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Lst>
  <p:notesMasterIdLst>
    <p:notesMasterId r:id="rId18"/>
  </p:notesMasterIdLst>
  <p:sldIdLst>
    <p:sldId id="348" r:id="rId6"/>
    <p:sldId id="545" r:id="rId7"/>
    <p:sldId id="536" r:id="rId8"/>
    <p:sldId id="547" r:id="rId9"/>
    <p:sldId id="257" r:id="rId10"/>
    <p:sldId id="305" r:id="rId11"/>
    <p:sldId id="317" r:id="rId12"/>
    <p:sldId id="537" r:id="rId13"/>
    <p:sldId id="548" r:id="rId14"/>
    <p:sldId id="549" r:id="rId15"/>
    <p:sldId id="550" r:id="rId16"/>
    <p:sldId id="55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157" autoAdjust="0"/>
  </p:normalViewPr>
  <p:slideViewPr>
    <p:cSldViewPr snapToGrid="0">
      <p:cViewPr varScale="1">
        <p:scale>
          <a:sx n="50" d="100"/>
          <a:sy n="50" d="100"/>
        </p:scale>
        <p:origin x="193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1</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825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9/23/2025</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23/09/2025</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23/09/2025</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2.png"/><Relationship Id="rId7" Type="http://schemas.openxmlformats.org/officeDocument/2006/relationships/image" Target="../media/image31.sv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slide" Target="slide6.xml"/><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4.svg"/><Relationship Id="rId7" Type="http://schemas.openxmlformats.org/officeDocument/2006/relationships/image" Target="../media/image18.gif"/><Relationship Id="rId2" Type="http://schemas.openxmlformats.org/officeDocument/2006/relationships/image" Target="../media/image13.png"/><Relationship Id="rId1" Type="http://schemas.openxmlformats.org/officeDocument/2006/relationships/slideLayout" Target="../slideLayouts/slideLayout33.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slide" Target="slide10.xml"/><Relationship Id="rId11" Type="http://schemas.openxmlformats.org/officeDocument/2006/relationships/image" Target="../media/image24.png"/><Relationship Id="rId5" Type="http://schemas.openxmlformats.org/officeDocument/2006/relationships/image" Target="../media/image21.png"/><Relationship Id="rId10" Type="http://schemas.openxmlformats.org/officeDocument/2006/relationships/slide" Target="slide9.xml"/><Relationship Id="rId4" Type="http://schemas.openxmlformats.org/officeDocument/2006/relationships/slide" Target="slide8.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3.xml"/><Relationship Id="rId6" Type="http://schemas.openxmlformats.org/officeDocument/2006/relationships/image" Target="../media/image18.gif"/><Relationship Id="rId5" Type="http://schemas.openxmlformats.org/officeDocument/2006/relationships/slide" Target="slide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2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665355" y="-202352"/>
                  <a:pt x="5233597" y="367279"/>
                  <a:pt x="8829040" y="0"/>
                </a:cubicBezTo>
                <a:cubicBezTo>
                  <a:pt x="8742776" y="597969"/>
                  <a:pt x="8778381" y="1547418"/>
                  <a:pt x="8829040" y="2047239"/>
                </a:cubicBezTo>
                <a:cubicBezTo>
                  <a:pt x="7454046" y="1397833"/>
                  <a:pt x="3820620" y="2506328"/>
                  <a:pt x="0" y="2047239"/>
                </a:cubicBezTo>
                <a:cubicBezTo>
                  <a:pt x="106456" y="1453746"/>
                  <a:pt x="28945" y="250212"/>
                  <a:pt x="0" y="0"/>
                </a:cubicBezTo>
                <a:close/>
              </a:path>
              <a:path w="8829040" h="2047240" stroke="0" extrusionOk="0">
                <a:moveTo>
                  <a:pt x="0" y="0"/>
                </a:moveTo>
                <a:cubicBezTo>
                  <a:pt x="1633468" y="-304030"/>
                  <a:pt x="6443271" y="-170593"/>
                  <a:pt x="8829040" y="0"/>
                </a:cubicBezTo>
                <a:cubicBezTo>
                  <a:pt x="8638657" y="246743"/>
                  <a:pt x="8669907" y="1506068"/>
                  <a:pt x="8829040" y="2047239"/>
                </a:cubicBezTo>
                <a:cubicBezTo>
                  <a:pt x="5672852" y="1861083"/>
                  <a:pt x="1006362" y="2051844"/>
                  <a:pt x="0" y="2047239"/>
                </a:cubicBezTo>
                <a:cubicBezTo>
                  <a:pt x="-134580" y="1379284"/>
                  <a:pt x="-277858" y="892707"/>
                  <a:pt x="0" y="0"/>
                </a:cubicBezTo>
                <a:close/>
              </a:path>
              <a:path w="8829040" h="2047240" fill="none" stroke="0" extrusionOk="0">
                <a:moveTo>
                  <a:pt x="0" y="0"/>
                </a:moveTo>
                <a:cubicBezTo>
                  <a:pt x="3125362" y="62914"/>
                  <a:pt x="5383525" y="91816"/>
                  <a:pt x="8829040" y="0"/>
                </a:cubicBezTo>
                <a:cubicBezTo>
                  <a:pt x="8695091" y="558419"/>
                  <a:pt x="8709588" y="1356255"/>
                  <a:pt x="8829040" y="2047239"/>
                </a:cubicBezTo>
                <a:cubicBezTo>
                  <a:pt x="6595415" y="2265334"/>
                  <a:pt x="3589000" y="2545496"/>
                  <a:pt x="0" y="2047239"/>
                </a:cubicBezTo>
                <a:cubicBezTo>
                  <a:pt x="168332" y="1329284"/>
                  <a:pt x="83110" y="306336"/>
                  <a:pt x="0" y="0"/>
                </a:cubicBezTo>
                <a:close/>
              </a:path>
              <a:path w="8829040" h="2047240" fill="none" stroke="0" extrusionOk="0">
                <a:moveTo>
                  <a:pt x="0" y="0"/>
                </a:moveTo>
                <a:cubicBezTo>
                  <a:pt x="3490010" y="34908"/>
                  <a:pt x="5329422" y="194586"/>
                  <a:pt x="8829040" y="0"/>
                </a:cubicBezTo>
                <a:cubicBezTo>
                  <a:pt x="8722563" y="555840"/>
                  <a:pt x="8703248" y="1443920"/>
                  <a:pt x="8829040" y="2047239"/>
                </a:cubicBezTo>
                <a:cubicBezTo>
                  <a:pt x="7089471" y="1722621"/>
                  <a:pt x="3848699" y="2493875"/>
                  <a:pt x="0" y="2047239"/>
                </a:cubicBezTo>
                <a:cubicBezTo>
                  <a:pt x="100353" y="1376745"/>
                  <a:pt x="76992" y="258946"/>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590</Words>
  <Application>Microsoft Office PowerPoint</Application>
  <PresentationFormat>Widescreen</PresentationFormat>
  <Paragraphs>70</Paragraphs>
  <Slides>12</Slides>
  <Notes>7</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12</vt:i4>
      </vt:variant>
    </vt:vector>
  </HeadingPairs>
  <TitlesOfParts>
    <vt:vector size="25" baseType="lpstr">
      <vt:lpstr>Arial</vt:lpstr>
      <vt:lpstr>Calibri</vt:lpstr>
      <vt:lpstr>Calibri Light</vt:lpstr>
      <vt:lpstr>Cambria</vt:lpstr>
      <vt:lpstr>iCiel Pony</vt:lpstr>
      <vt:lpstr>Lobster</vt:lpstr>
      <vt:lpstr>Nunito</vt:lpstr>
      <vt:lpstr>Times New Roman</vt:lpstr>
      <vt:lpstr>Makar Sankranti Festivity by Slidesgo</vt:lpstr>
      <vt:lpstr>Irish Inspired Lucky Clover Stickers Personal Organizers for Students by Slidesgo</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Anh Nguyen</cp:lastModifiedBy>
  <cp:revision>41</cp:revision>
  <dcterms:created xsi:type="dcterms:W3CDTF">2024-05-12T02:27:59Z</dcterms:created>
  <dcterms:modified xsi:type="dcterms:W3CDTF">2025-09-23T13:17:26Z</dcterms:modified>
</cp:coreProperties>
</file>