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7" r:id="rId3"/>
    <p:sldId id="269" r:id="rId4"/>
    <p:sldId id="260" r:id="rId5"/>
    <p:sldId id="270" r:id="rId6"/>
    <p:sldId id="271" r:id="rId7"/>
    <p:sldId id="272" r:id="rId8"/>
  </p:sldIdLst>
  <p:sldSz cx="18288000" cy="10287000"/>
  <p:notesSz cx="6858000" cy="9144000"/>
  <p:embeddedFontLst>
    <p:embeddedFont>
      <p:font typeface="等线" panose="02010600030101010101" pitchFamily="2" charset="-122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1805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30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Đẹp mãi tuổi thơ (Tập hát theo lời bài hát mẫu lớp 3 SGK CTPT 2018 - NXBGD)">
            <a:hlinkClick r:id="" action="ppaction://media"/>
            <a:extLst>
              <a:ext uri="{FF2B5EF4-FFF2-40B4-BE49-F238E27FC236}">
                <a16:creationId xmlns:a16="http://schemas.microsoft.com/office/drawing/2014/main" id="{46B1CB6C-ED43-9A29-C71A-7A94787F0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"/>
            <a:ext cx="18247360" cy="1026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169</Words>
  <Application>Microsoft Office PowerPoint</Application>
  <PresentationFormat>Custom</PresentationFormat>
  <Paragraphs>12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Cambria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Anh Nguyen</cp:lastModifiedBy>
  <cp:revision>11</cp:revision>
  <dcterms:created xsi:type="dcterms:W3CDTF">2006-08-16T00:00:00Z</dcterms:created>
  <dcterms:modified xsi:type="dcterms:W3CDTF">2025-09-26T04:10:57Z</dcterms:modified>
  <dc:identifier>DAGGBMTwqNQ</dc:identifier>
</cp:coreProperties>
</file>