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9" r:id="rId4"/>
  </p:sldMasterIdLst>
  <p:notesMasterIdLst>
    <p:notesMasterId r:id="rId12"/>
  </p:notesMasterIdLst>
  <p:sldIdLst>
    <p:sldId id="293" r:id="rId5"/>
    <p:sldId id="387" r:id="rId6"/>
    <p:sldId id="329" r:id="rId7"/>
    <p:sldId id="388" r:id="rId8"/>
    <p:sldId id="389" r:id="rId9"/>
    <p:sldId id="291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A5A0C-FD69-4D06-BAE0-3FC079BC36B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BA3BD-14B4-46B4-8077-8D6EE061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E6812-C3FA-4C34-8115-6EA8F1E867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0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D9C228AA-2BB4-4A08-90FB-8D720690FE2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F279A26A-B656-4C32-A524-A5F3626212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F85EFA2B-A2C6-40D7-8BB1-36789148F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2C4C7-2B4C-42F2-A52A-D4DC491CD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itchFamily="2" charset="-122"/>
                <a:ea typeface="字魂95号-手刻宋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itchFamily="2" charset="-122"/>
              <a:ea typeface="字魂95号-手刻宋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36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sv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sv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svg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0.svg"/><Relationship Id="rId7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3.svg"/><Relationship Id="rId7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7.svg"/><Relationship Id="rId7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8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svg"/><Relationship Id="rId7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sv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8.sv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0.pn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39.png"/><Relationship Id="rId9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8.svg"/><Relationship Id="rId7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40.svg"/><Relationship Id="rId10" Type="http://schemas.openxmlformats.org/officeDocument/2006/relationships/image" Target="../media/image21.png"/><Relationship Id="rId4" Type="http://schemas.openxmlformats.org/officeDocument/2006/relationships/image" Target="../media/image39.png"/><Relationship Id="rId9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2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991F-0E0E-4C4C-8622-B358786F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E328-3DA6-4A72-A9DB-9AEEA1F4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E4F52-C2AD-4FDA-8CDF-261CEB2B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70CFFD-C843-4F56-B379-C3DBB5DD752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329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71FAB-BB64-4241-8FE1-DAA29EF5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17FB1-53E5-451C-94F9-1F934328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4A6A2-242E-46AF-8824-E626D10C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1CF75B-629F-48E5-AB9E-ECFE3E96647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842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4186-F941-49C6-8092-9883DE31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0FD56-D565-4021-BABF-85D62710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7A61-0118-4212-B886-590A6FE9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2B47-8B05-4870-988A-D8386121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06CB-4317-4DD0-99B7-7D6B63ED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8D8-632D-406B-BFF7-3BF5A82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E93-CB6B-426D-8BB7-CB8D2789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929B-C401-4F2E-9F91-B707808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BB31-9B1B-41C2-BA20-ACD944CA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014D-2DD6-4495-A425-EEB02355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670-DE0D-480A-98C2-DC66C7D2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E315-8142-49C6-8574-D66CF4A2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5527-3C87-4B18-AC58-2F276597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9269-FF14-41E4-A2A2-5784088F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9EED-B935-4BF7-A0AE-E73B788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3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05E-6F29-4162-9D04-47445BF9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E33-63CF-4CAD-B3A9-470FE9D8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2B12A-749A-4C9A-A03D-F3E38440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0BA3-B350-4C3C-AD47-8F6D966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F0321-8BC9-43A1-8B66-E8D8FCB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5CED-A6AE-4CC1-BC1D-CA1521CC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B410-1F26-40B3-8885-9BDCB2C6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F361-4CAB-4D64-9C5F-3900DA51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11A9-571A-47CC-B887-981D1AE7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89206-3428-4441-8537-2218A7FED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86CE-90F6-40B8-81A1-41A96D14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152FD-3EBA-4785-8123-01317A72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2EE85-5790-4ADD-B4C8-486E3B57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7ACD1-2304-4503-A759-34D7CDFE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7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39B9-8031-4EAC-A9D8-CDB4FC70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1D7CF-94E7-4B9D-92F1-67107149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5D4D-29F4-4828-A021-016094E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84435-9BE7-4ED1-AA9E-EC8F72B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AD7C-879A-4C98-8E6D-635C35B6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46E53-1E74-4E00-95BE-59A45470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B8C1-5E47-4A6E-8F6A-CFD5AD82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1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83C6-C40E-4F41-92FE-B4366782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B5AB-29AF-455D-86EA-61360F1F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7CEC6-8553-4362-AAA7-0D1B352A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E3B9-D5FF-4D6F-88BD-AB93F62F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4C8D-B710-45F7-A989-CB4033B0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4EF3-EDF5-44D1-A12C-97883E8E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C658-B2F1-4FA7-856E-843A865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6C426-F8B1-48B0-9F71-E0E0E6950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D68F-BFB0-432C-A1E2-4754DBA1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43E4-3CF4-48CF-8B7C-66EA2763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DAD7-BA70-4AA8-968F-2E2524E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4E1B-D983-47BB-8A99-32FBC11D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21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C499-ABE6-4ED1-98A7-8FFF5BA5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EFBA-B666-48A4-9CD5-68A41561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E842-CCAD-478A-9C50-3C1FD08A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093A-6150-48B9-BCE5-F7967471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129C-B4C9-408F-B596-C25B2AD5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3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3AF4-3578-473D-8459-45ABC81C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05487-DFF6-4E86-ABC0-F095B5E2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7B89-7DFF-4F8F-B25C-EF4642B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769A-F998-4570-9DC8-7BB36CF7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84EA-6739-4712-807F-F6123D9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0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8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43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7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9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4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648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B067A-454E-42A0-BC92-68A3A356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C8B7-1597-4600-9BE8-67F9B47E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F372-0C30-4EAF-B41C-307A2B17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A06013-BA84-4F94-B9E5-DEEDCC3EEED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964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6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6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7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32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2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5" t="79862"/>
          <a:stretch/>
        </p:blipFill>
        <p:spPr>
          <a:xfrm flipV="1">
            <a:off x="-1" y="4803494"/>
            <a:ext cx="9051403" cy="205450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B08C937-B742-4086-9481-EE1463696C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42">
            <a:off x="10913990" y="4020986"/>
            <a:ext cx="1535425" cy="26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4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82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id="{DE943090-166D-4EE1-90C5-FF44532EB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000" b="32571"/>
          <a:stretch/>
        </p:blipFill>
        <p:spPr>
          <a:xfrm>
            <a:off x="6348921" y="603115"/>
            <a:ext cx="5843079" cy="62548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B126D6D-FF22-465E-AED5-A37A683BC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375">
            <a:off x="6918359" y="793220"/>
            <a:ext cx="1967993" cy="4988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CA05B1B-563A-402A-BBF1-CDE192B0F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502">
            <a:off x="521761" y="5840700"/>
            <a:ext cx="960935" cy="51968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7D9254F-3FF9-499C-AB40-B194B8D837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3538">
            <a:off x="6476591" y="5029858"/>
            <a:ext cx="1149620" cy="146527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C776EF3-41A3-44C5-9041-A45449C40D9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42">
            <a:off x="10596030" y="4282216"/>
            <a:ext cx="1535425" cy="263048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5B81DD6-D7F3-4E3D-A0D4-B6F7A6885C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715">
            <a:off x="10341714" y="170280"/>
            <a:ext cx="1313295" cy="169130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60EBB8E-6135-481D-89F2-F034E835FD3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07">
            <a:off x="430321" y="637930"/>
            <a:ext cx="1143812" cy="67957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9FD81863-A212-43EE-BFF3-60644C87E48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50" y="436480"/>
            <a:ext cx="685875" cy="14380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144A78FD-0E9A-4636-9CF6-99E883C8408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30" y="6108970"/>
            <a:ext cx="1085054" cy="56446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D2885705-57C6-4258-B226-CE7EA0D2C3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6701">
            <a:off x="1436878" y="-281622"/>
            <a:ext cx="1480669" cy="879713"/>
          </a:xfrm>
          <a:prstGeom prst="rect">
            <a:avLst/>
          </a:prstGeom>
        </p:spPr>
      </p:pic>
      <p:sp>
        <p:nvSpPr>
          <p:cNvPr id="28" name="그림 개체 틀 12">
            <a:extLst>
              <a:ext uri="{FF2B5EF4-FFF2-40B4-BE49-F238E27FC236}">
                <a16:creationId xmlns:a16="http://schemas.microsoft.com/office/drawing/2014/main" id="{E3A0CB55-9A70-426F-A48B-F3F4E9A50C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5607" y="1428751"/>
            <a:ext cx="4000509" cy="400049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250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9C8FE8CA-C89B-401E-A7FC-F8A90514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127" b="48625"/>
          <a:stretch/>
        </p:blipFill>
        <p:spPr>
          <a:xfrm>
            <a:off x="0" y="3771900"/>
            <a:ext cx="5271736" cy="30861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5" t="79862"/>
          <a:stretch/>
        </p:blipFill>
        <p:spPr>
          <a:xfrm flipH="1">
            <a:off x="4193738" y="0"/>
            <a:ext cx="7998262" cy="13810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54F8090-8A7D-4482-A46E-2ABBA096C0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456">
            <a:off x="-67504" y="5984998"/>
            <a:ext cx="2322622" cy="67418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46CC49C-4E71-4E6D-AF68-AAE27E18E49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59" y="5817426"/>
            <a:ext cx="1383442" cy="100932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29BE2C3-526B-4B86-9632-F0009FB0E8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100">
            <a:off x="10206956" y="410813"/>
            <a:ext cx="1605571" cy="7209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0260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flipH="1" flipV="1">
            <a:off x="-1" y="-1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>
            <a:off x="7237237" y="3175001"/>
            <a:ext cx="4954763" cy="3683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22EF182-12ED-4C90-B9E2-FFC299C02F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40">
            <a:off x="193206" y="291999"/>
            <a:ext cx="1730277" cy="10132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A56C016-9815-4318-829A-270B255255D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466">
            <a:off x="10682100" y="4378359"/>
            <a:ext cx="1397882" cy="76758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A906EAF-D8F0-45E2-A59C-5D754DDD3C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250">
            <a:off x="9611423" y="5649487"/>
            <a:ext cx="2400563" cy="11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46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795D90-2DDE-45F3-A1D5-DB0D463D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5DE720-4803-46F4-8773-73885C92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7D7EE-7F99-41E6-9075-49DDFEF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C61BE4-998D-4013-83A7-AF860853E48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891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EF59277-09DA-4323-B7B1-D098E4BEB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" b="50855"/>
          <a:stretch/>
        </p:blipFill>
        <p:spPr>
          <a:xfrm flipV="1">
            <a:off x="5971892" y="0"/>
            <a:ext cx="6220108" cy="3370347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1705E41-12C7-4B03-B707-6115CC12D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97" r="1" b="56001"/>
          <a:stretch/>
        </p:blipFill>
        <p:spPr>
          <a:xfrm>
            <a:off x="0" y="3840521"/>
            <a:ext cx="5441494" cy="30174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CC6926C-D0EC-4DF5-8120-452258FB7C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" y="6108970"/>
            <a:ext cx="1391898" cy="74903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8831D01-7A8D-4482-B82C-6A4114A1D2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7" y="5501035"/>
            <a:ext cx="1617263" cy="121587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E548276-BF20-4C0A-8620-3B461E409EE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60" y="156148"/>
            <a:ext cx="1500352" cy="148866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2731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5CA7298B-514A-441F-80F6-1F868A9E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478" b="28818"/>
          <a:stretch/>
        </p:blipFill>
        <p:spPr>
          <a:xfrm>
            <a:off x="9011199" y="3487653"/>
            <a:ext cx="3180801" cy="337034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BE66843-5CC2-49C1-95A4-18FB2A12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28818"/>
          <a:stretch/>
        </p:blipFill>
        <p:spPr>
          <a:xfrm flipH="1" flipV="1">
            <a:off x="-1" y="-1"/>
            <a:ext cx="3320684" cy="46736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A2EEF4F-0E96-48BD-9CC5-F2BB6ED29A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425">
            <a:off x="-76831" y="6078716"/>
            <a:ext cx="2310932" cy="4247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71B4392-DCC4-4ED3-96AC-518A85AC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375">
            <a:off x="1206949" y="786476"/>
            <a:ext cx="1967993" cy="49881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F036AC0-F847-4793-9E44-C19414759D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466">
            <a:off x="10519072" y="206508"/>
            <a:ext cx="1220323" cy="670088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6517309C-3786-4763-BDF0-5E5D3E1337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12" y="5761001"/>
            <a:ext cx="1445793" cy="752124"/>
          </a:xfrm>
          <a:prstGeom prst="rect">
            <a:avLst/>
          </a:prstGeom>
        </p:spPr>
      </p:pic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4CFB4CF8-CDA7-4AF7-AB19-928ECF44AF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130" y="1155123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B5A91FB7-85DA-47D0-8B06-EB4E241A8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6630" y="1155123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5840E7CC-F2A4-4973-B115-E6243D185D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130" y="3726667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957CF400-A8FD-49B4-9BDC-166AC28A09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6630" y="3726667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D637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05E3EB6D-C110-41E2-99D4-0AAC197E1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862"/>
          <a:stretch/>
        </p:blipFill>
        <p:spPr>
          <a:xfrm flipH="1">
            <a:off x="3462867" y="0"/>
            <a:ext cx="5266266" cy="861462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E3656C86-3BDE-47DC-9744-F195B414E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9862"/>
          <a:stretch/>
        </p:blipFill>
        <p:spPr>
          <a:xfrm flipV="1">
            <a:off x="1874619" y="5476925"/>
            <a:ext cx="8442762" cy="13810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3A33277-A190-4493-9505-9169441C25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717">
            <a:off x="176367" y="287937"/>
            <a:ext cx="1854980" cy="132888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5CD4BE4-BDBA-4D25-ACE2-EF0B784DE6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425">
            <a:off x="260096" y="6293085"/>
            <a:ext cx="2310932" cy="4247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205ABC-9A3D-40FA-9862-4F91A21309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563">
            <a:off x="10391872" y="5818088"/>
            <a:ext cx="1605571" cy="7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9C8FE8CA-C89B-401E-A7FC-F8A90514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127" b="48625"/>
          <a:stretch/>
        </p:blipFill>
        <p:spPr>
          <a:xfrm flipH="1">
            <a:off x="6920264" y="3771900"/>
            <a:ext cx="5271736" cy="30861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5" t="79862"/>
          <a:stretch/>
        </p:blipFill>
        <p:spPr>
          <a:xfrm>
            <a:off x="0" y="0"/>
            <a:ext cx="7998262" cy="1381075"/>
          </a:xfrm>
          <a:prstGeom prst="rect">
            <a:avLst/>
          </a:prstGeom>
        </p:spPr>
      </p:pic>
      <p:sp>
        <p:nvSpPr>
          <p:cNvPr id="9" name="그림 개체 틀 12">
            <a:extLst>
              <a:ext uri="{FF2B5EF4-FFF2-40B4-BE49-F238E27FC236}">
                <a16:creationId xmlns:a16="http://schemas.microsoft.com/office/drawing/2014/main" id="{089BB3C9-9425-4934-8523-5A03ABE52A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893" y="689690"/>
            <a:ext cx="4441037" cy="5478620"/>
          </a:xfrm>
          <a:prstGeom prst="roundRect">
            <a:avLst>
              <a:gd name="adj" fmla="val 250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9226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612B4AE-6F13-4A5B-8B6B-239931929A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3384">
            <a:off x="4480873" y="5356869"/>
            <a:ext cx="2175460" cy="127504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A7468E8-ED1A-4DD0-9C7A-D042F3921B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625" flipH="1">
            <a:off x="10340941" y="591257"/>
            <a:ext cx="1967993" cy="4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3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rot="5400000" flipH="1" flipV="1">
            <a:off x="8638568" y="-365731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 flipH="1">
            <a:off x="-1" y="3175001"/>
            <a:ext cx="4954763" cy="3683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0434BFEF-9A6D-4ACA-B211-0E5864E14D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502">
            <a:off x="10335669" y="248424"/>
            <a:ext cx="1527631" cy="826168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7954A290-EFDC-4D93-81C8-2421B9EE7F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07">
            <a:off x="-15307" y="5660539"/>
            <a:ext cx="1593880" cy="946975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45F51591-7153-44C5-BB70-B7C97A1A68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3384">
            <a:off x="9675021" y="5522947"/>
            <a:ext cx="2579826" cy="15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EF59277-09DA-4323-B7B1-D098E4BEB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" b="50855"/>
          <a:stretch/>
        </p:blipFill>
        <p:spPr>
          <a:xfrm flipH="1">
            <a:off x="0" y="3487653"/>
            <a:ext cx="6220108" cy="3370347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1705E41-12C7-4B03-B707-6115CC12D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97" r="1" b="56001"/>
          <a:stretch/>
        </p:blipFill>
        <p:spPr>
          <a:xfrm flipH="1" flipV="1">
            <a:off x="6750506" y="0"/>
            <a:ext cx="5441494" cy="301747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72BC76A-2520-40AE-9F7A-1915DC7FD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40">
            <a:off x="-199871" y="5350844"/>
            <a:ext cx="1730277" cy="10132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2737663-F1E1-4656-B9AD-FC80A1D6D4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437" flipH="1">
            <a:off x="213140" y="669709"/>
            <a:ext cx="1605571" cy="7209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CA6CFF0-C3E5-4598-9EA0-8BBAD54B2A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456">
            <a:off x="10293728" y="822213"/>
            <a:ext cx="2322622" cy="67418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06FA646-AF09-4059-9997-0067870DC0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715">
            <a:off x="10291853" y="4878798"/>
            <a:ext cx="1313295" cy="169130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5396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5CA7298B-514A-441F-80F6-1F868A9E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478" b="28818"/>
          <a:stretch/>
        </p:blipFill>
        <p:spPr>
          <a:xfrm>
            <a:off x="9011199" y="3487653"/>
            <a:ext cx="3180801" cy="337034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BE66843-5CC2-49C1-95A4-18FB2A12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28818"/>
          <a:stretch/>
        </p:blipFill>
        <p:spPr>
          <a:xfrm rot="16200000" flipV="1">
            <a:off x="676459" y="-676457"/>
            <a:ext cx="3320684" cy="46736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F700D79-D0E3-4DF4-9727-DDDC2B2C93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oundRect">
            <a:avLst>
              <a:gd name="adj" fmla="val 387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922600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1DD9630-7CE0-4719-BA02-F0E3F202F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44">
            <a:off x="-304364" y="5695754"/>
            <a:ext cx="1699099" cy="92749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08B0387-89EC-458F-9A79-D821141CCB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25" y="3277866"/>
            <a:ext cx="685875" cy="14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9C8FE8CA-C89B-401E-A7FC-F8A90514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127" b="48625"/>
          <a:stretch/>
        </p:blipFill>
        <p:spPr>
          <a:xfrm flipH="1" flipV="1">
            <a:off x="6920264" y="0"/>
            <a:ext cx="5271736" cy="30861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5" t="79862"/>
          <a:stretch/>
        </p:blipFill>
        <p:spPr>
          <a:xfrm flipV="1">
            <a:off x="0" y="5476925"/>
            <a:ext cx="7998262" cy="138107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F70B2D4-FD82-4209-909E-B5EC3285F0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9" y="5423131"/>
            <a:ext cx="1500352" cy="148866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98FC43E-3F14-409B-9D84-0B3268F05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250">
            <a:off x="-719876" y="401593"/>
            <a:ext cx="2400563" cy="11379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348ED8C-6728-4BAB-B4F5-BB35C7FE0A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6701">
            <a:off x="10317444" y="143083"/>
            <a:ext cx="1593880" cy="9469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5740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rot="16200000" flipH="1">
            <a:off x="8638568" y="3304570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 flipH="1" flipV="1">
            <a:off x="-1" y="1"/>
            <a:ext cx="4954763" cy="3683000"/>
          </a:xfrm>
          <a:prstGeom prst="rect">
            <a:avLst/>
          </a:prstGeom>
        </p:spPr>
      </p:pic>
      <p:sp>
        <p:nvSpPr>
          <p:cNvPr id="26" name="그림 개체 틀 2">
            <a:extLst>
              <a:ext uri="{FF2B5EF4-FFF2-40B4-BE49-F238E27FC236}">
                <a16:creationId xmlns:a16="http://schemas.microsoft.com/office/drawing/2014/main" id="{2F0E01A2-5DD7-4C07-8FCA-D60DDE5A36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529" y="1729473"/>
            <a:ext cx="4065962" cy="406828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7" name="그림 개체 틀 10">
            <a:extLst>
              <a:ext uri="{FF2B5EF4-FFF2-40B4-BE49-F238E27FC236}">
                <a16:creationId xmlns:a16="http://schemas.microsoft.com/office/drawing/2014/main" id="{3943C1C2-BA3E-4B8F-A8E1-04B59471FA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59020" y="1729473"/>
            <a:ext cx="2032981" cy="4068286"/>
          </a:xfrm>
          <a:custGeom>
            <a:avLst/>
            <a:gdLst>
              <a:gd name="connsiteX0" fmla="*/ 2032981 w 2032981"/>
              <a:gd name="connsiteY0" fmla="*/ 0 h 4068286"/>
              <a:gd name="connsiteX1" fmla="*/ 2032981 w 2032981"/>
              <a:gd name="connsiteY1" fmla="*/ 4068286 h 4068286"/>
              <a:gd name="connsiteX2" fmla="*/ 0 w 2032981"/>
              <a:gd name="connsiteY2" fmla="*/ 2034143 h 4068286"/>
              <a:gd name="connsiteX3" fmla="*/ 2032981 w 2032981"/>
              <a:gd name="connsiteY3" fmla="*/ 0 h 40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81" h="4068286">
                <a:moveTo>
                  <a:pt x="2032981" y="0"/>
                </a:moveTo>
                <a:lnTo>
                  <a:pt x="2032981" y="4068286"/>
                </a:lnTo>
                <a:cubicBezTo>
                  <a:pt x="910197" y="4068286"/>
                  <a:pt x="0" y="3157569"/>
                  <a:pt x="0" y="2034143"/>
                </a:cubicBezTo>
                <a:cubicBezTo>
                  <a:pt x="0" y="910717"/>
                  <a:pt x="910197" y="0"/>
                  <a:pt x="2032981" y="0"/>
                </a:cubicBezTo>
                <a:close/>
              </a:path>
            </a:pathLst>
          </a:cu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720000" anchor="ctr" anchorCtr="1">
            <a:noAutofit/>
          </a:bodyPr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9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EF59277-09DA-4323-B7B1-D098E4BEB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" b="50855"/>
          <a:stretch/>
        </p:blipFill>
        <p:spPr>
          <a:xfrm flipH="1" flipV="1">
            <a:off x="0" y="0"/>
            <a:ext cx="6220108" cy="3370347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1705E41-12C7-4B03-B707-6115CC12D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497" r="1" b="56001"/>
          <a:stretch/>
        </p:blipFill>
        <p:spPr>
          <a:xfrm flipH="1">
            <a:off x="6750506" y="3840521"/>
            <a:ext cx="5441494" cy="3017479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98DD410C-B90D-4423-9244-DD9866F11B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371" y="1106905"/>
            <a:ext cx="3066260" cy="4644190"/>
          </a:xfrm>
          <a:prstGeom prst="roundRect">
            <a:avLst>
              <a:gd name="adj" fmla="val 356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FF7B1D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7DBA6060-264E-4942-BD12-C56CF40DA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0764" y="1106905"/>
            <a:ext cx="3066260" cy="4644190"/>
          </a:xfrm>
          <a:prstGeom prst="roundRect">
            <a:avLst>
              <a:gd name="adj" fmla="val 356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dist="190500" dir="2700000" algn="tl" rotWithShape="0">
              <a:srgbClr val="FF7B1D"/>
            </a:outerShdw>
          </a:effectLst>
        </p:spPr>
        <p:txBody>
          <a:bodyPr tIns="828000" anchor="ctr" anchorCtr="1"/>
          <a:lstStyle>
            <a:lvl1pPr>
              <a:defRPr lang="ko-KR" altLang="en-US" sz="1600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CFB9059-A2C9-417E-9A28-B16A7E5D95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" y="5868157"/>
            <a:ext cx="1839393" cy="98984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0364CD6-E75C-4B3A-A326-F761DA793E5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49" y="5696613"/>
            <a:ext cx="1617263" cy="12158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9D0B49E-4F16-4F9A-B514-5DC7F02213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100">
            <a:off x="10881044" y="-120942"/>
            <a:ext cx="1605571" cy="720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050397" y="-625845"/>
            <a:ext cx="2375937" cy="245147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5860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BED059-626E-4F41-9679-192C8E58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2A4ECD-719F-4BEB-958A-70F0C6BA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0D47BA-2649-4778-9C38-9EC7D41E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172D57-9822-404F-840B-268A1EC9B44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50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5CA7298B-514A-441F-80F6-1F868A9E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478" b="28818"/>
          <a:stretch/>
        </p:blipFill>
        <p:spPr>
          <a:xfrm rot="5400000" flipH="1" flipV="1">
            <a:off x="8916426" y="-94773"/>
            <a:ext cx="3180801" cy="337034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BE66843-5CC2-49C1-95A4-18FB2A12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28818"/>
          <a:stretch/>
        </p:blipFill>
        <p:spPr>
          <a:xfrm rot="5400000">
            <a:off x="676458" y="2860858"/>
            <a:ext cx="3320684" cy="46736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8887833-CF35-4AC4-841A-D91F1AFDF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3384">
            <a:off x="9830539" y="5377808"/>
            <a:ext cx="2579826" cy="151204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EADBAEE-D79F-4E91-B2F1-749D4DDB7F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07">
            <a:off x="140890" y="5688392"/>
            <a:ext cx="1593880" cy="9469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90C91E96-9A66-4E5C-89F3-F2ECED47B7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6701">
            <a:off x="10566802" y="442654"/>
            <a:ext cx="1593880" cy="946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050397" y="-625845"/>
            <a:ext cx="2375937" cy="245147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982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FFD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9C8FE8CA-C89B-401E-A7FC-F8A90514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127" b="48625"/>
          <a:stretch/>
        </p:blipFill>
        <p:spPr>
          <a:xfrm flipH="1" flipV="1">
            <a:off x="6920264" y="0"/>
            <a:ext cx="5271736" cy="30861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7A8229E-A42A-46C8-97F6-AD26C7552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65" t="79862"/>
          <a:stretch/>
        </p:blipFill>
        <p:spPr>
          <a:xfrm flipV="1">
            <a:off x="0" y="5476925"/>
            <a:ext cx="7998262" cy="1381075"/>
          </a:xfrm>
          <a:prstGeom prst="rect">
            <a:avLst/>
          </a:prstGeom>
        </p:spPr>
      </p:pic>
      <p:sp>
        <p:nvSpPr>
          <p:cNvPr id="6" name="그림 개체 틀 11">
            <a:extLst>
              <a:ext uri="{FF2B5EF4-FFF2-40B4-BE49-F238E27FC236}">
                <a16:creationId xmlns:a16="http://schemas.microsoft.com/office/drawing/2014/main" id="{2B1F6704-853F-4673-87B1-DF603C6922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B72601E9-95D5-4B50-8B04-AD8F3D52D1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502">
            <a:off x="34516" y="5640205"/>
            <a:ext cx="1527631" cy="82616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B08C937-B742-4086-9481-EE1463696C6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42">
            <a:off x="4940946" y="4682657"/>
            <a:ext cx="1535425" cy="263048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3A2299E-0F89-45DC-8596-A2ED1DC3BD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466">
            <a:off x="10329594" y="384928"/>
            <a:ext cx="1745863" cy="95866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6187F1E-3FDC-44DB-837F-F600360A41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65" y="105050"/>
            <a:ext cx="685875" cy="143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2615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5CA7298B-514A-441F-80F6-1F868A9E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478" b="28818"/>
          <a:stretch/>
        </p:blipFill>
        <p:spPr>
          <a:xfrm>
            <a:off x="9011199" y="3487653"/>
            <a:ext cx="3180801" cy="337034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BE66843-5CC2-49C1-95A4-18FB2A128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28818"/>
          <a:stretch/>
        </p:blipFill>
        <p:spPr>
          <a:xfrm flipH="1" flipV="1">
            <a:off x="-1" y="-1"/>
            <a:ext cx="3320684" cy="4673600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83E222B6-8BD4-4430-A18A-A5A1C99790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293BA48-350C-4920-9344-B38737AFB9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717">
            <a:off x="10034565" y="344886"/>
            <a:ext cx="1854980" cy="132888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E751149-2B4A-457B-8903-D9E1094EFC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17" y="5620983"/>
            <a:ext cx="1839393" cy="98984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0145731-9AB3-4BC5-8445-9E2ED673A3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715">
            <a:off x="-174250" y="5046173"/>
            <a:ext cx="1313295" cy="169130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BE33180-3090-4557-9DDF-11C13AC431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05" y="0"/>
            <a:ext cx="1383442" cy="100932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7E1F9AD-379D-4DE9-8062-A31F1EBE4D3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10" y="5172826"/>
            <a:ext cx="685875" cy="14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rot="5400000" flipH="1" flipV="1">
            <a:off x="8638568" y="-365731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 flipH="1">
            <a:off x="-1" y="3175001"/>
            <a:ext cx="4954763" cy="3683000"/>
          </a:xfrm>
          <a:prstGeom prst="rect">
            <a:avLst/>
          </a:prstGeom>
        </p:spPr>
      </p:pic>
      <p:sp>
        <p:nvSpPr>
          <p:cNvPr id="6" name="그림 개체 틀 8">
            <a:extLst>
              <a:ext uri="{FF2B5EF4-FFF2-40B4-BE49-F238E27FC236}">
                <a16:creationId xmlns:a16="http://schemas.microsoft.com/office/drawing/2014/main" id="{E998CEC6-83EB-41A0-A5EE-0DF2742332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D1C05B0-CC11-4104-81ED-00B2901190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425">
            <a:off x="10089294" y="6010433"/>
            <a:ext cx="2310932" cy="4247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9762573-FCEC-40F7-9442-B05FC473EF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9444">
            <a:off x="7338232" y="4341533"/>
            <a:ext cx="1699099" cy="9274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000ABB3-6931-4F70-945D-1CA4666DF0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563">
            <a:off x="74492" y="669708"/>
            <a:ext cx="1605571" cy="72094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54B974C-3F78-4F54-913E-AB74FDAEAE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7566">
            <a:off x="10874125" y="221227"/>
            <a:ext cx="1149620" cy="146527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5A9201D-72B6-4095-AA51-0D5F6B36D6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77" y="278058"/>
            <a:ext cx="1445793" cy="75212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37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FF7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1C0287A5-E555-4442-A4BC-B29E4797C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5401" b="37818"/>
          <a:stretch/>
        </p:blipFill>
        <p:spPr>
          <a:xfrm rot="5400000">
            <a:off x="365730" y="3304570"/>
            <a:ext cx="3187700" cy="39191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0F9256B0-833F-48C1-B788-63CFA2D4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462" b="50855"/>
          <a:stretch/>
        </p:blipFill>
        <p:spPr>
          <a:xfrm flipV="1">
            <a:off x="7237236" y="1"/>
            <a:ext cx="4954763" cy="3683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4424DAAE-32D3-4C2B-9F83-942A46F9DE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501" y="698500"/>
            <a:ext cx="4064000" cy="5461000"/>
          </a:xfrm>
          <a:prstGeom prst="roundRect">
            <a:avLst>
              <a:gd name="adj" fmla="val 2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244D11F-64E5-4BEE-B3DF-097805504A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40" flipH="1" flipV="1">
            <a:off x="-210969" y="-454956"/>
            <a:ext cx="1730277" cy="10132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5661315-56F7-46D3-B3C4-DD908F11AB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375">
            <a:off x="9322751" y="6629247"/>
            <a:ext cx="1967993" cy="49881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4208BB9-656D-48E8-B8F1-1A5708E031C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456">
            <a:off x="10938383" y="591618"/>
            <a:ext cx="2322622" cy="67418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851B69F-31CF-4F8B-94B8-7D21D5B993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70" y="266717"/>
            <a:ext cx="1445793" cy="75212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867D461-EB51-4311-861E-663F829AEC1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100">
            <a:off x="4066894" y="6220731"/>
            <a:ext cx="1605571" cy="72094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8AEA330-0FFB-45C8-9DF2-DC6AA8E769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2625" flipH="1">
            <a:off x="10885574" y="5960095"/>
            <a:ext cx="1967993" cy="498818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339D3E2E-5859-490F-9AD4-3738AFA342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72699" y="698500"/>
            <a:ext cx="1320801" cy="5461000"/>
          </a:xfrm>
          <a:prstGeom prst="roundRect">
            <a:avLst>
              <a:gd name="adj" fmla="val 6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53559"/>
            <a:ext cx="2186247" cy="80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3051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73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0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93F054-DCF1-4C58-8345-34BE917B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CC1655-9FFD-4281-8541-14C07761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CFBAD8-ED5D-406C-9916-E2D840B7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B38BC-CCB3-4C11-B931-D6B67157D00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909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D3F481-CC87-4439-8835-4782782C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D9A811-E593-493D-9313-E23394D1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0A51A4-D9C0-4CDE-825E-48FC424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8C3D9F-8A45-4649-9B16-E139BF3767A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708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D818DB-95CB-41BD-8815-D9381A83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65DC68-EAFD-4D4A-9E90-D422D651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90E158-50C0-43DD-BC52-9F19497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FD55BC-EAD8-4C19-92A6-47E6DBD6583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62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061E11-6686-4199-A266-9F292297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D82D25-2AEF-4FE3-B84E-45851A4E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D7D6FB-CD46-4959-B0DA-E137802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7F916E-5FEB-44AE-8474-3869DDF8337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300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47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6FB70F1-5841-2384-F407-10819C1578A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7426B-AE24-4FF4-B4E3-84E474FF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C8EE1-76B0-4514-A4DE-B58F4D26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73E-1D2A-45E3-B0B7-A7A5D06FB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2219-D87A-4392-9884-26F64AC5648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CDBA-4660-432D-8300-EB29B348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CF41-0EDA-40ED-8425-AABF904A9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A5596-BC81-8A36-FE53-FDBAA827AE17}"/>
              </a:ext>
            </a:extLst>
          </p:cNvPr>
          <p:cNvGrpSpPr/>
          <p:nvPr userDrawn="1"/>
        </p:nvGrpSpPr>
        <p:grpSpPr>
          <a:xfrm>
            <a:off x="-3301884" y="348775"/>
            <a:ext cx="3858439" cy="2193351"/>
            <a:chOff x="5519825" y="2343130"/>
            <a:chExt cx="3958661" cy="25431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4D6917-7A3D-0814-79C8-1E2414098755}"/>
                </a:ext>
              </a:extLst>
            </p:cNvPr>
            <p:cNvGrpSpPr/>
            <p:nvPr userDrawn="1"/>
          </p:nvGrpSpPr>
          <p:grpSpPr>
            <a:xfrm>
              <a:off x="5519825" y="2343130"/>
              <a:ext cx="3958661" cy="2543116"/>
              <a:chOff x="6278216" y="1917262"/>
              <a:chExt cx="4339742" cy="297641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B872059-AEF2-5D55-DFC2-7D14E5C6923F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A240FC-EA5D-F898-5BCC-35D2BA4CB9A6}"/>
                  </a:ext>
                </a:extLst>
              </p:cNvPr>
              <p:cNvSpPr txBox="1"/>
              <p:nvPr userDrawn="1"/>
            </p:nvSpPr>
            <p:spPr>
              <a:xfrm>
                <a:off x="7055892" y="4133716"/>
                <a:ext cx="3562066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82CB90-9FDC-B27E-43D3-B44D6160FBB0}"/>
                  </a:ext>
                </a:extLst>
              </p:cNvPr>
              <p:cNvSpPr txBox="1"/>
              <p:nvPr userDrawn="1"/>
            </p:nvSpPr>
            <p:spPr>
              <a:xfrm>
                <a:off x="6278216" y="4476014"/>
                <a:ext cx="4326340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33B8C0-72FB-E093-21EE-EE6DCB530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5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74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29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audio" Target="NULL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55.jpe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4"/>
          <a:stretch/>
        </p:blipFill>
        <p:spPr>
          <a:xfrm rot="21373043">
            <a:off x="-129807" y="2783134"/>
            <a:ext cx="3324947" cy="2534438"/>
          </a:xfrm>
          <a:prstGeom prst="rect">
            <a:avLst/>
          </a:prstGeom>
        </p:spPr>
      </p:pic>
      <p:grpSp>
        <p:nvGrpSpPr>
          <p:cNvPr id="13" name="组合 11"/>
          <p:cNvGrpSpPr/>
          <p:nvPr/>
        </p:nvGrpSpPr>
        <p:grpSpPr>
          <a:xfrm>
            <a:off x="3846746" y="155687"/>
            <a:ext cx="4406172" cy="1051298"/>
            <a:chOff x="2959806" y="1229077"/>
            <a:chExt cx="5725692" cy="1250478"/>
          </a:xfrm>
        </p:grpSpPr>
        <p:pic>
          <p:nvPicPr>
            <p:cNvPr id="14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59806" y="1229077"/>
              <a:ext cx="1354683" cy="1250478"/>
            </a:xfrm>
            <a:prstGeom prst="rect">
              <a:avLst/>
            </a:prstGeom>
          </p:spPr>
        </p:pic>
        <p:pic>
          <p:nvPicPr>
            <p:cNvPr id="15" name="图片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30815" y="1229077"/>
              <a:ext cx="1354683" cy="1250478"/>
            </a:xfrm>
            <a:prstGeom prst="rect">
              <a:avLst/>
            </a:prstGeom>
          </p:spPr>
        </p:pic>
      </p:grpSp>
      <p:pic>
        <p:nvPicPr>
          <p:cNvPr id="4098" name="Picture 2" descr="Road Asphalt, Woodland Road, angle, text png | PNGEg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" b="100000" l="100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985" y="5166069"/>
            <a:ext cx="1279598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ad Asphalt, Woodland Road, angle, text png | PNGEg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9"/>
          <a:stretch/>
        </p:blipFill>
        <p:spPr bwMode="auto">
          <a:xfrm>
            <a:off x="0" y="5100099"/>
            <a:ext cx="12221773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amily Travel Vector, Person, Human, People, Poster Transparent Png –  Pngset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02" b="95313" l="8000" r="92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16" y="3126271"/>
            <a:ext cx="7262141" cy="32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6EDC2-6405-BB83-F24A-4B296CADA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717" y="1311309"/>
            <a:ext cx="10649599" cy="24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5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7 -0.00857 L -0.04531 -0.08519 C -0.06002 -0.10139 -0.06797 -0.12546 -0.06797 -0.1507 C -0.06797 -0.17917 -0.06002 -0.20162 -0.04531 -0.21782 L 0.02057 -0.29398 " pathEditMode="relative" rAng="0" ptsTypes="AAAAA">
                                      <p:cBhvr>
                                        <p:cTn id="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图片 4">
            <a:extLst>
              <a:ext uri="{FF2B5EF4-FFF2-40B4-BE49-F238E27FC236}">
                <a16:creationId xmlns:a16="http://schemas.microsoft.com/office/drawing/2014/main" id="{C45D5AC5-6CB1-4180-85B9-0D25FC72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" y="314"/>
            <a:ext cx="12192601" cy="68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A695B9EA-E750-4A5C-B8EF-74BD62ABDE33}"/>
              </a:ext>
            </a:extLst>
          </p:cNvPr>
          <p:cNvSpPr/>
          <p:nvPr/>
        </p:nvSpPr>
        <p:spPr>
          <a:xfrm>
            <a:off x="325438" y="350838"/>
            <a:ext cx="11541125" cy="6156325"/>
          </a:xfrm>
          <a:custGeom>
            <a:avLst/>
            <a:gdLst>
              <a:gd name="connsiteX0" fmla="*/ 0 w 11541125"/>
              <a:gd name="connsiteY0" fmla="*/ 470589 h 6156325"/>
              <a:gd name="connsiteX1" fmla="*/ 470589 w 11541125"/>
              <a:gd name="connsiteY1" fmla="*/ 0 h 6156325"/>
              <a:gd name="connsiteX2" fmla="*/ 11070536 w 11541125"/>
              <a:gd name="connsiteY2" fmla="*/ 0 h 6156325"/>
              <a:gd name="connsiteX3" fmla="*/ 11541125 w 11541125"/>
              <a:gd name="connsiteY3" fmla="*/ 470589 h 6156325"/>
              <a:gd name="connsiteX4" fmla="*/ 11541125 w 11541125"/>
              <a:gd name="connsiteY4" fmla="*/ 5685736 h 6156325"/>
              <a:gd name="connsiteX5" fmla="*/ 11070536 w 11541125"/>
              <a:gd name="connsiteY5" fmla="*/ 6156325 h 6156325"/>
              <a:gd name="connsiteX6" fmla="*/ 470589 w 11541125"/>
              <a:gd name="connsiteY6" fmla="*/ 6156325 h 6156325"/>
              <a:gd name="connsiteX7" fmla="*/ 0 w 11541125"/>
              <a:gd name="connsiteY7" fmla="*/ 5685736 h 6156325"/>
              <a:gd name="connsiteX8" fmla="*/ 0 w 11541125"/>
              <a:gd name="connsiteY8" fmla="*/ 470589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125" h="6156325" fill="none" extrusionOk="0">
                <a:moveTo>
                  <a:pt x="0" y="470589"/>
                </a:moveTo>
                <a:cubicBezTo>
                  <a:pt x="-34044" y="205184"/>
                  <a:pt x="224481" y="11278"/>
                  <a:pt x="470589" y="0"/>
                </a:cubicBezTo>
                <a:cubicBezTo>
                  <a:pt x="5680296" y="130954"/>
                  <a:pt x="7837893" y="43574"/>
                  <a:pt x="11070536" y="0"/>
                </a:cubicBezTo>
                <a:cubicBezTo>
                  <a:pt x="11336406" y="9198"/>
                  <a:pt x="11566708" y="242028"/>
                  <a:pt x="11541125" y="470589"/>
                </a:cubicBezTo>
                <a:cubicBezTo>
                  <a:pt x="11390686" y="1180944"/>
                  <a:pt x="11627004" y="4159672"/>
                  <a:pt x="11541125" y="5685736"/>
                </a:cubicBezTo>
                <a:cubicBezTo>
                  <a:pt x="11528937" y="5947636"/>
                  <a:pt x="11298994" y="6134631"/>
                  <a:pt x="11070536" y="6156325"/>
                </a:cubicBezTo>
                <a:cubicBezTo>
                  <a:pt x="6512747" y="6311522"/>
                  <a:pt x="5324583" y="6319345"/>
                  <a:pt x="470589" y="6156325"/>
                </a:cubicBezTo>
                <a:cubicBezTo>
                  <a:pt x="211234" y="6148972"/>
                  <a:pt x="-39692" y="5968811"/>
                  <a:pt x="0" y="5685736"/>
                </a:cubicBezTo>
                <a:cubicBezTo>
                  <a:pt x="64656" y="3777266"/>
                  <a:pt x="-17807" y="2876547"/>
                  <a:pt x="0" y="470589"/>
                </a:cubicBezTo>
                <a:close/>
              </a:path>
              <a:path w="11541125" h="6156325" stroke="0" extrusionOk="0">
                <a:moveTo>
                  <a:pt x="0" y="470589"/>
                </a:moveTo>
                <a:cubicBezTo>
                  <a:pt x="-39576" y="186279"/>
                  <a:pt x="195273" y="5786"/>
                  <a:pt x="470589" y="0"/>
                </a:cubicBezTo>
                <a:cubicBezTo>
                  <a:pt x="5696776" y="132882"/>
                  <a:pt x="9689336" y="-84951"/>
                  <a:pt x="11070536" y="0"/>
                </a:cubicBezTo>
                <a:cubicBezTo>
                  <a:pt x="11306231" y="23637"/>
                  <a:pt x="11534874" y="245244"/>
                  <a:pt x="11541125" y="470589"/>
                </a:cubicBezTo>
                <a:cubicBezTo>
                  <a:pt x="11561312" y="1465962"/>
                  <a:pt x="11693605" y="4079085"/>
                  <a:pt x="11541125" y="5685736"/>
                </a:cubicBezTo>
                <a:cubicBezTo>
                  <a:pt x="11586367" y="5951002"/>
                  <a:pt x="11333145" y="6150747"/>
                  <a:pt x="11070536" y="6156325"/>
                </a:cubicBezTo>
                <a:cubicBezTo>
                  <a:pt x="6480496" y="6243964"/>
                  <a:pt x="3442079" y="6083646"/>
                  <a:pt x="470589" y="6156325"/>
                </a:cubicBezTo>
                <a:cubicBezTo>
                  <a:pt x="206160" y="6113124"/>
                  <a:pt x="-23988" y="5978971"/>
                  <a:pt x="0" y="5685736"/>
                </a:cubicBezTo>
                <a:cubicBezTo>
                  <a:pt x="-38581" y="3753570"/>
                  <a:pt x="63341" y="1767682"/>
                  <a:pt x="0" y="470589"/>
                </a:cubicBez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8F5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35" name="图片 5">
            <a:extLst>
              <a:ext uri="{FF2B5EF4-FFF2-40B4-BE49-F238E27FC236}">
                <a16:creationId xmlns:a16="http://schemas.microsoft.com/office/drawing/2014/main" id="{49A2A4E9-31AB-4CAB-A7B5-89D8822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29" y="-14947"/>
            <a:ext cx="6099015" cy="10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图片 6">
            <a:extLst>
              <a:ext uri="{FF2B5EF4-FFF2-40B4-BE49-F238E27FC236}">
                <a16:creationId xmlns:a16="http://schemas.microsoft.com/office/drawing/2014/main" id="{AF5490A4-5CBF-443C-93B0-CA45488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6312" y="24947"/>
            <a:ext cx="6093586" cy="10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4FACE3-51FE-493C-9999-7B8922D28127}"/>
              </a:ext>
            </a:extLst>
          </p:cNvPr>
          <p:cNvSpPr txBox="1"/>
          <p:nvPr/>
        </p:nvSpPr>
        <p:spPr>
          <a:xfrm rot="10800000" flipV="1">
            <a:off x="1242262" y="1378769"/>
            <a:ext cx="10738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B001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BÀI THƠ VIẾT VỀ TRẺ EM</a:t>
            </a:r>
            <a:endParaRPr kumimoji="0" lang="vi-VN" sz="7200" b="1" i="1" u="none" strike="noStrike" kern="1200" cap="none" spc="0" normalizeH="0" baseline="0" noProof="0" dirty="0">
              <a:ln>
                <a:noFill/>
              </a:ln>
              <a:solidFill>
                <a:srgbClr val="B001B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4AB8135E-A9C1-7611-1DDF-CE0BF488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11" y="3712845"/>
            <a:ext cx="850477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图片 4">
            <a:extLst>
              <a:ext uri="{FF2B5EF4-FFF2-40B4-BE49-F238E27FC236}">
                <a16:creationId xmlns:a16="http://schemas.microsoft.com/office/drawing/2014/main" id="{C45D5AC5-6CB1-4180-85B9-0D25FC72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" y="314"/>
            <a:ext cx="12192601" cy="68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A695B9EA-E750-4A5C-B8EF-74BD62ABDE33}"/>
              </a:ext>
            </a:extLst>
          </p:cNvPr>
          <p:cNvSpPr/>
          <p:nvPr/>
        </p:nvSpPr>
        <p:spPr>
          <a:xfrm>
            <a:off x="325438" y="350838"/>
            <a:ext cx="11541125" cy="6156325"/>
          </a:xfrm>
          <a:custGeom>
            <a:avLst/>
            <a:gdLst>
              <a:gd name="connsiteX0" fmla="*/ 0 w 11541125"/>
              <a:gd name="connsiteY0" fmla="*/ 470589 h 6156325"/>
              <a:gd name="connsiteX1" fmla="*/ 470589 w 11541125"/>
              <a:gd name="connsiteY1" fmla="*/ 0 h 6156325"/>
              <a:gd name="connsiteX2" fmla="*/ 11070536 w 11541125"/>
              <a:gd name="connsiteY2" fmla="*/ 0 h 6156325"/>
              <a:gd name="connsiteX3" fmla="*/ 11541125 w 11541125"/>
              <a:gd name="connsiteY3" fmla="*/ 470589 h 6156325"/>
              <a:gd name="connsiteX4" fmla="*/ 11541125 w 11541125"/>
              <a:gd name="connsiteY4" fmla="*/ 5685736 h 6156325"/>
              <a:gd name="connsiteX5" fmla="*/ 11070536 w 11541125"/>
              <a:gd name="connsiteY5" fmla="*/ 6156325 h 6156325"/>
              <a:gd name="connsiteX6" fmla="*/ 470589 w 11541125"/>
              <a:gd name="connsiteY6" fmla="*/ 6156325 h 6156325"/>
              <a:gd name="connsiteX7" fmla="*/ 0 w 11541125"/>
              <a:gd name="connsiteY7" fmla="*/ 5685736 h 6156325"/>
              <a:gd name="connsiteX8" fmla="*/ 0 w 11541125"/>
              <a:gd name="connsiteY8" fmla="*/ 470589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125" h="6156325" fill="none" extrusionOk="0">
                <a:moveTo>
                  <a:pt x="0" y="470589"/>
                </a:moveTo>
                <a:cubicBezTo>
                  <a:pt x="-34044" y="205184"/>
                  <a:pt x="224481" y="11278"/>
                  <a:pt x="470589" y="0"/>
                </a:cubicBezTo>
                <a:cubicBezTo>
                  <a:pt x="5680296" y="130954"/>
                  <a:pt x="7837893" y="43574"/>
                  <a:pt x="11070536" y="0"/>
                </a:cubicBezTo>
                <a:cubicBezTo>
                  <a:pt x="11336406" y="9198"/>
                  <a:pt x="11566708" y="242028"/>
                  <a:pt x="11541125" y="470589"/>
                </a:cubicBezTo>
                <a:cubicBezTo>
                  <a:pt x="11390686" y="1180944"/>
                  <a:pt x="11627004" y="4159672"/>
                  <a:pt x="11541125" y="5685736"/>
                </a:cubicBezTo>
                <a:cubicBezTo>
                  <a:pt x="11528937" y="5947636"/>
                  <a:pt x="11298994" y="6134631"/>
                  <a:pt x="11070536" y="6156325"/>
                </a:cubicBezTo>
                <a:cubicBezTo>
                  <a:pt x="6512747" y="6311522"/>
                  <a:pt x="5324583" y="6319345"/>
                  <a:pt x="470589" y="6156325"/>
                </a:cubicBezTo>
                <a:cubicBezTo>
                  <a:pt x="211234" y="6148972"/>
                  <a:pt x="-39692" y="5968811"/>
                  <a:pt x="0" y="5685736"/>
                </a:cubicBezTo>
                <a:cubicBezTo>
                  <a:pt x="64656" y="3777266"/>
                  <a:pt x="-17807" y="2876547"/>
                  <a:pt x="0" y="470589"/>
                </a:cubicBezTo>
                <a:close/>
              </a:path>
              <a:path w="11541125" h="6156325" stroke="0" extrusionOk="0">
                <a:moveTo>
                  <a:pt x="0" y="470589"/>
                </a:moveTo>
                <a:cubicBezTo>
                  <a:pt x="-39576" y="186279"/>
                  <a:pt x="195273" y="5786"/>
                  <a:pt x="470589" y="0"/>
                </a:cubicBezTo>
                <a:cubicBezTo>
                  <a:pt x="5696776" y="132882"/>
                  <a:pt x="9689336" y="-84951"/>
                  <a:pt x="11070536" y="0"/>
                </a:cubicBezTo>
                <a:cubicBezTo>
                  <a:pt x="11306231" y="23637"/>
                  <a:pt x="11534874" y="245244"/>
                  <a:pt x="11541125" y="470589"/>
                </a:cubicBezTo>
                <a:cubicBezTo>
                  <a:pt x="11561312" y="1465962"/>
                  <a:pt x="11693605" y="4079085"/>
                  <a:pt x="11541125" y="5685736"/>
                </a:cubicBezTo>
                <a:cubicBezTo>
                  <a:pt x="11586367" y="5951002"/>
                  <a:pt x="11333145" y="6150747"/>
                  <a:pt x="11070536" y="6156325"/>
                </a:cubicBezTo>
                <a:cubicBezTo>
                  <a:pt x="6480496" y="6243964"/>
                  <a:pt x="3442079" y="6083646"/>
                  <a:pt x="470589" y="6156325"/>
                </a:cubicBezTo>
                <a:cubicBezTo>
                  <a:pt x="206160" y="6113124"/>
                  <a:pt x="-23988" y="5978971"/>
                  <a:pt x="0" y="5685736"/>
                </a:cubicBezTo>
                <a:cubicBezTo>
                  <a:pt x="-38581" y="3753570"/>
                  <a:pt x="63341" y="1767682"/>
                  <a:pt x="0" y="470589"/>
                </a:cubicBez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8F5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36" name="图片 6">
            <a:extLst>
              <a:ext uri="{FF2B5EF4-FFF2-40B4-BE49-F238E27FC236}">
                <a16:creationId xmlns:a16="http://schemas.microsoft.com/office/drawing/2014/main" id="{AF5490A4-5CBF-443C-93B0-CA45488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1" y="1"/>
            <a:ext cx="6093586" cy="10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5">
            <a:extLst>
              <a:ext uri="{FF2B5EF4-FFF2-40B4-BE49-F238E27FC236}">
                <a16:creationId xmlns:a16="http://schemas.microsoft.com/office/drawing/2014/main" id="{49A2A4E9-31AB-4CAB-A7B5-89D8822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85" y="1573"/>
            <a:ext cx="6099015" cy="10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5460A-65F2-3222-38FA-5393FF8DD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971804"/>
            <a:ext cx="8672512" cy="52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图片 4">
            <a:extLst>
              <a:ext uri="{FF2B5EF4-FFF2-40B4-BE49-F238E27FC236}">
                <a16:creationId xmlns:a16="http://schemas.microsoft.com/office/drawing/2014/main" id="{C45D5AC5-6CB1-4180-85B9-0D25FC72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" y="314"/>
            <a:ext cx="12192601" cy="68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A695B9EA-E750-4A5C-B8EF-74BD62ABDE33}"/>
              </a:ext>
            </a:extLst>
          </p:cNvPr>
          <p:cNvSpPr/>
          <p:nvPr/>
        </p:nvSpPr>
        <p:spPr>
          <a:xfrm>
            <a:off x="322422" y="350837"/>
            <a:ext cx="11541125" cy="6156325"/>
          </a:xfrm>
          <a:custGeom>
            <a:avLst/>
            <a:gdLst>
              <a:gd name="connsiteX0" fmla="*/ 0 w 11541125"/>
              <a:gd name="connsiteY0" fmla="*/ 470589 h 6156325"/>
              <a:gd name="connsiteX1" fmla="*/ 470589 w 11541125"/>
              <a:gd name="connsiteY1" fmla="*/ 0 h 6156325"/>
              <a:gd name="connsiteX2" fmla="*/ 11070536 w 11541125"/>
              <a:gd name="connsiteY2" fmla="*/ 0 h 6156325"/>
              <a:gd name="connsiteX3" fmla="*/ 11541125 w 11541125"/>
              <a:gd name="connsiteY3" fmla="*/ 470589 h 6156325"/>
              <a:gd name="connsiteX4" fmla="*/ 11541125 w 11541125"/>
              <a:gd name="connsiteY4" fmla="*/ 5685736 h 6156325"/>
              <a:gd name="connsiteX5" fmla="*/ 11070536 w 11541125"/>
              <a:gd name="connsiteY5" fmla="*/ 6156325 h 6156325"/>
              <a:gd name="connsiteX6" fmla="*/ 470589 w 11541125"/>
              <a:gd name="connsiteY6" fmla="*/ 6156325 h 6156325"/>
              <a:gd name="connsiteX7" fmla="*/ 0 w 11541125"/>
              <a:gd name="connsiteY7" fmla="*/ 5685736 h 6156325"/>
              <a:gd name="connsiteX8" fmla="*/ 0 w 11541125"/>
              <a:gd name="connsiteY8" fmla="*/ 470589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125" h="6156325" fill="none" extrusionOk="0">
                <a:moveTo>
                  <a:pt x="0" y="470589"/>
                </a:moveTo>
                <a:cubicBezTo>
                  <a:pt x="-34044" y="205184"/>
                  <a:pt x="224481" y="11278"/>
                  <a:pt x="470589" y="0"/>
                </a:cubicBezTo>
                <a:cubicBezTo>
                  <a:pt x="5680296" y="130954"/>
                  <a:pt x="7837893" y="43574"/>
                  <a:pt x="11070536" y="0"/>
                </a:cubicBezTo>
                <a:cubicBezTo>
                  <a:pt x="11336406" y="9198"/>
                  <a:pt x="11566708" y="242028"/>
                  <a:pt x="11541125" y="470589"/>
                </a:cubicBezTo>
                <a:cubicBezTo>
                  <a:pt x="11390686" y="1180944"/>
                  <a:pt x="11627004" y="4159672"/>
                  <a:pt x="11541125" y="5685736"/>
                </a:cubicBezTo>
                <a:cubicBezTo>
                  <a:pt x="11528937" y="5947636"/>
                  <a:pt x="11298994" y="6134631"/>
                  <a:pt x="11070536" y="6156325"/>
                </a:cubicBezTo>
                <a:cubicBezTo>
                  <a:pt x="6512747" y="6311522"/>
                  <a:pt x="5324583" y="6319345"/>
                  <a:pt x="470589" y="6156325"/>
                </a:cubicBezTo>
                <a:cubicBezTo>
                  <a:pt x="211234" y="6148972"/>
                  <a:pt x="-39692" y="5968811"/>
                  <a:pt x="0" y="5685736"/>
                </a:cubicBezTo>
                <a:cubicBezTo>
                  <a:pt x="64656" y="3777266"/>
                  <a:pt x="-17807" y="2876547"/>
                  <a:pt x="0" y="470589"/>
                </a:cubicBezTo>
                <a:close/>
              </a:path>
              <a:path w="11541125" h="6156325" stroke="0" extrusionOk="0">
                <a:moveTo>
                  <a:pt x="0" y="470589"/>
                </a:moveTo>
                <a:cubicBezTo>
                  <a:pt x="-39576" y="186279"/>
                  <a:pt x="195273" y="5786"/>
                  <a:pt x="470589" y="0"/>
                </a:cubicBezTo>
                <a:cubicBezTo>
                  <a:pt x="5696776" y="132882"/>
                  <a:pt x="9689336" y="-84951"/>
                  <a:pt x="11070536" y="0"/>
                </a:cubicBezTo>
                <a:cubicBezTo>
                  <a:pt x="11306231" y="23637"/>
                  <a:pt x="11534874" y="245244"/>
                  <a:pt x="11541125" y="470589"/>
                </a:cubicBezTo>
                <a:cubicBezTo>
                  <a:pt x="11561312" y="1465962"/>
                  <a:pt x="11693605" y="4079085"/>
                  <a:pt x="11541125" y="5685736"/>
                </a:cubicBezTo>
                <a:cubicBezTo>
                  <a:pt x="11586367" y="5951002"/>
                  <a:pt x="11333145" y="6150747"/>
                  <a:pt x="11070536" y="6156325"/>
                </a:cubicBezTo>
                <a:cubicBezTo>
                  <a:pt x="6480496" y="6243964"/>
                  <a:pt x="3442079" y="6083646"/>
                  <a:pt x="470589" y="6156325"/>
                </a:cubicBezTo>
                <a:cubicBezTo>
                  <a:pt x="206160" y="6113124"/>
                  <a:pt x="-23988" y="5978971"/>
                  <a:pt x="0" y="5685736"/>
                </a:cubicBezTo>
                <a:cubicBezTo>
                  <a:pt x="-38581" y="3753570"/>
                  <a:pt x="63341" y="1767682"/>
                  <a:pt x="0" y="470589"/>
                </a:cubicBez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8F5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36" name="图片 6">
            <a:extLst>
              <a:ext uri="{FF2B5EF4-FFF2-40B4-BE49-F238E27FC236}">
                <a16:creationId xmlns:a16="http://schemas.microsoft.com/office/drawing/2014/main" id="{AF5490A4-5CBF-443C-93B0-CA45488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1" y="1"/>
            <a:ext cx="6093586" cy="10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5">
            <a:extLst>
              <a:ext uri="{FF2B5EF4-FFF2-40B4-BE49-F238E27FC236}">
                <a16:creationId xmlns:a16="http://schemas.microsoft.com/office/drawing/2014/main" id="{49A2A4E9-31AB-4CAB-A7B5-89D8822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85" y="1573"/>
            <a:ext cx="6099015" cy="10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67F408-71B4-4785-A6E5-4869FC4A1170}"/>
              </a:ext>
            </a:extLst>
          </p:cNvPr>
          <p:cNvSpPr txBox="1"/>
          <p:nvPr/>
        </p:nvSpPr>
        <p:spPr>
          <a:xfrm>
            <a:off x="2152650" y="686530"/>
            <a:ext cx="821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18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CBA66-F840-4FC4-3D87-01568409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0" y="1442038"/>
            <a:ext cx="3395662" cy="48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4" name="图片 4">
            <a:extLst>
              <a:ext uri="{FF2B5EF4-FFF2-40B4-BE49-F238E27FC236}">
                <a16:creationId xmlns:a16="http://schemas.microsoft.com/office/drawing/2014/main" id="{C45D5AC5-6CB1-4180-85B9-0D25FC72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" y="314"/>
            <a:ext cx="12192601" cy="68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>
            <a:extLst>
              <a:ext uri="{FF2B5EF4-FFF2-40B4-BE49-F238E27FC236}">
                <a16:creationId xmlns:a16="http://schemas.microsoft.com/office/drawing/2014/main" id="{A695B9EA-E750-4A5C-B8EF-74BD62ABDE33}"/>
              </a:ext>
            </a:extLst>
          </p:cNvPr>
          <p:cNvSpPr/>
          <p:nvPr/>
        </p:nvSpPr>
        <p:spPr>
          <a:xfrm>
            <a:off x="322422" y="350837"/>
            <a:ext cx="11541125" cy="6156325"/>
          </a:xfrm>
          <a:custGeom>
            <a:avLst/>
            <a:gdLst>
              <a:gd name="connsiteX0" fmla="*/ 0 w 11541125"/>
              <a:gd name="connsiteY0" fmla="*/ 470589 h 6156325"/>
              <a:gd name="connsiteX1" fmla="*/ 470589 w 11541125"/>
              <a:gd name="connsiteY1" fmla="*/ 0 h 6156325"/>
              <a:gd name="connsiteX2" fmla="*/ 11070536 w 11541125"/>
              <a:gd name="connsiteY2" fmla="*/ 0 h 6156325"/>
              <a:gd name="connsiteX3" fmla="*/ 11541125 w 11541125"/>
              <a:gd name="connsiteY3" fmla="*/ 470589 h 6156325"/>
              <a:gd name="connsiteX4" fmla="*/ 11541125 w 11541125"/>
              <a:gd name="connsiteY4" fmla="*/ 5685736 h 6156325"/>
              <a:gd name="connsiteX5" fmla="*/ 11070536 w 11541125"/>
              <a:gd name="connsiteY5" fmla="*/ 6156325 h 6156325"/>
              <a:gd name="connsiteX6" fmla="*/ 470589 w 11541125"/>
              <a:gd name="connsiteY6" fmla="*/ 6156325 h 6156325"/>
              <a:gd name="connsiteX7" fmla="*/ 0 w 11541125"/>
              <a:gd name="connsiteY7" fmla="*/ 5685736 h 6156325"/>
              <a:gd name="connsiteX8" fmla="*/ 0 w 11541125"/>
              <a:gd name="connsiteY8" fmla="*/ 470589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125" h="6156325" fill="none" extrusionOk="0">
                <a:moveTo>
                  <a:pt x="0" y="470589"/>
                </a:moveTo>
                <a:cubicBezTo>
                  <a:pt x="-34044" y="205184"/>
                  <a:pt x="224481" y="11278"/>
                  <a:pt x="470589" y="0"/>
                </a:cubicBezTo>
                <a:cubicBezTo>
                  <a:pt x="5680296" y="130954"/>
                  <a:pt x="7837893" y="43574"/>
                  <a:pt x="11070536" y="0"/>
                </a:cubicBezTo>
                <a:cubicBezTo>
                  <a:pt x="11336406" y="9198"/>
                  <a:pt x="11566708" y="242028"/>
                  <a:pt x="11541125" y="470589"/>
                </a:cubicBezTo>
                <a:cubicBezTo>
                  <a:pt x="11390686" y="1180944"/>
                  <a:pt x="11627004" y="4159672"/>
                  <a:pt x="11541125" y="5685736"/>
                </a:cubicBezTo>
                <a:cubicBezTo>
                  <a:pt x="11528937" y="5947636"/>
                  <a:pt x="11298994" y="6134631"/>
                  <a:pt x="11070536" y="6156325"/>
                </a:cubicBezTo>
                <a:cubicBezTo>
                  <a:pt x="6512747" y="6311522"/>
                  <a:pt x="5324583" y="6319345"/>
                  <a:pt x="470589" y="6156325"/>
                </a:cubicBezTo>
                <a:cubicBezTo>
                  <a:pt x="211234" y="6148972"/>
                  <a:pt x="-39692" y="5968811"/>
                  <a:pt x="0" y="5685736"/>
                </a:cubicBezTo>
                <a:cubicBezTo>
                  <a:pt x="64656" y="3777266"/>
                  <a:pt x="-17807" y="2876547"/>
                  <a:pt x="0" y="470589"/>
                </a:cubicBezTo>
                <a:close/>
              </a:path>
              <a:path w="11541125" h="6156325" stroke="0" extrusionOk="0">
                <a:moveTo>
                  <a:pt x="0" y="470589"/>
                </a:moveTo>
                <a:cubicBezTo>
                  <a:pt x="-39576" y="186279"/>
                  <a:pt x="195273" y="5786"/>
                  <a:pt x="470589" y="0"/>
                </a:cubicBezTo>
                <a:cubicBezTo>
                  <a:pt x="5696776" y="132882"/>
                  <a:pt x="9689336" y="-84951"/>
                  <a:pt x="11070536" y="0"/>
                </a:cubicBezTo>
                <a:cubicBezTo>
                  <a:pt x="11306231" y="23637"/>
                  <a:pt x="11534874" y="245244"/>
                  <a:pt x="11541125" y="470589"/>
                </a:cubicBezTo>
                <a:cubicBezTo>
                  <a:pt x="11561312" y="1465962"/>
                  <a:pt x="11693605" y="4079085"/>
                  <a:pt x="11541125" y="5685736"/>
                </a:cubicBezTo>
                <a:cubicBezTo>
                  <a:pt x="11586367" y="5951002"/>
                  <a:pt x="11333145" y="6150747"/>
                  <a:pt x="11070536" y="6156325"/>
                </a:cubicBezTo>
                <a:cubicBezTo>
                  <a:pt x="6480496" y="6243964"/>
                  <a:pt x="3442079" y="6083646"/>
                  <a:pt x="470589" y="6156325"/>
                </a:cubicBezTo>
                <a:cubicBezTo>
                  <a:pt x="206160" y="6113124"/>
                  <a:pt x="-23988" y="5978971"/>
                  <a:pt x="0" y="5685736"/>
                </a:cubicBezTo>
                <a:cubicBezTo>
                  <a:pt x="-38581" y="3753570"/>
                  <a:pt x="63341" y="1767682"/>
                  <a:pt x="0" y="470589"/>
                </a:cubicBezTo>
                <a:close/>
              </a:path>
            </a:pathLst>
          </a:custGeom>
          <a:solidFill>
            <a:schemeClr val="bg1"/>
          </a:solidFill>
          <a:ln w="57150" cmpd="thinThick">
            <a:solidFill>
              <a:srgbClr val="FF8F5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36" name="图片 6">
            <a:extLst>
              <a:ext uri="{FF2B5EF4-FFF2-40B4-BE49-F238E27FC236}">
                <a16:creationId xmlns:a16="http://schemas.microsoft.com/office/drawing/2014/main" id="{AF5490A4-5CBF-443C-93B0-CA454880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1" y="1"/>
            <a:ext cx="6093586" cy="107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5">
            <a:extLst>
              <a:ext uri="{FF2B5EF4-FFF2-40B4-BE49-F238E27FC236}">
                <a16:creationId xmlns:a16="http://schemas.microsoft.com/office/drawing/2014/main" id="{49A2A4E9-31AB-4CAB-A7B5-89D8822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85" y="1573"/>
            <a:ext cx="6099015" cy="10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67F408-71B4-4785-A6E5-4869FC4A1170}"/>
              </a:ext>
            </a:extLst>
          </p:cNvPr>
          <p:cNvSpPr txBox="1"/>
          <p:nvPr/>
        </p:nvSpPr>
        <p:spPr>
          <a:xfrm>
            <a:off x="1704976" y="687749"/>
            <a:ext cx="9172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18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Trao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đổi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748EE7-EE7A-439C-9C69-1DD40566C84C}"/>
              </a:ext>
            </a:extLst>
          </p:cNvPr>
          <p:cNvSpPr txBox="1"/>
          <p:nvPr/>
        </p:nvSpPr>
        <p:spPr>
          <a:xfrm>
            <a:off x="783478" y="2094419"/>
            <a:ext cx="5191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9A0780"/>
                </a:solidFill>
                <a:cs typeface="Arial" panose="020B0604020202020204" pitchFamily="34" charset="0"/>
              </a:rPr>
              <a:t>G: Em có thể đọc những câu thơ hoặc đoạn thơ em yêu thích và chia sẻ với bạn.</a:t>
            </a:r>
          </a:p>
          <a:p>
            <a:pPr lvl="0" algn="just"/>
            <a:r>
              <a:rPr lang="vi-VN" sz="2800" dirty="0">
                <a:solidFill>
                  <a:srgbClr val="9A0780"/>
                </a:solidFill>
                <a:cs typeface="Arial" panose="020B0604020202020204" pitchFamily="34" charset="0"/>
              </a:rPr>
              <a:t>– Tình cảm, cảm xúc của nhà thơ dối với trẻ em được thể hiện trong bài thơ.</a:t>
            </a:r>
          </a:p>
          <a:p>
            <a:pPr lvl="0" algn="just"/>
            <a:r>
              <a:rPr lang="vi-VN" sz="2800" dirty="0">
                <a:solidFill>
                  <a:srgbClr val="9A0780"/>
                </a:solidFill>
                <a:cs typeface="Arial" panose="020B0604020202020204" pitchFamily="34" charset="0"/>
              </a:rPr>
              <a:t>– Suy nghĩ, cảm xúc của em sau khi đọc bài thơ.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A078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13" name="Picture 4" descr="Children education">
            <a:extLst>
              <a:ext uri="{FF2B5EF4-FFF2-40B4-BE49-F238E27FC236}">
                <a16:creationId xmlns:a16="http://schemas.microsoft.com/office/drawing/2014/main" id="{9327CFDD-26A7-41C8-99EC-5610CFA2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92640" l="5112" r="93770">
                        <a14:foregroundMark x1="16134" y1="53553" x2="16294" y2="68020"/>
                        <a14:foregroundMark x1="35942" y1="53299" x2="41534" y2="47716"/>
                        <a14:foregroundMark x1="51278" y1="14213" x2="52875" y2="37563"/>
                        <a14:foregroundMark x1="86901" y1="50254" x2="87540" y2="74365"/>
                        <a14:foregroundMark x1="34026" y1="51269" x2="37859" y2="46954"/>
                        <a14:foregroundMark x1="18371" y1="72589" x2="21246" y2="81218"/>
                        <a14:foregroundMark x1="36901" y1="84010" x2="53035" y2="85279"/>
                        <a14:foregroundMark x1="64537" y1="82741" x2="70128" y2="81472"/>
                        <a14:foregroundMark x1="68690" y1="77411" x2="52396" y2="92640"/>
                        <a14:foregroundMark x1="5112" y1="68782" x2="10064" y2="71574"/>
                        <a14:foregroundMark x1="26518" y1="27919" x2="27796" y2="24873"/>
                        <a14:foregroundMark x1="27796" y1="24873" x2="31629" y2="27411"/>
                        <a14:foregroundMark x1="69329" y1="22589" x2="77796" y2="36548"/>
                        <a14:foregroundMark x1="83387" y1="47716" x2="84345" y2="57360"/>
                        <a14:foregroundMark x1="30192" y1="32487" x2="30671" y2="38832"/>
                        <a14:foregroundMark x1="50160" y1="11675" x2="57668" y2="14213"/>
                        <a14:foregroundMark x1="16933" y1="51523" x2="21406" y2="58883"/>
                        <a14:foregroundMark x1="84984" y1="47208" x2="88658" y2="46193"/>
                        <a14:foregroundMark x1="82428" y1="55584" x2="82907" y2="58629"/>
                        <a14:foregroundMark x1="93770" y1="50761" x2="93770" y2="48985"/>
                        <a14:foregroundMark x1="48403" y1="36802" x2="46166" y2="41371"/>
                        <a14:foregroundMark x1="44569" y1="37563" x2="44569" y2="39848"/>
                        <a14:foregroundMark x1="81629" y1="78426" x2="88818" y2="7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44" y="2562225"/>
            <a:ext cx="6359156" cy="40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18BAD8E1-EAA6-4C40-989C-5C62E7BEE159}"/>
              </a:ext>
            </a:extLst>
          </p:cNvPr>
          <p:cNvSpPr txBox="1"/>
          <p:nvPr/>
        </p:nvSpPr>
        <p:spPr>
          <a:xfrm>
            <a:off x="744279" y="1693986"/>
            <a:ext cx="108877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Tìm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đọc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câu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chuyện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hoặc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bài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báo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về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một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môn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thể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thao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hoặc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vận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động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viên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mà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em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yêu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thích</a:t>
            </a:r>
            <a:r>
              <a:rPr lang="en-US" altLang="zh-C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三极真喵简体" panose="00000500000000000000" charset="-122"/>
                <a:sym typeface="思源黑体 CN Normal" panose="020B0400000000000000" pitchFamily="34" charset="-122"/>
              </a:rPr>
              <a:t>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3" name="组合 14"/>
          <p:cNvGrpSpPr/>
          <p:nvPr/>
        </p:nvGrpSpPr>
        <p:grpSpPr>
          <a:xfrm>
            <a:off x="1078764" y="861751"/>
            <a:ext cx="10034786" cy="0"/>
            <a:chOff x="1204233" y="894985"/>
            <a:chExt cx="9593942" cy="0"/>
          </a:xfrm>
        </p:grpSpPr>
        <p:cxnSp>
          <p:nvCxnSpPr>
            <p:cNvPr id="15" name="直接连接符 17"/>
            <p:cNvCxnSpPr/>
            <p:nvPr/>
          </p:nvCxnSpPr>
          <p:spPr>
            <a:xfrm>
              <a:off x="7720371" y="894985"/>
              <a:ext cx="3077804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8"/>
            <p:cNvCxnSpPr/>
            <p:nvPr/>
          </p:nvCxnSpPr>
          <p:spPr>
            <a:xfrm>
              <a:off x="1204233" y="894985"/>
              <a:ext cx="3135786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09" y="2977116"/>
            <a:ext cx="3880884" cy="3880884"/>
          </a:xfrm>
          <a:prstGeom prst="rect">
            <a:avLst/>
          </a:prstGeom>
        </p:spPr>
      </p:pic>
      <p:pic>
        <p:nvPicPr>
          <p:cNvPr id="18" name="그림 24">
            <a:extLst>
              <a:ext uri="{FF2B5EF4-FFF2-40B4-BE49-F238E27FC236}">
                <a16:creationId xmlns:a16="http://schemas.microsoft.com/office/drawing/2014/main" id="{03A2299E-0F89-45DC-8596-A2ED1DC3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466">
            <a:off x="10329594" y="384928"/>
            <a:ext cx="1745863" cy="958666"/>
          </a:xfrm>
          <a:prstGeom prst="rect">
            <a:avLst/>
          </a:prstGeom>
        </p:spPr>
      </p:pic>
      <p:pic>
        <p:nvPicPr>
          <p:cNvPr id="19" name="그림 32">
            <a:extLst>
              <a:ext uri="{FF2B5EF4-FFF2-40B4-BE49-F238E27FC236}">
                <a16:creationId xmlns:a16="http://schemas.microsoft.com/office/drawing/2014/main" id="{D6187F1E-3FDC-44DB-837F-F600360A4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65" y="105050"/>
            <a:ext cx="685875" cy="143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65D8D-2483-CEC5-77EE-5BE008A8F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203" y="171185"/>
            <a:ext cx="482845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BD8390-5234-49BE-B236-082BD79D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11564F0-7157-442F-A641-FBB9CD3DF845}"/>
              </a:ext>
            </a:extLst>
          </p:cNvPr>
          <p:cNvGrpSpPr>
            <a:grpSpLocks/>
          </p:cNvGrpSpPr>
          <p:nvPr/>
        </p:nvGrpSpPr>
        <p:grpSpPr bwMode="auto">
          <a:xfrm>
            <a:off x="551656" y="853762"/>
            <a:ext cx="11088687" cy="5445125"/>
            <a:chOff x="623392" y="809101"/>
            <a:chExt cx="11089232" cy="54457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E6529BD-1726-44B8-831B-E04A39F01844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solidFill>
              <a:schemeClr val="bg1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E8C5F97A-6D41-42CA-8D65-5A413BF6936F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7C9082F-10C6-4D7F-A846-41BA13C5A07C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C0671F2A-D19E-4F5A-980B-95AF406E927F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451B9A5B-80E8-479A-89D6-7E74EED48030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87B04CE5-DCC6-4D5B-AB43-F7B6BB12AA0E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8D64DF3-5DD7-4528-A37F-5B49031E7276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4976AEED-44AF-4C36-9912-56722FA134AF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7DFC79B6-5DBF-44C2-BF5A-4A9D9DFE559C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011CB5F-A9F5-43A2-8EFC-F6FA22C5F770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B74B2B3-D4C8-413B-A2ED-447C5A0665BD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E98D6CA-BDD7-4BCD-8A7D-DD3ABD7BC71A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88" name="组合 7">
              <a:extLst>
                <a:ext uri="{FF2B5EF4-FFF2-40B4-BE49-F238E27FC236}">
                  <a16:creationId xmlns:a16="http://schemas.microsoft.com/office/drawing/2014/main" id="{29225CBE-6DB0-4E04-8658-9E3A83F4E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F83C005-BE86-499D-B434-182D2AFC3ADA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solidFill>
                <a:schemeClr val="bg1">
                  <a:alpha val="61000"/>
                </a:schemeClr>
              </a:solidFill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A62D9F7B-801F-4D5D-B935-8F2EA06F4CE7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0C63C888-8A40-49F5-8980-3C398F1BC79B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C69AEA57-9ECD-45ED-9A72-846CEE93AF44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A561FF66-9C55-4B6D-AA58-5162AEB4B787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2AE1B300-E5D4-4356-9C6F-08F61C116139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87437E11-1EB8-48F4-88B8-D37E7F08BC46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269EA2C-A13D-4571-87F8-E98F45C32C16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F5F067D-48A1-4F77-8F93-AFE3394E56D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9" name="图片 28" descr="5cef9ad96fc5e">
            <a:extLst>
              <a:ext uri="{FF2B5EF4-FFF2-40B4-BE49-F238E27FC236}">
                <a16:creationId xmlns:a16="http://schemas.microsoft.com/office/drawing/2014/main" id="{81B772BE-BD1D-456C-9E21-78041D5F1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5" y="843253"/>
            <a:ext cx="2308225" cy="23082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7744A5F-4532-457A-881E-D9E71A03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25" y="21259"/>
            <a:ext cx="609190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30">
            <a:extLst>
              <a:ext uri="{FF2B5EF4-FFF2-40B4-BE49-F238E27FC236}">
                <a16:creationId xmlns:a16="http://schemas.microsoft.com/office/drawing/2014/main" id="{1D4B8AD6-4133-4AC4-B9B0-990E2807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" y="3031"/>
            <a:ext cx="609190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82F998B-E585-4438-A892-3478C8F3A2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71" y="2827001"/>
            <a:ext cx="3494380" cy="4297680"/>
          </a:xfrm>
          <a:prstGeom prst="rect">
            <a:avLst/>
          </a:prstGeom>
        </p:spPr>
      </p:pic>
      <p:pic>
        <p:nvPicPr>
          <p:cNvPr id="33" name="Picture 3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CCD329D-16FC-41F3-95CB-B428DBA30C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4" y="2619389"/>
            <a:ext cx="3113402" cy="42976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35D6C5-98C5-4FED-BB86-19AB6A2EF2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7344" y="1662836"/>
            <a:ext cx="6691986" cy="37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0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0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0" presetID="2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75" accel="50000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75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75" accel="50000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75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veat Brush - Montserrat Light">
      <a:majorFont>
        <a:latin typeface="Caveat Brush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DEB9"/>
        </a:solidFill>
        <a:ln w="15875" cap="flat">
          <a:noFill/>
          <a:prstDash val="solid"/>
          <a:miter/>
        </a:ln>
        <a:effectLst>
          <a:outerShdw dist="88900" dir="2700000" algn="tl" rotWithShape="0">
            <a:srgbClr val="D63700"/>
          </a:outerShdw>
        </a:effectLst>
      </a:spPr>
      <a:bodyPr rtlCol="0" anchor="ctr"/>
      <a:lstStyle>
        <a:defPPr algn="ctr">
          <a:defRPr sz="2800" dirty="0" smtClean="0">
            <a:solidFill>
              <a:srgbClr val="922600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127</Words>
  <Application>Microsoft Office PowerPoint</Application>
  <PresentationFormat>Widescreen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#9Slide07 HoneyCream</vt:lpstr>
      <vt:lpstr>Arial</vt:lpstr>
      <vt:lpstr>Calibri</vt:lpstr>
      <vt:lpstr>Calibri Light</vt:lpstr>
      <vt:lpstr>Cambria</vt:lpstr>
      <vt:lpstr>字魂95号-手刻宋</vt:lpstr>
      <vt:lpstr>默认设计模板</vt:lpstr>
      <vt:lpstr>1_Custom Design</vt:lpstr>
      <vt:lpstr>1_Tema de Office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Nguyen</cp:lastModifiedBy>
  <cp:revision>7</cp:revision>
  <dcterms:created xsi:type="dcterms:W3CDTF">2024-06-24T05:01:31Z</dcterms:created>
  <dcterms:modified xsi:type="dcterms:W3CDTF">2025-09-26T04:08:30Z</dcterms:modified>
</cp:coreProperties>
</file>