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7" r:id="rId4"/>
  </p:sldMasterIdLst>
  <p:notesMasterIdLst>
    <p:notesMasterId r:id="rId17"/>
  </p:notesMasterIdLst>
  <p:sldIdLst>
    <p:sldId id="320" r:id="rId5"/>
    <p:sldId id="257" r:id="rId6"/>
    <p:sldId id="304" r:id="rId7"/>
    <p:sldId id="374" r:id="rId8"/>
    <p:sldId id="375" r:id="rId9"/>
    <p:sldId id="376" r:id="rId10"/>
    <p:sldId id="379" r:id="rId11"/>
    <p:sldId id="365" r:id="rId12"/>
    <p:sldId id="381" r:id="rId13"/>
    <p:sldId id="382" r:id="rId14"/>
    <p:sldId id="384" r:id="rId15"/>
    <p:sldId id="3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2E6F4"/>
    <a:srgbClr val="FFF0C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2" d="100"/>
          <a:sy n="52" d="100"/>
        </p:scale>
        <p:origin x="177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4A2A-1F08-4089-B2BF-DE339026ADC7}"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87CBF-E9A9-481D-904C-FCE55060FEA3}" type="slidenum">
              <a:rPr lang="en-US" smtClean="0"/>
              <a:t>‹#›</a:t>
            </a:fld>
            <a:endParaRPr lang="en-US"/>
          </a:p>
        </p:txBody>
      </p:sp>
    </p:spTree>
    <p:extLst>
      <p:ext uri="{BB962C8B-B14F-4D97-AF65-F5344CB8AC3E}">
        <p14:creationId xmlns:p14="http://schemas.microsoft.com/office/powerpoint/2010/main" val="24968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DA87CBF-E9A9-481D-904C-FCE55060FEA3}" type="slidenum">
              <a:rPr lang="en-US" smtClean="0"/>
              <a:t>1</a:t>
            </a:fld>
            <a:endParaRPr lang="en-US"/>
          </a:p>
        </p:txBody>
      </p:sp>
    </p:spTree>
    <p:extLst>
      <p:ext uri="{BB962C8B-B14F-4D97-AF65-F5344CB8AC3E}">
        <p14:creationId xmlns:p14="http://schemas.microsoft.com/office/powerpoint/2010/main" val="271618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8186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892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755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9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59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13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67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49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48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7306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487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321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164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333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988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865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7762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7566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38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2570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0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73531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29695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99365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26491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15202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24729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1144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43316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88429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9/26/2025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2442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216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32537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749630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44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5FDEAE73-EF1C-86D8-8FB2-64817EC7F306}"/>
              </a:ext>
            </a:extLst>
          </p:cNvPr>
          <p:cNvGrpSpPr/>
          <p:nvPr userDrawn="1"/>
        </p:nvGrpSpPr>
        <p:grpSpPr>
          <a:xfrm>
            <a:off x="119454" y="-467832"/>
            <a:ext cx="11872521" cy="7072076"/>
            <a:chOff x="639096" y="1013468"/>
            <a:chExt cx="10913807" cy="4821275"/>
          </a:xfrm>
        </p:grpSpPr>
        <p:sp>
          <p:nvSpPr>
            <p:cNvPr id="4" name="Rectangle 3">
              <a:extLst>
                <a:ext uri="{FF2B5EF4-FFF2-40B4-BE49-F238E27FC236}">
                  <a16:creationId xmlns:a16="http://schemas.microsoft.com/office/drawing/2014/main" id="{5BA499D9-BFF9-64BC-7325-69E16D18749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5" name="Freeform: Shape 4">
              <a:extLst>
                <a:ext uri="{FF2B5EF4-FFF2-40B4-BE49-F238E27FC236}">
                  <a16:creationId xmlns:a16="http://schemas.microsoft.com/office/drawing/2014/main" id="{86214AA9-B7AD-416B-080D-DEE1AC567742}"/>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6" name="Freeform: Shape 5">
              <a:extLst>
                <a:ext uri="{FF2B5EF4-FFF2-40B4-BE49-F238E27FC236}">
                  <a16:creationId xmlns:a16="http://schemas.microsoft.com/office/drawing/2014/main" id="{1526F8CB-CF79-547D-2C84-C5A04EC13B68}"/>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7" name="Heart 6">
              <a:extLst>
                <a:ext uri="{FF2B5EF4-FFF2-40B4-BE49-F238E27FC236}">
                  <a16:creationId xmlns:a16="http://schemas.microsoft.com/office/drawing/2014/main" id="{F6455C9F-7FDD-65E2-E1EA-A28DA1A79DD1}"/>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8" name="Picture 7">
            <a:extLst>
              <a:ext uri="{FF2B5EF4-FFF2-40B4-BE49-F238E27FC236}">
                <a16:creationId xmlns:a16="http://schemas.microsoft.com/office/drawing/2014/main" id="{304851B3-41F2-BB0F-B74C-76A9A580D3CE}"/>
              </a:ext>
            </a:extLst>
          </p:cNvPr>
          <p:cNvPicPr>
            <a:picLocks noChangeAspect="1"/>
          </p:cNvPicPr>
          <p:nvPr userDrawn="1"/>
        </p:nvPicPr>
        <p:blipFill>
          <a:blip r:embed="rId3"/>
          <a:stretch>
            <a:fillRect/>
          </a:stretch>
        </p:blipFill>
        <p:spPr>
          <a:xfrm>
            <a:off x="180532" y="5191566"/>
            <a:ext cx="1373221" cy="1373221"/>
          </a:xfrm>
          <a:prstGeom prst="rect">
            <a:avLst/>
          </a:prstGeom>
        </p:spPr>
      </p:pic>
    </p:spTree>
    <p:extLst>
      <p:ext uri="{BB962C8B-B14F-4D97-AF65-F5344CB8AC3E}">
        <p14:creationId xmlns:p14="http://schemas.microsoft.com/office/powerpoint/2010/main" val="1259292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716041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1283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0109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8719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021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56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962480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2290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03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8570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72452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6770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54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6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6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39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7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3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364212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8244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image" Target="../media/image31.png"/><Relationship Id="rId16" Type="http://schemas.openxmlformats.org/officeDocument/2006/relationships/image" Target="../media/image45.svg"/><Relationship Id="rId1" Type="http://schemas.openxmlformats.org/officeDocument/2006/relationships/slideLayout" Target="../slideLayouts/slideLayout4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svg"/><Relationship Id="rId15" Type="http://schemas.openxmlformats.org/officeDocument/2006/relationships/image" Target="../media/image44.png"/><Relationship Id="rId10" Type="http://schemas.openxmlformats.org/officeDocument/2006/relationships/image" Target="../media/image39.gif"/><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4"/>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5"/>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57574" y="1990725"/>
            <a:ext cx="6315075" cy="2862322"/>
          </a:xfrm>
          <a:prstGeom prst="rect">
            <a:avLst/>
          </a:prstGeom>
          <a:noFill/>
        </p:spPr>
        <p:txBody>
          <a:bodyPr wrap="square" rtlCol="0">
            <a:spAutoFit/>
          </a:bodyPr>
          <a:lstStyle/>
          <a:p>
            <a:pPr lvl="0" algn="ctr"/>
            <a:r>
              <a:rPr lang="vi-VN" sz="3600" b="1" dirty="0">
                <a:solidFill>
                  <a:prstClr val="white"/>
                </a:solidFill>
                <a:latin typeface="Calibri"/>
              </a:rPr>
              <a:t>Các từ dùng để hỏi sẽ được gọi là đại từ nghi vấn. Những từ này đi cùng với dấu hỏi chấm, giúp ta nhận diện rõ câu hỏi và mục đích hỏi. </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523875" y="1257300"/>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 Các từ in đậm trong câu chuyện trên được dùng để làm gì?</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A0C5E998-D5C1-BFD5-8278-88A8B47FC157}"/>
              </a:ext>
            </a:extLst>
          </p:cNvPr>
          <p:cNvGrpSpPr/>
          <p:nvPr/>
        </p:nvGrpSpPr>
        <p:grpSpPr>
          <a:xfrm>
            <a:off x="257175" y="2656885"/>
            <a:ext cx="3952875" cy="166510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cậu</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8" name="Arrow: Right 17">
            <a:extLst>
              <a:ext uri="{FF2B5EF4-FFF2-40B4-BE49-F238E27FC236}">
                <a16:creationId xmlns:a16="http://schemas.microsoft.com/office/drawing/2014/main" id="{69402526-69A7-6185-36F3-1A18E27F08E6}"/>
              </a:ext>
            </a:extLst>
          </p:cNvPr>
          <p:cNvSpPr/>
          <p:nvPr/>
        </p:nvSpPr>
        <p:spPr>
          <a:xfrm>
            <a:off x="4352925" y="299085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9445B3AC-75B4-2C88-E64A-A73B2983F32C}"/>
              </a:ext>
            </a:extLst>
          </p:cNvPr>
          <p:cNvGrpSpPr/>
          <p:nvPr/>
        </p:nvGrpSpPr>
        <p:grpSpPr>
          <a:xfrm>
            <a:off x="5886451" y="2594536"/>
            <a:ext cx="5738824" cy="1707028"/>
            <a:chOff x="6486525" y="2594536"/>
            <a:chExt cx="5138749" cy="1707028"/>
          </a:xfrm>
        </p:grpSpPr>
        <p:pic>
          <p:nvPicPr>
            <p:cNvPr id="20" name="Picture 19">
              <a:extLst>
                <a:ext uri="{FF2B5EF4-FFF2-40B4-BE49-F238E27FC236}">
                  <a16:creationId xmlns:a16="http://schemas.microsoft.com/office/drawing/2014/main" id="{EA3BD46E-9E79-42E5-4510-7EF17FE8B842}"/>
                </a:ext>
              </a:extLst>
            </p:cNvPr>
            <p:cNvPicPr>
              <a:picLocks noChangeAspect="1"/>
            </p:cNvPicPr>
            <p:nvPr/>
          </p:nvPicPr>
          <p:blipFill>
            <a:blip r:embed="rId6"/>
            <a:stretch>
              <a:fillRect/>
            </a:stretch>
          </p:blipFill>
          <p:spPr>
            <a:xfrm>
              <a:off x="6486525" y="2594536"/>
              <a:ext cx="5138749" cy="1707028"/>
            </a:xfrm>
            <a:prstGeom prst="rect">
              <a:avLst/>
            </a:prstGeom>
          </p:spPr>
        </p:pic>
        <p:sp>
          <p:nvSpPr>
            <p:cNvPr id="21" name="TextBox 20">
              <a:extLst>
                <a:ext uri="{FF2B5EF4-FFF2-40B4-BE49-F238E27FC236}">
                  <a16:creationId xmlns:a16="http://schemas.microsoft.com/office/drawing/2014/main" id="{F302525F-FBD5-DE7A-655C-6FBEB00987CE}"/>
                </a:ext>
              </a:extLst>
            </p:cNvPr>
            <p:cNvSpPr txBox="1"/>
            <p:nvPr/>
          </p:nvSpPr>
          <p:spPr>
            <a:xfrm>
              <a:off x="7467599" y="3048000"/>
              <a:ext cx="3965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xưng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13281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5C6533-53BD-ADEC-4698-E06649026844}"/>
              </a:ext>
            </a:extLst>
          </p:cNvPr>
          <p:cNvGrpSpPr/>
          <p:nvPr/>
        </p:nvGrpSpPr>
        <p:grpSpPr>
          <a:xfrm>
            <a:off x="428625" y="2223917"/>
            <a:ext cx="3024000" cy="2264220"/>
            <a:chOff x="428625" y="2223917"/>
            <a:chExt cx="3024000" cy="2264220"/>
          </a:xfrm>
        </p:grpSpPr>
        <p:sp>
          <p:nvSpPr>
            <p:cNvPr id="4" name="Freeform 2">
              <a:extLst>
                <a:ext uri="{FF2B5EF4-FFF2-40B4-BE49-F238E27FC236}">
                  <a16:creationId xmlns:a16="http://schemas.microsoft.com/office/drawing/2014/main" id="{21DCB8BD-A4DE-0C65-31B9-70234068E3DD}"/>
                </a:ext>
              </a:extLst>
            </p:cNvPr>
            <p:cNvSpPr/>
            <p:nvPr/>
          </p:nvSpPr>
          <p:spPr>
            <a:xfrm>
              <a:off x="428625" y="2223917"/>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A5B0831-E2CC-8D71-5F36-E13FFDA4DAEB}"/>
                </a:ext>
              </a:extLst>
            </p:cNvPr>
            <p:cNvSpPr txBox="1"/>
            <p:nvPr/>
          </p:nvSpPr>
          <p:spPr>
            <a:xfrm>
              <a:off x="1047750" y="2895600"/>
              <a:ext cx="2143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uLnTx/>
                  <a:uFillTx/>
                  <a:latin typeface="SVN-Gretoon" panose="02040603050506020204" pitchFamily="18" charset="0"/>
                  <a:ea typeface="+mn-ea"/>
                  <a:cs typeface="+mn-cs"/>
                </a:rPr>
                <a:t>ĐẠI TỪ</a:t>
              </a:r>
            </a:p>
          </p:txBody>
        </p:sp>
      </p:grpSp>
      <p:sp>
        <p:nvSpPr>
          <p:cNvPr id="18" name="Freeform 2">
            <a:extLst>
              <a:ext uri="{FF2B5EF4-FFF2-40B4-BE49-F238E27FC236}">
                <a16:creationId xmlns:a16="http://schemas.microsoft.com/office/drawing/2014/main" id="{48A3E7BF-BA7A-C054-DD9B-84370AE2136A}"/>
              </a:ext>
            </a:extLst>
          </p:cNvPr>
          <p:cNvSpPr/>
          <p:nvPr/>
        </p:nvSpPr>
        <p:spPr>
          <a:xfrm>
            <a:off x="2391825" y="1209676"/>
            <a:ext cx="1951575" cy="1240366"/>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5859521F-C9BD-D2E0-19E5-B092F22F88B3}"/>
              </a:ext>
            </a:extLst>
          </p:cNvPr>
          <p:cNvGrpSpPr/>
          <p:nvPr/>
        </p:nvGrpSpPr>
        <p:grpSpPr>
          <a:xfrm>
            <a:off x="4175475" y="716851"/>
            <a:ext cx="4025550" cy="1111950"/>
            <a:chOff x="4404075" y="602550"/>
            <a:chExt cx="5315519" cy="1483055"/>
          </a:xfrm>
        </p:grpSpPr>
        <p:sp>
          <p:nvSpPr>
            <p:cNvPr id="19" name="Freeform 3">
              <a:extLst>
                <a:ext uri="{FF2B5EF4-FFF2-40B4-BE49-F238E27FC236}">
                  <a16:creationId xmlns:a16="http://schemas.microsoft.com/office/drawing/2014/main" id="{D8390102-BBBA-4996-72D5-69DDE4D9B02F}"/>
                </a:ext>
              </a:extLst>
            </p:cNvPr>
            <p:cNvSpPr/>
            <p:nvPr/>
          </p:nvSpPr>
          <p:spPr>
            <a:xfrm>
              <a:off x="4404075" y="602550"/>
              <a:ext cx="4957286" cy="1483055"/>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11546C0C-295D-473A-FCCC-E54D7471A051}"/>
                </a:ext>
              </a:extLst>
            </p:cNvPr>
            <p:cNvSpPr txBox="1"/>
            <p:nvPr/>
          </p:nvSpPr>
          <p:spPr>
            <a:xfrm>
              <a:off x="5876925" y="1038225"/>
              <a:ext cx="3842669" cy="697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thế</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2" name="Freeform 6">
            <a:extLst>
              <a:ext uri="{FF2B5EF4-FFF2-40B4-BE49-F238E27FC236}">
                <a16:creationId xmlns:a16="http://schemas.microsoft.com/office/drawing/2014/main" id="{ED88B380-53D4-02C3-C1F1-E0E2DABB7252}"/>
              </a:ext>
            </a:extLst>
          </p:cNvPr>
          <p:cNvSpPr/>
          <p:nvPr/>
        </p:nvSpPr>
        <p:spPr>
          <a:xfrm>
            <a:off x="3101975" y="2933700"/>
            <a:ext cx="1393825" cy="55306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23" name="Picture 3">
            <a:extLst>
              <a:ext uri="{FF2B5EF4-FFF2-40B4-BE49-F238E27FC236}">
                <a16:creationId xmlns:a16="http://schemas.microsoft.com/office/drawing/2014/main" id="{BA3E2F78-4C27-B6A5-5107-8D0CBFDE3BAE}"/>
              </a:ext>
            </a:extLst>
          </p:cNvPr>
          <p:cNvPicPr>
            <a:picLocks noChangeAspect="1"/>
          </p:cNvPicPr>
          <p:nvPr/>
        </p:nvPicPr>
        <p:blipFill>
          <a:blip r:embed="rId10"/>
          <a:srcRect/>
          <a:stretch>
            <a:fillRect/>
          </a:stretch>
        </p:blipFill>
        <p:spPr>
          <a:xfrm>
            <a:off x="7852125" y="1117950"/>
            <a:ext cx="1029333" cy="463200"/>
          </a:xfrm>
          <a:prstGeom prst="rect">
            <a:avLst/>
          </a:prstGeom>
        </p:spPr>
      </p:pic>
      <p:grpSp>
        <p:nvGrpSpPr>
          <p:cNvPr id="30" name="Group 29">
            <a:extLst>
              <a:ext uri="{FF2B5EF4-FFF2-40B4-BE49-F238E27FC236}">
                <a16:creationId xmlns:a16="http://schemas.microsoft.com/office/drawing/2014/main" id="{DB6D9C64-645F-5DBA-A466-36CF2283D3F3}"/>
              </a:ext>
            </a:extLst>
          </p:cNvPr>
          <p:cNvGrpSpPr/>
          <p:nvPr/>
        </p:nvGrpSpPr>
        <p:grpSpPr>
          <a:xfrm>
            <a:off x="9010649" y="95250"/>
            <a:ext cx="2428876" cy="1762125"/>
            <a:chOff x="8877299" y="85725"/>
            <a:chExt cx="2428876" cy="1876425"/>
          </a:xfrm>
        </p:grpSpPr>
        <p:sp>
          <p:nvSpPr>
            <p:cNvPr id="24" name="Freeform 8">
              <a:extLst>
                <a:ext uri="{FF2B5EF4-FFF2-40B4-BE49-F238E27FC236}">
                  <a16:creationId xmlns:a16="http://schemas.microsoft.com/office/drawing/2014/main" id="{CC372A77-0C6E-6CC7-0420-01200C43068F}"/>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B10C2353-DCDA-2A88-0D7A-4B0A22615283}"/>
                </a:ext>
              </a:extLst>
            </p:cNvPr>
            <p:cNvSpPr txBox="1"/>
            <p:nvPr/>
          </p:nvSpPr>
          <p:spPr>
            <a:xfrm>
              <a:off x="9010650" y="875940"/>
              <a:ext cx="2200275" cy="101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này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grpSp>
        <p:nvGrpSpPr>
          <p:cNvPr id="50" name="Group 49">
            <a:extLst>
              <a:ext uri="{FF2B5EF4-FFF2-40B4-BE49-F238E27FC236}">
                <a16:creationId xmlns:a16="http://schemas.microsoft.com/office/drawing/2014/main" id="{D1822E32-F0BD-4AA8-2941-CEBC7927E753}"/>
              </a:ext>
            </a:extLst>
          </p:cNvPr>
          <p:cNvGrpSpPr/>
          <p:nvPr/>
        </p:nvGrpSpPr>
        <p:grpSpPr>
          <a:xfrm>
            <a:off x="4414649" y="2652152"/>
            <a:ext cx="3910201" cy="1234048"/>
            <a:chOff x="4414649" y="2652152"/>
            <a:chExt cx="3910201" cy="1234048"/>
          </a:xfrm>
        </p:grpSpPr>
        <p:sp>
          <p:nvSpPr>
            <p:cNvPr id="31" name="Freeform 6">
              <a:extLst>
                <a:ext uri="{FF2B5EF4-FFF2-40B4-BE49-F238E27FC236}">
                  <a16:creationId xmlns:a16="http://schemas.microsoft.com/office/drawing/2014/main" id="{90D335C5-2258-3700-1576-A21FF7391A45}"/>
                </a:ext>
              </a:extLst>
            </p:cNvPr>
            <p:cNvSpPr/>
            <p:nvPr/>
          </p:nvSpPr>
          <p:spPr>
            <a:xfrm>
              <a:off x="4414649" y="2652152"/>
              <a:ext cx="3624451" cy="1234048"/>
            </a:xfrm>
            <a:custGeom>
              <a:avLst/>
              <a:gdLst/>
              <a:ahLst/>
              <a:cxnLst/>
              <a:rect l="l" t="t" r="r" b="b"/>
              <a:pathLst>
                <a:path w="3024000" h="1045800">
                  <a:moveTo>
                    <a:pt x="0" y="0"/>
                  </a:moveTo>
                  <a:lnTo>
                    <a:pt x="3024000" y="0"/>
                  </a:lnTo>
                  <a:lnTo>
                    <a:pt x="3024000" y="1045800"/>
                  </a:lnTo>
                  <a:lnTo>
                    <a:pt x="0" y="1045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929CC745-6443-EBB5-9E3F-CDF2EC8D71DB}"/>
                </a:ext>
              </a:extLst>
            </p:cNvPr>
            <p:cNvSpPr txBox="1"/>
            <p:nvPr/>
          </p:nvSpPr>
          <p:spPr>
            <a:xfrm>
              <a:off x="5414719" y="3034232"/>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vấn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1" name="Picture 3">
            <a:extLst>
              <a:ext uri="{FF2B5EF4-FFF2-40B4-BE49-F238E27FC236}">
                <a16:creationId xmlns:a16="http://schemas.microsoft.com/office/drawing/2014/main" id="{75368B9F-F091-2918-2B58-664E348ACC99}"/>
              </a:ext>
            </a:extLst>
          </p:cNvPr>
          <p:cNvPicPr>
            <a:picLocks noChangeAspect="1"/>
          </p:cNvPicPr>
          <p:nvPr/>
        </p:nvPicPr>
        <p:blipFill>
          <a:blip r:embed="rId10"/>
          <a:srcRect/>
          <a:stretch>
            <a:fillRect/>
          </a:stretch>
        </p:blipFill>
        <p:spPr>
          <a:xfrm>
            <a:off x="8042625" y="3032475"/>
            <a:ext cx="1029333" cy="463200"/>
          </a:xfrm>
          <a:prstGeom prst="rect">
            <a:avLst/>
          </a:prstGeom>
        </p:spPr>
      </p:pic>
      <p:grpSp>
        <p:nvGrpSpPr>
          <p:cNvPr id="52" name="Group 51">
            <a:extLst>
              <a:ext uri="{FF2B5EF4-FFF2-40B4-BE49-F238E27FC236}">
                <a16:creationId xmlns:a16="http://schemas.microsoft.com/office/drawing/2014/main" id="{33F86C82-BDA6-40F3-85B9-1DFC193AC23F}"/>
              </a:ext>
            </a:extLst>
          </p:cNvPr>
          <p:cNvGrpSpPr/>
          <p:nvPr/>
        </p:nvGrpSpPr>
        <p:grpSpPr>
          <a:xfrm>
            <a:off x="9025268" y="1957720"/>
            <a:ext cx="2743201" cy="1876425"/>
            <a:chOff x="8877299" y="85725"/>
            <a:chExt cx="2428876" cy="1876425"/>
          </a:xfrm>
        </p:grpSpPr>
        <p:sp>
          <p:nvSpPr>
            <p:cNvPr id="53" name="Freeform 8">
              <a:extLst>
                <a:ext uri="{FF2B5EF4-FFF2-40B4-BE49-F238E27FC236}">
                  <a16:creationId xmlns:a16="http://schemas.microsoft.com/office/drawing/2014/main" id="{A642BE11-9B0D-0BCD-2CEA-A33729087D77}"/>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4" name="TextBox 53">
              <a:extLst>
                <a:ext uri="{FF2B5EF4-FFF2-40B4-BE49-F238E27FC236}">
                  <a16:creationId xmlns:a16="http://schemas.microsoft.com/office/drawing/2014/main" id="{7900E110-A09B-3722-CB84-F68C654A3C2B}"/>
                </a:ext>
              </a:extLst>
            </p:cNvPr>
            <p:cNvSpPr txBox="1"/>
            <p:nvPr/>
          </p:nvSpPr>
          <p:spPr>
            <a:xfrm>
              <a:off x="8953797" y="990600"/>
              <a:ext cx="2200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sao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bao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nhiêu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sp>
        <p:nvSpPr>
          <p:cNvPr id="55" name="Freeform 2">
            <a:extLst>
              <a:ext uri="{FF2B5EF4-FFF2-40B4-BE49-F238E27FC236}">
                <a16:creationId xmlns:a16="http://schemas.microsoft.com/office/drawing/2014/main" id="{1052381C-C5EF-4B93-2B7B-0BB443267561}"/>
              </a:ext>
            </a:extLst>
          </p:cNvPr>
          <p:cNvSpPr/>
          <p:nvPr/>
        </p:nvSpPr>
        <p:spPr>
          <a:xfrm flipV="1">
            <a:off x="2506125" y="3857625"/>
            <a:ext cx="1951575" cy="1409701"/>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B13996B7-17CE-DC3F-2BB6-5F33382034A0}"/>
              </a:ext>
            </a:extLst>
          </p:cNvPr>
          <p:cNvGrpSpPr/>
          <p:nvPr/>
        </p:nvGrpSpPr>
        <p:grpSpPr>
          <a:xfrm>
            <a:off x="4377799" y="4362450"/>
            <a:ext cx="3908951" cy="1200149"/>
            <a:chOff x="4377799" y="4362450"/>
            <a:chExt cx="3908951" cy="1200149"/>
          </a:xfrm>
        </p:grpSpPr>
        <p:sp>
          <p:nvSpPr>
            <p:cNvPr id="58" name="Freeform 4">
              <a:extLst>
                <a:ext uri="{FF2B5EF4-FFF2-40B4-BE49-F238E27FC236}">
                  <a16:creationId xmlns:a16="http://schemas.microsoft.com/office/drawing/2014/main" id="{7C0B88C9-33B5-57D6-8DDA-EEE94CFD4C4C}"/>
                </a:ext>
              </a:extLst>
            </p:cNvPr>
            <p:cNvSpPr/>
            <p:nvPr/>
          </p:nvSpPr>
          <p:spPr>
            <a:xfrm>
              <a:off x="4377799" y="4362450"/>
              <a:ext cx="3708925" cy="1200149"/>
            </a:xfrm>
            <a:custGeom>
              <a:avLst/>
              <a:gdLst/>
              <a:ahLst/>
              <a:cxnLst/>
              <a:rect l="l" t="t" r="r" b="b"/>
              <a:pathLst>
                <a:path w="3024000" h="876960">
                  <a:moveTo>
                    <a:pt x="0" y="0"/>
                  </a:moveTo>
                  <a:lnTo>
                    <a:pt x="3024000" y="0"/>
                  </a:lnTo>
                  <a:lnTo>
                    <a:pt x="3024000" y="876960"/>
                  </a:lnTo>
                  <a:lnTo>
                    <a:pt x="0" y="8769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59" name="TextBox 58">
              <a:extLst>
                <a:ext uri="{FF2B5EF4-FFF2-40B4-BE49-F238E27FC236}">
                  <a16:creationId xmlns:a16="http://schemas.microsoft.com/office/drawing/2014/main" id="{DB1CDEF3-D29E-3B54-4E4E-394C3E480F71}"/>
                </a:ext>
              </a:extLst>
            </p:cNvPr>
            <p:cNvSpPr txBox="1"/>
            <p:nvPr/>
          </p:nvSpPr>
          <p:spPr>
            <a:xfrm>
              <a:off x="5376619" y="4720157"/>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xưng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hô</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1" name="Picture 3">
            <a:extLst>
              <a:ext uri="{FF2B5EF4-FFF2-40B4-BE49-F238E27FC236}">
                <a16:creationId xmlns:a16="http://schemas.microsoft.com/office/drawing/2014/main" id="{FFBDE370-A1D5-E7D8-4C50-072C79157E64}"/>
              </a:ext>
            </a:extLst>
          </p:cNvPr>
          <p:cNvPicPr>
            <a:picLocks noChangeAspect="1"/>
          </p:cNvPicPr>
          <p:nvPr/>
        </p:nvPicPr>
        <p:blipFill>
          <a:blip r:embed="rId10"/>
          <a:srcRect/>
          <a:stretch>
            <a:fillRect/>
          </a:stretch>
        </p:blipFill>
        <p:spPr>
          <a:xfrm>
            <a:off x="8099775" y="4842225"/>
            <a:ext cx="1029333" cy="463200"/>
          </a:xfrm>
          <a:prstGeom prst="rect">
            <a:avLst/>
          </a:prstGeom>
        </p:spPr>
      </p:pic>
      <p:grpSp>
        <p:nvGrpSpPr>
          <p:cNvPr id="62" name="Group 61">
            <a:extLst>
              <a:ext uri="{FF2B5EF4-FFF2-40B4-BE49-F238E27FC236}">
                <a16:creationId xmlns:a16="http://schemas.microsoft.com/office/drawing/2014/main" id="{AB3213A8-F97D-EA20-2147-8F8CA5808D08}"/>
              </a:ext>
            </a:extLst>
          </p:cNvPr>
          <p:cNvGrpSpPr/>
          <p:nvPr/>
        </p:nvGrpSpPr>
        <p:grpSpPr>
          <a:xfrm>
            <a:off x="9029697" y="3914774"/>
            <a:ext cx="2819401" cy="2371725"/>
            <a:chOff x="8877299" y="85725"/>
            <a:chExt cx="2496345" cy="2002758"/>
          </a:xfrm>
        </p:grpSpPr>
        <p:sp>
          <p:nvSpPr>
            <p:cNvPr id="63" name="Freeform 8">
              <a:extLst>
                <a:ext uri="{FF2B5EF4-FFF2-40B4-BE49-F238E27FC236}">
                  <a16:creationId xmlns:a16="http://schemas.microsoft.com/office/drawing/2014/main" id="{E5779D23-4289-7713-776C-8C388C880353}"/>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64" name="TextBox 63">
              <a:extLst>
                <a:ext uri="{FF2B5EF4-FFF2-40B4-BE49-F238E27FC236}">
                  <a16:creationId xmlns:a16="http://schemas.microsoft.com/office/drawing/2014/main" id="{5E6270CE-CA70-FC90-631F-22F592F0FB98}"/>
                </a:ext>
              </a:extLst>
            </p:cNvPr>
            <p:cNvSpPr txBox="1"/>
            <p:nvPr/>
          </p:nvSpPr>
          <p:spPr>
            <a:xfrm>
              <a:off x="8885734" y="888154"/>
              <a:ext cx="24879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400" b="1" dirty="0">
                  <a:solidFill>
                    <a:srgbClr val="FF0000"/>
                  </a:solidFill>
                  <a:latin typeface="Calibri" panose="020F0502020204030204"/>
                </a:rPr>
                <a:t>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ớ,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mày</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ta,…</a:t>
              </a:r>
            </a:p>
          </p:txBody>
        </p:sp>
      </p:grpSp>
    </p:spTree>
    <p:extLst>
      <p:ext uri="{BB962C8B-B14F-4D97-AF65-F5344CB8AC3E}">
        <p14:creationId xmlns:p14="http://schemas.microsoft.com/office/powerpoint/2010/main" val="108262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2"/>
            <a:stretch>
              <a:fillRect l="-8087"/>
            </a:stretch>
          </a:blipFill>
        </p:spPr>
        <p:txBody>
          <a:bodyPr/>
          <a:lstStyle/>
          <a:p>
            <a:endParaRPr lang="en-US"/>
          </a:p>
        </p:txBody>
      </p:sp>
      <p:sp>
        <p:nvSpPr>
          <p:cNvPr id="3" name="Freeform 3"/>
          <p:cNvSpPr/>
          <p:nvPr/>
        </p:nvSpPr>
        <p:spPr>
          <a:xfrm>
            <a:off x="3200400" y="2514600"/>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3"/>
            <a:stretch>
              <a:fillRect/>
            </a:stretch>
          </a:blipFill>
        </p:spPr>
        <p:txBody>
          <a:bodyPr/>
          <a:lstStyle/>
          <a:p>
            <a:endParaRPr lang="en-US"/>
          </a:p>
        </p:txBody>
      </p:sp>
      <p:sp>
        <p:nvSpPr>
          <p:cNvPr id="4" name="Freeform 4"/>
          <p:cNvSpPr/>
          <p:nvPr/>
        </p:nvSpPr>
        <p:spPr>
          <a:xfrm flipH="1">
            <a:off x="5943600" y="2413000"/>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3C401C16-3931-6CFA-FB8F-500C475A9322}"/>
              </a:ext>
            </a:extLst>
          </p:cNvPr>
          <p:cNvPicPr>
            <a:picLocks noChangeAspect="1"/>
          </p:cNvPicPr>
          <p:nvPr/>
        </p:nvPicPr>
        <p:blipFill>
          <a:blip r:embed="rId5"/>
          <a:stretch>
            <a:fillRect/>
          </a:stretch>
        </p:blipFill>
        <p:spPr>
          <a:xfrm>
            <a:off x="1371600" y="431800"/>
            <a:ext cx="10083658" cy="1182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729AD8-DC67-381D-6A86-01AEA23522CB}"/>
              </a:ext>
            </a:extLst>
          </p:cNvPr>
          <p:cNvGrpSpPr/>
          <p:nvPr/>
        </p:nvGrpSpPr>
        <p:grpSpPr>
          <a:xfrm>
            <a:off x="2276475" y="2809875"/>
            <a:ext cx="2924175" cy="3924506"/>
            <a:chOff x="1363006" y="810063"/>
            <a:chExt cx="3986213" cy="5672138"/>
          </a:xfrm>
        </p:grpSpPr>
        <p:sp>
          <p:nvSpPr>
            <p:cNvPr id="8" name="Oval 71">
              <a:extLst>
                <a:ext uri="{FF2B5EF4-FFF2-40B4-BE49-F238E27FC236}">
                  <a16:creationId xmlns:a16="http://schemas.microsoft.com/office/drawing/2014/main" id="{3B10A831-6368-F7C7-CCA3-4EA843F55190}"/>
                </a:ext>
              </a:extLst>
            </p:cNvPr>
            <p:cNvSpPr>
              <a:spLocks noChangeArrowheads="1"/>
            </p:cNvSpPr>
            <p:nvPr/>
          </p:nvSpPr>
          <p:spPr bwMode="auto">
            <a:xfrm>
              <a:off x="2829856" y="6242488"/>
              <a:ext cx="1368425" cy="239713"/>
            </a:xfrm>
            <a:prstGeom prst="ellipse">
              <a:avLst/>
            </a:prstGeom>
            <a:solidFill>
              <a:srgbClr val="DCC9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9" name="Rectangle 72">
              <a:extLst>
                <a:ext uri="{FF2B5EF4-FFF2-40B4-BE49-F238E27FC236}">
                  <a16:creationId xmlns:a16="http://schemas.microsoft.com/office/drawing/2014/main" id="{98DAA009-0D97-CA3E-AA40-16EB738C8469}"/>
                </a:ext>
              </a:extLst>
            </p:cNvPr>
            <p:cNvSpPr>
              <a:spLocks noChangeArrowheads="1"/>
            </p:cNvSpPr>
            <p:nvPr/>
          </p:nvSpPr>
          <p:spPr bwMode="auto">
            <a:xfrm>
              <a:off x="3144181" y="3762813"/>
              <a:ext cx="615950" cy="515938"/>
            </a:xfrm>
            <a:prstGeom prst="rect">
              <a:avLst/>
            </a:prstGeom>
            <a:solidFill>
              <a:srgbClr val="E787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0" name="Freeform 73">
              <a:extLst>
                <a:ext uri="{FF2B5EF4-FFF2-40B4-BE49-F238E27FC236}">
                  <a16:creationId xmlns:a16="http://schemas.microsoft.com/office/drawing/2014/main" id="{D43DB725-861A-2C6F-3328-A2DAE97A024D}"/>
                </a:ext>
              </a:extLst>
            </p:cNvPr>
            <p:cNvSpPr>
              <a:spLocks/>
            </p:cNvSpPr>
            <p:nvPr/>
          </p:nvSpPr>
          <p:spPr bwMode="auto">
            <a:xfrm>
              <a:off x="3034644" y="5351901"/>
              <a:ext cx="442913" cy="879475"/>
            </a:xfrm>
            <a:custGeom>
              <a:avLst/>
              <a:gdLst>
                <a:gd name="T0" fmla="*/ 1607 w 1859"/>
                <a:gd name="T1" fmla="*/ 0 h 3685"/>
                <a:gd name="T2" fmla="*/ 1803 w 1859"/>
                <a:gd name="T3" fmla="*/ 3685 h 3685"/>
                <a:gd name="T4" fmla="*/ 1040 w 1859"/>
                <a:gd name="T5" fmla="*/ 3642 h 3685"/>
                <a:gd name="T6" fmla="*/ 0 w 1859"/>
                <a:gd name="T7" fmla="*/ 497 h 3685"/>
                <a:gd name="T8" fmla="*/ 1607 w 1859"/>
                <a:gd name="T9" fmla="*/ 0 h 3685"/>
              </a:gdLst>
              <a:ahLst/>
              <a:cxnLst>
                <a:cxn ang="0">
                  <a:pos x="T0" y="T1"/>
                </a:cxn>
                <a:cxn ang="0">
                  <a:pos x="T2" y="T3"/>
                </a:cxn>
                <a:cxn ang="0">
                  <a:pos x="T4" y="T5"/>
                </a:cxn>
                <a:cxn ang="0">
                  <a:pos x="T6" y="T7"/>
                </a:cxn>
                <a:cxn ang="0">
                  <a:pos x="T8" y="T9"/>
                </a:cxn>
              </a:cxnLst>
              <a:rect l="0" t="0" r="r" b="b"/>
              <a:pathLst>
                <a:path w="1859" h="3685">
                  <a:moveTo>
                    <a:pt x="1607" y="0"/>
                  </a:moveTo>
                  <a:cubicBezTo>
                    <a:pt x="1859" y="991"/>
                    <a:pt x="1831" y="2671"/>
                    <a:pt x="1803" y="3685"/>
                  </a:cubicBezTo>
                  <a:lnTo>
                    <a:pt x="1040" y="3642"/>
                  </a:lnTo>
                  <a:cubicBezTo>
                    <a:pt x="764" y="2824"/>
                    <a:pt x="434" y="1266"/>
                    <a:pt x="0" y="497"/>
                  </a:cubicBezTo>
                  <a:lnTo>
                    <a:pt x="1607" y="0"/>
                  </a:lnTo>
                  <a:close/>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1" name="Freeform 74">
              <a:extLst>
                <a:ext uri="{FF2B5EF4-FFF2-40B4-BE49-F238E27FC236}">
                  <a16:creationId xmlns:a16="http://schemas.microsoft.com/office/drawing/2014/main" id="{9B402E4A-DD84-FAF5-E01F-E389E93EB881}"/>
                </a:ext>
              </a:extLst>
            </p:cNvPr>
            <p:cNvSpPr>
              <a:spLocks/>
            </p:cNvSpPr>
            <p:nvPr/>
          </p:nvSpPr>
          <p:spPr bwMode="auto">
            <a:xfrm>
              <a:off x="3256894" y="6161526"/>
              <a:ext cx="222250" cy="149225"/>
            </a:xfrm>
            <a:custGeom>
              <a:avLst/>
              <a:gdLst>
                <a:gd name="T0" fmla="*/ 0 w 140"/>
                <a:gd name="T1" fmla="*/ 4 h 94"/>
                <a:gd name="T2" fmla="*/ 136 w 140"/>
                <a:gd name="T3" fmla="*/ 0 h 94"/>
                <a:gd name="T4" fmla="*/ 140 w 140"/>
                <a:gd name="T5" fmla="*/ 94 h 94"/>
                <a:gd name="T6" fmla="*/ 18 w 140"/>
                <a:gd name="T7" fmla="*/ 94 h 94"/>
                <a:gd name="T8" fmla="*/ 0 w 140"/>
                <a:gd name="T9" fmla="*/ 4 h 94"/>
              </a:gdLst>
              <a:ahLst/>
              <a:cxnLst>
                <a:cxn ang="0">
                  <a:pos x="T0" y="T1"/>
                </a:cxn>
                <a:cxn ang="0">
                  <a:pos x="T2" y="T3"/>
                </a:cxn>
                <a:cxn ang="0">
                  <a:pos x="T4" y="T5"/>
                </a:cxn>
                <a:cxn ang="0">
                  <a:pos x="T6" y="T7"/>
                </a:cxn>
                <a:cxn ang="0">
                  <a:pos x="T8" y="T9"/>
                </a:cxn>
              </a:cxnLst>
              <a:rect l="0" t="0" r="r" b="b"/>
              <a:pathLst>
                <a:path w="140" h="94">
                  <a:moveTo>
                    <a:pt x="0" y="4"/>
                  </a:moveTo>
                  <a:lnTo>
                    <a:pt x="136" y="0"/>
                  </a:lnTo>
                  <a:lnTo>
                    <a:pt x="140" y="94"/>
                  </a:lnTo>
                  <a:lnTo>
                    <a:pt x="18" y="94"/>
                  </a:lnTo>
                  <a:lnTo>
                    <a:pt x="0" y="4"/>
                  </a:lnTo>
                  <a:close/>
                </a:path>
              </a:pathLst>
            </a:custGeom>
            <a:solidFill>
              <a:srgbClr val="EBF5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2" name="Freeform 75">
              <a:extLst>
                <a:ext uri="{FF2B5EF4-FFF2-40B4-BE49-F238E27FC236}">
                  <a16:creationId xmlns:a16="http://schemas.microsoft.com/office/drawing/2014/main" id="{DAA38227-73FD-D4A1-BA65-6E0593E1E7FC}"/>
                </a:ext>
              </a:extLst>
            </p:cNvPr>
            <p:cNvSpPr>
              <a:spLocks/>
            </p:cNvSpPr>
            <p:nvPr/>
          </p:nvSpPr>
          <p:spPr bwMode="auto">
            <a:xfrm>
              <a:off x="3242606" y="6261538"/>
              <a:ext cx="252413" cy="160338"/>
            </a:xfrm>
            <a:custGeom>
              <a:avLst/>
              <a:gdLst>
                <a:gd name="T0" fmla="*/ 205 w 1051"/>
                <a:gd name="T1" fmla="*/ 0 h 671"/>
                <a:gd name="T2" fmla="*/ 0 w 1051"/>
                <a:gd name="T3" fmla="*/ 331 h 671"/>
                <a:gd name="T4" fmla="*/ 140 w 1051"/>
                <a:gd name="T5" fmla="*/ 671 h 671"/>
                <a:gd name="T6" fmla="*/ 856 w 1051"/>
                <a:gd name="T7" fmla="*/ 671 h 671"/>
                <a:gd name="T8" fmla="*/ 1051 w 1051"/>
                <a:gd name="T9" fmla="*/ 363 h 671"/>
                <a:gd name="T10" fmla="*/ 866 w 1051"/>
                <a:gd name="T11" fmla="*/ 0 h 671"/>
                <a:gd name="T12" fmla="*/ 205 w 1051"/>
                <a:gd name="T13" fmla="*/ 0 h 671"/>
              </a:gdLst>
              <a:ahLst/>
              <a:cxnLst>
                <a:cxn ang="0">
                  <a:pos x="T0" y="T1"/>
                </a:cxn>
                <a:cxn ang="0">
                  <a:pos x="T2" y="T3"/>
                </a:cxn>
                <a:cxn ang="0">
                  <a:pos x="T4" y="T5"/>
                </a:cxn>
                <a:cxn ang="0">
                  <a:pos x="T6" y="T7"/>
                </a:cxn>
                <a:cxn ang="0">
                  <a:pos x="T8" y="T9"/>
                </a:cxn>
                <a:cxn ang="0">
                  <a:pos x="T10" y="T11"/>
                </a:cxn>
                <a:cxn ang="0">
                  <a:pos x="T12" y="T13"/>
                </a:cxn>
              </a:cxnLst>
              <a:rect l="0" t="0" r="r" b="b"/>
              <a:pathLst>
                <a:path w="1051" h="671">
                  <a:moveTo>
                    <a:pt x="205" y="0"/>
                  </a:moveTo>
                  <a:cubicBezTo>
                    <a:pt x="97" y="0"/>
                    <a:pt x="0" y="166"/>
                    <a:pt x="0" y="331"/>
                  </a:cubicBezTo>
                  <a:cubicBezTo>
                    <a:pt x="0" y="497"/>
                    <a:pt x="73" y="671"/>
                    <a:pt x="140" y="671"/>
                  </a:cubicBezTo>
                  <a:lnTo>
                    <a:pt x="856" y="671"/>
                  </a:lnTo>
                  <a:cubicBezTo>
                    <a:pt x="909" y="671"/>
                    <a:pt x="1051" y="604"/>
                    <a:pt x="1051" y="363"/>
                  </a:cubicBezTo>
                  <a:cubicBezTo>
                    <a:pt x="1051" y="122"/>
                    <a:pt x="1028" y="0"/>
                    <a:pt x="866" y="0"/>
                  </a:cubicBezTo>
                  <a:lnTo>
                    <a:pt x="205" y="0"/>
                  </a:lnTo>
                  <a:close/>
                </a:path>
              </a:pathLst>
            </a:custGeom>
            <a:solidFill>
              <a:srgbClr val="1B1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3" name="Freeform 76">
              <a:extLst>
                <a:ext uri="{FF2B5EF4-FFF2-40B4-BE49-F238E27FC236}">
                  <a16:creationId xmlns:a16="http://schemas.microsoft.com/office/drawing/2014/main" id="{70ABB9BC-9182-0975-4EFA-80542A68A437}"/>
                </a:ext>
              </a:extLst>
            </p:cNvPr>
            <p:cNvSpPr>
              <a:spLocks/>
            </p:cNvSpPr>
            <p:nvPr/>
          </p:nvSpPr>
          <p:spPr bwMode="auto">
            <a:xfrm>
              <a:off x="3477556" y="5096313"/>
              <a:ext cx="409575" cy="1149350"/>
            </a:xfrm>
            <a:custGeom>
              <a:avLst/>
              <a:gdLst>
                <a:gd name="T0" fmla="*/ 123 w 1721"/>
                <a:gd name="T1" fmla="*/ 1080 h 4816"/>
                <a:gd name="T2" fmla="*/ 151 w 1721"/>
                <a:gd name="T3" fmla="*/ 4722 h 4816"/>
                <a:gd name="T4" fmla="*/ 894 w 1721"/>
                <a:gd name="T5" fmla="*/ 4788 h 4816"/>
                <a:gd name="T6" fmla="*/ 1718 w 1721"/>
                <a:gd name="T7" fmla="*/ 1124 h 4816"/>
                <a:gd name="T8" fmla="*/ 123 w 1721"/>
                <a:gd name="T9" fmla="*/ 1080 h 4816"/>
              </a:gdLst>
              <a:ahLst/>
              <a:cxnLst>
                <a:cxn ang="0">
                  <a:pos x="T0" y="T1"/>
                </a:cxn>
                <a:cxn ang="0">
                  <a:pos x="T2" y="T3"/>
                </a:cxn>
                <a:cxn ang="0">
                  <a:pos x="T4" y="T5"/>
                </a:cxn>
                <a:cxn ang="0">
                  <a:pos x="T6" y="T7"/>
                </a:cxn>
                <a:cxn ang="0">
                  <a:pos x="T8" y="T9"/>
                </a:cxn>
              </a:cxnLst>
              <a:rect l="0" t="0" r="r" b="b"/>
              <a:pathLst>
                <a:path w="1721" h="4816">
                  <a:moveTo>
                    <a:pt x="123" y="1080"/>
                  </a:moveTo>
                  <a:cubicBezTo>
                    <a:pt x="0" y="1916"/>
                    <a:pt x="139" y="3879"/>
                    <a:pt x="151" y="4722"/>
                  </a:cubicBezTo>
                  <a:cubicBezTo>
                    <a:pt x="449" y="4816"/>
                    <a:pt x="579" y="4804"/>
                    <a:pt x="894" y="4788"/>
                  </a:cubicBezTo>
                  <a:cubicBezTo>
                    <a:pt x="1188" y="3939"/>
                    <a:pt x="1715" y="2014"/>
                    <a:pt x="1718" y="1124"/>
                  </a:cubicBezTo>
                  <a:cubicBezTo>
                    <a:pt x="1721" y="0"/>
                    <a:pt x="182" y="682"/>
                    <a:pt x="123" y="1080"/>
                  </a:cubicBezTo>
                  <a:close/>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4" name="Freeform 77">
              <a:extLst>
                <a:ext uri="{FF2B5EF4-FFF2-40B4-BE49-F238E27FC236}">
                  <a16:creationId xmlns:a16="http://schemas.microsoft.com/office/drawing/2014/main" id="{F7400FA8-BA6C-FC7D-9F8A-28EA395E1004}"/>
                </a:ext>
              </a:extLst>
            </p:cNvPr>
            <p:cNvSpPr>
              <a:spLocks/>
            </p:cNvSpPr>
            <p:nvPr/>
          </p:nvSpPr>
          <p:spPr bwMode="auto">
            <a:xfrm>
              <a:off x="3504544" y="6161526"/>
              <a:ext cx="225425" cy="149225"/>
            </a:xfrm>
            <a:custGeom>
              <a:avLst/>
              <a:gdLst>
                <a:gd name="T0" fmla="*/ 0 w 142"/>
                <a:gd name="T1" fmla="*/ 0 h 94"/>
                <a:gd name="T2" fmla="*/ 142 w 142"/>
                <a:gd name="T3" fmla="*/ 0 h 94"/>
                <a:gd name="T4" fmla="*/ 132 w 142"/>
                <a:gd name="T5" fmla="*/ 94 h 94"/>
                <a:gd name="T6" fmla="*/ 6 w 142"/>
                <a:gd name="T7" fmla="*/ 94 h 94"/>
                <a:gd name="T8" fmla="*/ 0 w 142"/>
                <a:gd name="T9" fmla="*/ 0 h 94"/>
              </a:gdLst>
              <a:ahLst/>
              <a:cxnLst>
                <a:cxn ang="0">
                  <a:pos x="T0" y="T1"/>
                </a:cxn>
                <a:cxn ang="0">
                  <a:pos x="T2" y="T3"/>
                </a:cxn>
                <a:cxn ang="0">
                  <a:pos x="T4" y="T5"/>
                </a:cxn>
                <a:cxn ang="0">
                  <a:pos x="T6" y="T7"/>
                </a:cxn>
                <a:cxn ang="0">
                  <a:pos x="T8" y="T9"/>
                </a:cxn>
              </a:cxnLst>
              <a:rect l="0" t="0" r="r" b="b"/>
              <a:pathLst>
                <a:path w="142" h="94">
                  <a:moveTo>
                    <a:pt x="0" y="0"/>
                  </a:moveTo>
                  <a:lnTo>
                    <a:pt x="142" y="0"/>
                  </a:lnTo>
                  <a:lnTo>
                    <a:pt x="132" y="94"/>
                  </a:lnTo>
                  <a:lnTo>
                    <a:pt x="6" y="94"/>
                  </a:lnTo>
                  <a:lnTo>
                    <a:pt x="0" y="0"/>
                  </a:lnTo>
                  <a:close/>
                </a:path>
              </a:pathLst>
            </a:custGeom>
            <a:solidFill>
              <a:srgbClr val="EBF5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5" name="Freeform 78">
              <a:extLst>
                <a:ext uri="{FF2B5EF4-FFF2-40B4-BE49-F238E27FC236}">
                  <a16:creationId xmlns:a16="http://schemas.microsoft.com/office/drawing/2014/main" id="{A9C80B5A-C1B7-3046-4323-4327C19E1111}"/>
                </a:ext>
              </a:extLst>
            </p:cNvPr>
            <p:cNvSpPr>
              <a:spLocks/>
            </p:cNvSpPr>
            <p:nvPr/>
          </p:nvSpPr>
          <p:spPr bwMode="auto">
            <a:xfrm>
              <a:off x="3504544" y="6261538"/>
              <a:ext cx="250825" cy="160338"/>
            </a:xfrm>
            <a:custGeom>
              <a:avLst/>
              <a:gdLst>
                <a:gd name="T0" fmla="*/ 846 w 1051"/>
                <a:gd name="T1" fmla="*/ 0 h 671"/>
                <a:gd name="T2" fmla="*/ 1051 w 1051"/>
                <a:gd name="T3" fmla="*/ 331 h 671"/>
                <a:gd name="T4" fmla="*/ 911 w 1051"/>
                <a:gd name="T5" fmla="*/ 671 h 671"/>
                <a:gd name="T6" fmla="*/ 195 w 1051"/>
                <a:gd name="T7" fmla="*/ 671 h 671"/>
                <a:gd name="T8" fmla="*/ 0 w 1051"/>
                <a:gd name="T9" fmla="*/ 363 h 671"/>
                <a:gd name="T10" fmla="*/ 185 w 1051"/>
                <a:gd name="T11" fmla="*/ 0 h 671"/>
                <a:gd name="T12" fmla="*/ 846 w 1051"/>
                <a:gd name="T13" fmla="*/ 0 h 671"/>
              </a:gdLst>
              <a:ahLst/>
              <a:cxnLst>
                <a:cxn ang="0">
                  <a:pos x="T0" y="T1"/>
                </a:cxn>
                <a:cxn ang="0">
                  <a:pos x="T2" y="T3"/>
                </a:cxn>
                <a:cxn ang="0">
                  <a:pos x="T4" y="T5"/>
                </a:cxn>
                <a:cxn ang="0">
                  <a:pos x="T6" y="T7"/>
                </a:cxn>
                <a:cxn ang="0">
                  <a:pos x="T8" y="T9"/>
                </a:cxn>
                <a:cxn ang="0">
                  <a:pos x="T10" y="T11"/>
                </a:cxn>
                <a:cxn ang="0">
                  <a:pos x="T12" y="T13"/>
                </a:cxn>
              </a:cxnLst>
              <a:rect l="0" t="0" r="r" b="b"/>
              <a:pathLst>
                <a:path w="1051" h="671">
                  <a:moveTo>
                    <a:pt x="846" y="0"/>
                  </a:moveTo>
                  <a:cubicBezTo>
                    <a:pt x="954" y="0"/>
                    <a:pt x="1051" y="166"/>
                    <a:pt x="1051" y="331"/>
                  </a:cubicBezTo>
                  <a:cubicBezTo>
                    <a:pt x="1051" y="497"/>
                    <a:pt x="978" y="671"/>
                    <a:pt x="911" y="671"/>
                  </a:cubicBezTo>
                  <a:lnTo>
                    <a:pt x="195" y="671"/>
                  </a:lnTo>
                  <a:cubicBezTo>
                    <a:pt x="142" y="671"/>
                    <a:pt x="0" y="604"/>
                    <a:pt x="0" y="363"/>
                  </a:cubicBezTo>
                  <a:cubicBezTo>
                    <a:pt x="0" y="122"/>
                    <a:pt x="23" y="0"/>
                    <a:pt x="185" y="0"/>
                  </a:cubicBezTo>
                  <a:lnTo>
                    <a:pt x="846" y="0"/>
                  </a:lnTo>
                </a:path>
              </a:pathLst>
            </a:custGeom>
            <a:solidFill>
              <a:srgbClr val="1B1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6" name="Freeform 79">
              <a:extLst>
                <a:ext uri="{FF2B5EF4-FFF2-40B4-BE49-F238E27FC236}">
                  <a16:creationId xmlns:a16="http://schemas.microsoft.com/office/drawing/2014/main" id="{6EFF055C-5BA1-99E4-E01E-B01CCC48471D}"/>
                </a:ext>
              </a:extLst>
            </p:cNvPr>
            <p:cNvSpPr>
              <a:spLocks/>
            </p:cNvSpPr>
            <p:nvPr/>
          </p:nvSpPr>
          <p:spPr bwMode="auto">
            <a:xfrm>
              <a:off x="2928281" y="4088251"/>
              <a:ext cx="1041400" cy="1301750"/>
            </a:xfrm>
            <a:custGeom>
              <a:avLst/>
              <a:gdLst>
                <a:gd name="T0" fmla="*/ 681 w 4360"/>
                <a:gd name="T1" fmla="*/ 4953 h 5453"/>
                <a:gd name="T2" fmla="*/ 145 w 4360"/>
                <a:gd name="T3" fmla="*/ 1172 h 5453"/>
                <a:gd name="T4" fmla="*/ 938 w 4360"/>
                <a:gd name="T5" fmla="*/ 58 h 5453"/>
                <a:gd name="T6" fmla="*/ 2193 w 4360"/>
                <a:gd name="T7" fmla="*/ 350 h 5453"/>
                <a:gd name="T8" fmla="*/ 3482 w 4360"/>
                <a:gd name="T9" fmla="*/ 0 h 5453"/>
                <a:gd name="T10" fmla="*/ 4312 w 4360"/>
                <a:gd name="T11" fmla="*/ 556 h 5453"/>
                <a:gd name="T12" fmla="*/ 4043 w 4360"/>
                <a:gd name="T13" fmla="*/ 2520 h 5453"/>
                <a:gd name="T14" fmla="*/ 4037 w 4360"/>
                <a:gd name="T15" fmla="*/ 4843 h 5453"/>
                <a:gd name="T16" fmla="*/ 681 w 4360"/>
                <a:gd name="T17" fmla="*/ 4953 h 5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0" h="5453">
                  <a:moveTo>
                    <a:pt x="681" y="4953"/>
                  </a:moveTo>
                  <a:cubicBezTo>
                    <a:pt x="512" y="4182"/>
                    <a:pt x="176" y="1662"/>
                    <a:pt x="145" y="1172"/>
                  </a:cubicBezTo>
                  <a:cubicBezTo>
                    <a:pt x="142" y="408"/>
                    <a:pt x="0" y="298"/>
                    <a:pt x="938" y="58"/>
                  </a:cubicBezTo>
                  <a:cubicBezTo>
                    <a:pt x="938" y="58"/>
                    <a:pt x="1361" y="350"/>
                    <a:pt x="2193" y="350"/>
                  </a:cubicBezTo>
                  <a:cubicBezTo>
                    <a:pt x="3024" y="350"/>
                    <a:pt x="3482" y="0"/>
                    <a:pt x="3482" y="0"/>
                  </a:cubicBezTo>
                  <a:cubicBezTo>
                    <a:pt x="3482" y="0"/>
                    <a:pt x="4280" y="225"/>
                    <a:pt x="4312" y="556"/>
                  </a:cubicBezTo>
                  <a:cubicBezTo>
                    <a:pt x="4360" y="1037"/>
                    <a:pt x="4035" y="2303"/>
                    <a:pt x="4043" y="2520"/>
                  </a:cubicBezTo>
                  <a:cubicBezTo>
                    <a:pt x="4066" y="3087"/>
                    <a:pt x="4037" y="4427"/>
                    <a:pt x="4037" y="4843"/>
                  </a:cubicBezTo>
                  <a:cubicBezTo>
                    <a:pt x="4037" y="4843"/>
                    <a:pt x="791" y="5453"/>
                    <a:pt x="681" y="4953"/>
                  </a:cubicBezTo>
                  <a:close/>
                </a:path>
              </a:pathLst>
            </a:custGeom>
            <a:solidFill>
              <a:srgbClr val="F0F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7" name="Freeform 80">
              <a:extLst>
                <a:ext uri="{FF2B5EF4-FFF2-40B4-BE49-F238E27FC236}">
                  <a16:creationId xmlns:a16="http://schemas.microsoft.com/office/drawing/2014/main" id="{AEC686FC-B23D-772C-2BE0-D56003C59357}"/>
                </a:ext>
              </a:extLst>
            </p:cNvPr>
            <p:cNvSpPr>
              <a:spLocks/>
            </p:cNvSpPr>
            <p:nvPr/>
          </p:nvSpPr>
          <p:spPr bwMode="auto">
            <a:xfrm>
              <a:off x="2963206" y="4339076"/>
              <a:ext cx="969963" cy="1050925"/>
            </a:xfrm>
            <a:custGeom>
              <a:avLst/>
              <a:gdLst>
                <a:gd name="T0" fmla="*/ 4065 w 4065"/>
                <a:gd name="T1" fmla="*/ 505 h 4406"/>
                <a:gd name="T2" fmla="*/ 3640 w 4065"/>
                <a:gd name="T3" fmla="*/ 710 h 4406"/>
                <a:gd name="T4" fmla="*/ 3339 w 4065"/>
                <a:gd name="T5" fmla="*/ 2206 h 4406"/>
                <a:gd name="T6" fmla="*/ 760 w 4065"/>
                <a:gd name="T7" fmla="*/ 2261 h 4406"/>
                <a:gd name="T8" fmla="*/ 398 w 4065"/>
                <a:gd name="T9" fmla="*/ 252 h 4406"/>
                <a:gd name="T10" fmla="*/ 0 w 4065"/>
                <a:gd name="T11" fmla="*/ 0 h 4406"/>
                <a:gd name="T12" fmla="*/ 2 w 4065"/>
                <a:gd name="T13" fmla="*/ 125 h 4406"/>
                <a:gd name="T14" fmla="*/ 538 w 4065"/>
                <a:gd name="T15" fmla="*/ 3906 h 4406"/>
                <a:gd name="T16" fmla="*/ 3894 w 4065"/>
                <a:gd name="T17" fmla="*/ 3796 h 4406"/>
                <a:gd name="T18" fmla="*/ 3900 w 4065"/>
                <a:gd name="T19" fmla="*/ 1473 h 4406"/>
                <a:gd name="T20" fmla="*/ 4065 w 4065"/>
                <a:gd name="T21" fmla="*/ 505 h 4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5" h="4406">
                  <a:moveTo>
                    <a:pt x="4065" y="505"/>
                  </a:moveTo>
                  <a:cubicBezTo>
                    <a:pt x="3896" y="575"/>
                    <a:pt x="3688" y="531"/>
                    <a:pt x="3640" y="710"/>
                  </a:cubicBezTo>
                  <a:cubicBezTo>
                    <a:pt x="3519" y="1157"/>
                    <a:pt x="3535" y="2011"/>
                    <a:pt x="3339" y="2206"/>
                  </a:cubicBezTo>
                  <a:cubicBezTo>
                    <a:pt x="3192" y="2353"/>
                    <a:pt x="946" y="2378"/>
                    <a:pt x="760" y="2261"/>
                  </a:cubicBezTo>
                  <a:cubicBezTo>
                    <a:pt x="656" y="2195"/>
                    <a:pt x="433" y="343"/>
                    <a:pt x="398" y="252"/>
                  </a:cubicBezTo>
                  <a:cubicBezTo>
                    <a:pt x="362" y="161"/>
                    <a:pt x="382" y="92"/>
                    <a:pt x="0" y="0"/>
                  </a:cubicBezTo>
                  <a:cubicBezTo>
                    <a:pt x="1" y="39"/>
                    <a:pt x="2" y="81"/>
                    <a:pt x="2" y="125"/>
                  </a:cubicBezTo>
                  <a:cubicBezTo>
                    <a:pt x="33" y="615"/>
                    <a:pt x="369" y="3135"/>
                    <a:pt x="538" y="3906"/>
                  </a:cubicBezTo>
                  <a:cubicBezTo>
                    <a:pt x="648" y="4406"/>
                    <a:pt x="3894" y="3796"/>
                    <a:pt x="3894" y="3796"/>
                  </a:cubicBezTo>
                  <a:cubicBezTo>
                    <a:pt x="3894" y="3380"/>
                    <a:pt x="3923" y="2040"/>
                    <a:pt x="3900" y="1473"/>
                  </a:cubicBezTo>
                  <a:cubicBezTo>
                    <a:pt x="3896" y="1357"/>
                    <a:pt x="3987" y="941"/>
                    <a:pt x="4065" y="505"/>
                  </a:cubicBezTo>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8" name="Freeform 81">
              <a:extLst>
                <a:ext uri="{FF2B5EF4-FFF2-40B4-BE49-F238E27FC236}">
                  <a16:creationId xmlns:a16="http://schemas.microsoft.com/office/drawing/2014/main" id="{DB706EDD-E845-F914-3F24-6D9F4900FEDE}"/>
                </a:ext>
              </a:extLst>
            </p:cNvPr>
            <p:cNvSpPr>
              <a:spLocks/>
            </p:cNvSpPr>
            <p:nvPr/>
          </p:nvSpPr>
          <p:spPr bwMode="auto">
            <a:xfrm>
              <a:off x="1742419" y="2356288"/>
              <a:ext cx="1230313" cy="2624138"/>
            </a:xfrm>
            <a:custGeom>
              <a:avLst/>
              <a:gdLst>
                <a:gd name="T0" fmla="*/ 4189 w 5158"/>
                <a:gd name="T1" fmla="*/ 7930 h 10987"/>
                <a:gd name="T2" fmla="*/ 3536 w 5158"/>
                <a:gd name="T3" fmla="*/ 6532 h 10987"/>
                <a:gd name="T4" fmla="*/ 4118 w 5158"/>
                <a:gd name="T5" fmla="*/ 5471 h 10987"/>
                <a:gd name="T6" fmla="*/ 3927 w 5158"/>
                <a:gd name="T7" fmla="*/ 4708 h 10987"/>
                <a:gd name="T8" fmla="*/ 3729 w 5158"/>
                <a:gd name="T9" fmla="*/ 1046 h 10987"/>
                <a:gd name="T10" fmla="*/ 1013 w 5158"/>
                <a:gd name="T11" fmla="*/ 0 h 10987"/>
                <a:gd name="T12" fmla="*/ 23 w 5158"/>
                <a:gd name="T13" fmla="*/ 2845 h 10987"/>
                <a:gd name="T14" fmla="*/ 785 w 5158"/>
                <a:gd name="T15" fmla="*/ 4842 h 10987"/>
                <a:gd name="T16" fmla="*/ 652 w 5158"/>
                <a:gd name="T17" fmla="*/ 5110 h 10987"/>
                <a:gd name="T18" fmla="*/ 740 w 5158"/>
                <a:gd name="T19" fmla="*/ 5965 h 10987"/>
                <a:gd name="T20" fmla="*/ 1985 w 5158"/>
                <a:gd name="T21" fmla="*/ 6976 h 10987"/>
                <a:gd name="T22" fmla="*/ 2336 w 5158"/>
                <a:gd name="T23" fmla="*/ 8176 h 10987"/>
                <a:gd name="T24" fmla="*/ 1725 w 5158"/>
                <a:gd name="T25" fmla="*/ 10641 h 10987"/>
                <a:gd name="T26" fmla="*/ 2365 w 5158"/>
                <a:gd name="T27" fmla="*/ 10682 h 10987"/>
                <a:gd name="T28" fmla="*/ 2320 w 5158"/>
                <a:gd name="T29" fmla="*/ 10965 h 10987"/>
                <a:gd name="T30" fmla="*/ 5156 w 5158"/>
                <a:gd name="T31" fmla="*/ 10750 h 10987"/>
                <a:gd name="T32" fmla="*/ 4189 w 5158"/>
                <a:gd name="T33" fmla="*/ 7930 h 10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58" h="10987">
                  <a:moveTo>
                    <a:pt x="4189" y="7930"/>
                  </a:moveTo>
                  <a:cubicBezTo>
                    <a:pt x="4344" y="7442"/>
                    <a:pt x="4010" y="6721"/>
                    <a:pt x="3536" y="6532"/>
                  </a:cubicBezTo>
                  <a:cubicBezTo>
                    <a:pt x="3879" y="6219"/>
                    <a:pt x="4121" y="5809"/>
                    <a:pt x="4118" y="5471"/>
                  </a:cubicBezTo>
                  <a:cubicBezTo>
                    <a:pt x="4115" y="5143"/>
                    <a:pt x="4072" y="4888"/>
                    <a:pt x="3927" y="4708"/>
                  </a:cubicBezTo>
                  <a:cubicBezTo>
                    <a:pt x="3927" y="4708"/>
                    <a:pt x="4006" y="2093"/>
                    <a:pt x="3729" y="1046"/>
                  </a:cubicBezTo>
                  <a:cubicBezTo>
                    <a:pt x="3452" y="0"/>
                    <a:pt x="1013" y="0"/>
                    <a:pt x="1013" y="0"/>
                  </a:cubicBezTo>
                  <a:cubicBezTo>
                    <a:pt x="386" y="712"/>
                    <a:pt x="0" y="1896"/>
                    <a:pt x="23" y="2845"/>
                  </a:cubicBezTo>
                  <a:cubicBezTo>
                    <a:pt x="41" y="3571"/>
                    <a:pt x="312" y="4295"/>
                    <a:pt x="785" y="4842"/>
                  </a:cubicBezTo>
                  <a:cubicBezTo>
                    <a:pt x="726" y="4923"/>
                    <a:pt x="680" y="5014"/>
                    <a:pt x="652" y="5110"/>
                  </a:cubicBezTo>
                  <a:cubicBezTo>
                    <a:pt x="570" y="5390"/>
                    <a:pt x="622" y="5697"/>
                    <a:pt x="740" y="5965"/>
                  </a:cubicBezTo>
                  <a:cubicBezTo>
                    <a:pt x="966" y="6472"/>
                    <a:pt x="1448" y="6847"/>
                    <a:pt x="1985" y="6976"/>
                  </a:cubicBezTo>
                  <a:cubicBezTo>
                    <a:pt x="1924" y="7405"/>
                    <a:pt x="2046" y="7863"/>
                    <a:pt x="2336" y="8176"/>
                  </a:cubicBezTo>
                  <a:cubicBezTo>
                    <a:pt x="2310" y="9029"/>
                    <a:pt x="2102" y="9876"/>
                    <a:pt x="1725" y="10641"/>
                  </a:cubicBezTo>
                  <a:cubicBezTo>
                    <a:pt x="1939" y="10631"/>
                    <a:pt x="2154" y="10645"/>
                    <a:pt x="2365" y="10682"/>
                  </a:cubicBezTo>
                  <a:cubicBezTo>
                    <a:pt x="2350" y="10777"/>
                    <a:pt x="2336" y="10871"/>
                    <a:pt x="2320" y="10965"/>
                  </a:cubicBezTo>
                  <a:cubicBezTo>
                    <a:pt x="3269" y="10987"/>
                    <a:pt x="4220" y="10915"/>
                    <a:pt x="5156" y="10750"/>
                  </a:cubicBezTo>
                  <a:cubicBezTo>
                    <a:pt x="5158" y="9738"/>
                    <a:pt x="4810" y="8729"/>
                    <a:pt x="4189" y="7930"/>
                  </a:cubicBezTo>
                </a:path>
              </a:pathLst>
            </a:custGeom>
            <a:solidFill>
              <a:srgbClr val="BD6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19" name="Freeform 82">
              <a:extLst>
                <a:ext uri="{FF2B5EF4-FFF2-40B4-BE49-F238E27FC236}">
                  <a16:creationId xmlns:a16="http://schemas.microsoft.com/office/drawing/2014/main" id="{362C5ED5-44BE-F84D-CCD2-8DC6084E0DEA}"/>
                </a:ext>
              </a:extLst>
            </p:cNvPr>
            <p:cNvSpPr>
              <a:spLocks/>
            </p:cNvSpPr>
            <p:nvPr/>
          </p:nvSpPr>
          <p:spPr bwMode="auto">
            <a:xfrm>
              <a:off x="1710669" y="2734113"/>
              <a:ext cx="330200" cy="890588"/>
            </a:xfrm>
            <a:custGeom>
              <a:avLst/>
              <a:gdLst>
                <a:gd name="T0" fmla="*/ 267 w 1385"/>
                <a:gd name="T1" fmla="*/ 45 h 3734"/>
                <a:gd name="T2" fmla="*/ 38 w 1385"/>
                <a:gd name="T3" fmla="*/ 855 h 3734"/>
                <a:gd name="T4" fmla="*/ 41 w 1385"/>
                <a:gd name="T5" fmla="*/ 1707 h 3734"/>
                <a:gd name="T6" fmla="*/ 260 w 1385"/>
                <a:gd name="T7" fmla="*/ 2470 h 3734"/>
                <a:gd name="T8" fmla="*/ 649 w 1385"/>
                <a:gd name="T9" fmla="*/ 3121 h 3734"/>
                <a:gd name="T10" fmla="*/ 1181 w 1385"/>
                <a:gd name="T11" fmla="*/ 3651 h 3734"/>
                <a:gd name="T12" fmla="*/ 1260 w 1385"/>
                <a:gd name="T13" fmla="*/ 3710 h 3734"/>
                <a:gd name="T14" fmla="*/ 1364 w 1385"/>
                <a:gd name="T15" fmla="*/ 3683 h 3734"/>
                <a:gd name="T16" fmla="*/ 1337 w 1385"/>
                <a:gd name="T17" fmla="*/ 3578 h 3734"/>
                <a:gd name="T18" fmla="*/ 1301 w 1385"/>
                <a:gd name="T19" fmla="*/ 3552 h 3734"/>
                <a:gd name="T20" fmla="*/ 1284 w 1385"/>
                <a:gd name="T21" fmla="*/ 3539 h 3734"/>
                <a:gd name="T22" fmla="*/ 1276 w 1385"/>
                <a:gd name="T23" fmla="*/ 3533 h 3734"/>
                <a:gd name="T24" fmla="*/ 1202 w 1385"/>
                <a:gd name="T25" fmla="*/ 3473 h 3734"/>
                <a:gd name="T26" fmla="*/ 1064 w 1385"/>
                <a:gd name="T27" fmla="*/ 3352 h 3734"/>
                <a:gd name="T28" fmla="*/ 814 w 1385"/>
                <a:gd name="T29" fmla="*/ 3084 h 3734"/>
                <a:gd name="T30" fmla="*/ 709 w 1385"/>
                <a:gd name="T31" fmla="*/ 2949 h 3734"/>
                <a:gd name="T32" fmla="*/ 607 w 1385"/>
                <a:gd name="T33" fmla="*/ 2797 h 3734"/>
                <a:gd name="T34" fmla="*/ 433 w 1385"/>
                <a:gd name="T35" fmla="*/ 2483 h 3734"/>
                <a:gd name="T36" fmla="*/ 396 w 1385"/>
                <a:gd name="T37" fmla="*/ 2403 h 3734"/>
                <a:gd name="T38" fmla="*/ 387 w 1385"/>
                <a:gd name="T39" fmla="*/ 2383 h 3734"/>
                <a:gd name="T40" fmla="*/ 384 w 1385"/>
                <a:gd name="T41" fmla="*/ 2374 h 3734"/>
                <a:gd name="T42" fmla="*/ 364 w 1385"/>
                <a:gd name="T43" fmla="*/ 2327 h 3734"/>
                <a:gd name="T44" fmla="*/ 302 w 1385"/>
                <a:gd name="T45" fmla="*/ 2154 h 3734"/>
                <a:gd name="T46" fmla="*/ 206 w 1385"/>
                <a:gd name="T47" fmla="*/ 1775 h 3734"/>
                <a:gd name="T48" fmla="*/ 164 w 1385"/>
                <a:gd name="T49" fmla="*/ 1389 h 3734"/>
                <a:gd name="T50" fmla="*/ 176 w 1385"/>
                <a:gd name="T51" fmla="*/ 981 h 3734"/>
                <a:gd name="T52" fmla="*/ 205 w 1385"/>
                <a:gd name="T53" fmla="*/ 767 h 3734"/>
                <a:gd name="T54" fmla="*/ 254 w 1385"/>
                <a:gd name="T55" fmla="*/ 543 h 3734"/>
                <a:gd name="T56" fmla="*/ 320 w 1385"/>
                <a:gd name="T57" fmla="*/ 324 h 3734"/>
                <a:gd name="T58" fmla="*/ 360 w 1385"/>
                <a:gd name="T59" fmla="*/ 217 h 3734"/>
                <a:gd name="T60" fmla="*/ 381 w 1385"/>
                <a:gd name="T61" fmla="*/ 164 h 3734"/>
                <a:gd name="T62" fmla="*/ 399 w 1385"/>
                <a:gd name="T63" fmla="*/ 122 h 3734"/>
                <a:gd name="T64" fmla="*/ 372 w 1385"/>
                <a:gd name="T65" fmla="*/ 17 h 3734"/>
                <a:gd name="T66" fmla="*/ 267 w 1385"/>
                <a:gd name="T67" fmla="*/ 45 h 3734"/>
                <a:gd name="T68" fmla="*/ 267 w 1385"/>
                <a:gd name="T69" fmla="*/ 45 h 3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5" h="3734">
                  <a:moveTo>
                    <a:pt x="267" y="45"/>
                  </a:moveTo>
                  <a:cubicBezTo>
                    <a:pt x="153" y="303"/>
                    <a:pt x="76" y="575"/>
                    <a:pt x="38" y="855"/>
                  </a:cubicBezTo>
                  <a:cubicBezTo>
                    <a:pt x="0" y="1139"/>
                    <a:pt x="1" y="1424"/>
                    <a:pt x="41" y="1707"/>
                  </a:cubicBezTo>
                  <a:cubicBezTo>
                    <a:pt x="78" y="1970"/>
                    <a:pt x="153" y="2226"/>
                    <a:pt x="260" y="2470"/>
                  </a:cubicBezTo>
                  <a:cubicBezTo>
                    <a:pt x="361" y="2703"/>
                    <a:pt x="493" y="2920"/>
                    <a:pt x="649" y="3121"/>
                  </a:cubicBezTo>
                  <a:cubicBezTo>
                    <a:pt x="803" y="3320"/>
                    <a:pt x="982" y="3498"/>
                    <a:pt x="1181" y="3651"/>
                  </a:cubicBezTo>
                  <a:cubicBezTo>
                    <a:pt x="1207" y="3671"/>
                    <a:pt x="1233" y="3691"/>
                    <a:pt x="1260" y="3710"/>
                  </a:cubicBezTo>
                  <a:cubicBezTo>
                    <a:pt x="1292" y="3734"/>
                    <a:pt x="1346" y="3717"/>
                    <a:pt x="1364" y="3683"/>
                  </a:cubicBezTo>
                  <a:cubicBezTo>
                    <a:pt x="1385" y="3643"/>
                    <a:pt x="1371" y="3603"/>
                    <a:pt x="1337" y="3578"/>
                  </a:cubicBezTo>
                  <a:cubicBezTo>
                    <a:pt x="1325" y="3569"/>
                    <a:pt x="1313" y="3561"/>
                    <a:pt x="1301" y="3552"/>
                  </a:cubicBezTo>
                  <a:cubicBezTo>
                    <a:pt x="1295" y="3548"/>
                    <a:pt x="1290" y="3543"/>
                    <a:pt x="1284" y="3539"/>
                  </a:cubicBezTo>
                  <a:cubicBezTo>
                    <a:pt x="1283" y="3538"/>
                    <a:pt x="1264" y="3524"/>
                    <a:pt x="1276" y="3533"/>
                  </a:cubicBezTo>
                  <a:cubicBezTo>
                    <a:pt x="1251" y="3513"/>
                    <a:pt x="1226" y="3493"/>
                    <a:pt x="1202" y="3473"/>
                  </a:cubicBezTo>
                  <a:cubicBezTo>
                    <a:pt x="1155" y="3434"/>
                    <a:pt x="1109" y="3394"/>
                    <a:pt x="1064" y="3352"/>
                  </a:cubicBezTo>
                  <a:cubicBezTo>
                    <a:pt x="976" y="3268"/>
                    <a:pt x="892" y="3178"/>
                    <a:pt x="814" y="3084"/>
                  </a:cubicBezTo>
                  <a:cubicBezTo>
                    <a:pt x="771" y="3033"/>
                    <a:pt x="749" y="3003"/>
                    <a:pt x="709" y="2949"/>
                  </a:cubicBezTo>
                  <a:cubicBezTo>
                    <a:pt x="674" y="2899"/>
                    <a:pt x="639" y="2849"/>
                    <a:pt x="607" y="2797"/>
                  </a:cubicBezTo>
                  <a:cubicBezTo>
                    <a:pt x="542" y="2696"/>
                    <a:pt x="484" y="2591"/>
                    <a:pt x="433" y="2483"/>
                  </a:cubicBezTo>
                  <a:cubicBezTo>
                    <a:pt x="420" y="2457"/>
                    <a:pt x="408" y="2430"/>
                    <a:pt x="396" y="2403"/>
                  </a:cubicBezTo>
                  <a:cubicBezTo>
                    <a:pt x="393" y="2396"/>
                    <a:pt x="390" y="2390"/>
                    <a:pt x="387" y="2383"/>
                  </a:cubicBezTo>
                  <a:cubicBezTo>
                    <a:pt x="387" y="2382"/>
                    <a:pt x="378" y="2360"/>
                    <a:pt x="384" y="2374"/>
                  </a:cubicBezTo>
                  <a:cubicBezTo>
                    <a:pt x="377" y="2358"/>
                    <a:pt x="371" y="2343"/>
                    <a:pt x="364" y="2327"/>
                  </a:cubicBezTo>
                  <a:cubicBezTo>
                    <a:pt x="342" y="2270"/>
                    <a:pt x="321" y="2213"/>
                    <a:pt x="302" y="2154"/>
                  </a:cubicBezTo>
                  <a:cubicBezTo>
                    <a:pt x="261" y="2030"/>
                    <a:pt x="229" y="1903"/>
                    <a:pt x="206" y="1775"/>
                  </a:cubicBezTo>
                  <a:cubicBezTo>
                    <a:pt x="183" y="1648"/>
                    <a:pt x="170" y="1526"/>
                    <a:pt x="164" y="1389"/>
                  </a:cubicBezTo>
                  <a:cubicBezTo>
                    <a:pt x="159" y="1253"/>
                    <a:pt x="163" y="1117"/>
                    <a:pt x="176" y="981"/>
                  </a:cubicBezTo>
                  <a:cubicBezTo>
                    <a:pt x="184" y="902"/>
                    <a:pt x="191" y="847"/>
                    <a:pt x="205" y="767"/>
                  </a:cubicBezTo>
                  <a:cubicBezTo>
                    <a:pt x="219" y="692"/>
                    <a:pt x="235" y="617"/>
                    <a:pt x="254" y="543"/>
                  </a:cubicBezTo>
                  <a:cubicBezTo>
                    <a:pt x="273" y="469"/>
                    <a:pt x="295" y="396"/>
                    <a:pt x="320" y="324"/>
                  </a:cubicBezTo>
                  <a:cubicBezTo>
                    <a:pt x="333" y="288"/>
                    <a:pt x="346" y="252"/>
                    <a:pt x="360" y="217"/>
                  </a:cubicBezTo>
                  <a:cubicBezTo>
                    <a:pt x="367" y="199"/>
                    <a:pt x="374" y="181"/>
                    <a:pt x="381" y="164"/>
                  </a:cubicBezTo>
                  <a:cubicBezTo>
                    <a:pt x="388" y="148"/>
                    <a:pt x="390" y="142"/>
                    <a:pt x="399" y="122"/>
                  </a:cubicBezTo>
                  <a:cubicBezTo>
                    <a:pt x="415" y="85"/>
                    <a:pt x="411" y="38"/>
                    <a:pt x="372" y="17"/>
                  </a:cubicBezTo>
                  <a:cubicBezTo>
                    <a:pt x="339" y="0"/>
                    <a:pt x="284" y="5"/>
                    <a:pt x="267" y="45"/>
                  </a:cubicBezTo>
                  <a:lnTo>
                    <a:pt x="267" y="45"/>
                  </a:lnTo>
                  <a:close/>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0" name="Freeform 83">
              <a:extLst>
                <a:ext uri="{FF2B5EF4-FFF2-40B4-BE49-F238E27FC236}">
                  <a16:creationId xmlns:a16="http://schemas.microsoft.com/office/drawing/2014/main" id="{48231782-E80B-9C4A-29C9-8038938FB809}"/>
                </a:ext>
              </a:extLst>
            </p:cNvPr>
            <p:cNvSpPr>
              <a:spLocks/>
            </p:cNvSpPr>
            <p:nvPr/>
          </p:nvSpPr>
          <p:spPr bwMode="auto">
            <a:xfrm>
              <a:off x="1880531" y="3577076"/>
              <a:ext cx="587375" cy="527050"/>
            </a:xfrm>
            <a:custGeom>
              <a:avLst/>
              <a:gdLst>
                <a:gd name="T0" fmla="*/ 19 w 2455"/>
                <a:gd name="T1" fmla="*/ 78 h 2203"/>
                <a:gd name="T2" fmla="*/ 100 w 2455"/>
                <a:gd name="T3" fmla="*/ 773 h 2203"/>
                <a:gd name="T4" fmla="*/ 426 w 2455"/>
                <a:gd name="T5" fmla="*/ 1345 h 2203"/>
                <a:gd name="T6" fmla="*/ 926 w 2455"/>
                <a:gd name="T7" fmla="*/ 1797 h 2203"/>
                <a:gd name="T8" fmla="*/ 1584 w 2455"/>
                <a:gd name="T9" fmla="*/ 2092 h 2203"/>
                <a:gd name="T10" fmla="*/ 2377 w 2455"/>
                <a:gd name="T11" fmla="*/ 2191 h 2203"/>
                <a:gd name="T12" fmla="*/ 2453 w 2455"/>
                <a:gd name="T13" fmla="*/ 2115 h 2203"/>
                <a:gd name="T14" fmla="*/ 2377 w 2455"/>
                <a:gd name="T15" fmla="*/ 2038 h 2203"/>
                <a:gd name="T16" fmla="*/ 2036 w 2455"/>
                <a:gd name="T17" fmla="*/ 2027 h 2203"/>
                <a:gd name="T18" fmla="*/ 1997 w 2455"/>
                <a:gd name="T19" fmla="*/ 2022 h 2203"/>
                <a:gd name="T20" fmla="*/ 1979 w 2455"/>
                <a:gd name="T21" fmla="*/ 2020 h 2203"/>
                <a:gd name="T22" fmla="*/ 1970 w 2455"/>
                <a:gd name="T23" fmla="*/ 2019 h 2203"/>
                <a:gd name="T24" fmla="*/ 1880 w 2455"/>
                <a:gd name="T25" fmla="*/ 2004 h 2203"/>
                <a:gd name="T26" fmla="*/ 1710 w 2455"/>
                <a:gd name="T27" fmla="*/ 1968 h 2203"/>
                <a:gd name="T28" fmla="*/ 1373 w 2455"/>
                <a:gd name="T29" fmla="*/ 1858 h 2203"/>
                <a:gd name="T30" fmla="*/ 1359 w 2455"/>
                <a:gd name="T31" fmla="*/ 1852 h 2203"/>
                <a:gd name="T32" fmla="*/ 1350 w 2455"/>
                <a:gd name="T33" fmla="*/ 1849 h 2203"/>
                <a:gd name="T34" fmla="*/ 1310 w 2455"/>
                <a:gd name="T35" fmla="*/ 1831 h 2203"/>
                <a:gd name="T36" fmla="*/ 1230 w 2455"/>
                <a:gd name="T37" fmla="*/ 1794 h 2203"/>
                <a:gd name="T38" fmla="*/ 1077 w 2455"/>
                <a:gd name="T39" fmla="*/ 1711 h 2203"/>
                <a:gd name="T40" fmla="*/ 933 w 2455"/>
                <a:gd name="T41" fmla="*/ 1617 h 2203"/>
                <a:gd name="T42" fmla="*/ 904 w 2455"/>
                <a:gd name="T43" fmla="*/ 1596 h 2203"/>
                <a:gd name="T44" fmla="*/ 887 w 2455"/>
                <a:gd name="T45" fmla="*/ 1583 h 2203"/>
                <a:gd name="T46" fmla="*/ 880 w 2455"/>
                <a:gd name="T47" fmla="*/ 1578 h 2203"/>
                <a:gd name="T48" fmla="*/ 816 w 2455"/>
                <a:gd name="T49" fmla="*/ 1525 h 2203"/>
                <a:gd name="T50" fmla="*/ 585 w 2455"/>
                <a:gd name="T51" fmla="*/ 1297 h 2203"/>
                <a:gd name="T52" fmla="*/ 538 w 2455"/>
                <a:gd name="T53" fmla="*/ 1242 h 2203"/>
                <a:gd name="T54" fmla="*/ 513 w 2455"/>
                <a:gd name="T55" fmla="*/ 1211 h 2203"/>
                <a:gd name="T56" fmla="*/ 501 w 2455"/>
                <a:gd name="T57" fmla="*/ 1195 h 2203"/>
                <a:gd name="T58" fmla="*/ 497 w 2455"/>
                <a:gd name="T59" fmla="*/ 1190 h 2203"/>
                <a:gd name="T60" fmla="*/ 407 w 2455"/>
                <a:gd name="T61" fmla="*/ 1061 h 2203"/>
                <a:gd name="T62" fmla="*/ 330 w 2455"/>
                <a:gd name="T63" fmla="*/ 925 h 2203"/>
                <a:gd name="T64" fmla="*/ 298 w 2455"/>
                <a:gd name="T65" fmla="*/ 861 h 2203"/>
                <a:gd name="T66" fmla="*/ 283 w 2455"/>
                <a:gd name="T67" fmla="*/ 825 h 2203"/>
                <a:gd name="T68" fmla="*/ 280 w 2455"/>
                <a:gd name="T69" fmla="*/ 819 h 2203"/>
                <a:gd name="T70" fmla="*/ 273 w 2455"/>
                <a:gd name="T71" fmla="*/ 801 h 2203"/>
                <a:gd name="T72" fmla="*/ 181 w 2455"/>
                <a:gd name="T73" fmla="*/ 458 h 2203"/>
                <a:gd name="T74" fmla="*/ 180 w 2455"/>
                <a:gd name="T75" fmla="*/ 450 h 2203"/>
                <a:gd name="T76" fmla="*/ 176 w 2455"/>
                <a:gd name="T77" fmla="*/ 423 h 2203"/>
                <a:gd name="T78" fmla="*/ 172 w 2455"/>
                <a:gd name="T79" fmla="*/ 373 h 2203"/>
                <a:gd name="T80" fmla="*/ 166 w 2455"/>
                <a:gd name="T81" fmla="*/ 280 h 2203"/>
                <a:gd name="T82" fmla="*/ 172 w 2455"/>
                <a:gd name="T83" fmla="*/ 78 h 2203"/>
                <a:gd name="T84" fmla="*/ 95 w 2455"/>
                <a:gd name="T85" fmla="*/ 1 h 2203"/>
                <a:gd name="T86" fmla="*/ 19 w 2455"/>
                <a:gd name="T87" fmla="*/ 78 h 2203"/>
                <a:gd name="T88" fmla="*/ 19 w 2455"/>
                <a:gd name="T89" fmla="*/ 7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5" h="2203">
                  <a:moveTo>
                    <a:pt x="19" y="78"/>
                  </a:moveTo>
                  <a:cubicBezTo>
                    <a:pt x="0" y="312"/>
                    <a:pt x="24" y="551"/>
                    <a:pt x="100" y="773"/>
                  </a:cubicBezTo>
                  <a:cubicBezTo>
                    <a:pt x="172" y="983"/>
                    <a:pt x="285" y="1174"/>
                    <a:pt x="426" y="1345"/>
                  </a:cubicBezTo>
                  <a:cubicBezTo>
                    <a:pt x="568" y="1519"/>
                    <a:pt x="737" y="1674"/>
                    <a:pt x="926" y="1797"/>
                  </a:cubicBezTo>
                  <a:cubicBezTo>
                    <a:pt x="1128" y="1928"/>
                    <a:pt x="1353" y="2026"/>
                    <a:pt x="1584" y="2092"/>
                  </a:cubicBezTo>
                  <a:cubicBezTo>
                    <a:pt x="1840" y="2166"/>
                    <a:pt x="2110" y="2203"/>
                    <a:pt x="2377" y="2191"/>
                  </a:cubicBezTo>
                  <a:cubicBezTo>
                    <a:pt x="2417" y="2190"/>
                    <a:pt x="2455" y="2157"/>
                    <a:pt x="2453" y="2115"/>
                  </a:cubicBezTo>
                  <a:cubicBezTo>
                    <a:pt x="2452" y="2075"/>
                    <a:pt x="2420" y="2037"/>
                    <a:pt x="2377" y="2038"/>
                  </a:cubicBezTo>
                  <a:cubicBezTo>
                    <a:pt x="2263" y="2043"/>
                    <a:pt x="2149" y="2039"/>
                    <a:pt x="2036" y="2027"/>
                  </a:cubicBezTo>
                  <a:cubicBezTo>
                    <a:pt x="2023" y="2025"/>
                    <a:pt x="2010" y="2024"/>
                    <a:pt x="1997" y="2022"/>
                  </a:cubicBezTo>
                  <a:cubicBezTo>
                    <a:pt x="1991" y="2021"/>
                    <a:pt x="1985" y="2021"/>
                    <a:pt x="1979" y="2020"/>
                  </a:cubicBezTo>
                  <a:cubicBezTo>
                    <a:pt x="1996" y="2022"/>
                    <a:pt x="1972" y="2019"/>
                    <a:pt x="1970" y="2019"/>
                  </a:cubicBezTo>
                  <a:cubicBezTo>
                    <a:pt x="1940" y="2014"/>
                    <a:pt x="1910" y="2010"/>
                    <a:pt x="1880" y="2004"/>
                  </a:cubicBezTo>
                  <a:cubicBezTo>
                    <a:pt x="1823" y="1994"/>
                    <a:pt x="1766" y="1982"/>
                    <a:pt x="1710" y="1968"/>
                  </a:cubicBezTo>
                  <a:cubicBezTo>
                    <a:pt x="1596" y="1939"/>
                    <a:pt x="1483" y="1902"/>
                    <a:pt x="1373" y="1858"/>
                  </a:cubicBezTo>
                  <a:cubicBezTo>
                    <a:pt x="1368" y="1856"/>
                    <a:pt x="1364" y="1854"/>
                    <a:pt x="1359" y="1852"/>
                  </a:cubicBezTo>
                  <a:cubicBezTo>
                    <a:pt x="1358" y="1852"/>
                    <a:pt x="1336" y="1843"/>
                    <a:pt x="1350" y="1849"/>
                  </a:cubicBezTo>
                  <a:cubicBezTo>
                    <a:pt x="1337" y="1843"/>
                    <a:pt x="1323" y="1837"/>
                    <a:pt x="1310" y="1831"/>
                  </a:cubicBezTo>
                  <a:cubicBezTo>
                    <a:pt x="1283" y="1819"/>
                    <a:pt x="1256" y="1807"/>
                    <a:pt x="1230" y="1794"/>
                  </a:cubicBezTo>
                  <a:cubicBezTo>
                    <a:pt x="1178" y="1768"/>
                    <a:pt x="1127" y="1740"/>
                    <a:pt x="1077" y="1711"/>
                  </a:cubicBezTo>
                  <a:cubicBezTo>
                    <a:pt x="1027" y="1681"/>
                    <a:pt x="979" y="1650"/>
                    <a:pt x="933" y="1617"/>
                  </a:cubicBezTo>
                  <a:cubicBezTo>
                    <a:pt x="923" y="1610"/>
                    <a:pt x="914" y="1603"/>
                    <a:pt x="904" y="1596"/>
                  </a:cubicBezTo>
                  <a:cubicBezTo>
                    <a:pt x="898" y="1592"/>
                    <a:pt x="893" y="1587"/>
                    <a:pt x="887" y="1583"/>
                  </a:cubicBezTo>
                  <a:cubicBezTo>
                    <a:pt x="869" y="1569"/>
                    <a:pt x="899" y="1592"/>
                    <a:pt x="880" y="1578"/>
                  </a:cubicBezTo>
                  <a:cubicBezTo>
                    <a:pt x="858" y="1561"/>
                    <a:pt x="837" y="1543"/>
                    <a:pt x="816" y="1525"/>
                  </a:cubicBezTo>
                  <a:cubicBezTo>
                    <a:pt x="734" y="1454"/>
                    <a:pt x="657" y="1378"/>
                    <a:pt x="585" y="1297"/>
                  </a:cubicBezTo>
                  <a:cubicBezTo>
                    <a:pt x="569" y="1279"/>
                    <a:pt x="553" y="1260"/>
                    <a:pt x="538" y="1242"/>
                  </a:cubicBezTo>
                  <a:cubicBezTo>
                    <a:pt x="530" y="1231"/>
                    <a:pt x="521" y="1221"/>
                    <a:pt x="513" y="1211"/>
                  </a:cubicBezTo>
                  <a:cubicBezTo>
                    <a:pt x="509" y="1206"/>
                    <a:pt x="505" y="1201"/>
                    <a:pt x="501" y="1195"/>
                  </a:cubicBezTo>
                  <a:cubicBezTo>
                    <a:pt x="509" y="1206"/>
                    <a:pt x="500" y="1194"/>
                    <a:pt x="497" y="1190"/>
                  </a:cubicBezTo>
                  <a:cubicBezTo>
                    <a:pt x="465" y="1148"/>
                    <a:pt x="435" y="1105"/>
                    <a:pt x="407" y="1061"/>
                  </a:cubicBezTo>
                  <a:cubicBezTo>
                    <a:pt x="379" y="1017"/>
                    <a:pt x="353" y="972"/>
                    <a:pt x="330" y="925"/>
                  </a:cubicBezTo>
                  <a:cubicBezTo>
                    <a:pt x="319" y="904"/>
                    <a:pt x="308" y="883"/>
                    <a:pt x="298" y="861"/>
                  </a:cubicBezTo>
                  <a:cubicBezTo>
                    <a:pt x="293" y="849"/>
                    <a:pt x="288" y="837"/>
                    <a:pt x="283" y="825"/>
                  </a:cubicBezTo>
                  <a:cubicBezTo>
                    <a:pt x="290" y="841"/>
                    <a:pt x="281" y="821"/>
                    <a:pt x="280" y="819"/>
                  </a:cubicBezTo>
                  <a:cubicBezTo>
                    <a:pt x="278" y="813"/>
                    <a:pt x="275" y="807"/>
                    <a:pt x="273" y="801"/>
                  </a:cubicBezTo>
                  <a:cubicBezTo>
                    <a:pt x="229" y="690"/>
                    <a:pt x="199" y="575"/>
                    <a:pt x="181" y="458"/>
                  </a:cubicBezTo>
                  <a:cubicBezTo>
                    <a:pt x="181" y="456"/>
                    <a:pt x="177" y="433"/>
                    <a:pt x="180" y="450"/>
                  </a:cubicBezTo>
                  <a:cubicBezTo>
                    <a:pt x="179" y="441"/>
                    <a:pt x="177" y="432"/>
                    <a:pt x="176" y="423"/>
                  </a:cubicBezTo>
                  <a:cubicBezTo>
                    <a:pt x="175" y="406"/>
                    <a:pt x="173" y="390"/>
                    <a:pt x="172" y="373"/>
                  </a:cubicBezTo>
                  <a:cubicBezTo>
                    <a:pt x="169" y="342"/>
                    <a:pt x="167" y="311"/>
                    <a:pt x="166" y="280"/>
                  </a:cubicBezTo>
                  <a:cubicBezTo>
                    <a:pt x="164" y="213"/>
                    <a:pt x="167" y="145"/>
                    <a:pt x="172" y="78"/>
                  </a:cubicBezTo>
                  <a:cubicBezTo>
                    <a:pt x="175" y="38"/>
                    <a:pt x="134" y="0"/>
                    <a:pt x="95" y="1"/>
                  </a:cubicBezTo>
                  <a:cubicBezTo>
                    <a:pt x="51" y="3"/>
                    <a:pt x="22" y="35"/>
                    <a:pt x="19" y="78"/>
                  </a:cubicBezTo>
                  <a:lnTo>
                    <a:pt x="19" y="78"/>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1" name="Freeform 84">
              <a:extLst>
                <a:ext uri="{FF2B5EF4-FFF2-40B4-BE49-F238E27FC236}">
                  <a16:creationId xmlns:a16="http://schemas.microsoft.com/office/drawing/2014/main" id="{CF3411F6-EC72-E8C3-659B-0DB8C625C248}"/>
                </a:ext>
              </a:extLst>
            </p:cNvPr>
            <p:cNvSpPr>
              <a:spLocks/>
            </p:cNvSpPr>
            <p:nvPr/>
          </p:nvSpPr>
          <p:spPr bwMode="auto">
            <a:xfrm>
              <a:off x="2428219" y="3451663"/>
              <a:ext cx="317500" cy="538163"/>
            </a:xfrm>
            <a:custGeom>
              <a:avLst/>
              <a:gdLst>
                <a:gd name="T0" fmla="*/ 106 w 1332"/>
                <a:gd name="T1" fmla="*/ 2248 h 2256"/>
                <a:gd name="T2" fmla="*/ 980 w 1332"/>
                <a:gd name="T3" fmla="*/ 1718 h 2256"/>
                <a:gd name="T4" fmla="*/ 1300 w 1332"/>
                <a:gd name="T5" fmla="*/ 670 h 2256"/>
                <a:gd name="T6" fmla="*/ 1110 w 1332"/>
                <a:gd name="T7" fmla="*/ 50 h 2256"/>
                <a:gd name="T8" fmla="*/ 1006 w 1332"/>
                <a:gd name="T9" fmla="*/ 22 h 2256"/>
                <a:gd name="T10" fmla="*/ 978 w 1332"/>
                <a:gd name="T11" fmla="*/ 127 h 2256"/>
                <a:gd name="T12" fmla="*/ 1040 w 1332"/>
                <a:gd name="T13" fmla="*/ 248 h 2256"/>
                <a:gd name="T14" fmla="*/ 1047 w 1332"/>
                <a:gd name="T15" fmla="*/ 265 h 2256"/>
                <a:gd name="T16" fmla="*/ 1060 w 1332"/>
                <a:gd name="T17" fmla="*/ 296 h 2256"/>
                <a:gd name="T18" fmla="*/ 1084 w 1332"/>
                <a:gd name="T19" fmla="*/ 364 h 2256"/>
                <a:gd name="T20" fmla="*/ 1119 w 1332"/>
                <a:gd name="T21" fmla="*/ 492 h 2256"/>
                <a:gd name="T22" fmla="*/ 1132 w 1332"/>
                <a:gd name="T23" fmla="*/ 555 h 2256"/>
                <a:gd name="T24" fmla="*/ 1138 w 1332"/>
                <a:gd name="T25" fmla="*/ 588 h 2256"/>
                <a:gd name="T26" fmla="*/ 1140 w 1332"/>
                <a:gd name="T27" fmla="*/ 603 h 2256"/>
                <a:gd name="T28" fmla="*/ 1142 w 1332"/>
                <a:gd name="T29" fmla="*/ 615 h 2256"/>
                <a:gd name="T30" fmla="*/ 1141 w 1332"/>
                <a:gd name="T31" fmla="*/ 613 h 2256"/>
                <a:gd name="T32" fmla="*/ 1150 w 1332"/>
                <a:gd name="T33" fmla="*/ 882 h 2256"/>
                <a:gd name="T34" fmla="*/ 1144 w 1332"/>
                <a:gd name="T35" fmla="*/ 946 h 2256"/>
                <a:gd name="T36" fmla="*/ 1140 w 1332"/>
                <a:gd name="T37" fmla="*/ 980 h 2256"/>
                <a:gd name="T38" fmla="*/ 1140 w 1332"/>
                <a:gd name="T39" fmla="*/ 982 h 2256"/>
                <a:gd name="T40" fmla="*/ 1136 w 1332"/>
                <a:gd name="T41" fmla="*/ 1004 h 2256"/>
                <a:gd name="T42" fmla="*/ 1109 w 1332"/>
                <a:gd name="T43" fmla="*/ 1134 h 2256"/>
                <a:gd name="T44" fmla="*/ 1070 w 1332"/>
                <a:gd name="T45" fmla="*/ 1260 h 2256"/>
                <a:gd name="T46" fmla="*/ 1058 w 1332"/>
                <a:gd name="T47" fmla="*/ 1292 h 2256"/>
                <a:gd name="T48" fmla="*/ 1050 w 1332"/>
                <a:gd name="T49" fmla="*/ 1310 h 2256"/>
                <a:gd name="T50" fmla="*/ 1049 w 1332"/>
                <a:gd name="T51" fmla="*/ 1312 h 2256"/>
                <a:gd name="T52" fmla="*/ 1022 w 1332"/>
                <a:gd name="T53" fmla="*/ 1371 h 2256"/>
                <a:gd name="T54" fmla="*/ 893 w 1332"/>
                <a:gd name="T55" fmla="*/ 1582 h 2256"/>
                <a:gd name="T56" fmla="*/ 885 w 1332"/>
                <a:gd name="T57" fmla="*/ 1594 h 2256"/>
                <a:gd name="T58" fmla="*/ 868 w 1332"/>
                <a:gd name="T59" fmla="*/ 1615 h 2256"/>
                <a:gd name="T60" fmla="*/ 825 w 1332"/>
                <a:gd name="T61" fmla="*/ 1665 h 2256"/>
                <a:gd name="T62" fmla="*/ 742 w 1332"/>
                <a:gd name="T63" fmla="*/ 1752 h 2256"/>
                <a:gd name="T64" fmla="*/ 648 w 1332"/>
                <a:gd name="T65" fmla="*/ 1833 h 2256"/>
                <a:gd name="T66" fmla="*/ 637 w 1332"/>
                <a:gd name="T67" fmla="*/ 1842 h 2256"/>
                <a:gd name="T68" fmla="*/ 612 w 1332"/>
                <a:gd name="T69" fmla="*/ 1861 h 2256"/>
                <a:gd name="T70" fmla="*/ 558 w 1332"/>
                <a:gd name="T71" fmla="*/ 1898 h 2256"/>
                <a:gd name="T72" fmla="*/ 440 w 1332"/>
                <a:gd name="T73" fmla="*/ 1969 h 2256"/>
                <a:gd name="T74" fmla="*/ 379 w 1332"/>
                <a:gd name="T75" fmla="*/ 2000 h 2256"/>
                <a:gd name="T76" fmla="*/ 348 w 1332"/>
                <a:gd name="T77" fmla="*/ 2014 h 2256"/>
                <a:gd name="T78" fmla="*/ 335 w 1332"/>
                <a:gd name="T79" fmla="*/ 2019 h 2256"/>
                <a:gd name="T80" fmla="*/ 328 w 1332"/>
                <a:gd name="T81" fmla="*/ 2022 h 2256"/>
                <a:gd name="T82" fmla="*/ 65 w 1332"/>
                <a:gd name="T83" fmla="*/ 2101 h 2256"/>
                <a:gd name="T84" fmla="*/ 12 w 1332"/>
                <a:gd name="T85" fmla="*/ 2195 h 2256"/>
                <a:gd name="T86" fmla="*/ 106 w 1332"/>
                <a:gd name="T87" fmla="*/ 2248 h 2256"/>
                <a:gd name="T88" fmla="*/ 106 w 1332"/>
                <a:gd name="T89" fmla="*/ 2248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2" h="2256">
                  <a:moveTo>
                    <a:pt x="106" y="2248"/>
                  </a:moveTo>
                  <a:cubicBezTo>
                    <a:pt x="446" y="2183"/>
                    <a:pt x="763" y="1988"/>
                    <a:pt x="980" y="1718"/>
                  </a:cubicBezTo>
                  <a:cubicBezTo>
                    <a:pt x="1217" y="1423"/>
                    <a:pt x="1332" y="1047"/>
                    <a:pt x="1300" y="670"/>
                  </a:cubicBezTo>
                  <a:cubicBezTo>
                    <a:pt x="1282" y="452"/>
                    <a:pt x="1219" y="240"/>
                    <a:pt x="1110" y="50"/>
                  </a:cubicBezTo>
                  <a:cubicBezTo>
                    <a:pt x="1091" y="15"/>
                    <a:pt x="1040" y="0"/>
                    <a:pt x="1006" y="22"/>
                  </a:cubicBezTo>
                  <a:cubicBezTo>
                    <a:pt x="971" y="45"/>
                    <a:pt x="957" y="90"/>
                    <a:pt x="978" y="127"/>
                  </a:cubicBezTo>
                  <a:cubicBezTo>
                    <a:pt x="1001" y="166"/>
                    <a:pt x="1022" y="207"/>
                    <a:pt x="1040" y="248"/>
                  </a:cubicBezTo>
                  <a:cubicBezTo>
                    <a:pt x="1041" y="250"/>
                    <a:pt x="1052" y="277"/>
                    <a:pt x="1047" y="265"/>
                  </a:cubicBezTo>
                  <a:cubicBezTo>
                    <a:pt x="1052" y="275"/>
                    <a:pt x="1056" y="286"/>
                    <a:pt x="1060" y="296"/>
                  </a:cubicBezTo>
                  <a:cubicBezTo>
                    <a:pt x="1069" y="319"/>
                    <a:pt x="1077" y="341"/>
                    <a:pt x="1084" y="364"/>
                  </a:cubicBezTo>
                  <a:cubicBezTo>
                    <a:pt x="1098" y="406"/>
                    <a:pt x="1110" y="449"/>
                    <a:pt x="1119" y="492"/>
                  </a:cubicBezTo>
                  <a:cubicBezTo>
                    <a:pt x="1124" y="513"/>
                    <a:pt x="1128" y="534"/>
                    <a:pt x="1132" y="555"/>
                  </a:cubicBezTo>
                  <a:cubicBezTo>
                    <a:pt x="1134" y="566"/>
                    <a:pt x="1136" y="577"/>
                    <a:pt x="1138" y="588"/>
                  </a:cubicBezTo>
                  <a:cubicBezTo>
                    <a:pt x="1138" y="593"/>
                    <a:pt x="1139" y="598"/>
                    <a:pt x="1140" y="603"/>
                  </a:cubicBezTo>
                  <a:cubicBezTo>
                    <a:pt x="1141" y="607"/>
                    <a:pt x="1141" y="611"/>
                    <a:pt x="1142" y="615"/>
                  </a:cubicBezTo>
                  <a:cubicBezTo>
                    <a:pt x="1141" y="608"/>
                    <a:pt x="1141" y="608"/>
                    <a:pt x="1141" y="613"/>
                  </a:cubicBezTo>
                  <a:cubicBezTo>
                    <a:pt x="1152" y="702"/>
                    <a:pt x="1155" y="792"/>
                    <a:pt x="1150" y="882"/>
                  </a:cubicBezTo>
                  <a:cubicBezTo>
                    <a:pt x="1148" y="903"/>
                    <a:pt x="1147" y="925"/>
                    <a:pt x="1144" y="946"/>
                  </a:cubicBezTo>
                  <a:cubicBezTo>
                    <a:pt x="1143" y="957"/>
                    <a:pt x="1142" y="968"/>
                    <a:pt x="1140" y="980"/>
                  </a:cubicBezTo>
                  <a:cubicBezTo>
                    <a:pt x="1141" y="976"/>
                    <a:pt x="1142" y="966"/>
                    <a:pt x="1140" y="982"/>
                  </a:cubicBezTo>
                  <a:cubicBezTo>
                    <a:pt x="1139" y="989"/>
                    <a:pt x="1138" y="997"/>
                    <a:pt x="1136" y="1004"/>
                  </a:cubicBezTo>
                  <a:cubicBezTo>
                    <a:pt x="1129" y="1048"/>
                    <a:pt x="1120" y="1091"/>
                    <a:pt x="1109" y="1134"/>
                  </a:cubicBezTo>
                  <a:cubicBezTo>
                    <a:pt x="1098" y="1177"/>
                    <a:pt x="1085" y="1219"/>
                    <a:pt x="1070" y="1260"/>
                  </a:cubicBezTo>
                  <a:cubicBezTo>
                    <a:pt x="1066" y="1271"/>
                    <a:pt x="1062" y="1282"/>
                    <a:pt x="1058" y="1292"/>
                  </a:cubicBezTo>
                  <a:cubicBezTo>
                    <a:pt x="1055" y="1298"/>
                    <a:pt x="1053" y="1304"/>
                    <a:pt x="1050" y="1310"/>
                  </a:cubicBezTo>
                  <a:cubicBezTo>
                    <a:pt x="1050" y="1311"/>
                    <a:pt x="1045" y="1323"/>
                    <a:pt x="1049" y="1312"/>
                  </a:cubicBezTo>
                  <a:cubicBezTo>
                    <a:pt x="1041" y="1332"/>
                    <a:pt x="1032" y="1352"/>
                    <a:pt x="1022" y="1371"/>
                  </a:cubicBezTo>
                  <a:cubicBezTo>
                    <a:pt x="986" y="1445"/>
                    <a:pt x="943" y="1516"/>
                    <a:pt x="893" y="1582"/>
                  </a:cubicBezTo>
                  <a:cubicBezTo>
                    <a:pt x="891" y="1586"/>
                    <a:pt x="876" y="1605"/>
                    <a:pt x="885" y="1594"/>
                  </a:cubicBezTo>
                  <a:cubicBezTo>
                    <a:pt x="879" y="1601"/>
                    <a:pt x="873" y="1608"/>
                    <a:pt x="868" y="1615"/>
                  </a:cubicBezTo>
                  <a:cubicBezTo>
                    <a:pt x="854" y="1632"/>
                    <a:pt x="840" y="1649"/>
                    <a:pt x="825" y="1665"/>
                  </a:cubicBezTo>
                  <a:cubicBezTo>
                    <a:pt x="799" y="1695"/>
                    <a:pt x="771" y="1724"/>
                    <a:pt x="742" y="1752"/>
                  </a:cubicBezTo>
                  <a:cubicBezTo>
                    <a:pt x="712" y="1780"/>
                    <a:pt x="681" y="1807"/>
                    <a:pt x="648" y="1833"/>
                  </a:cubicBezTo>
                  <a:cubicBezTo>
                    <a:pt x="646" y="1835"/>
                    <a:pt x="625" y="1851"/>
                    <a:pt x="637" y="1842"/>
                  </a:cubicBezTo>
                  <a:cubicBezTo>
                    <a:pt x="629" y="1848"/>
                    <a:pt x="620" y="1855"/>
                    <a:pt x="612" y="1861"/>
                  </a:cubicBezTo>
                  <a:cubicBezTo>
                    <a:pt x="594" y="1874"/>
                    <a:pt x="577" y="1886"/>
                    <a:pt x="558" y="1898"/>
                  </a:cubicBezTo>
                  <a:cubicBezTo>
                    <a:pt x="520" y="1923"/>
                    <a:pt x="481" y="1947"/>
                    <a:pt x="440" y="1969"/>
                  </a:cubicBezTo>
                  <a:cubicBezTo>
                    <a:pt x="420" y="1979"/>
                    <a:pt x="400" y="1990"/>
                    <a:pt x="379" y="2000"/>
                  </a:cubicBezTo>
                  <a:cubicBezTo>
                    <a:pt x="369" y="2004"/>
                    <a:pt x="358" y="2009"/>
                    <a:pt x="348" y="2014"/>
                  </a:cubicBezTo>
                  <a:cubicBezTo>
                    <a:pt x="344" y="2016"/>
                    <a:pt x="339" y="2018"/>
                    <a:pt x="335" y="2019"/>
                  </a:cubicBezTo>
                  <a:cubicBezTo>
                    <a:pt x="320" y="2026"/>
                    <a:pt x="345" y="2016"/>
                    <a:pt x="328" y="2022"/>
                  </a:cubicBezTo>
                  <a:cubicBezTo>
                    <a:pt x="243" y="2057"/>
                    <a:pt x="155" y="2083"/>
                    <a:pt x="65" y="2101"/>
                  </a:cubicBezTo>
                  <a:cubicBezTo>
                    <a:pt x="26" y="2108"/>
                    <a:pt x="0" y="2158"/>
                    <a:pt x="12" y="2195"/>
                  </a:cubicBezTo>
                  <a:cubicBezTo>
                    <a:pt x="25" y="2237"/>
                    <a:pt x="64" y="2256"/>
                    <a:pt x="106" y="2248"/>
                  </a:cubicBezTo>
                  <a:lnTo>
                    <a:pt x="106" y="2248"/>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2" name="Freeform 85">
              <a:extLst>
                <a:ext uri="{FF2B5EF4-FFF2-40B4-BE49-F238E27FC236}">
                  <a16:creationId xmlns:a16="http://schemas.microsoft.com/office/drawing/2014/main" id="{82B9151A-903A-77BF-0E41-C8CBF9658513}"/>
                </a:ext>
              </a:extLst>
            </p:cNvPr>
            <p:cNvSpPr>
              <a:spLocks/>
            </p:cNvSpPr>
            <p:nvPr/>
          </p:nvSpPr>
          <p:spPr bwMode="auto">
            <a:xfrm>
              <a:off x="2215494" y="4094601"/>
              <a:ext cx="306388" cy="333375"/>
            </a:xfrm>
            <a:custGeom>
              <a:avLst/>
              <a:gdLst>
                <a:gd name="T0" fmla="*/ 1 w 1286"/>
                <a:gd name="T1" fmla="*/ 78 h 1395"/>
                <a:gd name="T2" fmla="*/ 227 w 1286"/>
                <a:gd name="T3" fmla="*/ 797 h 1395"/>
                <a:gd name="T4" fmla="*/ 791 w 1286"/>
                <a:gd name="T5" fmla="*/ 1276 h 1395"/>
                <a:gd name="T6" fmla="*/ 1208 w 1286"/>
                <a:gd name="T7" fmla="*/ 1390 h 1395"/>
                <a:gd name="T8" fmla="*/ 1284 w 1286"/>
                <a:gd name="T9" fmla="*/ 1314 h 1395"/>
                <a:gd name="T10" fmla="*/ 1208 w 1286"/>
                <a:gd name="T11" fmla="*/ 1237 h 1395"/>
                <a:gd name="T12" fmla="*/ 1185 w 1286"/>
                <a:gd name="T13" fmla="*/ 1235 h 1395"/>
                <a:gd name="T14" fmla="*/ 1176 w 1286"/>
                <a:gd name="T15" fmla="*/ 1233 h 1395"/>
                <a:gd name="T16" fmla="*/ 1136 w 1286"/>
                <a:gd name="T17" fmla="*/ 1226 h 1395"/>
                <a:gd name="T18" fmla="*/ 1049 w 1286"/>
                <a:gd name="T19" fmla="*/ 1207 h 1395"/>
                <a:gd name="T20" fmla="*/ 887 w 1286"/>
                <a:gd name="T21" fmla="*/ 1152 h 1395"/>
                <a:gd name="T22" fmla="*/ 882 w 1286"/>
                <a:gd name="T23" fmla="*/ 1150 h 1395"/>
                <a:gd name="T24" fmla="*/ 861 w 1286"/>
                <a:gd name="T25" fmla="*/ 1141 h 1395"/>
                <a:gd name="T26" fmla="*/ 821 w 1286"/>
                <a:gd name="T27" fmla="*/ 1122 h 1395"/>
                <a:gd name="T28" fmla="*/ 743 w 1286"/>
                <a:gd name="T29" fmla="*/ 1079 h 1395"/>
                <a:gd name="T30" fmla="*/ 673 w 1286"/>
                <a:gd name="T31" fmla="*/ 1036 h 1395"/>
                <a:gd name="T32" fmla="*/ 643 w 1286"/>
                <a:gd name="T33" fmla="*/ 1015 h 1395"/>
                <a:gd name="T34" fmla="*/ 625 w 1286"/>
                <a:gd name="T35" fmla="*/ 1002 h 1395"/>
                <a:gd name="T36" fmla="*/ 613 w 1286"/>
                <a:gd name="T37" fmla="*/ 993 h 1395"/>
                <a:gd name="T38" fmla="*/ 611 w 1286"/>
                <a:gd name="T39" fmla="*/ 991 h 1395"/>
                <a:gd name="T40" fmla="*/ 485 w 1286"/>
                <a:gd name="T41" fmla="*/ 876 h 1395"/>
                <a:gd name="T42" fmla="*/ 429 w 1286"/>
                <a:gd name="T43" fmla="*/ 814 h 1395"/>
                <a:gd name="T44" fmla="*/ 405 w 1286"/>
                <a:gd name="T45" fmla="*/ 785 h 1395"/>
                <a:gd name="T46" fmla="*/ 399 w 1286"/>
                <a:gd name="T47" fmla="*/ 776 h 1395"/>
                <a:gd name="T48" fmla="*/ 381 w 1286"/>
                <a:gd name="T49" fmla="*/ 752 h 1395"/>
                <a:gd name="T50" fmla="*/ 289 w 1286"/>
                <a:gd name="T51" fmla="*/ 602 h 1395"/>
                <a:gd name="T52" fmla="*/ 253 w 1286"/>
                <a:gd name="T53" fmla="*/ 527 h 1395"/>
                <a:gd name="T54" fmla="*/ 249 w 1286"/>
                <a:gd name="T55" fmla="*/ 517 h 1395"/>
                <a:gd name="T56" fmla="*/ 243 w 1286"/>
                <a:gd name="T57" fmla="*/ 503 h 1395"/>
                <a:gd name="T58" fmla="*/ 224 w 1286"/>
                <a:gd name="T59" fmla="*/ 453 h 1395"/>
                <a:gd name="T60" fmla="*/ 173 w 1286"/>
                <a:gd name="T61" fmla="*/ 262 h 1395"/>
                <a:gd name="T62" fmla="*/ 165 w 1286"/>
                <a:gd name="T63" fmla="*/ 217 h 1395"/>
                <a:gd name="T64" fmla="*/ 164 w 1286"/>
                <a:gd name="T65" fmla="*/ 207 h 1395"/>
                <a:gd name="T66" fmla="*/ 160 w 1286"/>
                <a:gd name="T67" fmla="*/ 177 h 1395"/>
                <a:gd name="T68" fmla="*/ 154 w 1286"/>
                <a:gd name="T69" fmla="*/ 78 h 1395"/>
                <a:gd name="T70" fmla="*/ 77 w 1286"/>
                <a:gd name="T71" fmla="*/ 2 h 1395"/>
                <a:gd name="T72" fmla="*/ 1 w 1286"/>
                <a:gd name="T73" fmla="*/ 78 h 1395"/>
                <a:gd name="T74" fmla="*/ 1 w 1286"/>
                <a:gd name="T75" fmla="*/ 78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395">
                  <a:moveTo>
                    <a:pt x="1" y="78"/>
                  </a:moveTo>
                  <a:cubicBezTo>
                    <a:pt x="7" y="333"/>
                    <a:pt x="86" y="586"/>
                    <a:pt x="227" y="797"/>
                  </a:cubicBezTo>
                  <a:cubicBezTo>
                    <a:pt x="366" y="1006"/>
                    <a:pt x="562" y="1174"/>
                    <a:pt x="791" y="1276"/>
                  </a:cubicBezTo>
                  <a:cubicBezTo>
                    <a:pt x="924" y="1336"/>
                    <a:pt x="1062" y="1374"/>
                    <a:pt x="1208" y="1390"/>
                  </a:cubicBezTo>
                  <a:cubicBezTo>
                    <a:pt x="1247" y="1395"/>
                    <a:pt x="1286" y="1352"/>
                    <a:pt x="1284" y="1314"/>
                  </a:cubicBezTo>
                  <a:cubicBezTo>
                    <a:pt x="1282" y="1268"/>
                    <a:pt x="1250" y="1242"/>
                    <a:pt x="1208" y="1237"/>
                  </a:cubicBezTo>
                  <a:cubicBezTo>
                    <a:pt x="1200" y="1236"/>
                    <a:pt x="1193" y="1236"/>
                    <a:pt x="1185" y="1235"/>
                  </a:cubicBezTo>
                  <a:cubicBezTo>
                    <a:pt x="1202" y="1237"/>
                    <a:pt x="1178" y="1233"/>
                    <a:pt x="1176" y="1233"/>
                  </a:cubicBezTo>
                  <a:cubicBezTo>
                    <a:pt x="1163" y="1231"/>
                    <a:pt x="1149" y="1229"/>
                    <a:pt x="1136" y="1226"/>
                  </a:cubicBezTo>
                  <a:cubicBezTo>
                    <a:pt x="1107" y="1221"/>
                    <a:pt x="1078" y="1214"/>
                    <a:pt x="1049" y="1207"/>
                  </a:cubicBezTo>
                  <a:cubicBezTo>
                    <a:pt x="994" y="1192"/>
                    <a:pt x="940" y="1174"/>
                    <a:pt x="887" y="1152"/>
                  </a:cubicBezTo>
                  <a:cubicBezTo>
                    <a:pt x="874" y="1147"/>
                    <a:pt x="903" y="1160"/>
                    <a:pt x="882" y="1150"/>
                  </a:cubicBezTo>
                  <a:cubicBezTo>
                    <a:pt x="875" y="1147"/>
                    <a:pt x="868" y="1144"/>
                    <a:pt x="861" y="1141"/>
                  </a:cubicBezTo>
                  <a:cubicBezTo>
                    <a:pt x="848" y="1135"/>
                    <a:pt x="834" y="1128"/>
                    <a:pt x="821" y="1122"/>
                  </a:cubicBezTo>
                  <a:cubicBezTo>
                    <a:pt x="794" y="1109"/>
                    <a:pt x="768" y="1094"/>
                    <a:pt x="743" y="1079"/>
                  </a:cubicBezTo>
                  <a:cubicBezTo>
                    <a:pt x="719" y="1066"/>
                    <a:pt x="696" y="1051"/>
                    <a:pt x="673" y="1036"/>
                  </a:cubicBezTo>
                  <a:cubicBezTo>
                    <a:pt x="663" y="1029"/>
                    <a:pt x="653" y="1022"/>
                    <a:pt x="643" y="1015"/>
                  </a:cubicBezTo>
                  <a:cubicBezTo>
                    <a:pt x="637" y="1010"/>
                    <a:pt x="631" y="1006"/>
                    <a:pt x="625" y="1002"/>
                  </a:cubicBezTo>
                  <a:cubicBezTo>
                    <a:pt x="621" y="999"/>
                    <a:pt x="617" y="996"/>
                    <a:pt x="613" y="993"/>
                  </a:cubicBezTo>
                  <a:cubicBezTo>
                    <a:pt x="619" y="997"/>
                    <a:pt x="618" y="996"/>
                    <a:pt x="611" y="991"/>
                  </a:cubicBezTo>
                  <a:cubicBezTo>
                    <a:pt x="566" y="955"/>
                    <a:pt x="524" y="917"/>
                    <a:pt x="485" y="876"/>
                  </a:cubicBezTo>
                  <a:cubicBezTo>
                    <a:pt x="465" y="856"/>
                    <a:pt x="447" y="836"/>
                    <a:pt x="429" y="814"/>
                  </a:cubicBezTo>
                  <a:cubicBezTo>
                    <a:pt x="421" y="805"/>
                    <a:pt x="413" y="795"/>
                    <a:pt x="405" y="785"/>
                  </a:cubicBezTo>
                  <a:cubicBezTo>
                    <a:pt x="414" y="796"/>
                    <a:pt x="399" y="776"/>
                    <a:pt x="399" y="776"/>
                  </a:cubicBezTo>
                  <a:cubicBezTo>
                    <a:pt x="393" y="768"/>
                    <a:pt x="387" y="760"/>
                    <a:pt x="381" y="752"/>
                  </a:cubicBezTo>
                  <a:cubicBezTo>
                    <a:pt x="347" y="704"/>
                    <a:pt x="316" y="654"/>
                    <a:pt x="289" y="602"/>
                  </a:cubicBezTo>
                  <a:cubicBezTo>
                    <a:pt x="276" y="578"/>
                    <a:pt x="264" y="552"/>
                    <a:pt x="253" y="527"/>
                  </a:cubicBezTo>
                  <a:cubicBezTo>
                    <a:pt x="253" y="527"/>
                    <a:pt x="243" y="504"/>
                    <a:pt x="249" y="517"/>
                  </a:cubicBezTo>
                  <a:cubicBezTo>
                    <a:pt x="247" y="512"/>
                    <a:pt x="245" y="508"/>
                    <a:pt x="243" y="503"/>
                  </a:cubicBezTo>
                  <a:cubicBezTo>
                    <a:pt x="236" y="487"/>
                    <a:pt x="230" y="470"/>
                    <a:pt x="224" y="453"/>
                  </a:cubicBezTo>
                  <a:cubicBezTo>
                    <a:pt x="202" y="391"/>
                    <a:pt x="185" y="327"/>
                    <a:pt x="173" y="262"/>
                  </a:cubicBezTo>
                  <a:cubicBezTo>
                    <a:pt x="170" y="247"/>
                    <a:pt x="167" y="232"/>
                    <a:pt x="165" y="217"/>
                  </a:cubicBezTo>
                  <a:cubicBezTo>
                    <a:pt x="165" y="216"/>
                    <a:pt x="162" y="192"/>
                    <a:pt x="164" y="207"/>
                  </a:cubicBezTo>
                  <a:cubicBezTo>
                    <a:pt x="162" y="197"/>
                    <a:pt x="161" y="187"/>
                    <a:pt x="160" y="177"/>
                  </a:cubicBezTo>
                  <a:cubicBezTo>
                    <a:pt x="157" y="144"/>
                    <a:pt x="155" y="111"/>
                    <a:pt x="154" y="78"/>
                  </a:cubicBezTo>
                  <a:cubicBezTo>
                    <a:pt x="153" y="38"/>
                    <a:pt x="119" y="0"/>
                    <a:pt x="77" y="2"/>
                  </a:cubicBezTo>
                  <a:cubicBezTo>
                    <a:pt x="37" y="4"/>
                    <a:pt x="0" y="36"/>
                    <a:pt x="1" y="78"/>
                  </a:cubicBezTo>
                  <a:lnTo>
                    <a:pt x="1" y="78"/>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3" name="Freeform 86">
              <a:extLst>
                <a:ext uri="{FF2B5EF4-FFF2-40B4-BE49-F238E27FC236}">
                  <a16:creationId xmlns:a16="http://schemas.microsoft.com/office/drawing/2014/main" id="{8604B0D0-DC45-46E4-085D-4974D422888F}"/>
                </a:ext>
              </a:extLst>
            </p:cNvPr>
            <p:cNvSpPr>
              <a:spLocks/>
            </p:cNvSpPr>
            <p:nvPr/>
          </p:nvSpPr>
          <p:spPr bwMode="auto">
            <a:xfrm>
              <a:off x="2139294" y="3788213"/>
              <a:ext cx="223838" cy="165100"/>
            </a:xfrm>
            <a:custGeom>
              <a:avLst/>
              <a:gdLst>
                <a:gd name="T0" fmla="*/ 913 w 942"/>
                <a:gd name="T1" fmla="*/ 557 h 695"/>
                <a:gd name="T2" fmla="*/ 104 w 942"/>
                <a:gd name="T3" fmla="*/ 15 h 695"/>
                <a:gd name="T4" fmla="*/ 10 w 942"/>
                <a:gd name="T5" fmla="*/ 68 h 695"/>
                <a:gd name="T6" fmla="*/ 63 w 942"/>
                <a:gd name="T7" fmla="*/ 162 h 695"/>
                <a:gd name="T8" fmla="*/ 121 w 942"/>
                <a:gd name="T9" fmla="*/ 185 h 695"/>
                <a:gd name="T10" fmla="*/ 135 w 942"/>
                <a:gd name="T11" fmla="*/ 191 h 695"/>
                <a:gd name="T12" fmla="*/ 160 w 942"/>
                <a:gd name="T13" fmla="*/ 203 h 695"/>
                <a:gd name="T14" fmla="*/ 265 w 942"/>
                <a:gd name="T15" fmla="*/ 254 h 695"/>
                <a:gd name="T16" fmla="*/ 462 w 942"/>
                <a:gd name="T17" fmla="*/ 372 h 695"/>
                <a:gd name="T18" fmla="*/ 805 w 942"/>
                <a:gd name="T19" fmla="*/ 666 h 695"/>
                <a:gd name="T20" fmla="*/ 913 w 942"/>
                <a:gd name="T21" fmla="*/ 666 h 695"/>
                <a:gd name="T22" fmla="*/ 913 w 942"/>
                <a:gd name="T23" fmla="*/ 557 h 695"/>
                <a:gd name="T24" fmla="*/ 913 w 942"/>
                <a:gd name="T25" fmla="*/ 55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2" h="695">
                  <a:moveTo>
                    <a:pt x="913" y="557"/>
                  </a:moveTo>
                  <a:cubicBezTo>
                    <a:pt x="688" y="317"/>
                    <a:pt x="410" y="133"/>
                    <a:pt x="104" y="15"/>
                  </a:cubicBezTo>
                  <a:cubicBezTo>
                    <a:pt x="66" y="0"/>
                    <a:pt x="18" y="31"/>
                    <a:pt x="10" y="68"/>
                  </a:cubicBezTo>
                  <a:cubicBezTo>
                    <a:pt x="0" y="112"/>
                    <a:pt x="23" y="147"/>
                    <a:pt x="63" y="162"/>
                  </a:cubicBezTo>
                  <a:cubicBezTo>
                    <a:pt x="83" y="170"/>
                    <a:pt x="102" y="177"/>
                    <a:pt x="121" y="185"/>
                  </a:cubicBezTo>
                  <a:cubicBezTo>
                    <a:pt x="110" y="181"/>
                    <a:pt x="133" y="190"/>
                    <a:pt x="135" y="191"/>
                  </a:cubicBezTo>
                  <a:cubicBezTo>
                    <a:pt x="143" y="195"/>
                    <a:pt x="152" y="199"/>
                    <a:pt x="160" y="203"/>
                  </a:cubicBezTo>
                  <a:cubicBezTo>
                    <a:pt x="195" y="219"/>
                    <a:pt x="230" y="236"/>
                    <a:pt x="265" y="254"/>
                  </a:cubicBezTo>
                  <a:cubicBezTo>
                    <a:pt x="333" y="290"/>
                    <a:pt x="399" y="329"/>
                    <a:pt x="462" y="372"/>
                  </a:cubicBezTo>
                  <a:cubicBezTo>
                    <a:pt x="586" y="455"/>
                    <a:pt x="697" y="551"/>
                    <a:pt x="805" y="666"/>
                  </a:cubicBezTo>
                  <a:cubicBezTo>
                    <a:pt x="832" y="695"/>
                    <a:pt x="885" y="695"/>
                    <a:pt x="913" y="666"/>
                  </a:cubicBezTo>
                  <a:cubicBezTo>
                    <a:pt x="942" y="634"/>
                    <a:pt x="942" y="589"/>
                    <a:pt x="913" y="557"/>
                  </a:cubicBezTo>
                  <a:lnTo>
                    <a:pt x="913" y="557"/>
                  </a:lnTo>
                  <a:close/>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4" name="Freeform 87">
              <a:extLst>
                <a:ext uri="{FF2B5EF4-FFF2-40B4-BE49-F238E27FC236}">
                  <a16:creationId xmlns:a16="http://schemas.microsoft.com/office/drawing/2014/main" id="{DCDC139A-990D-F3C6-54EA-0438B5F5A7EC}"/>
                </a:ext>
              </a:extLst>
            </p:cNvPr>
            <p:cNvSpPr>
              <a:spLocks/>
            </p:cNvSpPr>
            <p:nvPr/>
          </p:nvSpPr>
          <p:spPr bwMode="auto">
            <a:xfrm>
              <a:off x="2491719" y="4123176"/>
              <a:ext cx="114300" cy="234950"/>
            </a:xfrm>
            <a:custGeom>
              <a:avLst/>
              <a:gdLst>
                <a:gd name="T0" fmla="*/ 206 w 476"/>
                <a:gd name="T1" fmla="*/ 879 h 985"/>
                <a:gd name="T2" fmla="*/ 201 w 476"/>
                <a:gd name="T3" fmla="*/ 851 h 985"/>
                <a:gd name="T4" fmla="*/ 201 w 476"/>
                <a:gd name="T5" fmla="*/ 850 h 985"/>
                <a:gd name="T6" fmla="*/ 199 w 476"/>
                <a:gd name="T7" fmla="*/ 836 h 985"/>
                <a:gd name="T8" fmla="*/ 195 w 476"/>
                <a:gd name="T9" fmla="*/ 786 h 985"/>
                <a:gd name="T10" fmla="*/ 196 w 476"/>
                <a:gd name="T11" fmla="*/ 678 h 985"/>
                <a:gd name="T12" fmla="*/ 199 w 476"/>
                <a:gd name="T13" fmla="*/ 649 h 985"/>
                <a:gd name="T14" fmla="*/ 200 w 476"/>
                <a:gd name="T15" fmla="*/ 634 h 985"/>
                <a:gd name="T16" fmla="*/ 209 w 476"/>
                <a:gd name="T17" fmla="*/ 585 h 985"/>
                <a:gd name="T18" fmla="*/ 235 w 476"/>
                <a:gd name="T19" fmla="*/ 480 h 985"/>
                <a:gd name="T20" fmla="*/ 252 w 476"/>
                <a:gd name="T21" fmla="*/ 433 h 985"/>
                <a:gd name="T22" fmla="*/ 262 w 476"/>
                <a:gd name="T23" fmla="*/ 406 h 985"/>
                <a:gd name="T24" fmla="*/ 269 w 476"/>
                <a:gd name="T25" fmla="*/ 391 h 985"/>
                <a:gd name="T26" fmla="*/ 320 w 476"/>
                <a:gd name="T27" fmla="*/ 297 h 985"/>
                <a:gd name="T28" fmla="*/ 347 w 476"/>
                <a:gd name="T29" fmla="*/ 254 h 985"/>
                <a:gd name="T30" fmla="*/ 364 w 476"/>
                <a:gd name="T31" fmla="*/ 231 h 985"/>
                <a:gd name="T32" fmla="*/ 372 w 476"/>
                <a:gd name="T33" fmla="*/ 220 h 985"/>
                <a:gd name="T34" fmla="*/ 374 w 476"/>
                <a:gd name="T35" fmla="*/ 218 h 985"/>
                <a:gd name="T36" fmla="*/ 446 w 476"/>
                <a:gd name="T37" fmla="*/ 138 h 985"/>
                <a:gd name="T38" fmla="*/ 446 w 476"/>
                <a:gd name="T39" fmla="*/ 30 h 985"/>
                <a:gd name="T40" fmla="*/ 338 w 476"/>
                <a:gd name="T41" fmla="*/ 30 h 985"/>
                <a:gd name="T42" fmla="*/ 58 w 476"/>
                <a:gd name="T43" fmla="*/ 920 h 985"/>
                <a:gd name="T44" fmla="*/ 152 w 476"/>
                <a:gd name="T45" fmla="*/ 973 h 985"/>
                <a:gd name="T46" fmla="*/ 206 w 476"/>
                <a:gd name="T47" fmla="*/ 879 h 985"/>
                <a:gd name="T48" fmla="*/ 206 w 476"/>
                <a:gd name="T49" fmla="*/ 879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6" h="985">
                  <a:moveTo>
                    <a:pt x="206" y="879"/>
                  </a:moveTo>
                  <a:cubicBezTo>
                    <a:pt x="204" y="870"/>
                    <a:pt x="203" y="860"/>
                    <a:pt x="201" y="851"/>
                  </a:cubicBezTo>
                  <a:cubicBezTo>
                    <a:pt x="200" y="842"/>
                    <a:pt x="200" y="841"/>
                    <a:pt x="201" y="850"/>
                  </a:cubicBezTo>
                  <a:cubicBezTo>
                    <a:pt x="200" y="845"/>
                    <a:pt x="200" y="840"/>
                    <a:pt x="199" y="836"/>
                  </a:cubicBezTo>
                  <a:cubicBezTo>
                    <a:pt x="197" y="819"/>
                    <a:pt x="196" y="802"/>
                    <a:pt x="195" y="786"/>
                  </a:cubicBezTo>
                  <a:cubicBezTo>
                    <a:pt x="193" y="750"/>
                    <a:pt x="194" y="714"/>
                    <a:pt x="196" y="678"/>
                  </a:cubicBezTo>
                  <a:cubicBezTo>
                    <a:pt x="197" y="668"/>
                    <a:pt x="198" y="659"/>
                    <a:pt x="199" y="649"/>
                  </a:cubicBezTo>
                  <a:cubicBezTo>
                    <a:pt x="199" y="647"/>
                    <a:pt x="203" y="617"/>
                    <a:pt x="200" y="634"/>
                  </a:cubicBezTo>
                  <a:cubicBezTo>
                    <a:pt x="203" y="618"/>
                    <a:pt x="205" y="601"/>
                    <a:pt x="209" y="585"/>
                  </a:cubicBezTo>
                  <a:cubicBezTo>
                    <a:pt x="215" y="549"/>
                    <a:pt x="224" y="515"/>
                    <a:pt x="235" y="480"/>
                  </a:cubicBezTo>
                  <a:cubicBezTo>
                    <a:pt x="240" y="464"/>
                    <a:pt x="246" y="449"/>
                    <a:pt x="252" y="433"/>
                  </a:cubicBezTo>
                  <a:cubicBezTo>
                    <a:pt x="255" y="424"/>
                    <a:pt x="259" y="415"/>
                    <a:pt x="262" y="406"/>
                  </a:cubicBezTo>
                  <a:cubicBezTo>
                    <a:pt x="257" y="420"/>
                    <a:pt x="268" y="394"/>
                    <a:pt x="269" y="391"/>
                  </a:cubicBezTo>
                  <a:cubicBezTo>
                    <a:pt x="284" y="359"/>
                    <a:pt x="301" y="327"/>
                    <a:pt x="320" y="297"/>
                  </a:cubicBezTo>
                  <a:cubicBezTo>
                    <a:pt x="328" y="282"/>
                    <a:pt x="338" y="268"/>
                    <a:pt x="347" y="254"/>
                  </a:cubicBezTo>
                  <a:cubicBezTo>
                    <a:pt x="352" y="247"/>
                    <a:pt x="358" y="239"/>
                    <a:pt x="364" y="231"/>
                  </a:cubicBezTo>
                  <a:cubicBezTo>
                    <a:pt x="367" y="227"/>
                    <a:pt x="369" y="223"/>
                    <a:pt x="372" y="220"/>
                  </a:cubicBezTo>
                  <a:cubicBezTo>
                    <a:pt x="368" y="226"/>
                    <a:pt x="368" y="225"/>
                    <a:pt x="374" y="218"/>
                  </a:cubicBezTo>
                  <a:cubicBezTo>
                    <a:pt x="396" y="190"/>
                    <a:pt x="420" y="164"/>
                    <a:pt x="446" y="138"/>
                  </a:cubicBezTo>
                  <a:cubicBezTo>
                    <a:pt x="475" y="110"/>
                    <a:pt x="476" y="58"/>
                    <a:pt x="446" y="30"/>
                  </a:cubicBezTo>
                  <a:cubicBezTo>
                    <a:pt x="415" y="2"/>
                    <a:pt x="368" y="0"/>
                    <a:pt x="338" y="30"/>
                  </a:cubicBezTo>
                  <a:cubicBezTo>
                    <a:pt x="104" y="259"/>
                    <a:pt x="0" y="599"/>
                    <a:pt x="58" y="920"/>
                  </a:cubicBezTo>
                  <a:cubicBezTo>
                    <a:pt x="65" y="959"/>
                    <a:pt x="116" y="985"/>
                    <a:pt x="152" y="973"/>
                  </a:cubicBezTo>
                  <a:cubicBezTo>
                    <a:pt x="195" y="960"/>
                    <a:pt x="213" y="921"/>
                    <a:pt x="206" y="879"/>
                  </a:cubicBezTo>
                  <a:lnTo>
                    <a:pt x="206" y="879"/>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5" name="Freeform 88">
              <a:extLst>
                <a:ext uri="{FF2B5EF4-FFF2-40B4-BE49-F238E27FC236}">
                  <a16:creationId xmlns:a16="http://schemas.microsoft.com/office/drawing/2014/main" id="{B9DEAAA8-EEA2-F461-C323-F3B735BD97FD}"/>
                </a:ext>
              </a:extLst>
            </p:cNvPr>
            <p:cNvSpPr>
              <a:spLocks/>
            </p:cNvSpPr>
            <p:nvPr/>
          </p:nvSpPr>
          <p:spPr bwMode="auto">
            <a:xfrm>
              <a:off x="2640944" y="3942201"/>
              <a:ext cx="131763" cy="395288"/>
            </a:xfrm>
            <a:custGeom>
              <a:avLst/>
              <a:gdLst>
                <a:gd name="T0" fmla="*/ 301 w 557"/>
                <a:gd name="T1" fmla="*/ 1608 h 1655"/>
                <a:gd name="T2" fmla="*/ 355 w 557"/>
                <a:gd name="T3" fmla="*/ 329 h 1655"/>
                <a:gd name="T4" fmla="*/ 138 w 557"/>
                <a:gd name="T5" fmla="*/ 30 h 1655"/>
                <a:gd name="T6" fmla="*/ 30 w 557"/>
                <a:gd name="T7" fmla="*/ 30 h 1655"/>
                <a:gd name="T8" fmla="*/ 30 w 557"/>
                <a:gd name="T9" fmla="*/ 138 h 1655"/>
                <a:gd name="T10" fmla="*/ 83 w 557"/>
                <a:gd name="T11" fmla="*/ 195 h 1655"/>
                <a:gd name="T12" fmla="*/ 104 w 557"/>
                <a:gd name="T13" fmla="*/ 220 h 1655"/>
                <a:gd name="T14" fmla="*/ 117 w 557"/>
                <a:gd name="T15" fmla="*/ 236 h 1655"/>
                <a:gd name="T16" fmla="*/ 124 w 557"/>
                <a:gd name="T17" fmla="*/ 246 h 1655"/>
                <a:gd name="T18" fmla="*/ 206 w 557"/>
                <a:gd name="T19" fmla="*/ 375 h 1655"/>
                <a:gd name="T20" fmla="*/ 240 w 557"/>
                <a:gd name="T21" fmla="*/ 441 h 1655"/>
                <a:gd name="T22" fmla="*/ 255 w 557"/>
                <a:gd name="T23" fmla="*/ 474 h 1655"/>
                <a:gd name="T24" fmla="*/ 256 w 557"/>
                <a:gd name="T25" fmla="*/ 477 h 1655"/>
                <a:gd name="T26" fmla="*/ 265 w 557"/>
                <a:gd name="T27" fmla="*/ 501 h 1655"/>
                <a:gd name="T28" fmla="*/ 312 w 557"/>
                <a:gd name="T29" fmla="*/ 650 h 1655"/>
                <a:gd name="T30" fmla="*/ 327 w 557"/>
                <a:gd name="T31" fmla="*/ 721 h 1655"/>
                <a:gd name="T32" fmla="*/ 333 w 557"/>
                <a:gd name="T33" fmla="*/ 759 h 1655"/>
                <a:gd name="T34" fmla="*/ 335 w 557"/>
                <a:gd name="T35" fmla="*/ 772 h 1655"/>
                <a:gd name="T36" fmla="*/ 337 w 557"/>
                <a:gd name="T37" fmla="*/ 784 h 1655"/>
                <a:gd name="T38" fmla="*/ 345 w 557"/>
                <a:gd name="T39" fmla="*/ 941 h 1655"/>
                <a:gd name="T40" fmla="*/ 334 w 557"/>
                <a:gd name="T41" fmla="*/ 1091 h 1655"/>
                <a:gd name="T42" fmla="*/ 333 w 557"/>
                <a:gd name="T43" fmla="*/ 1096 h 1655"/>
                <a:gd name="T44" fmla="*/ 330 w 557"/>
                <a:gd name="T45" fmla="*/ 1115 h 1655"/>
                <a:gd name="T46" fmla="*/ 324 w 557"/>
                <a:gd name="T47" fmla="*/ 1151 h 1655"/>
                <a:gd name="T48" fmla="*/ 305 w 557"/>
                <a:gd name="T49" fmla="*/ 1230 h 1655"/>
                <a:gd name="T50" fmla="*/ 280 w 557"/>
                <a:gd name="T51" fmla="*/ 1310 h 1655"/>
                <a:gd name="T52" fmla="*/ 264 w 557"/>
                <a:gd name="T53" fmla="*/ 1353 h 1655"/>
                <a:gd name="T54" fmla="*/ 259 w 557"/>
                <a:gd name="T55" fmla="*/ 1365 h 1655"/>
                <a:gd name="T56" fmla="*/ 254 w 557"/>
                <a:gd name="T57" fmla="*/ 1377 h 1655"/>
                <a:gd name="T58" fmla="*/ 169 w 557"/>
                <a:gd name="T59" fmla="*/ 1531 h 1655"/>
                <a:gd name="T60" fmla="*/ 196 w 557"/>
                <a:gd name="T61" fmla="*/ 1635 h 1655"/>
                <a:gd name="T62" fmla="*/ 301 w 557"/>
                <a:gd name="T63" fmla="*/ 1608 h 1655"/>
                <a:gd name="T64" fmla="*/ 301 w 557"/>
                <a:gd name="T65" fmla="*/ 160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7" h="1655">
                  <a:moveTo>
                    <a:pt x="301" y="1608"/>
                  </a:moveTo>
                  <a:cubicBezTo>
                    <a:pt x="549" y="1232"/>
                    <a:pt x="557" y="726"/>
                    <a:pt x="355" y="329"/>
                  </a:cubicBezTo>
                  <a:cubicBezTo>
                    <a:pt x="299" y="219"/>
                    <a:pt x="225" y="117"/>
                    <a:pt x="138" y="30"/>
                  </a:cubicBezTo>
                  <a:cubicBezTo>
                    <a:pt x="110" y="2"/>
                    <a:pt x="58" y="0"/>
                    <a:pt x="30" y="30"/>
                  </a:cubicBezTo>
                  <a:cubicBezTo>
                    <a:pt x="2" y="61"/>
                    <a:pt x="0" y="108"/>
                    <a:pt x="30" y="138"/>
                  </a:cubicBezTo>
                  <a:cubicBezTo>
                    <a:pt x="48" y="157"/>
                    <a:pt x="66" y="176"/>
                    <a:pt x="83" y="195"/>
                  </a:cubicBezTo>
                  <a:cubicBezTo>
                    <a:pt x="91" y="204"/>
                    <a:pt x="97" y="212"/>
                    <a:pt x="104" y="220"/>
                  </a:cubicBezTo>
                  <a:cubicBezTo>
                    <a:pt x="108" y="225"/>
                    <a:pt x="113" y="230"/>
                    <a:pt x="117" y="236"/>
                  </a:cubicBezTo>
                  <a:cubicBezTo>
                    <a:pt x="106" y="222"/>
                    <a:pt x="123" y="244"/>
                    <a:pt x="124" y="246"/>
                  </a:cubicBezTo>
                  <a:cubicBezTo>
                    <a:pt x="155" y="287"/>
                    <a:pt x="182" y="330"/>
                    <a:pt x="206" y="375"/>
                  </a:cubicBezTo>
                  <a:cubicBezTo>
                    <a:pt x="218" y="397"/>
                    <a:pt x="230" y="419"/>
                    <a:pt x="240" y="441"/>
                  </a:cubicBezTo>
                  <a:cubicBezTo>
                    <a:pt x="245" y="452"/>
                    <a:pt x="250" y="463"/>
                    <a:pt x="255" y="474"/>
                  </a:cubicBezTo>
                  <a:cubicBezTo>
                    <a:pt x="260" y="486"/>
                    <a:pt x="248" y="457"/>
                    <a:pt x="256" y="477"/>
                  </a:cubicBezTo>
                  <a:cubicBezTo>
                    <a:pt x="259" y="485"/>
                    <a:pt x="262" y="493"/>
                    <a:pt x="265" y="501"/>
                  </a:cubicBezTo>
                  <a:cubicBezTo>
                    <a:pt x="284" y="550"/>
                    <a:pt x="300" y="600"/>
                    <a:pt x="312" y="650"/>
                  </a:cubicBezTo>
                  <a:cubicBezTo>
                    <a:pt x="318" y="674"/>
                    <a:pt x="323" y="697"/>
                    <a:pt x="327" y="721"/>
                  </a:cubicBezTo>
                  <a:cubicBezTo>
                    <a:pt x="329" y="734"/>
                    <a:pt x="331" y="746"/>
                    <a:pt x="333" y="759"/>
                  </a:cubicBezTo>
                  <a:cubicBezTo>
                    <a:pt x="334" y="764"/>
                    <a:pt x="335" y="768"/>
                    <a:pt x="335" y="772"/>
                  </a:cubicBezTo>
                  <a:cubicBezTo>
                    <a:pt x="332" y="753"/>
                    <a:pt x="336" y="781"/>
                    <a:pt x="337" y="784"/>
                  </a:cubicBezTo>
                  <a:cubicBezTo>
                    <a:pt x="343" y="836"/>
                    <a:pt x="345" y="889"/>
                    <a:pt x="345" y="941"/>
                  </a:cubicBezTo>
                  <a:cubicBezTo>
                    <a:pt x="344" y="991"/>
                    <a:pt x="341" y="1041"/>
                    <a:pt x="334" y="1091"/>
                  </a:cubicBezTo>
                  <a:cubicBezTo>
                    <a:pt x="337" y="1072"/>
                    <a:pt x="334" y="1093"/>
                    <a:pt x="333" y="1096"/>
                  </a:cubicBezTo>
                  <a:cubicBezTo>
                    <a:pt x="332" y="1102"/>
                    <a:pt x="331" y="1109"/>
                    <a:pt x="330" y="1115"/>
                  </a:cubicBezTo>
                  <a:cubicBezTo>
                    <a:pt x="328" y="1127"/>
                    <a:pt x="326" y="1139"/>
                    <a:pt x="324" y="1151"/>
                  </a:cubicBezTo>
                  <a:cubicBezTo>
                    <a:pt x="318" y="1177"/>
                    <a:pt x="312" y="1204"/>
                    <a:pt x="305" y="1230"/>
                  </a:cubicBezTo>
                  <a:cubicBezTo>
                    <a:pt x="298" y="1257"/>
                    <a:pt x="289" y="1284"/>
                    <a:pt x="280" y="1310"/>
                  </a:cubicBezTo>
                  <a:cubicBezTo>
                    <a:pt x="275" y="1325"/>
                    <a:pt x="269" y="1339"/>
                    <a:pt x="264" y="1353"/>
                  </a:cubicBezTo>
                  <a:cubicBezTo>
                    <a:pt x="262" y="1357"/>
                    <a:pt x="260" y="1361"/>
                    <a:pt x="259" y="1365"/>
                  </a:cubicBezTo>
                  <a:cubicBezTo>
                    <a:pt x="266" y="1348"/>
                    <a:pt x="255" y="1374"/>
                    <a:pt x="254" y="1377"/>
                  </a:cubicBezTo>
                  <a:cubicBezTo>
                    <a:pt x="230" y="1430"/>
                    <a:pt x="201" y="1482"/>
                    <a:pt x="169" y="1531"/>
                  </a:cubicBezTo>
                  <a:cubicBezTo>
                    <a:pt x="147" y="1564"/>
                    <a:pt x="161" y="1617"/>
                    <a:pt x="196" y="1635"/>
                  </a:cubicBezTo>
                  <a:cubicBezTo>
                    <a:pt x="235" y="1655"/>
                    <a:pt x="277" y="1643"/>
                    <a:pt x="301" y="1608"/>
                  </a:cubicBezTo>
                  <a:lnTo>
                    <a:pt x="301" y="1608"/>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6" name="Freeform 89">
              <a:extLst>
                <a:ext uri="{FF2B5EF4-FFF2-40B4-BE49-F238E27FC236}">
                  <a16:creationId xmlns:a16="http://schemas.microsoft.com/office/drawing/2014/main" id="{A6EEA8C1-2DFC-BB25-9BF9-0EE5960E8824}"/>
                </a:ext>
              </a:extLst>
            </p:cNvPr>
            <p:cNvSpPr>
              <a:spLocks/>
            </p:cNvSpPr>
            <p:nvPr/>
          </p:nvSpPr>
          <p:spPr bwMode="auto">
            <a:xfrm>
              <a:off x="2277406" y="4467663"/>
              <a:ext cx="119063" cy="509588"/>
            </a:xfrm>
            <a:custGeom>
              <a:avLst/>
              <a:gdLst>
                <a:gd name="T0" fmla="*/ 160 w 499"/>
                <a:gd name="T1" fmla="*/ 2074 h 2137"/>
                <a:gd name="T2" fmla="*/ 484 w 499"/>
                <a:gd name="T3" fmla="*/ 525 h 2137"/>
                <a:gd name="T4" fmla="*/ 498 w 499"/>
                <a:gd name="T5" fmla="*/ 79 h 2137"/>
                <a:gd name="T6" fmla="*/ 421 w 499"/>
                <a:gd name="T7" fmla="*/ 2 h 2137"/>
                <a:gd name="T8" fmla="*/ 345 w 499"/>
                <a:gd name="T9" fmla="*/ 79 h 2137"/>
                <a:gd name="T10" fmla="*/ 144 w 499"/>
                <a:gd name="T11" fmla="*/ 1616 h 2137"/>
                <a:gd name="T12" fmla="*/ 13 w 499"/>
                <a:gd name="T13" fmla="*/ 2034 h 2137"/>
                <a:gd name="T14" fmla="*/ 66 w 499"/>
                <a:gd name="T15" fmla="*/ 2128 h 2137"/>
                <a:gd name="T16" fmla="*/ 160 w 499"/>
                <a:gd name="T17" fmla="*/ 2074 h 2137"/>
                <a:gd name="T18" fmla="*/ 160 w 499"/>
                <a:gd name="T19" fmla="*/ 2074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2137">
                  <a:moveTo>
                    <a:pt x="160" y="2074"/>
                  </a:moveTo>
                  <a:cubicBezTo>
                    <a:pt x="338" y="1576"/>
                    <a:pt x="446" y="1053"/>
                    <a:pt x="484" y="525"/>
                  </a:cubicBezTo>
                  <a:cubicBezTo>
                    <a:pt x="494" y="376"/>
                    <a:pt x="499" y="228"/>
                    <a:pt x="498" y="79"/>
                  </a:cubicBezTo>
                  <a:cubicBezTo>
                    <a:pt x="497" y="39"/>
                    <a:pt x="463" y="0"/>
                    <a:pt x="421" y="2"/>
                  </a:cubicBezTo>
                  <a:cubicBezTo>
                    <a:pt x="380" y="4"/>
                    <a:pt x="344" y="36"/>
                    <a:pt x="345" y="79"/>
                  </a:cubicBezTo>
                  <a:cubicBezTo>
                    <a:pt x="348" y="603"/>
                    <a:pt x="282" y="1110"/>
                    <a:pt x="144" y="1616"/>
                  </a:cubicBezTo>
                  <a:cubicBezTo>
                    <a:pt x="106" y="1757"/>
                    <a:pt x="62" y="1896"/>
                    <a:pt x="13" y="2034"/>
                  </a:cubicBezTo>
                  <a:cubicBezTo>
                    <a:pt x="0" y="2071"/>
                    <a:pt x="28" y="2119"/>
                    <a:pt x="66" y="2128"/>
                  </a:cubicBezTo>
                  <a:cubicBezTo>
                    <a:pt x="109" y="2137"/>
                    <a:pt x="146" y="2115"/>
                    <a:pt x="160" y="2074"/>
                  </a:cubicBezTo>
                  <a:lnTo>
                    <a:pt x="160" y="2074"/>
                  </a:lnTo>
                  <a:close/>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7" name="Freeform 90">
              <a:extLst>
                <a:ext uri="{FF2B5EF4-FFF2-40B4-BE49-F238E27FC236}">
                  <a16:creationId xmlns:a16="http://schemas.microsoft.com/office/drawing/2014/main" id="{29F09283-641F-BFE6-5039-041C48946BDE}"/>
                </a:ext>
              </a:extLst>
            </p:cNvPr>
            <p:cNvSpPr>
              <a:spLocks/>
            </p:cNvSpPr>
            <p:nvPr/>
          </p:nvSpPr>
          <p:spPr bwMode="auto">
            <a:xfrm>
              <a:off x="2132944" y="4369238"/>
              <a:ext cx="182563" cy="539750"/>
            </a:xfrm>
            <a:custGeom>
              <a:avLst/>
              <a:gdLst>
                <a:gd name="T0" fmla="*/ 148 w 769"/>
                <a:gd name="T1" fmla="*/ 2212 h 2257"/>
                <a:gd name="T2" fmla="*/ 678 w 769"/>
                <a:gd name="T3" fmla="*/ 578 h 2257"/>
                <a:gd name="T4" fmla="*/ 764 w 769"/>
                <a:gd name="T5" fmla="*/ 102 h 2257"/>
                <a:gd name="T6" fmla="*/ 710 w 769"/>
                <a:gd name="T7" fmla="*/ 8 h 2257"/>
                <a:gd name="T8" fmla="*/ 616 w 769"/>
                <a:gd name="T9" fmla="*/ 62 h 2257"/>
                <a:gd name="T10" fmla="*/ 191 w 769"/>
                <a:gd name="T11" fmla="*/ 1705 h 2257"/>
                <a:gd name="T12" fmla="*/ 106 w 769"/>
                <a:gd name="T13" fmla="*/ 1923 h 2257"/>
                <a:gd name="T14" fmla="*/ 16 w 769"/>
                <a:gd name="T15" fmla="*/ 2135 h 2257"/>
                <a:gd name="T16" fmla="*/ 43 w 769"/>
                <a:gd name="T17" fmla="*/ 2239 h 2257"/>
                <a:gd name="T18" fmla="*/ 148 w 769"/>
                <a:gd name="T19" fmla="*/ 2212 h 2257"/>
                <a:gd name="T20" fmla="*/ 148 w 769"/>
                <a:gd name="T21" fmla="*/ 2212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9" h="2257">
                  <a:moveTo>
                    <a:pt x="148" y="2212"/>
                  </a:moveTo>
                  <a:cubicBezTo>
                    <a:pt x="381" y="1687"/>
                    <a:pt x="560" y="1140"/>
                    <a:pt x="678" y="578"/>
                  </a:cubicBezTo>
                  <a:cubicBezTo>
                    <a:pt x="711" y="420"/>
                    <a:pt x="740" y="262"/>
                    <a:pt x="764" y="102"/>
                  </a:cubicBezTo>
                  <a:cubicBezTo>
                    <a:pt x="769" y="63"/>
                    <a:pt x="754" y="18"/>
                    <a:pt x="710" y="8"/>
                  </a:cubicBezTo>
                  <a:cubicBezTo>
                    <a:pt x="674" y="0"/>
                    <a:pt x="622" y="19"/>
                    <a:pt x="616" y="62"/>
                  </a:cubicBezTo>
                  <a:cubicBezTo>
                    <a:pt x="532" y="622"/>
                    <a:pt x="390" y="1174"/>
                    <a:pt x="191" y="1705"/>
                  </a:cubicBezTo>
                  <a:cubicBezTo>
                    <a:pt x="164" y="1778"/>
                    <a:pt x="136" y="1851"/>
                    <a:pt x="106" y="1923"/>
                  </a:cubicBezTo>
                  <a:cubicBezTo>
                    <a:pt x="76" y="1997"/>
                    <a:pt x="49" y="2059"/>
                    <a:pt x="16" y="2135"/>
                  </a:cubicBezTo>
                  <a:cubicBezTo>
                    <a:pt x="0" y="2171"/>
                    <a:pt x="4" y="2219"/>
                    <a:pt x="43" y="2239"/>
                  </a:cubicBezTo>
                  <a:cubicBezTo>
                    <a:pt x="77" y="2257"/>
                    <a:pt x="131" y="2251"/>
                    <a:pt x="148" y="2212"/>
                  </a:cubicBezTo>
                  <a:lnTo>
                    <a:pt x="148" y="2212"/>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8" name="Freeform 91">
              <a:extLst>
                <a:ext uri="{FF2B5EF4-FFF2-40B4-BE49-F238E27FC236}">
                  <a16:creationId xmlns:a16="http://schemas.microsoft.com/office/drawing/2014/main" id="{B12982AC-5110-18C8-365E-EDF819B4C3F9}"/>
                </a:ext>
              </a:extLst>
            </p:cNvPr>
            <p:cNvSpPr>
              <a:spLocks/>
            </p:cNvSpPr>
            <p:nvPr/>
          </p:nvSpPr>
          <p:spPr bwMode="auto">
            <a:xfrm>
              <a:off x="2774294" y="4302563"/>
              <a:ext cx="212725" cy="639763"/>
            </a:xfrm>
            <a:custGeom>
              <a:avLst/>
              <a:gdLst>
                <a:gd name="T0" fmla="*/ 19 w 892"/>
                <a:gd name="T1" fmla="*/ 126 h 2677"/>
                <a:gd name="T2" fmla="*/ 400 w 892"/>
                <a:gd name="T3" fmla="*/ 1060 h 2677"/>
                <a:gd name="T4" fmla="*/ 653 w 892"/>
                <a:gd name="T5" fmla="*/ 2043 h 2677"/>
                <a:gd name="T6" fmla="*/ 735 w 892"/>
                <a:gd name="T7" fmla="*/ 2598 h 2677"/>
                <a:gd name="T8" fmla="*/ 811 w 892"/>
                <a:gd name="T9" fmla="*/ 2675 h 2677"/>
                <a:gd name="T10" fmla="*/ 888 w 892"/>
                <a:gd name="T11" fmla="*/ 2598 h 2677"/>
                <a:gd name="T12" fmla="*/ 707 w 892"/>
                <a:gd name="T13" fmla="*/ 1570 h 2677"/>
                <a:gd name="T14" fmla="*/ 392 w 892"/>
                <a:gd name="T15" fmla="*/ 592 h 2677"/>
                <a:gd name="T16" fmla="*/ 151 w 892"/>
                <a:gd name="T17" fmla="*/ 49 h 2677"/>
                <a:gd name="T18" fmla="*/ 47 w 892"/>
                <a:gd name="T19" fmla="*/ 22 h 2677"/>
                <a:gd name="T20" fmla="*/ 19 w 892"/>
                <a:gd name="T21" fmla="*/ 126 h 2677"/>
                <a:gd name="T22" fmla="*/ 19 w 892"/>
                <a:gd name="T23" fmla="*/ 126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2" h="2677">
                  <a:moveTo>
                    <a:pt x="19" y="126"/>
                  </a:moveTo>
                  <a:cubicBezTo>
                    <a:pt x="169" y="432"/>
                    <a:pt x="293" y="734"/>
                    <a:pt x="400" y="1060"/>
                  </a:cubicBezTo>
                  <a:cubicBezTo>
                    <a:pt x="506" y="1381"/>
                    <a:pt x="591" y="1710"/>
                    <a:pt x="653" y="2043"/>
                  </a:cubicBezTo>
                  <a:cubicBezTo>
                    <a:pt x="689" y="2234"/>
                    <a:pt x="715" y="2410"/>
                    <a:pt x="735" y="2598"/>
                  </a:cubicBezTo>
                  <a:cubicBezTo>
                    <a:pt x="739" y="2638"/>
                    <a:pt x="767" y="2677"/>
                    <a:pt x="811" y="2675"/>
                  </a:cubicBezTo>
                  <a:cubicBezTo>
                    <a:pt x="849" y="2673"/>
                    <a:pt x="892" y="2641"/>
                    <a:pt x="888" y="2598"/>
                  </a:cubicBezTo>
                  <a:cubicBezTo>
                    <a:pt x="851" y="2252"/>
                    <a:pt x="791" y="1908"/>
                    <a:pt x="707" y="1570"/>
                  </a:cubicBezTo>
                  <a:cubicBezTo>
                    <a:pt x="624" y="1237"/>
                    <a:pt x="519" y="910"/>
                    <a:pt x="392" y="592"/>
                  </a:cubicBezTo>
                  <a:cubicBezTo>
                    <a:pt x="319" y="408"/>
                    <a:pt x="238" y="227"/>
                    <a:pt x="151" y="49"/>
                  </a:cubicBezTo>
                  <a:cubicBezTo>
                    <a:pt x="134" y="13"/>
                    <a:pt x="80" y="0"/>
                    <a:pt x="47" y="22"/>
                  </a:cubicBezTo>
                  <a:cubicBezTo>
                    <a:pt x="10" y="45"/>
                    <a:pt x="0" y="88"/>
                    <a:pt x="19" y="126"/>
                  </a:cubicBezTo>
                  <a:lnTo>
                    <a:pt x="19" y="126"/>
                  </a:lnTo>
                  <a:close/>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29" name="Freeform 92">
              <a:extLst>
                <a:ext uri="{FF2B5EF4-FFF2-40B4-BE49-F238E27FC236}">
                  <a16:creationId xmlns:a16="http://schemas.microsoft.com/office/drawing/2014/main" id="{AA0E72D9-0E0D-E062-2DF7-66E2AEDA283C}"/>
                </a:ext>
              </a:extLst>
            </p:cNvPr>
            <p:cNvSpPr>
              <a:spLocks/>
            </p:cNvSpPr>
            <p:nvPr/>
          </p:nvSpPr>
          <p:spPr bwMode="auto">
            <a:xfrm>
              <a:off x="2712381" y="4488301"/>
              <a:ext cx="147638" cy="454025"/>
            </a:xfrm>
            <a:custGeom>
              <a:avLst/>
              <a:gdLst>
                <a:gd name="T0" fmla="*/ 585 w 620"/>
                <a:gd name="T1" fmla="*/ 1822 h 1900"/>
                <a:gd name="T2" fmla="*/ 340 w 620"/>
                <a:gd name="T3" fmla="*/ 409 h 1900"/>
                <a:gd name="T4" fmla="*/ 154 w 620"/>
                <a:gd name="T5" fmla="*/ 50 h 1900"/>
                <a:gd name="T6" fmla="*/ 50 w 620"/>
                <a:gd name="T7" fmla="*/ 23 h 1900"/>
                <a:gd name="T8" fmla="*/ 22 w 620"/>
                <a:gd name="T9" fmla="*/ 127 h 1900"/>
                <a:gd name="T10" fmla="*/ 307 w 620"/>
                <a:gd name="T11" fmla="*/ 756 h 1900"/>
                <a:gd name="T12" fmla="*/ 434 w 620"/>
                <a:gd name="T13" fmla="*/ 1426 h 1900"/>
                <a:gd name="T14" fmla="*/ 432 w 620"/>
                <a:gd name="T15" fmla="*/ 1822 h 1900"/>
                <a:gd name="T16" fmla="*/ 509 w 620"/>
                <a:gd name="T17" fmla="*/ 1898 h 1900"/>
                <a:gd name="T18" fmla="*/ 585 w 620"/>
                <a:gd name="T19" fmla="*/ 1822 h 1900"/>
                <a:gd name="T20" fmla="*/ 585 w 620"/>
                <a:gd name="T21" fmla="*/ 1822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0" h="1900">
                  <a:moveTo>
                    <a:pt x="585" y="1822"/>
                  </a:moveTo>
                  <a:cubicBezTo>
                    <a:pt x="620" y="1339"/>
                    <a:pt x="532" y="852"/>
                    <a:pt x="340" y="409"/>
                  </a:cubicBezTo>
                  <a:cubicBezTo>
                    <a:pt x="287" y="285"/>
                    <a:pt x="224" y="165"/>
                    <a:pt x="154" y="50"/>
                  </a:cubicBezTo>
                  <a:cubicBezTo>
                    <a:pt x="133" y="16"/>
                    <a:pt x="85" y="0"/>
                    <a:pt x="50" y="23"/>
                  </a:cubicBezTo>
                  <a:cubicBezTo>
                    <a:pt x="15" y="45"/>
                    <a:pt x="0" y="91"/>
                    <a:pt x="22" y="127"/>
                  </a:cubicBezTo>
                  <a:cubicBezTo>
                    <a:pt x="146" y="331"/>
                    <a:pt x="237" y="532"/>
                    <a:pt x="307" y="756"/>
                  </a:cubicBezTo>
                  <a:cubicBezTo>
                    <a:pt x="377" y="979"/>
                    <a:pt x="419" y="1200"/>
                    <a:pt x="434" y="1426"/>
                  </a:cubicBezTo>
                  <a:cubicBezTo>
                    <a:pt x="442" y="1557"/>
                    <a:pt x="442" y="1690"/>
                    <a:pt x="432" y="1822"/>
                  </a:cubicBezTo>
                  <a:cubicBezTo>
                    <a:pt x="430" y="1862"/>
                    <a:pt x="470" y="1900"/>
                    <a:pt x="509" y="1898"/>
                  </a:cubicBezTo>
                  <a:cubicBezTo>
                    <a:pt x="553" y="1896"/>
                    <a:pt x="582" y="1864"/>
                    <a:pt x="585" y="1822"/>
                  </a:cubicBezTo>
                  <a:lnTo>
                    <a:pt x="585" y="1822"/>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0" name="Freeform 93">
              <a:extLst>
                <a:ext uri="{FF2B5EF4-FFF2-40B4-BE49-F238E27FC236}">
                  <a16:creationId xmlns:a16="http://schemas.microsoft.com/office/drawing/2014/main" id="{42BEB0F7-C33D-4BC2-3972-B5DF0A853DE8}"/>
                </a:ext>
              </a:extLst>
            </p:cNvPr>
            <p:cNvSpPr>
              <a:spLocks/>
            </p:cNvSpPr>
            <p:nvPr/>
          </p:nvSpPr>
          <p:spPr bwMode="auto">
            <a:xfrm>
              <a:off x="2682219" y="4551801"/>
              <a:ext cx="98425" cy="327025"/>
            </a:xfrm>
            <a:custGeom>
              <a:avLst/>
              <a:gdLst>
                <a:gd name="T0" fmla="*/ 16 w 412"/>
                <a:gd name="T1" fmla="*/ 107 h 1368"/>
                <a:gd name="T2" fmla="*/ 162 w 412"/>
                <a:gd name="T3" fmla="*/ 563 h 1368"/>
                <a:gd name="T4" fmla="*/ 211 w 412"/>
                <a:gd name="T5" fmla="*/ 795 h 1368"/>
                <a:gd name="T6" fmla="*/ 242 w 412"/>
                <a:gd name="T7" fmla="*/ 1019 h 1368"/>
                <a:gd name="T8" fmla="*/ 258 w 412"/>
                <a:gd name="T9" fmla="*/ 1290 h 1368"/>
                <a:gd name="T10" fmla="*/ 334 w 412"/>
                <a:gd name="T11" fmla="*/ 1366 h 1368"/>
                <a:gd name="T12" fmla="*/ 411 w 412"/>
                <a:gd name="T13" fmla="*/ 1290 h 1368"/>
                <a:gd name="T14" fmla="*/ 256 w 412"/>
                <a:gd name="T15" fmla="*/ 327 h 1368"/>
                <a:gd name="T16" fmla="*/ 164 w 412"/>
                <a:gd name="T17" fmla="*/ 67 h 1368"/>
                <a:gd name="T18" fmla="*/ 70 w 412"/>
                <a:gd name="T19" fmla="*/ 13 h 1368"/>
                <a:gd name="T20" fmla="*/ 16 w 412"/>
                <a:gd name="T21" fmla="*/ 107 h 1368"/>
                <a:gd name="T22" fmla="*/ 16 w 412"/>
                <a:gd name="T23" fmla="*/ 10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1368">
                  <a:moveTo>
                    <a:pt x="16" y="107"/>
                  </a:moveTo>
                  <a:cubicBezTo>
                    <a:pt x="75" y="256"/>
                    <a:pt x="124" y="408"/>
                    <a:pt x="162" y="563"/>
                  </a:cubicBezTo>
                  <a:cubicBezTo>
                    <a:pt x="181" y="640"/>
                    <a:pt x="198" y="717"/>
                    <a:pt x="211" y="795"/>
                  </a:cubicBezTo>
                  <a:cubicBezTo>
                    <a:pt x="225" y="876"/>
                    <a:pt x="233" y="938"/>
                    <a:pt x="242" y="1019"/>
                  </a:cubicBezTo>
                  <a:cubicBezTo>
                    <a:pt x="251" y="1109"/>
                    <a:pt x="256" y="1199"/>
                    <a:pt x="258" y="1290"/>
                  </a:cubicBezTo>
                  <a:cubicBezTo>
                    <a:pt x="259" y="1330"/>
                    <a:pt x="292" y="1368"/>
                    <a:pt x="334" y="1366"/>
                  </a:cubicBezTo>
                  <a:cubicBezTo>
                    <a:pt x="375" y="1365"/>
                    <a:pt x="412" y="1333"/>
                    <a:pt x="411" y="1290"/>
                  </a:cubicBezTo>
                  <a:cubicBezTo>
                    <a:pt x="404" y="964"/>
                    <a:pt x="352" y="638"/>
                    <a:pt x="256" y="327"/>
                  </a:cubicBezTo>
                  <a:cubicBezTo>
                    <a:pt x="229" y="239"/>
                    <a:pt x="198" y="152"/>
                    <a:pt x="164" y="67"/>
                  </a:cubicBezTo>
                  <a:cubicBezTo>
                    <a:pt x="149" y="30"/>
                    <a:pt x="112" y="0"/>
                    <a:pt x="70" y="13"/>
                  </a:cubicBezTo>
                  <a:cubicBezTo>
                    <a:pt x="34" y="25"/>
                    <a:pt x="0" y="68"/>
                    <a:pt x="16" y="107"/>
                  </a:cubicBezTo>
                  <a:lnTo>
                    <a:pt x="16" y="107"/>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1" name="Freeform 94">
              <a:extLst>
                <a:ext uri="{FF2B5EF4-FFF2-40B4-BE49-F238E27FC236}">
                  <a16:creationId xmlns:a16="http://schemas.microsoft.com/office/drawing/2014/main" id="{E0D62317-1DE8-AAA7-C5A0-1DCC82EF6F1A}"/>
                </a:ext>
              </a:extLst>
            </p:cNvPr>
            <p:cNvSpPr>
              <a:spLocks/>
            </p:cNvSpPr>
            <p:nvPr/>
          </p:nvSpPr>
          <p:spPr bwMode="auto">
            <a:xfrm>
              <a:off x="2706031" y="4870888"/>
              <a:ext cx="1573213" cy="982663"/>
            </a:xfrm>
            <a:custGeom>
              <a:avLst/>
              <a:gdLst>
                <a:gd name="T0" fmla="*/ 4904 w 6589"/>
                <a:gd name="T1" fmla="*/ 3288 h 4115"/>
                <a:gd name="T2" fmla="*/ 6589 w 6589"/>
                <a:gd name="T3" fmla="*/ 2592 h 4115"/>
                <a:gd name="T4" fmla="*/ 4941 w 6589"/>
                <a:gd name="T5" fmla="*/ 0 h 4115"/>
                <a:gd name="T6" fmla="*/ 1433 w 6589"/>
                <a:gd name="T7" fmla="*/ 231 h 4115"/>
                <a:gd name="T8" fmla="*/ 0 w 6589"/>
                <a:gd name="T9" fmla="*/ 3298 h 4115"/>
                <a:gd name="T10" fmla="*/ 3101 w 6589"/>
                <a:gd name="T11" fmla="*/ 3893 h 4115"/>
                <a:gd name="T12" fmla="*/ 4904 w 6589"/>
                <a:gd name="T13" fmla="*/ 3288 h 4115"/>
              </a:gdLst>
              <a:ahLst/>
              <a:cxnLst>
                <a:cxn ang="0">
                  <a:pos x="T0" y="T1"/>
                </a:cxn>
                <a:cxn ang="0">
                  <a:pos x="T2" y="T3"/>
                </a:cxn>
                <a:cxn ang="0">
                  <a:pos x="T4" y="T5"/>
                </a:cxn>
                <a:cxn ang="0">
                  <a:pos x="T6" y="T7"/>
                </a:cxn>
                <a:cxn ang="0">
                  <a:pos x="T8" y="T9"/>
                </a:cxn>
                <a:cxn ang="0">
                  <a:pos x="T10" y="T11"/>
                </a:cxn>
                <a:cxn ang="0">
                  <a:pos x="T12" y="T13"/>
                </a:cxn>
              </a:cxnLst>
              <a:rect l="0" t="0" r="r" b="b"/>
              <a:pathLst>
                <a:path w="6589" h="4115">
                  <a:moveTo>
                    <a:pt x="4904" y="3288"/>
                  </a:moveTo>
                  <a:cubicBezTo>
                    <a:pt x="5563" y="2959"/>
                    <a:pt x="6446" y="2635"/>
                    <a:pt x="6589" y="2592"/>
                  </a:cubicBezTo>
                  <a:cubicBezTo>
                    <a:pt x="6320" y="1603"/>
                    <a:pt x="5742" y="687"/>
                    <a:pt x="4941" y="0"/>
                  </a:cubicBezTo>
                  <a:cubicBezTo>
                    <a:pt x="3801" y="283"/>
                    <a:pt x="2605" y="362"/>
                    <a:pt x="1433" y="231"/>
                  </a:cubicBezTo>
                  <a:cubicBezTo>
                    <a:pt x="754" y="961"/>
                    <a:pt x="381" y="1778"/>
                    <a:pt x="0" y="3298"/>
                  </a:cubicBezTo>
                  <a:cubicBezTo>
                    <a:pt x="806" y="4001"/>
                    <a:pt x="2031" y="4115"/>
                    <a:pt x="3101" y="3893"/>
                  </a:cubicBezTo>
                  <a:cubicBezTo>
                    <a:pt x="3726" y="3763"/>
                    <a:pt x="4337" y="3571"/>
                    <a:pt x="4904" y="3288"/>
                  </a:cubicBezTo>
                  <a:close/>
                </a:path>
              </a:pathLst>
            </a:custGeom>
            <a:solidFill>
              <a:srgbClr val="305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2" name="Freeform 95">
              <a:extLst>
                <a:ext uri="{FF2B5EF4-FFF2-40B4-BE49-F238E27FC236}">
                  <a16:creationId xmlns:a16="http://schemas.microsoft.com/office/drawing/2014/main" id="{891A22FF-2C62-ECAF-E032-09C16B119ADF}"/>
                </a:ext>
              </a:extLst>
            </p:cNvPr>
            <p:cNvSpPr>
              <a:spLocks/>
            </p:cNvSpPr>
            <p:nvPr/>
          </p:nvSpPr>
          <p:spPr bwMode="auto">
            <a:xfrm>
              <a:off x="2706031" y="4926451"/>
              <a:ext cx="393700" cy="854075"/>
            </a:xfrm>
            <a:custGeom>
              <a:avLst/>
              <a:gdLst>
                <a:gd name="T0" fmla="*/ 1649 w 1649"/>
                <a:gd name="T1" fmla="*/ 22 h 3579"/>
                <a:gd name="T2" fmla="*/ 1433 w 1649"/>
                <a:gd name="T3" fmla="*/ 0 h 3579"/>
                <a:gd name="T4" fmla="*/ 0 w 1649"/>
                <a:gd name="T5" fmla="*/ 3067 h 3579"/>
                <a:gd name="T6" fmla="*/ 914 w 1649"/>
                <a:gd name="T7" fmla="*/ 3579 h 3579"/>
                <a:gd name="T8" fmla="*/ 1649 w 1649"/>
                <a:gd name="T9" fmla="*/ 22 h 3579"/>
              </a:gdLst>
              <a:ahLst/>
              <a:cxnLst>
                <a:cxn ang="0">
                  <a:pos x="T0" y="T1"/>
                </a:cxn>
                <a:cxn ang="0">
                  <a:pos x="T2" y="T3"/>
                </a:cxn>
                <a:cxn ang="0">
                  <a:pos x="T4" y="T5"/>
                </a:cxn>
                <a:cxn ang="0">
                  <a:pos x="T6" y="T7"/>
                </a:cxn>
                <a:cxn ang="0">
                  <a:pos x="T8" y="T9"/>
                </a:cxn>
              </a:cxnLst>
              <a:rect l="0" t="0" r="r" b="b"/>
              <a:pathLst>
                <a:path w="1649" h="3579">
                  <a:moveTo>
                    <a:pt x="1649" y="22"/>
                  </a:moveTo>
                  <a:cubicBezTo>
                    <a:pt x="1577" y="15"/>
                    <a:pt x="1505" y="8"/>
                    <a:pt x="1433" y="0"/>
                  </a:cubicBezTo>
                  <a:cubicBezTo>
                    <a:pt x="754" y="730"/>
                    <a:pt x="381" y="1547"/>
                    <a:pt x="0" y="3067"/>
                  </a:cubicBezTo>
                  <a:cubicBezTo>
                    <a:pt x="266" y="3299"/>
                    <a:pt x="577" y="3466"/>
                    <a:pt x="914" y="3579"/>
                  </a:cubicBezTo>
                  <a:cubicBezTo>
                    <a:pt x="666" y="2366"/>
                    <a:pt x="968" y="1067"/>
                    <a:pt x="1649" y="22"/>
                  </a:cubicBezTo>
                  <a:close/>
                </a:path>
              </a:pathLst>
            </a:custGeom>
            <a:solidFill>
              <a:srgbClr val="254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3" name="Freeform 96">
              <a:extLst>
                <a:ext uri="{FF2B5EF4-FFF2-40B4-BE49-F238E27FC236}">
                  <a16:creationId xmlns:a16="http://schemas.microsoft.com/office/drawing/2014/main" id="{F66D7761-3850-CD4A-9477-DC26ADBAF48F}"/>
                </a:ext>
              </a:extLst>
            </p:cNvPr>
            <p:cNvSpPr>
              <a:spLocks/>
            </p:cNvSpPr>
            <p:nvPr/>
          </p:nvSpPr>
          <p:spPr bwMode="auto">
            <a:xfrm>
              <a:off x="3922056" y="4902638"/>
              <a:ext cx="357188" cy="631825"/>
            </a:xfrm>
            <a:custGeom>
              <a:avLst/>
              <a:gdLst>
                <a:gd name="T0" fmla="*/ 0 w 1496"/>
                <a:gd name="T1" fmla="*/ 0 h 2643"/>
                <a:gd name="T2" fmla="*/ 987 w 1496"/>
                <a:gd name="T3" fmla="*/ 2643 h 2643"/>
                <a:gd name="T4" fmla="*/ 1496 w 1496"/>
                <a:gd name="T5" fmla="*/ 2457 h 2643"/>
                <a:gd name="T6" fmla="*/ 0 w 1496"/>
                <a:gd name="T7" fmla="*/ 0 h 2643"/>
              </a:gdLst>
              <a:ahLst/>
              <a:cxnLst>
                <a:cxn ang="0">
                  <a:pos x="T0" y="T1"/>
                </a:cxn>
                <a:cxn ang="0">
                  <a:pos x="T2" y="T3"/>
                </a:cxn>
                <a:cxn ang="0">
                  <a:pos x="T4" y="T5"/>
                </a:cxn>
                <a:cxn ang="0">
                  <a:pos x="T6" y="T7"/>
                </a:cxn>
              </a:cxnLst>
              <a:rect l="0" t="0" r="r" b="b"/>
              <a:pathLst>
                <a:path w="1496" h="2643">
                  <a:moveTo>
                    <a:pt x="0" y="0"/>
                  </a:moveTo>
                  <a:cubicBezTo>
                    <a:pt x="539" y="775"/>
                    <a:pt x="902" y="1703"/>
                    <a:pt x="987" y="2643"/>
                  </a:cubicBezTo>
                  <a:cubicBezTo>
                    <a:pt x="1241" y="2544"/>
                    <a:pt x="1436" y="2475"/>
                    <a:pt x="1496" y="2457"/>
                  </a:cubicBezTo>
                  <a:cubicBezTo>
                    <a:pt x="1244" y="1532"/>
                    <a:pt x="722" y="671"/>
                    <a:pt x="0" y="0"/>
                  </a:cubicBezTo>
                </a:path>
              </a:pathLst>
            </a:custGeom>
            <a:solidFill>
              <a:srgbClr val="254C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4" name="Freeform 97">
              <a:extLst>
                <a:ext uri="{FF2B5EF4-FFF2-40B4-BE49-F238E27FC236}">
                  <a16:creationId xmlns:a16="http://schemas.microsoft.com/office/drawing/2014/main" id="{164A5CB5-671A-4679-0BF4-22E8C8FCE91D}"/>
                </a:ext>
              </a:extLst>
            </p:cNvPr>
            <p:cNvSpPr>
              <a:spLocks/>
            </p:cNvSpPr>
            <p:nvPr/>
          </p:nvSpPr>
          <p:spPr bwMode="auto">
            <a:xfrm>
              <a:off x="3074331" y="4110476"/>
              <a:ext cx="42863" cy="842963"/>
            </a:xfrm>
            <a:custGeom>
              <a:avLst/>
              <a:gdLst>
                <a:gd name="T0" fmla="*/ 0 w 178"/>
                <a:gd name="T1" fmla="*/ 44 h 3530"/>
                <a:gd name="T2" fmla="*/ 35 w 178"/>
                <a:gd name="T3" fmla="*/ 3530 h 3530"/>
                <a:gd name="T4" fmla="*/ 178 w 178"/>
                <a:gd name="T5" fmla="*/ 3523 h 3530"/>
                <a:gd name="T6" fmla="*/ 75 w 178"/>
                <a:gd name="T7" fmla="*/ 30 h 3530"/>
                <a:gd name="T8" fmla="*/ 0 w 178"/>
                <a:gd name="T9" fmla="*/ 44 h 3530"/>
              </a:gdLst>
              <a:ahLst/>
              <a:cxnLst>
                <a:cxn ang="0">
                  <a:pos x="T0" y="T1"/>
                </a:cxn>
                <a:cxn ang="0">
                  <a:pos x="T2" y="T3"/>
                </a:cxn>
                <a:cxn ang="0">
                  <a:pos x="T4" y="T5"/>
                </a:cxn>
                <a:cxn ang="0">
                  <a:pos x="T6" y="T7"/>
                </a:cxn>
                <a:cxn ang="0">
                  <a:pos x="T8" y="T9"/>
                </a:cxn>
              </a:cxnLst>
              <a:rect l="0" t="0" r="r" b="b"/>
              <a:pathLst>
                <a:path w="178" h="3530">
                  <a:moveTo>
                    <a:pt x="0" y="44"/>
                  </a:moveTo>
                  <a:cubicBezTo>
                    <a:pt x="0" y="44"/>
                    <a:pt x="83" y="3319"/>
                    <a:pt x="35" y="3530"/>
                  </a:cubicBezTo>
                  <a:lnTo>
                    <a:pt x="178" y="3523"/>
                  </a:lnTo>
                  <a:cubicBezTo>
                    <a:pt x="178" y="3523"/>
                    <a:pt x="49" y="221"/>
                    <a:pt x="75" y="30"/>
                  </a:cubicBezTo>
                  <a:cubicBezTo>
                    <a:pt x="79" y="0"/>
                    <a:pt x="0" y="44"/>
                    <a:pt x="0" y="44"/>
                  </a:cubicBezTo>
                  <a:close/>
                </a:path>
              </a:pathLst>
            </a:custGeom>
            <a:solidFill>
              <a:srgbClr val="305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5" name="Freeform 98">
              <a:extLst>
                <a:ext uri="{FF2B5EF4-FFF2-40B4-BE49-F238E27FC236}">
                  <a16:creationId xmlns:a16="http://schemas.microsoft.com/office/drawing/2014/main" id="{B6D71683-2A7E-40FE-7C10-8B23C911E633}"/>
                </a:ext>
              </a:extLst>
            </p:cNvPr>
            <p:cNvSpPr>
              <a:spLocks/>
            </p:cNvSpPr>
            <p:nvPr/>
          </p:nvSpPr>
          <p:spPr bwMode="auto">
            <a:xfrm>
              <a:off x="3807756" y="4113651"/>
              <a:ext cx="50800" cy="836613"/>
            </a:xfrm>
            <a:custGeom>
              <a:avLst/>
              <a:gdLst>
                <a:gd name="T0" fmla="*/ 138 w 215"/>
                <a:gd name="T1" fmla="*/ 0 h 3505"/>
                <a:gd name="T2" fmla="*/ 0 w 215"/>
                <a:gd name="T3" fmla="*/ 3505 h 3505"/>
                <a:gd name="T4" fmla="*/ 143 w 215"/>
                <a:gd name="T5" fmla="*/ 3505 h 3505"/>
                <a:gd name="T6" fmla="*/ 210 w 215"/>
                <a:gd name="T7" fmla="*/ 37 h 3505"/>
                <a:gd name="T8" fmla="*/ 138 w 215"/>
                <a:gd name="T9" fmla="*/ 0 h 3505"/>
              </a:gdLst>
              <a:ahLst/>
              <a:cxnLst>
                <a:cxn ang="0">
                  <a:pos x="T0" y="T1"/>
                </a:cxn>
                <a:cxn ang="0">
                  <a:pos x="T2" y="T3"/>
                </a:cxn>
                <a:cxn ang="0">
                  <a:pos x="T4" y="T5"/>
                </a:cxn>
                <a:cxn ang="0">
                  <a:pos x="T6" y="T7"/>
                </a:cxn>
                <a:cxn ang="0">
                  <a:pos x="T8" y="T9"/>
                </a:cxn>
              </a:cxnLst>
              <a:rect l="0" t="0" r="r" b="b"/>
              <a:pathLst>
                <a:path w="215" h="3505">
                  <a:moveTo>
                    <a:pt x="138" y="0"/>
                  </a:moveTo>
                  <a:cubicBezTo>
                    <a:pt x="138" y="0"/>
                    <a:pt x="57" y="3296"/>
                    <a:pt x="0" y="3505"/>
                  </a:cubicBezTo>
                  <a:lnTo>
                    <a:pt x="143" y="3505"/>
                  </a:lnTo>
                  <a:cubicBezTo>
                    <a:pt x="143" y="3505"/>
                    <a:pt x="174" y="226"/>
                    <a:pt x="210" y="37"/>
                  </a:cubicBezTo>
                  <a:cubicBezTo>
                    <a:pt x="215" y="7"/>
                    <a:pt x="138" y="0"/>
                    <a:pt x="138" y="0"/>
                  </a:cubicBezTo>
                  <a:close/>
                </a:path>
              </a:pathLst>
            </a:custGeom>
            <a:solidFill>
              <a:srgbClr val="305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6" name="Freeform 99">
              <a:extLst>
                <a:ext uri="{FF2B5EF4-FFF2-40B4-BE49-F238E27FC236}">
                  <a16:creationId xmlns:a16="http://schemas.microsoft.com/office/drawing/2014/main" id="{7B6AF9F1-2540-BD86-9D60-2359CE8AFB54}"/>
                </a:ext>
              </a:extLst>
            </p:cNvPr>
            <p:cNvSpPr>
              <a:spLocks/>
            </p:cNvSpPr>
            <p:nvPr/>
          </p:nvSpPr>
          <p:spPr bwMode="auto">
            <a:xfrm>
              <a:off x="3148944" y="4169213"/>
              <a:ext cx="293688" cy="407988"/>
            </a:xfrm>
            <a:custGeom>
              <a:avLst/>
              <a:gdLst>
                <a:gd name="T0" fmla="*/ 303 w 1231"/>
                <a:gd name="T1" fmla="*/ 1571 h 1710"/>
                <a:gd name="T2" fmla="*/ 958 w 1231"/>
                <a:gd name="T3" fmla="*/ 1702 h 1710"/>
                <a:gd name="T4" fmla="*/ 1018 w 1231"/>
                <a:gd name="T5" fmla="*/ 1649 h 1710"/>
                <a:gd name="T6" fmla="*/ 1006 w 1231"/>
                <a:gd name="T7" fmla="*/ 1559 h 1710"/>
                <a:gd name="T8" fmla="*/ 1231 w 1231"/>
                <a:gd name="T9" fmla="*/ 19 h 1710"/>
                <a:gd name="T10" fmla="*/ 562 w 1231"/>
                <a:gd name="T11" fmla="*/ 246 h 1710"/>
                <a:gd name="T12" fmla="*/ 195 w 1231"/>
                <a:gd name="T13" fmla="*/ 861 h 1710"/>
                <a:gd name="T14" fmla="*/ 13 w 1231"/>
                <a:gd name="T15" fmla="*/ 1472 h 1710"/>
                <a:gd name="T16" fmla="*/ 58 w 1231"/>
                <a:gd name="T17" fmla="*/ 1540 h 1710"/>
                <a:gd name="T18" fmla="*/ 303 w 1231"/>
                <a:gd name="T19" fmla="*/ 1571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1" h="1710">
                  <a:moveTo>
                    <a:pt x="303" y="1571"/>
                  </a:moveTo>
                  <a:cubicBezTo>
                    <a:pt x="485" y="1598"/>
                    <a:pt x="805" y="1667"/>
                    <a:pt x="958" y="1702"/>
                  </a:cubicBezTo>
                  <a:cubicBezTo>
                    <a:pt x="994" y="1710"/>
                    <a:pt x="1026" y="1681"/>
                    <a:pt x="1018" y="1649"/>
                  </a:cubicBezTo>
                  <a:cubicBezTo>
                    <a:pt x="1011" y="1619"/>
                    <a:pt x="1008" y="1588"/>
                    <a:pt x="1006" y="1559"/>
                  </a:cubicBezTo>
                  <a:cubicBezTo>
                    <a:pt x="975" y="1043"/>
                    <a:pt x="1062" y="512"/>
                    <a:pt x="1231" y="19"/>
                  </a:cubicBezTo>
                  <a:cubicBezTo>
                    <a:pt x="990" y="0"/>
                    <a:pt x="728" y="106"/>
                    <a:pt x="562" y="246"/>
                  </a:cubicBezTo>
                  <a:cubicBezTo>
                    <a:pt x="365" y="412"/>
                    <a:pt x="263" y="637"/>
                    <a:pt x="195" y="861"/>
                  </a:cubicBezTo>
                  <a:cubicBezTo>
                    <a:pt x="133" y="1065"/>
                    <a:pt x="94" y="1274"/>
                    <a:pt x="13" y="1472"/>
                  </a:cubicBezTo>
                  <a:cubicBezTo>
                    <a:pt x="0" y="1503"/>
                    <a:pt x="23" y="1536"/>
                    <a:pt x="58" y="1540"/>
                  </a:cubicBezTo>
                  <a:cubicBezTo>
                    <a:pt x="140" y="1549"/>
                    <a:pt x="222" y="1559"/>
                    <a:pt x="303" y="1571"/>
                  </a:cubicBezTo>
                </a:path>
              </a:pathLst>
            </a:custGeom>
            <a:solidFill>
              <a:srgbClr val="305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7" name="Freeform 100">
              <a:extLst>
                <a:ext uri="{FF2B5EF4-FFF2-40B4-BE49-F238E27FC236}">
                  <a16:creationId xmlns:a16="http://schemas.microsoft.com/office/drawing/2014/main" id="{EA46F4CE-4281-54EE-5F91-190ECDEE0610}"/>
                </a:ext>
              </a:extLst>
            </p:cNvPr>
            <p:cNvSpPr>
              <a:spLocks/>
            </p:cNvSpPr>
            <p:nvPr/>
          </p:nvSpPr>
          <p:spPr bwMode="auto">
            <a:xfrm>
              <a:off x="3426756" y="4164451"/>
              <a:ext cx="358775" cy="396875"/>
            </a:xfrm>
            <a:custGeom>
              <a:avLst/>
              <a:gdLst>
                <a:gd name="T0" fmla="*/ 1224 w 1501"/>
                <a:gd name="T1" fmla="*/ 1430 h 1660"/>
                <a:gd name="T2" fmla="*/ 606 w 1501"/>
                <a:gd name="T3" fmla="*/ 1646 h 1660"/>
                <a:gd name="T4" fmla="*/ 532 w 1501"/>
                <a:gd name="T5" fmla="*/ 1600 h 1660"/>
                <a:gd name="T6" fmla="*/ 525 w 1501"/>
                <a:gd name="T7" fmla="*/ 1513 h 1660"/>
                <a:gd name="T8" fmla="*/ 7 w 1501"/>
                <a:gd name="T9" fmla="*/ 71 h 1660"/>
                <a:gd name="T10" fmla="*/ 22 w 1501"/>
                <a:gd name="T11" fmla="*/ 41 h 1660"/>
                <a:gd name="T12" fmla="*/ 685 w 1501"/>
                <a:gd name="T13" fmla="*/ 166 h 1660"/>
                <a:gd name="T14" fmla="*/ 1180 w 1501"/>
                <a:gd name="T15" fmla="*/ 719 h 1660"/>
                <a:gd name="T16" fmla="*/ 1476 w 1501"/>
                <a:gd name="T17" fmla="*/ 1271 h 1660"/>
                <a:gd name="T18" fmla="*/ 1431 w 1501"/>
                <a:gd name="T19" fmla="*/ 1373 h 1660"/>
                <a:gd name="T20" fmla="*/ 1224 w 1501"/>
                <a:gd name="T21" fmla="*/ 143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1" h="1660">
                  <a:moveTo>
                    <a:pt x="1224" y="1430"/>
                  </a:moveTo>
                  <a:cubicBezTo>
                    <a:pt x="1051" y="1480"/>
                    <a:pt x="752" y="1591"/>
                    <a:pt x="606" y="1646"/>
                  </a:cubicBezTo>
                  <a:cubicBezTo>
                    <a:pt x="571" y="1660"/>
                    <a:pt x="532" y="1635"/>
                    <a:pt x="532" y="1600"/>
                  </a:cubicBezTo>
                  <a:cubicBezTo>
                    <a:pt x="533" y="1570"/>
                    <a:pt x="530" y="1541"/>
                    <a:pt x="525" y="1513"/>
                  </a:cubicBezTo>
                  <a:cubicBezTo>
                    <a:pt x="447" y="1013"/>
                    <a:pt x="272" y="524"/>
                    <a:pt x="7" y="71"/>
                  </a:cubicBezTo>
                  <a:cubicBezTo>
                    <a:pt x="0" y="59"/>
                    <a:pt x="7" y="43"/>
                    <a:pt x="22" y="41"/>
                  </a:cubicBezTo>
                  <a:cubicBezTo>
                    <a:pt x="249" y="0"/>
                    <a:pt x="499" y="56"/>
                    <a:pt x="685" y="166"/>
                  </a:cubicBezTo>
                  <a:cubicBezTo>
                    <a:pt x="916" y="302"/>
                    <a:pt x="1064" y="509"/>
                    <a:pt x="1180" y="719"/>
                  </a:cubicBezTo>
                  <a:cubicBezTo>
                    <a:pt x="1280" y="902"/>
                    <a:pt x="1361" y="1094"/>
                    <a:pt x="1476" y="1271"/>
                  </a:cubicBezTo>
                  <a:cubicBezTo>
                    <a:pt x="1501" y="1310"/>
                    <a:pt x="1479" y="1360"/>
                    <a:pt x="1431" y="1373"/>
                  </a:cubicBezTo>
                  <a:cubicBezTo>
                    <a:pt x="1361" y="1391"/>
                    <a:pt x="1292" y="1410"/>
                    <a:pt x="1224" y="1430"/>
                  </a:cubicBezTo>
                </a:path>
              </a:pathLst>
            </a:custGeom>
            <a:solidFill>
              <a:srgbClr val="305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8" name="Freeform 101">
              <a:extLst>
                <a:ext uri="{FF2B5EF4-FFF2-40B4-BE49-F238E27FC236}">
                  <a16:creationId xmlns:a16="http://schemas.microsoft.com/office/drawing/2014/main" id="{9D170064-87F2-737F-8E19-72ADB645BC81}"/>
                </a:ext>
              </a:extLst>
            </p:cNvPr>
            <p:cNvSpPr>
              <a:spLocks/>
            </p:cNvSpPr>
            <p:nvPr/>
          </p:nvSpPr>
          <p:spPr bwMode="auto">
            <a:xfrm>
              <a:off x="3431519" y="4069201"/>
              <a:ext cx="411163" cy="317500"/>
            </a:xfrm>
            <a:custGeom>
              <a:avLst/>
              <a:gdLst>
                <a:gd name="T0" fmla="*/ 1389 w 1727"/>
                <a:gd name="T1" fmla="*/ 34 h 1331"/>
                <a:gd name="T2" fmla="*/ 1521 w 1727"/>
                <a:gd name="T3" fmla="*/ 126 h 1331"/>
                <a:gd name="T4" fmla="*/ 435 w 1727"/>
                <a:gd name="T5" fmla="*/ 1331 h 1331"/>
                <a:gd name="T6" fmla="*/ 0 w 1727"/>
                <a:gd name="T7" fmla="*/ 433 h 1331"/>
                <a:gd name="T8" fmla="*/ 921 w 1727"/>
                <a:gd name="T9" fmla="*/ 269 h 1331"/>
                <a:gd name="T10" fmla="*/ 1389 w 1727"/>
                <a:gd name="T11" fmla="*/ 34 h 1331"/>
              </a:gdLst>
              <a:ahLst/>
              <a:cxnLst>
                <a:cxn ang="0">
                  <a:pos x="T0" y="T1"/>
                </a:cxn>
                <a:cxn ang="0">
                  <a:pos x="T2" y="T3"/>
                </a:cxn>
                <a:cxn ang="0">
                  <a:pos x="T4" y="T5"/>
                </a:cxn>
                <a:cxn ang="0">
                  <a:pos x="T6" y="T7"/>
                </a:cxn>
                <a:cxn ang="0">
                  <a:pos x="T8" y="T9"/>
                </a:cxn>
                <a:cxn ang="0">
                  <a:pos x="T10" y="T11"/>
                </a:cxn>
              </a:cxnLst>
              <a:rect l="0" t="0" r="r" b="b"/>
              <a:pathLst>
                <a:path w="1727" h="1331">
                  <a:moveTo>
                    <a:pt x="1389" y="34"/>
                  </a:moveTo>
                  <a:cubicBezTo>
                    <a:pt x="1389" y="34"/>
                    <a:pt x="1454" y="0"/>
                    <a:pt x="1521" y="126"/>
                  </a:cubicBezTo>
                  <a:cubicBezTo>
                    <a:pt x="1727" y="516"/>
                    <a:pt x="435" y="1331"/>
                    <a:pt x="435" y="1331"/>
                  </a:cubicBezTo>
                  <a:cubicBezTo>
                    <a:pt x="435" y="1331"/>
                    <a:pt x="414" y="567"/>
                    <a:pt x="0" y="433"/>
                  </a:cubicBezTo>
                  <a:cubicBezTo>
                    <a:pt x="0" y="433"/>
                    <a:pt x="567" y="369"/>
                    <a:pt x="921" y="269"/>
                  </a:cubicBezTo>
                  <a:cubicBezTo>
                    <a:pt x="1153" y="203"/>
                    <a:pt x="1389" y="34"/>
                    <a:pt x="1389" y="34"/>
                  </a:cubicBezTo>
                  <a:close/>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39" name="Freeform 102">
              <a:extLst>
                <a:ext uri="{FF2B5EF4-FFF2-40B4-BE49-F238E27FC236}">
                  <a16:creationId xmlns:a16="http://schemas.microsoft.com/office/drawing/2014/main" id="{B14A35E9-9393-C70E-DAA0-153941B4533B}"/>
                </a:ext>
              </a:extLst>
            </p:cNvPr>
            <p:cNvSpPr>
              <a:spLocks/>
            </p:cNvSpPr>
            <p:nvPr/>
          </p:nvSpPr>
          <p:spPr bwMode="auto">
            <a:xfrm>
              <a:off x="3077506" y="4073963"/>
              <a:ext cx="368300" cy="312738"/>
            </a:xfrm>
            <a:custGeom>
              <a:avLst/>
              <a:gdLst>
                <a:gd name="T0" fmla="*/ 283 w 1544"/>
                <a:gd name="T1" fmla="*/ 41 h 1305"/>
                <a:gd name="T2" fmla="*/ 158 w 1544"/>
                <a:gd name="T3" fmla="*/ 132 h 1305"/>
                <a:gd name="T4" fmla="*/ 1131 w 1544"/>
                <a:gd name="T5" fmla="*/ 1305 h 1305"/>
                <a:gd name="T6" fmla="*/ 1544 w 1544"/>
                <a:gd name="T7" fmla="*/ 407 h 1305"/>
                <a:gd name="T8" fmla="*/ 670 w 1544"/>
                <a:gd name="T9" fmla="*/ 243 h 1305"/>
                <a:gd name="T10" fmla="*/ 283 w 1544"/>
                <a:gd name="T11" fmla="*/ 41 h 1305"/>
              </a:gdLst>
              <a:ahLst/>
              <a:cxnLst>
                <a:cxn ang="0">
                  <a:pos x="T0" y="T1"/>
                </a:cxn>
                <a:cxn ang="0">
                  <a:pos x="T2" y="T3"/>
                </a:cxn>
                <a:cxn ang="0">
                  <a:pos x="T4" y="T5"/>
                </a:cxn>
                <a:cxn ang="0">
                  <a:pos x="T6" y="T7"/>
                </a:cxn>
                <a:cxn ang="0">
                  <a:pos x="T8" y="T9"/>
                </a:cxn>
                <a:cxn ang="0">
                  <a:pos x="T10" y="T11"/>
                </a:cxn>
              </a:cxnLst>
              <a:rect l="0" t="0" r="r" b="b"/>
              <a:pathLst>
                <a:path w="1544" h="1305">
                  <a:moveTo>
                    <a:pt x="283" y="41"/>
                  </a:moveTo>
                  <a:cubicBezTo>
                    <a:pt x="283" y="41"/>
                    <a:pt x="205" y="0"/>
                    <a:pt x="158" y="132"/>
                  </a:cubicBezTo>
                  <a:cubicBezTo>
                    <a:pt x="0" y="567"/>
                    <a:pt x="1131" y="1305"/>
                    <a:pt x="1131" y="1305"/>
                  </a:cubicBezTo>
                  <a:cubicBezTo>
                    <a:pt x="1131" y="1305"/>
                    <a:pt x="1145" y="524"/>
                    <a:pt x="1544" y="407"/>
                  </a:cubicBezTo>
                  <a:cubicBezTo>
                    <a:pt x="1544" y="407"/>
                    <a:pt x="910" y="339"/>
                    <a:pt x="670" y="243"/>
                  </a:cubicBezTo>
                  <a:cubicBezTo>
                    <a:pt x="457" y="157"/>
                    <a:pt x="283" y="41"/>
                    <a:pt x="283" y="41"/>
                  </a:cubicBezTo>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0" name="Freeform 103">
              <a:extLst>
                <a:ext uri="{FF2B5EF4-FFF2-40B4-BE49-F238E27FC236}">
                  <a16:creationId xmlns:a16="http://schemas.microsoft.com/office/drawing/2014/main" id="{0B0B623E-6AD1-1AC6-4AD0-4285FB5D4BF4}"/>
                </a:ext>
              </a:extLst>
            </p:cNvPr>
            <p:cNvSpPr>
              <a:spLocks/>
            </p:cNvSpPr>
            <p:nvPr/>
          </p:nvSpPr>
          <p:spPr bwMode="auto">
            <a:xfrm>
              <a:off x="4531656" y="3050026"/>
              <a:ext cx="628650" cy="700088"/>
            </a:xfrm>
            <a:custGeom>
              <a:avLst/>
              <a:gdLst>
                <a:gd name="T0" fmla="*/ 534 w 2632"/>
                <a:gd name="T1" fmla="*/ 327 h 2936"/>
                <a:gd name="T2" fmla="*/ 1352 w 2632"/>
                <a:gd name="T3" fmla="*/ 44 h 2936"/>
                <a:gd name="T4" fmla="*/ 2146 w 2632"/>
                <a:gd name="T5" fmla="*/ 484 h 2936"/>
                <a:gd name="T6" fmla="*/ 2478 w 2632"/>
                <a:gd name="T7" fmla="*/ 1908 h 2936"/>
                <a:gd name="T8" fmla="*/ 1377 w 2632"/>
                <a:gd name="T9" fmla="*/ 2876 h 2936"/>
                <a:gd name="T10" fmla="*/ 533 w 2632"/>
                <a:gd name="T11" fmla="*/ 2802 h 2936"/>
                <a:gd name="T12" fmla="*/ 0 w 2632"/>
                <a:gd name="T13" fmla="*/ 2186 h 2936"/>
                <a:gd name="T14" fmla="*/ 534 w 2632"/>
                <a:gd name="T15" fmla="*/ 327 h 2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2" h="2936">
                  <a:moveTo>
                    <a:pt x="534" y="327"/>
                  </a:moveTo>
                  <a:cubicBezTo>
                    <a:pt x="716" y="100"/>
                    <a:pt x="1045" y="0"/>
                    <a:pt x="1352" y="44"/>
                  </a:cubicBezTo>
                  <a:cubicBezTo>
                    <a:pt x="1659" y="87"/>
                    <a:pt x="1941" y="259"/>
                    <a:pt x="2146" y="484"/>
                  </a:cubicBezTo>
                  <a:cubicBezTo>
                    <a:pt x="2501" y="875"/>
                    <a:pt x="2632" y="1432"/>
                    <a:pt x="2478" y="1908"/>
                  </a:cubicBezTo>
                  <a:cubicBezTo>
                    <a:pt x="2325" y="2385"/>
                    <a:pt x="1894" y="2763"/>
                    <a:pt x="1377" y="2876"/>
                  </a:cubicBezTo>
                  <a:cubicBezTo>
                    <a:pt x="1100" y="2936"/>
                    <a:pt x="796" y="2921"/>
                    <a:pt x="533" y="2802"/>
                  </a:cubicBezTo>
                  <a:cubicBezTo>
                    <a:pt x="270" y="2683"/>
                    <a:pt x="55" y="2452"/>
                    <a:pt x="0" y="2186"/>
                  </a:cubicBezTo>
                  <a:lnTo>
                    <a:pt x="534" y="327"/>
                  </a:lnTo>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1" name="Freeform 104">
              <a:extLst>
                <a:ext uri="{FF2B5EF4-FFF2-40B4-BE49-F238E27FC236}">
                  <a16:creationId xmlns:a16="http://schemas.microsoft.com/office/drawing/2014/main" id="{45B59884-81E7-6FEA-21D5-8A12FAE6166F}"/>
                </a:ext>
              </a:extLst>
            </p:cNvPr>
            <p:cNvSpPr>
              <a:spLocks/>
            </p:cNvSpPr>
            <p:nvPr/>
          </p:nvSpPr>
          <p:spPr bwMode="auto">
            <a:xfrm>
              <a:off x="4807881" y="3269101"/>
              <a:ext cx="130175" cy="234950"/>
            </a:xfrm>
            <a:custGeom>
              <a:avLst/>
              <a:gdLst>
                <a:gd name="T0" fmla="*/ 205 w 542"/>
                <a:gd name="T1" fmla="*/ 964 h 981"/>
                <a:gd name="T2" fmla="*/ 227 w 542"/>
                <a:gd name="T3" fmla="*/ 789 h 981"/>
                <a:gd name="T4" fmla="*/ 246 w 542"/>
                <a:gd name="T5" fmla="*/ 476 h 981"/>
                <a:gd name="T6" fmla="*/ 104 w 542"/>
                <a:gd name="T7" fmla="*/ 186 h 981"/>
                <a:gd name="T8" fmla="*/ 14 w 542"/>
                <a:gd name="T9" fmla="*/ 27 h 981"/>
                <a:gd name="T10" fmla="*/ 82 w 542"/>
                <a:gd name="T11" fmla="*/ 1 h 981"/>
                <a:gd name="T12" fmla="*/ 229 w 542"/>
                <a:gd name="T13" fmla="*/ 44 h 981"/>
                <a:gd name="T14" fmla="*/ 403 w 542"/>
                <a:gd name="T15" fmla="*/ 188 h 981"/>
                <a:gd name="T16" fmla="*/ 523 w 542"/>
                <a:gd name="T17" fmla="*/ 437 h 981"/>
                <a:gd name="T18" fmla="*/ 509 w 542"/>
                <a:gd name="T19" fmla="*/ 705 h 981"/>
                <a:gd name="T20" fmla="*/ 400 w 542"/>
                <a:gd name="T21" fmla="*/ 889 h 981"/>
                <a:gd name="T22" fmla="*/ 279 w 542"/>
                <a:gd name="T23" fmla="*/ 970 h 981"/>
                <a:gd name="T24" fmla="*/ 205 w 542"/>
                <a:gd name="T25" fmla="*/ 964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981">
                  <a:moveTo>
                    <a:pt x="205" y="964"/>
                  </a:moveTo>
                  <a:cubicBezTo>
                    <a:pt x="178" y="935"/>
                    <a:pt x="204" y="874"/>
                    <a:pt x="227" y="789"/>
                  </a:cubicBezTo>
                  <a:cubicBezTo>
                    <a:pt x="250" y="705"/>
                    <a:pt x="269" y="592"/>
                    <a:pt x="246" y="476"/>
                  </a:cubicBezTo>
                  <a:cubicBezTo>
                    <a:pt x="222" y="361"/>
                    <a:pt x="160" y="259"/>
                    <a:pt x="104" y="186"/>
                  </a:cubicBezTo>
                  <a:cubicBezTo>
                    <a:pt x="49" y="112"/>
                    <a:pt x="0" y="62"/>
                    <a:pt x="14" y="27"/>
                  </a:cubicBezTo>
                  <a:cubicBezTo>
                    <a:pt x="21" y="10"/>
                    <a:pt x="44" y="0"/>
                    <a:pt x="82" y="1"/>
                  </a:cubicBezTo>
                  <a:cubicBezTo>
                    <a:pt x="119" y="2"/>
                    <a:pt x="171" y="15"/>
                    <a:pt x="229" y="44"/>
                  </a:cubicBezTo>
                  <a:cubicBezTo>
                    <a:pt x="286" y="74"/>
                    <a:pt x="349" y="122"/>
                    <a:pt x="403" y="188"/>
                  </a:cubicBezTo>
                  <a:cubicBezTo>
                    <a:pt x="458" y="255"/>
                    <a:pt x="503" y="340"/>
                    <a:pt x="523" y="437"/>
                  </a:cubicBezTo>
                  <a:cubicBezTo>
                    <a:pt x="542" y="535"/>
                    <a:pt x="534" y="628"/>
                    <a:pt x="509" y="705"/>
                  </a:cubicBezTo>
                  <a:cubicBezTo>
                    <a:pt x="483" y="783"/>
                    <a:pt x="443" y="845"/>
                    <a:pt x="400" y="889"/>
                  </a:cubicBezTo>
                  <a:cubicBezTo>
                    <a:pt x="357" y="933"/>
                    <a:pt x="314" y="960"/>
                    <a:pt x="279" y="970"/>
                  </a:cubicBezTo>
                  <a:cubicBezTo>
                    <a:pt x="244" y="981"/>
                    <a:pt x="218" y="978"/>
                    <a:pt x="205" y="964"/>
                  </a:cubicBezTo>
                </a:path>
              </a:pathLst>
            </a:custGeom>
            <a:solidFill>
              <a:srgbClr val="E78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2" name="Freeform 105">
              <a:extLst>
                <a:ext uri="{FF2B5EF4-FFF2-40B4-BE49-F238E27FC236}">
                  <a16:creationId xmlns:a16="http://schemas.microsoft.com/office/drawing/2014/main" id="{07D2791C-15B3-ABD1-6E4F-D4296E12EAC4}"/>
                </a:ext>
              </a:extLst>
            </p:cNvPr>
            <p:cNvSpPr>
              <a:spLocks/>
            </p:cNvSpPr>
            <p:nvPr/>
          </p:nvSpPr>
          <p:spPr bwMode="auto">
            <a:xfrm>
              <a:off x="1731306" y="2649976"/>
              <a:ext cx="596900" cy="701675"/>
            </a:xfrm>
            <a:custGeom>
              <a:avLst/>
              <a:gdLst>
                <a:gd name="T0" fmla="*/ 2505 w 2505"/>
                <a:gd name="T1" fmla="*/ 704 h 2942"/>
                <a:gd name="T2" fmla="*/ 1890 w 2505"/>
                <a:gd name="T3" fmla="*/ 94 h 2942"/>
                <a:gd name="T4" fmla="*/ 984 w 2505"/>
                <a:gd name="T5" fmla="*/ 148 h 2942"/>
                <a:gd name="T6" fmla="*/ 68 w 2505"/>
                <a:gd name="T7" fmla="*/ 1289 h 2942"/>
                <a:gd name="T8" fmla="*/ 643 w 2505"/>
                <a:gd name="T9" fmla="*/ 2637 h 2942"/>
                <a:gd name="T10" fmla="*/ 1435 w 2505"/>
                <a:gd name="T11" fmla="*/ 2936 h 2942"/>
                <a:gd name="T12" fmla="*/ 2182 w 2505"/>
                <a:gd name="T13" fmla="*/ 2611 h 2942"/>
                <a:gd name="T14" fmla="*/ 2505 w 2505"/>
                <a:gd name="T15" fmla="*/ 704 h 29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5" h="2942">
                  <a:moveTo>
                    <a:pt x="2505" y="704"/>
                  </a:moveTo>
                  <a:cubicBezTo>
                    <a:pt x="2439" y="420"/>
                    <a:pt x="2185" y="188"/>
                    <a:pt x="1890" y="94"/>
                  </a:cubicBezTo>
                  <a:cubicBezTo>
                    <a:pt x="1594" y="0"/>
                    <a:pt x="1266" y="34"/>
                    <a:pt x="984" y="148"/>
                  </a:cubicBezTo>
                  <a:cubicBezTo>
                    <a:pt x="494" y="347"/>
                    <a:pt x="135" y="793"/>
                    <a:pt x="68" y="1289"/>
                  </a:cubicBezTo>
                  <a:cubicBezTo>
                    <a:pt x="0" y="1784"/>
                    <a:pt x="225" y="2312"/>
                    <a:pt x="643" y="2637"/>
                  </a:cubicBezTo>
                  <a:cubicBezTo>
                    <a:pt x="866" y="2811"/>
                    <a:pt x="1147" y="2930"/>
                    <a:pt x="1435" y="2936"/>
                  </a:cubicBezTo>
                  <a:cubicBezTo>
                    <a:pt x="1724" y="2942"/>
                    <a:pt x="2017" y="2827"/>
                    <a:pt x="2182" y="2611"/>
                  </a:cubicBezTo>
                  <a:lnTo>
                    <a:pt x="2505" y="704"/>
                  </a:lnTo>
                  <a:close/>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3" name="Freeform 106">
              <a:extLst>
                <a:ext uri="{FF2B5EF4-FFF2-40B4-BE49-F238E27FC236}">
                  <a16:creationId xmlns:a16="http://schemas.microsoft.com/office/drawing/2014/main" id="{4503EF74-C448-7558-DC00-054FDDA7EDAF}"/>
                </a:ext>
              </a:extLst>
            </p:cNvPr>
            <p:cNvSpPr>
              <a:spLocks/>
            </p:cNvSpPr>
            <p:nvPr/>
          </p:nvSpPr>
          <p:spPr bwMode="auto">
            <a:xfrm>
              <a:off x="1947206" y="2867463"/>
              <a:ext cx="179388" cy="201613"/>
            </a:xfrm>
            <a:custGeom>
              <a:avLst/>
              <a:gdLst>
                <a:gd name="T0" fmla="*/ 172 w 750"/>
                <a:gd name="T1" fmla="*/ 842 h 848"/>
                <a:gd name="T2" fmla="*/ 228 w 750"/>
                <a:gd name="T3" fmla="*/ 674 h 848"/>
                <a:gd name="T4" fmla="*/ 347 w 750"/>
                <a:gd name="T5" fmla="*/ 384 h 848"/>
                <a:gd name="T6" fmla="*/ 600 w 750"/>
                <a:gd name="T7" fmla="*/ 183 h 848"/>
                <a:gd name="T8" fmla="*/ 749 w 750"/>
                <a:gd name="T9" fmla="*/ 78 h 848"/>
                <a:gd name="T10" fmla="*/ 700 w 750"/>
                <a:gd name="T11" fmla="*/ 26 h 848"/>
                <a:gd name="T12" fmla="*/ 549 w 750"/>
                <a:gd name="T13" fmla="*/ 2 h 848"/>
                <a:gd name="T14" fmla="*/ 329 w 750"/>
                <a:gd name="T15" fmla="*/ 56 h 848"/>
                <a:gd name="T16" fmla="*/ 113 w 750"/>
                <a:gd name="T17" fmla="*/ 229 h 848"/>
                <a:gd name="T18" fmla="*/ 10 w 750"/>
                <a:gd name="T19" fmla="*/ 477 h 848"/>
                <a:gd name="T20" fmla="*/ 29 w 750"/>
                <a:gd name="T21" fmla="*/ 689 h 848"/>
                <a:gd name="T22" fmla="*/ 103 w 750"/>
                <a:gd name="T23" fmla="*/ 815 h 848"/>
                <a:gd name="T24" fmla="*/ 172 w 750"/>
                <a:gd name="T25" fmla="*/ 84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0" h="848">
                  <a:moveTo>
                    <a:pt x="172" y="842"/>
                  </a:moveTo>
                  <a:cubicBezTo>
                    <a:pt x="209" y="827"/>
                    <a:pt x="212" y="760"/>
                    <a:pt x="228" y="674"/>
                  </a:cubicBezTo>
                  <a:cubicBezTo>
                    <a:pt x="243" y="588"/>
                    <a:pt x="276" y="478"/>
                    <a:pt x="347" y="384"/>
                  </a:cubicBezTo>
                  <a:cubicBezTo>
                    <a:pt x="418" y="290"/>
                    <a:pt x="518" y="225"/>
                    <a:pt x="600" y="183"/>
                  </a:cubicBezTo>
                  <a:cubicBezTo>
                    <a:pt x="681" y="140"/>
                    <a:pt x="747" y="116"/>
                    <a:pt x="749" y="78"/>
                  </a:cubicBezTo>
                  <a:cubicBezTo>
                    <a:pt x="750" y="61"/>
                    <a:pt x="734" y="42"/>
                    <a:pt x="700" y="26"/>
                  </a:cubicBezTo>
                  <a:cubicBezTo>
                    <a:pt x="666" y="10"/>
                    <a:pt x="614" y="0"/>
                    <a:pt x="549" y="2"/>
                  </a:cubicBezTo>
                  <a:cubicBezTo>
                    <a:pt x="484" y="3"/>
                    <a:pt x="407" y="20"/>
                    <a:pt x="329" y="56"/>
                  </a:cubicBezTo>
                  <a:cubicBezTo>
                    <a:pt x="251" y="92"/>
                    <a:pt x="173" y="150"/>
                    <a:pt x="113" y="229"/>
                  </a:cubicBezTo>
                  <a:cubicBezTo>
                    <a:pt x="54" y="308"/>
                    <a:pt x="21" y="396"/>
                    <a:pt x="10" y="477"/>
                  </a:cubicBezTo>
                  <a:cubicBezTo>
                    <a:pt x="0" y="558"/>
                    <a:pt x="9" y="631"/>
                    <a:pt x="29" y="689"/>
                  </a:cubicBezTo>
                  <a:cubicBezTo>
                    <a:pt x="48" y="747"/>
                    <a:pt x="76" y="790"/>
                    <a:pt x="103" y="815"/>
                  </a:cubicBezTo>
                  <a:cubicBezTo>
                    <a:pt x="130" y="840"/>
                    <a:pt x="154" y="848"/>
                    <a:pt x="172" y="842"/>
                  </a:cubicBezTo>
                </a:path>
              </a:pathLst>
            </a:custGeom>
            <a:solidFill>
              <a:srgbClr val="E78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4" name="Freeform 107">
              <a:extLst>
                <a:ext uri="{FF2B5EF4-FFF2-40B4-BE49-F238E27FC236}">
                  <a16:creationId xmlns:a16="http://schemas.microsoft.com/office/drawing/2014/main" id="{4DF0B1A9-48ED-40E0-4300-A86471EE0BC0}"/>
                </a:ext>
              </a:extLst>
            </p:cNvPr>
            <p:cNvSpPr>
              <a:spLocks/>
            </p:cNvSpPr>
            <p:nvPr/>
          </p:nvSpPr>
          <p:spPr bwMode="auto">
            <a:xfrm>
              <a:off x="2099606" y="1559363"/>
              <a:ext cx="3113088" cy="2663825"/>
            </a:xfrm>
            <a:custGeom>
              <a:avLst/>
              <a:gdLst>
                <a:gd name="T0" fmla="*/ 7524 w 13041"/>
                <a:gd name="T1" fmla="*/ 10768 h 11157"/>
                <a:gd name="T2" fmla="*/ 9874 w 13041"/>
                <a:gd name="T3" fmla="*/ 9559 h 11157"/>
                <a:gd name="T4" fmla="*/ 11219 w 13041"/>
                <a:gd name="T5" fmla="*/ 7996 h 11157"/>
                <a:gd name="T6" fmla="*/ 11707 w 13041"/>
                <a:gd name="T7" fmla="*/ 2126 h 11157"/>
                <a:gd name="T8" fmla="*/ 7419 w 13041"/>
                <a:gd name="T9" fmla="*/ 608 h 11157"/>
                <a:gd name="T10" fmla="*/ 1896 w 13041"/>
                <a:gd name="T11" fmla="*/ 792 h 11157"/>
                <a:gd name="T12" fmla="*/ 96 w 13041"/>
                <a:gd name="T13" fmla="*/ 6459 h 11157"/>
                <a:gd name="T14" fmla="*/ 825 w 13041"/>
                <a:gd name="T15" fmla="*/ 8608 h 11157"/>
                <a:gd name="T16" fmla="*/ 2786 w 13041"/>
                <a:gd name="T17" fmla="*/ 10425 h 11157"/>
                <a:gd name="T18" fmla="*/ 5098 w 13041"/>
                <a:gd name="T19" fmla="*/ 11108 h 11157"/>
                <a:gd name="T20" fmla="*/ 7524 w 13041"/>
                <a:gd name="T21" fmla="*/ 10768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41" h="11157">
                  <a:moveTo>
                    <a:pt x="7524" y="10768"/>
                  </a:moveTo>
                  <a:cubicBezTo>
                    <a:pt x="8322" y="10500"/>
                    <a:pt x="9178" y="10103"/>
                    <a:pt x="9874" y="9559"/>
                  </a:cubicBezTo>
                  <a:cubicBezTo>
                    <a:pt x="10478" y="9083"/>
                    <a:pt x="10878" y="8548"/>
                    <a:pt x="11219" y="7996"/>
                  </a:cubicBezTo>
                  <a:cubicBezTo>
                    <a:pt x="11470" y="7458"/>
                    <a:pt x="13041" y="3089"/>
                    <a:pt x="11707" y="2126"/>
                  </a:cubicBezTo>
                  <a:cubicBezTo>
                    <a:pt x="10559" y="1308"/>
                    <a:pt x="10004" y="1192"/>
                    <a:pt x="7419" y="608"/>
                  </a:cubicBezTo>
                  <a:cubicBezTo>
                    <a:pt x="4821" y="0"/>
                    <a:pt x="3554" y="80"/>
                    <a:pt x="1896" y="792"/>
                  </a:cubicBezTo>
                  <a:cubicBezTo>
                    <a:pt x="102" y="1563"/>
                    <a:pt x="0" y="5765"/>
                    <a:pt x="96" y="6459"/>
                  </a:cubicBezTo>
                  <a:cubicBezTo>
                    <a:pt x="201" y="7186"/>
                    <a:pt x="388" y="7919"/>
                    <a:pt x="825" y="8608"/>
                  </a:cubicBezTo>
                  <a:cubicBezTo>
                    <a:pt x="1327" y="9400"/>
                    <a:pt x="2068" y="10011"/>
                    <a:pt x="2786" y="10425"/>
                  </a:cubicBezTo>
                  <a:cubicBezTo>
                    <a:pt x="3509" y="10840"/>
                    <a:pt x="4277" y="11058"/>
                    <a:pt x="5098" y="11108"/>
                  </a:cubicBezTo>
                  <a:cubicBezTo>
                    <a:pt x="5920" y="11157"/>
                    <a:pt x="6722" y="11035"/>
                    <a:pt x="7524" y="10768"/>
                  </a:cubicBezTo>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5" name="Freeform 108">
              <a:extLst>
                <a:ext uri="{FF2B5EF4-FFF2-40B4-BE49-F238E27FC236}">
                  <a16:creationId xmlns:a16="http://schemas.microsoft.com/office/drawing/2014/main" id="{244ADC59-31AD-C480-0269-8E4AE1E11729}"/>
                </a:ext>
              </a:extLst>
            </p:cNvPr>
            <p:cNvSpPr>
              <a:spLocks/>
            </p:cNvSpPr>
            <p:nvPr/>
          </p:nvSpPr>
          <p:spPr bwMode="auto">
            <a:xfrm>
              <a:off x="2131356" y="1559363"/>
              <a:ext cx="2967038" cy="1500188"/>
            </a:xfrm>
            <a:custGeom>
              <a:avLst/>
              <a:gdLst>
                <a:gd name="T0" fmla="*/ 11571 w 12427"/>
                <a:gd name="T1" fmla="*/ 2126 h 6278"/>
                <a:gd name="T2" fmla="*/ 7283 w 12427"/>
                <a:gd name="T3" fmla="*/ 608 h 6278"/>
                <a:gd name="T4" fmla="*/ 1760 w 12427"/>
                <a:gd name="T5" fmla="*/ 792 h 6278"/>
                <a:gd name="T6" fmla="*/ 0 w 12427"/>
                <a:gd name="T7" fmla="*/ 4700 h 6278"/>
                <a:gd name="T8" fmla="*/ 4492 w 12427"/>
                <a:gd name="T9" fmla="*/ 1160 h 6278"/>
                <a:gd name="T10" fmla="*/ 7703 w 12427"/>
                <a:gd name="T11" fmla="*/ 4574 h 6278"/>
                <a:gd name="T12" fmla="*/ 11666 w 12427"/>
                <a:gd name="T13" fmla="*/ 6278 h 6278"/>
                <a:gd name="T14" fmla="*/ 11571 w 12427"/>
                <a:gd name="T15" fmla="*/ 2126 h 6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27" h="6278">
                  <a:moveTo>
                    <a:pt x="11571" y="2126"/>
                  </a:moveTo>
                  <a:cubicBezTo>
                    <a:pt x="10423" y="1308"/>
                    <a:pt x="9868" y="1192"/>
                    <a:pt x="7283" y="608"/>
                  </a:cubicBezTo>
                  <a:cubicBezTo>
                    <a:pt x="4685" y="0"/>
                    <a:pt x="3418" y="80"/>
                    <a:pt x="1760" y="792"/>
                  </a:cubicBezTo>
                  <a:cubicBezTo>
                    <a:pt x="604" y="1289"/>
                    <a:pt x="151" y="3211"/>
                    <a:pt x="0" y="4700"/>
                  </a:cubicBezTo>
                  <a:cubicBezTo>
                    <a:pt x="1760" y="4385"/>
                    <a:pt x="3449" y="2636"/>
                    <a:pt x="4492" y="1160"/>
                  </a:cubicBezTo>
                  <a:cubicBezTo>
                    <a:pt x="5136" y="2425"/>
                    <a:pt x="6497" y="3862"/>
                    <a:pt x="7703" y="4574"/>
                  </a:cubicBezTo>
                  <a:cubicBezTo>
                    <a:pt x="7857" y="4648"/>
                    <a:pt x="10409" y="6111"/>
                    <a:pt x="11666" y="6278"/>
                  </a:cubicBezTo>
                  <a:cubicBezTo>
                    <a:pt x="12086" y="4766"/>
                    <a:pt x="12427" y="2744"/>
                    <a:pt x="11571" y="2126"/>
                  </a:cubicBezTo>
                </a:path>
              </a:pathLst>
            </a:custGeom>
            <a:solidFill>
              <a:srgbClr val="DF9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6" name="Freeform 109">
              <a:extLst>
                <a:ext uri="{FF2B5EF4-FFF2-40B4-BE49-F238E27FC236}">
                  <a16:creationId xmlns:a16="http://schemas.microsoft.com/office/drawing/2014/main" id="{AC032446-1676-150D-57FD-2E9F67B9658D}"/>
                </a:ext>
              </a:extLst>
            </p:cNvPr>
            <p:cNvSpPr>
              <a:spLocks/>
            </p:cNvSpPr>
            <p:nvPr/>
          </p:nvSpPr>
          <p:spPr bwMode="auto">
            <a:xfrm>
              <a:off x="1618594" y="810063"/>
              <a:ext cx="3522663" cy="2452688"/>
            </a:xfrm>
            <a:custGeom>
              <a:avLst/>
              <a:gdLst>
                <a:gd name="T0" fmla="*/ 14048 w 14758"/>
                <a:gd name="T1" fmla="*/ 4130 h 10277"/>
                <a:gd name="T2" fmla="*/ 13658 w 14758"/>
                <a:gd name="T3" fmla="*/ 3504 h 10277"/>
                <a:gd name="T4" fmla="*/ 12988 w 14758"/>
                <a:gd name="T5" fmla="*/ 2749 h 10277"/>
                <a:gd name="T6" fmla="*/ 9166 w 14758"/>
                <a:gd name="T7" fmla="*/ 303 h 10277"/>
                <a:gd name="T8" fmla="*/ 3507 w 14758"/>
                <a:gd name="T9" fmla="*/ 1682 h 10277"/>
                <a:gd name="T10" fmla="*/ 897 w 14758"/>
                <a:gd name="T11" fmla="*/ 4902 h 10277"/>
                <a:gd name="T12" fmla="*/ 604 w 14758"/>
                <a:gd name="T13" fmla="*/ 10277 h 10277"/>
                <a:gd name="T14" fmla="*/ 6544 w 14758"/>
                <a:gd name="T15" fmla="*/ 3338 h 10277"/>
                <a:gd name="T16" fmla="*/ 13892 w 14758"/>
                <a:gd name="T17" fmla="*/ 8312 h 10277"/>
                <a:gd name="T18" fmla="*/ 13712 w 14758"/>
                <a:gd name="T19" fmla="*/ 9985 h 10277"/>
                <a:gd name="T20" fmla="*/ 14721 w 14758"/>
                <a:gd name="T21" fmla="*/ 6862 h 10277"/>
                <a:gd name="T22" fmla="*/ 14048 w 14758"/>
                <a:gd name="T23" fmla="*/ 4130 h 10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58" h="10277">
                  <a:moveTo>
                    <a:pt x="14048" y="4130"/>
                  </a:moveTo>
                  <a:cubicBezTo>
                    <a:pt x="13932" y="3914"/>
                    <a:pt x="13802" y="3705"/>
                    <a:pt x="13658" y="3504"/>
                  </a:cubicBezTo>
                  <a:cubicBezTo>
                    <a:pt x="13462" y="3232"/>
                    <a:pt x="13237" y="2978"/>
                    <a:pt x="12988" y="2749"/>
                  </a:cubicBezTo>
                  <a:cubicBezTo>
                    <a:pt x="12375" y="1321"/>
                    <a:pt x="10746" y="533"/>
                    <a:pt x="9166" y="303"/>
                  </a:cubicBezTo>
                  <a:cubicBezTo>
                    <a:pt x="7085" y="0"/>
                    <a:pt x="5260" y="610"/>
                    <a:pt x="3507" y="1682"/>
                  </a:cubicBezTo>
                  <a:cubicBezTo>
                    <a:pt x="2199" y="2483"/>
                    <a:pt x="1690" y="3243"/>
                    <a:pt x="897" y="4902"/>
                  </a:cubicBezTo>
                  <a:cubicBezTo>
                    <a:pt x="0" y="7281"/>
                    <a:pt x="604" y="10277"/>
                    <a:pt x="604" y="10277"/>
                  </a:cubicBezTo>
                  <a:cubicBezTo>
                    <a:pt x="604" y="10277"/>
                    <a:pt x="4022" y="6359"/>
                    <a:pt x="6544" y="3338"/>
                  </a:cubicBezTo>
                  <a:cubicBezTo>
                    <a:pt x="6544" y="3338"/>
                    <a:pt x="8274" y="6749"/>
                    <a:pt x="13892" y="8312"/>
                  </a:cubicBezTo>
                  <a:lnTo>
                    <a:pt x="13712" y="9985"/>
                  </a:lnTo>
                  <a:cubicBezTo>
                    <a:pt x="13712" y="9985"/>
                    <a:pt x="14686" y="7836"/>
                    <a:pt x="14721" y="6862"/>
                  </a:cubicBezTo>
                  <a:cubicBezTo>
                    <a:pt x="14758" y="5844"/>
                    <a:pt x="14538" y="5034"/>
                    <a:pt x="14048" y="4130"/>
                  </a:cubicBezTo>
                  <a:close/>
                </a:path>
              </a:pathLst>
            </a:custGeom>
            <a:solidFill>
              <a:srgbClr val="BD6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7" name="Freeform 110">
              <a:extLst>
                <a:ext uri="{FF2B5EF4-FFF2-40B4-BE49-F238E27FC236}">
                  <a16:creationId xmlns:a16="http://schemas.microsoft.com/office/drawing/2014/main" id="{ECB68453-52BB-4AF6-1D7A-C980EB1E767C}"/>
                </a:ext>
              </a:extLst>
            </p:cNvPr>
            <p:cNvSpPr>
              <a:spLocks/>
            </p:cNvSpPr>
            <p:nvPr/>
          </p:nvSpPr>
          <p:spPr bwMode="auto">
            <a:xfrm>
              <a:off x="4622144" y="1299013"/>
              <a:ext cx="417513" cy="185738"/>
            </a:xfrm>
            <a:custGeom>
              <a:avLst/>
              <a:gdLst>
                <a:gd name="T0" fmla="*/ 1674 w 1752"/>
                <a:gd name="T1" fmla="*/ 771 h 780"/>
                <a:gd name="T2" fmla="*/ 1581 w 1752"/>
                <a:gd name="T3" fmla="*/ 744 h 780"/>
                <a:gd name="T4" fmla="*/ 132 w 1752"/>
                <a:gd name="T5" fmla="*/ 358 h 780"/>
                <a:gd name="T6" fmla="*/ 15 w 1752"/>
                <a:gd name="T7" fmla="*/ 298 h 780"/>
                <a:gd name="T8" fmla="*/ 76 w 1752"/>
                <a:gd name="T9" fmla="*/ 181 h 780"/>
                <a:gd name="T10" fmla="*/ 1718 w 1752"/>
                <a:gd name="T11" fmla="*/ 619 h 780"/>
                <a:gd name="T12" fmla="*/ 1712 w 1752"/>
                <a:gd name="T13" fmla="*/ 750 h 780"/>
                <a:gd name="T14" fmla="*/ 1674 w 1752"/>
                <a:gd name="T15" fmla="*/ 771 h 7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2" h="780">
                  <a:moveTo>
                    <a:pt x="1674" y="771"/>
                  </a:moveTo>
                  <a:cubicBezTo>
                    <a:pt x="1641" y="780"/>
                    <a:pt x="1606" y="771"/>
                    <a:pt x="1581" y="744"/>
                  </a:cubicBezTo>
                  <a:cubicBezTo>
                    <a:pt x="1227" y="359"/>
                    <a:pt x="631" y="200"/>
                    <a:pt x="132" y="358"/>
                  </a:cubicBezTo>
                  <a:cubicBezTo>
                    <a:pt x="83" y="374"/>
                    <a:pt x="31" y="346"/>
                    <a:pt x="15" y="298"/>
                  </a:cubicBezTo>
                  <a:cubicBezTo>
                    <a:pt x="0" y="249"/>
                    <a:pt x="27" y="197"/>
                    <a:pt x="76" y="181"/>
                  </a:cubicBezTo>
                  <a:cubicBezTo>
                    <a:pt x="650" y="0"/>
                    <a:pt x="1310" y="176"/>
                    <a:pt x="1718" y="619"/>
                  </a:cubicBezTo>
                  <a:cubicBezTo>
                    <a:pt x="1752" y="657"/>
                    <a:pt x="1750" y="715"/>
                    <a:pt x="1712" y="750"/>
                  </a:cubicBezTo>
                  <a:cubicBezTo>
                    <a:pt x="1701" y="760"/>
                    <a:pt x="1687" y="767"/>
                    <a:pt x="1674" y="771"/>
                  </a:cubicBezTo>
                  <a:close/>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8" name="Freeform 111">
              <a:extLst>
                <a:ext uri="{FF2B5EF4-FFF2-40B4-BE49-F238E27FC236}">
                  <a16:creationId xmlns:a16="http://schemas.microsoft.com/office/drawing/2014/main" id="{AD4C4021-9C1C-FCC3-CE19-EA437856E18E}"/>
                </a:ext>
              </a:extLst>
            </p:cNvPr>
            <p:cNvSpPr>
              <a:spLocks/>
            </p:cNvSpPr>
            <p:nvPr/>
          </p:nvSpPr>
          <p:spPr bwMode="auto">
            <a:xfrm>
              <a:off x="4541181" y="1098988"/>
              <a:ext cx="312738" cy="201613"/>
            </a:xfrm>
            <a:custGeom>
              <a:avLst/>
              <a:gdLst>
                <a:gd name="T0" fmla="*/ 129 w 1306"/>
                <a:gd name="T1" fmla="*/ 832 h 838"/>
                <a:gd name="T2" fmla="*/ 59 w 1306"/>
                <a:gd name="T3" fmla="*/ 822 h 838"/>
                <a:gd name="T4" fmla="*/ 26 w 1306"/>
                <a:gd name="T5" fmla="*/ 695 h 838"/>
                <a:gd name="T6" fmla="*/ 1210 w 1306"/>
                <a:gd name="T7" fmla="*/ 1 h 838"/>
                <a:gd name="T8" fmla="*/ 1305 w 1306"/>
                <a:gd name="T9" fmla="*/ 92 h 838"/>
                <a:gd name="T10" fmla="*/ 1214 w 1306"/>
                <a:gd name="T11" fmla="*/ 186 h 838"/>
                <a:gd name="T12" fmla="*/ 185 w 1306"/>
                <a:gd name="T13" fmla="*/ 789 h 838"/>
                <a:gd name="T14" fmla="*/ 129 w 1306"/>
                <a:gd name="T15" fmla="*/ 832 h 8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6" h="838">
                  <a:moveTo>
                    <a:pt x="129" y="832"/>
                  </a:moveTo>
                  <a:cubicBezTo>
                    <a:pt x="106" y="838"/>
                    <a:pt x="81" y="835"/>
                    <a:pt x="59" y="822"/>
                  </a:cubicBezTo>
                  <a:cubicBezTo>
                    <a:pt x="15" y="796"/>
                    <a:pt x="0" y="739"/>
                    <a:pt x="26" y="695"/>
                  </a:cubicBezTo>
                  <a:cubicBezTo>
                    <a:pt x="268" y="284"/>
                    <a:pt x="733" y="12"/>
                    <a:pt x="1210" y="1"/>
                  </a:cubicBezTo>
                  <a:cubicBezTo>
                    <a:pt x="1262" y="0"/>
                    <a:pt x="1304" y="41"/>
                    <a:pt x="1305" y="92"/>
                  </a:cubicBezTo>
                  <a:cubicBezTo>
                    <a:pt x="1306" y="143"/>
                    <a:pt x="1265" y="185"/>
                    <a:pt x="1214" y="186"/>
                  </a:cubicBezTo>
                  <a:cubicBezTo>
                    <a:pt x="800" y="195"/>
                    <a:pt x="396" y="432"/>
                    <a:pt x="185" y="789"/>
                  </a:cubicBezTo>
                  <a:cubicBezTo>
                    <a:pt x="173" y="811"/>
                    <a:pt x="152" y="826"/>
                    <a:pt x="129" y="832"/>
                  </a:cubicBez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49" name="Freeform 112">
              <a:extLst>
                <a:ext uri="{FF2B5EF4-FFF2-40B4-BE49-F238E27FC236}">
                  <a16:creationId xmlns:a16="http://schemas.microsoft.com/office/drawing/2014/main" id="{E13318D1-134D-E22B-F672-2D81228F1C18}"/>
                </a:ext>
              </a:extLst>
            </p:cNvPr>
            <p:cNvSpPr>
              <a:spLocks/>
            </p:cNvSpPr>
            <p:nvPr/>
          </p:nvSpPr>
          <p:spPr bwMode="auto">
            <a:xfrm>
              <a:off x="3153706" y="1527613"/>
              <a:ext cx="1533525" cy="1203325"/>
            </a:xfrm>
            <a:custGeom>
              <a:avLst/>
              <a:gdLst>
                <a:gd name="T0" fmla="*/ 50 w 6426"/>
                <a:gd name="T1" fmla="*/ 164 h 5046"/>
                <a:gd name="T2" fmla="*/ 920 w 6426"/>
                <a:gd name="T3" fmla="*/ 1420 h 5046"/>
                <a:gd name="T4" fmla="*/ 2006 w 6426"/>
                <a:gd name="T5" fmla="*/ 2569 h 5046"/>
                <a:gd name="T6" fmla="*/ 3268 w 6426"/>
                <a:gd name="T7" fmla="*/ 3575 h 5046"/>
                <a:gd name="T8" fmla="*/ 4645 w 6426"/>
                <a:gd name="T9" fmla="*/ 4385 h 5046"/>
                <a:gd name="T10" fmla="*/ 6108 w 6426"/>
                <a:gd name="T11" fmla="*/ 4967 h 5046"/>
                <a:gd name="T12" fmla="*/ 6290 w 6426"/>
                <a:gd name="T13" fmla="*/ 5019 h 5046"/>
                <a:gd name="T14" fmla="*/ 6331 w 6426"/>
                <a:gd name="T15" fmla="*/ 4870 h 5046"/>
                <a:gd name="T16" fmla="*/ 4894 w 6426"/>
                <a:gd name="T17" fmla="*/ 4334 h 5046"/>
                <a:gd name="T18" fmla="*/ 3510 w 6426"/>
                <a:gd name="T19" fmla="*/ 3552 h 5046"/>
                <a:gd name="T20" fmla="*/ 2254 w 6426"/>
                <a:gd name="T21" fmla="*/ 2584 h 5046"/>
                <a:gd name="T22" fmla="*/ 1155 w 6426"/>
                <a:gd name="T23" fmla="*/ 1462 h 5046"/>
                <a:gd name="T24" fmla="*/ 273 w 6426"/>
                <a:gd name="T25" fmla="*/ 239 h 5046"/>
                <a:gd name="T26" fmla="*/ 183 w 6426"/>
                <a:gd name="T27" fmla="*/ 86 h 5046"/>
                <a:gd name="T28" fmla="*/ 50 w 6426"/>
                <a:gd name="T29" fmla="*/ 164 h 5046"/>
                <a:gd name="T30" fmla="*/ 50 w 6426"/>
                <a:gd name="T31" fmla="*/ 164 h 5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26" h="5046">
                  <a:moveTo>
                    <a:pt x="50" y="164"/>
                  </a:moveTo>
                  <a:cubicBezTo>
                    <a:pt x="304" y="606"/>
                    <a:pt x="598" y="1025"/>
                    <a:pt x="920" y="1420"/>
                  </a:cubicBezTo>
                  <a:cubicBezTo>
                    <a:pt x="1253" y="1829"/>
                    <a:pt x="1618" y="2212"/>
                    <a:pt x="2006" y="2569"/>
                  </a:cubicBezTo>
                  <a:cubicBezTo>
                    <a:pt x="2403" y="2932"/>
                    <a:pt x="2825" y="3269"/>
                    <a:pt x="3268" y="3575"/>
                  </a:cubicBezTo>
                  <a:cubicBezTo>
                    <a:pt x="3707" y="3877"/>
                    <a:pt x="4167" y="4150"/>
                    <a:pt x="4645" y="4385"/>
                  </a:cubicBezTo>
                  <a:cubicBezTo>
                    <a:pt x="5116" y="4618"/>
                    <a:pt x="5605" y="4815"/>
                    <a:pt x="6108" y="4967"/>
                  </a:cubicBezTo>
                  <a:cubicBezTo>
                    <a:pt x="6169" y="4985"/>
                    <a:pt x="6229" y="5002"/>
                    <a:pt x="6290" y="5019"/>
                  </a:cubicBezTo>
                  <a:cubicBezTo>
                    <a:pt x="6386" y="5046"/>
                    <a:pt x="6426" y="4897"/>
                    <a:pt x="6331" y="4870"/>
                  </a:cubicBezTo>
                  <a:cubicBezTo>
                    <a:pt x="5837" y="4733"/>
                    <a:pt x="5357" y="4552"/>
                    <a:pt x="4894" y="4334"/>
                  </a:cubicBezTo>
                  <a:cubicBezTo>
                    <a:pt x="4414" y="4109"/>
                    <a:pt x="3952" y="3846"/>
                    <a:pt x="3510" y="3552"/>
                  </a:cubicBezTo>
                  <a:cubicBezTo>
                    <a:pt x="3069" y="3259"/>
                    <a:pt x="2650" y="2936"/>
                    <a:pt x="2254" y="2584"/>
                  </a:cubicBezTo>
                  <a:cubicBezTo>
                    <a:pt x="1862" y="2236"/>
                    <a:pt x="1493" y="1862"/>
                    <a:pt x="1155" y="1462"/>
                  </a:cubicBezTo>
                  <a:cubicBezTo>
                    <a:pt x="830" y="1078"/>
                    <a:pt x="533" y="671"/>
                    <a:pt x="273" y="239"/>
                  </a:cubicBezTo>
                  <a:cubicBezTo>
                    <a:pt x="243" y="189"/>
                    <a:pt x="213" y="138"/>
                    <a:pt x="183" y="86"/>
                  </a:cubicBezTo>
                  <a:cubicBezTo>
                    <a:pt x="134" y="0"/>
                    <a:pt x="0" y="78"/>
                    <a:pt x="50" y="164"/>
                  </a:cubicBezTo>
                  <a:lnTo>
                    <a:pt x="50" y="164"/>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0" name="Freeform 113">
              <a:extLst>
                <a:ext uri="{FF2B5EF4-FFF2-40B4-BE49-F238E27FC236}">
                  <a16:creationId xmlns:a16="http://schemas.microsoft.com/office/drawing/2014/main" id="{FD6DB625-5794-534F-A564-C3C23057ADB0}"/>
                </a:ext>
              </a:extLst>
            </p:cNvPr>
            <p:cNvSpPr>
              <a:spLocks/>
            </p:cNvSpPr>
            <p:nvPr/>
          </p:nvSpPr>
          <p:spPr bwMode="auto">
            <a:xfrm>
              <a:off x="3156881" y="1529201"/>
              <a:ext cx="1887538" cy="1271588"/>
            </a:xfrm>
            <a:custGeom>
              <a:avLst/>
              <a:gdLst>
                <a:gd name="T0" fmla="*/ 29 w 7909"/>
                <a:gd name="T1" fmla="*/ 134 h 5327"/>
                <a:gd name="T2" fmla="*/ 817 w 7909"/>
                <a:gd name="T3" fmla="*/ 1728 h 5327"/>
                <a:gd name="T4" fmla="*/ 2094 w 7909"/>
                <a:gd name="T5" fmla="*/ 3152 h 5327"/>
                <a:gd name="T6" fmla="*/ 3724 w 7909"/>
                <a:gd name="T7" fmla="*/ 4292 h 5327"/>
                <a:gd name="T8" fmla="*/ 5601 w 7909"/>
                <a:gd name="T9" fmla="*/ 5054 h 5327"/>
                <a:gd name="T10" fmla="*/ 7590 w 7909"/>
                <a:gd name="T11" fmla="*/ 5322 h 5327"/>
                <a:gd name="T12" fmla="*/ 7831 w 7909"/>
                <a:gd name="T13" fmla="*/ 5315 h 5327"/>
                <a:gd name="T14" fmla="*/ 7909 w 7909"/>
                <a:gd name="T15" fmla="*/ 5239 h 5327"/>
                <a:gd name="T16" fmla="*/ 7832 w 7909"/>
                <a:gd name="T17" fmla="*/ 5161 h 5327"/>
                <a:gd name="T18" fmla="*/ 5877 w 7909"/>
                <a:gd name="T19" fmla="*/ 4966 h 5327"/>
                <a:gd name="T20" fmla="*/ 4017 w 7909"/>
                <a:gd name="T21" fmla="*/ 4273 h 5327"/>
                <a:gd name="T22" fmla="*/ 2375 w 7909"/>
                <a:gd name="T23" fmla="*/ 3190 h 5327"/>
                <a:gd name="T24" fmla="*/ 1080 w 7909"/>
                <a:gd name="T25" fmla="*/ 1831 h 5327"/>
                <a:gd name="T26" fmla="*/ 591 w 7909"/>
                <a:gd name="T27" fmla="*/ 1067 h 5327"/>
                <a:gd name="T28" fmla="*/ 243 w 7909"/>
                <a:gd name="T29" fmla="*/ 290 h 5327"/>
                <a:gd name="T30" fmla="*/ 178 w 7909"/>
                <a:gd name="T31" fmla="*/ 94 h 5327"/>
                <a:gd name="T32" fmla="*/ 29 w 7909"/>
                <a:gd name="T33" fmla="*/ 134 h 5327"/>
                <a:gd name="T34" fmla="*/ 29 w 7909"/>
                <a:gd name="T35" fmla="*/ 134 h 5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09" h="5327">
                  <a:moveTo>
                    <a:pt x="29" y="134"/>
                  </a:moveTo>
                  <a:cubicBezTo>
                    <a:pt x="204" y="703"/>
                    <a:pt x="479" y="1239"/>
                    <a:pt x="817" y="1728"/>
                  </a:cubicBezTo>
                  <a:cubicBezTo>
                    <a:pt x="1180" y="2254"/>
                    <a:pt x="1614" y="2730"/>
                    <a:pt x="2094" y="3152"/>
                  </a:cubicBezTo>
                  <a:cubicBezTo>
                    <a:pt x="2592" y="3591"/>
                    <a:pt x="3141" y="3974"/>
                    <a:pt x="3724" y="4292"/>
                  </a:cubicBezTo>
                  <a:cubicBezTo>
                    <a:pt x="4318" y="4617"/>
                    <a:pt x="4948" y="4876"/>
                    <a:pt x="5601" y="5054"/>
                  </a:cubicBezTo>
                  <a:cubicBezTo>
                    <a:pt x="6248" y="5230"/>
                    <a:pt x="6919" y="5327"/>
                    <a:pt x="7590" y="5322"/>
                  </a:cubicBezTo>
                  <a:cubicBezTo>
                    <a:pt x="7671" y="5321"/>
                    <a:pt x="7751" y="5319"/>
                    <a:pt x="7831" y="5315"/>
                  </a:cubicBezTo>
                  <a:cubicBezTo>
                    <a:pt x="7872" y="5314"/>
                    <a:pt x="7908" y="5282"/>
                    <a:pt x="7909" y="5239"/>
                  </a:cubicBezTo>
                  <a:cubicBezTo>
                    <a:pt x="7909" y="5199"/>
                    <a:pt x="7874" y="5159"/>
                    <a:pt x="7832" y="5161"/>
                  </a:cubicBezTo>
                  <a:cubicBezTo>
                    <a:pt x="7175" y="5190"/>
                    <a:pt x="6516" y="5119"/>
                    <a:pt x="5877" y="4966"/>
                  </a:cubicBezTo>
                  <a:cubicBezTo>
                    <a:pt x="5232" y="4811"/>
                    <a:pt x="4607" y="4575"/>
                    <a:pt x="4017" y="4273"/>
                  </a:cubicBezTo>
                  <a:cubicBezTo>
                    <a:pt x="3432" y="3974"/>
                    <a:pt x="2879" y="3611"/>
                    <a:pt x="2375" y="3190"/>
                  </a:cubicBezTo>
                  <a:cubicBezTo>
                    <a:pt x="1894" y="2789"/>
                    <a:pt x="1450" y="2332"/>
                    <a:pt x="1080" y="1831"/>
                  </a:cubicBezTo>
                  <a:cubicBezTo>
                    <a:pt x="900" y="1588"/>
                    <a:pt x="736" y="1333"/>
                    <a:pt x="591" y="1067"/>
                  </a:cubicBezTo>
                  <a:cubicBezTo>
                    <a:pt x="452" y="812"/>
                    <a:pt x="337" y="559"/>
                    <a:pt x="243" y="290"/>
                  </a:cubicBezTo>
                  <a:cubicBezTo>
                    <a:pt x="220" y="225"/>
                    <a:pt x="198" y="160"/>
                    <a:pt x="178" y="94"/>
                  </a:cubicBezTo>
                  <a:cubicBezTo>
                    <a:pt x="149" y="0"/>
                    <a:pt x="0" y="39"/>
                    <a:pt x="29" y="134"/>
                  </a:cubicBezTo>
                  <a:lnTo>
                    <a:pt x="29" y="134"/>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1" name="Freeform 114">
              <a:extLst>
                <a:ext uri="{FF2B5EF4-FFF2-40B4-BE49-F238E27FC236}">
                  <a16:creationId xmlns:a16="http://schemas.microsoft.com/office/drawing/2014/main" id="{D3D09C5B-94E9-2F25-12B4-137618A13921}"/>
                </a:ext>
              </a:extLst>
            </p:cNvPr>
            <p:cNvSpPr>
              <a:spLocks/>
            </p:cNvSpPr>
            <p:nvPr/>
          </p:nvSpPr>
          <p:spPr bwMode="auto">
            <a:xfrm>
              <a:off x="1936094" y="1584763"/>
              <a:ext cx="1266825" cy="1147763"/>
            </a:xfrm>
            <a:custGeom>
              <a:avLst/>
              <a:gdLst>
                <a:gd name="T0" fmla="*/ 5142 w 5309"/>
                <a:gd name="T1" fmla="*/ 53 h 4811"/>
                <a:gd name="T2" fmla="*/ 4199 w 5309"/>
                <a:gd name="T3" fmla="*/ 1306 h 4811"/>
                <a:gd name="T4" fmla="*/ 3253 w 5309"/>
                <a:gd name="T5" fmla="*/ 2294 h 4811"/>
                <a:gd name="T6" fmla="*/ 2773 w 5309"/>
                <a:gd name="T7" fmla="*/ 2716 h 4811"/>
                <a:gd name="T8" fmla="*/ 2295 w 5309"/>
                <a:gd name="T9" fmla="*/ 3097 h 4811"/>
                <a:gd name="T10" fmla="*/ 1279 w 5309"/>
                <a:gd name="T11" fmla="*/ 3821 h 4811"/>
                <a:gd name="T12" fmla="*/ 194 w 5309"/>
                <a:gd name="T13" fmla="*/ 4549 h 4811"/>
                <a:gd name="T14" fmla="*/ 53 w 5309"/>
                <a:gd name="T15" fmla="*/ 4645 h 4811"/>
                <a:gd name="T16" fmla="*/ 23 w 5309"/>
                <a:gd name="T17" fmla="*/ 4757 h 4811"/>
                <a:gd name="T18" fmla="*/ 136 w 5309"/>
                <a:gd name="T19" fmla="*/ 4786 h 4811"/>
                <a:gd name="T20" fmla="*/ 1242 w 5309"/>
                <a:gd name="T21" fmla="*/ 4043 h 4811"/>
                <a:gd name="T22" fmla="*/ 2269 w 5309"/>
                <a:gd name="T23" fmla="*/ 3320 h 4811"/>
                <a:gd name="T24" fmla="*/ 3254 w 5309"/>
                <a:gd name="T25" fmla="*/ 2515 h 4811"/>
                <a:gd name="T26" fmla="*/ 4208 w 5309"/>
                <a:gd name="T27" fmla="*/ 1545 h 4811"/>
                <a:gd name="T28" fmla="*/ 5165 w 5309"/>
                <a:gd name="T29" fmla="*/ 310 h 4811"/>
                <a:gd name="T30" fmla="*/ 5284 w 5309"/>
                <a:gd name="T31" fmla="*/ 135 h 4811"/>
                <a:gd name="T32" fmla="*/ 5254 w 5309"/>
                <a:gd name="T33" fmla="*/ 23 h 4811"/>
                <a:gd name="T34" fmla="*/ 5142 w 5309"/>
                <a:gd name="T35" fmla="*/ 53 h 4811"/>
                <a:gd name="T36" fmla="*/ 5142 w 5309"/>
                <a:gd name="T37" fmla="*/ 53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9" h="4811">
                  <a:moveTo>
                    <a:pt x="5142" y="53"/>
                  </a:moveTo>
                  <a:cubicBezTo>
                    <a:pt x="4850" y="487"/>
                    <a:pt x="4538" y="907"/>
                    <a:pt x="4199" y="1306"/>
                  </a:cubicBezTo>
                  <a:cubicBezTo>
                    <a:pt x="3903" y="1653"/>
                    <a:pt x="3587" y="1984"/>
                    <a:pt x="3253" y="2294"/>
                  </a:cubicBezTo>
                  <a:cubicBezTo>
                    <a:pt x="3097" y="2439"/>
                    <a:pt x="2937" y="2579"/>
                    <a:pt x="2773" y="2716"/>
                  </a:cubicBezTo>
                  <a:cubicBezTo>
                    <a:pt x="2614" y="2849"/>
                    <a:pt x="2453" y="2976"/>
                    <a:pt x="2295" y="3097"/>
                  </a:cubicBezTo>
                  <a:cubicBezTo>
                    <a:pt x="1964" y="3349"/>
                    <a:pt x="1623" y="3587"/>
                    <a:pt x="1279" y="3821"/>
                  </a:cubicBezTo>
                  <a:cubicBezTo>
                    <a:pt x="919" y="4066"/>
                    <a:pt x="555" y="4306"/>
                    <a:pt x="194" y="4549"/>
                  </a:cubicBezTo>
                  <a:cubicBezTo>
                    <a:pt x="147" y="4581"/>
                    <a:pt x="100" y="4613"/>
                    <a:pt x="53" y="4645"/>
                  </a:cubicBezTo>
                  <a:cubicBezTo>
                    <a:pt x="16" y="4670"/>
                    <a:pt x="0" y="4717"/>
                    <a:pt x="23" y="4757"/>
                  </a:cubicBezTo>
                  <a:cubicBezTo>
                    <a:pt x="45" y="4793"/>
                    <a:pt x="99" y="4811"/>
                    <a:pt x="136" y="4786"/>
                  </a:cubicBezTo>
                  <a:cubicBezTo>
                    <a:pt x="503" y="4537"/>
                    <a:pt x="874" y="4292"/>
                    <a:pt x="1242" y="4043"/>
                  </a:cubicBezTo>
                  <a:cubicBezTo>
                    <a:pt x="1589" y="3809"/>
                    <a:pt x="1934" y="3571"/>
                    <a:pt x="2269" y="3320"/>
                  </a:cubicBezTo>
                  <a:cubicBezTo>
                    <a:pt x="2609" y="3066"/>
                    <a:pt x="2939" y="2800"/>
                    <a:pt x="3254" y="2515"/>
                  </a:cubicBezTo>
                  <a:cubicBezTo>
                    <a:pt x="3591" y="2211"/>
                    <a:pt x="3909" y="1887"/>
                    <a:pt x="4208" y="1545"/>
                  </a:cubicBezTo>
                  <a:cubicBezTo>
                    <a:pt x="4551" y="1153"/>
                    <a:pt x="4869" y="738"/>
                    <a:pt x="5165" y="310"/>
                  </a:cubicBezTo>
                  <a:cubicBezTo>
                    <a:pt x="5205" y="252"/>
                    <a:pt x="5245" y="194"/>
                    <a:pt x="5284" y="135"/>
                  </a:cubicBezTo>
                  <a:cubicBezTo>
                    <a:pt x="5309" y="99"/>
                    <a:pt x="5290" y="45"/>
                    <a:pt x="5254" y="23"/>
                  </a:cubicBezTo>
                  <a:cubicBezTo>
                    <a:pt x="5213" y="0"/>
                    <a:pt x="5167" y="16"/>
                    <a:pt x="5142" y="53"/>
                  </a:cubicBezTo>
                  <a:lnTo>
                    <a:pt x="5142" y="53"/>
                  </a:lnTo>
                  <a:close/>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2" name="Freeform 115">
              <a:extLst>
                <a:ext uri="{FF2B5EF4-FFF2-40B4-BE49-F238E27FC236}">
                  <a16:creationId xmlns:a16="http://schemas.microsoft.com/office/drawing/2014/main" id="{13FBFED8-4298-BEB9-35A8-A372F49D514C}"/>
                </a:ext>
              </a:extLst>
            </p:cNvPr>
            <p:cNvSpPr>
              <a:spLocks/>
            </p:cNvSpPr>
            <p:nvPr/>
          </p:nvSpPr>
          <p:spPr bwMode="auto">
            <a:xfrm>
              <a:off x="3339444" y="1529201"/>
              <a:ext cx="2009775" cy="830263"/>
            </a:xfrm>
            <a:custGeom>
              <a:avLst/>
              <a:gdLst>
                <a:gd name="T0" fmla="*/ 35 w 8418"/>
                <a:gd name="T1" fmla="*/ 151 h 3478"/>
                <a:gd name="T2" fmla="*/ 1496 w 8418"/>
                <a:gd name="T3" fmla="*/ 1562 h 3478"/>
                <a:gd name="T4" fmla="*/ 3179 w 8418"/>
                <a:gd name="T5" fmla="*/ 2563 h 3478"/>
                <a:gd name="T6" fmla="*/ 5049 w 8418"/>
                <a:gd name="T7" fmla="*/ 3188 h 3478"/>
                <a:gd name="T8" fmla="*/ 7041 w 8418"/>
                <a:gd name="T9" fmla="*/ 3457 h 3478"/>
                <a:gd name="T10" fmla="*/ 7605 w 8418"/>
                <a:gd name="T11" fmla="*/ 3467 h 3478"/>
                <a:gd name="T12" fmla="*/ 8168 w 8418"/>
                <a:gd name="T13" fmla="*/ 3288 h 3478"/>
                <a:gd name="T14" fmla="*/ 8417 w 8418"/>
                <a:gd name="T15" fmla="*/ 2837 h 3478"/>
                <a:gd name="T16" fmla="*/ 8212 w 8418"/>
                <a:gd name="T17" fmla="*/ 2456 h 3478"/>
                <a:gd name="T18" fmla="*/ 7995 w 8418"/>
                <a:gd name="T19" fmla="*/ 2402 h 3478"/>
                <a:gd name="T20" fmla="*/ 7993 w 8418"/>
                <a:gd name="T21" fmla="*/ 2566 h 3478"/>
                <a:gd name="T22" fmla="*/ 8240 w 8418"/>
                <a:gd name="T23" fmla="*/ 2745 h 3478"/>
                <a:gd name="T24" fmla="*/ 8242 w 8418"/>
                <a:gd name="T25" fmla="*/ 2922 h 3478"/>
                <a:gd name="T26" fmla="*/ 8125 w 8418"/>
                <a:gd name="T27" fmla="*/ 3110 h 3478"/>
                <a:gd name="T28" fmla="*/ 7648 w 8418"/>
                <a:gd name="T29" fmla="*/ 3300 h 3478"/>
                <a:gd name="T30" fmla="*/ 7096 w 8418"/>
                <a:gd name="T31" fmla="*/ 3296 h 3478"/>
                <a:gd name="T32" fmla="*/ 5179 w 8418"/>
                <a:gd name="T33" fmla="*/ 3049 h 3478"/>
                <a:gd name="T34" fmla="*/ 3380 w 8418"/>
                <a:gd name="T35" fmla="*/ 2473 h 3478"/>
                <a:gd name="T36" fmla="*/ 1734 w 8418"/>
                <a:gd name="T37" fmla="*/ 1536 h 3478"/>
                <a:gd name="T38" fmla="*/ 309 w 8418"/>
                <a:gd name="T39" fmla="*/ 224 h 3478"/>
                <a:gd name="T40" fmla="*/ 150 w 8418"/>
                <a:gd name="T41" fmla="*/ 35 h 3478"/>
                <a:gd name="T42" fmla="*/ 34 w 8418"/>
                <a:gd name="T43" fmla="*/ 35 h 3478"/>
                <a:gd name="T44" fmla="*/ 35 w 8418"/>
                <a:gd name="T45" fmla="*/ 151 h 3478"/>
                <a:gd name="T46" fmla="*/ 35 w 8418"/>
                <a:gd name="T47" fmla="*/ 151 h 3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18" h="3478">
                  <a:moveTo>
                    <a:pt x="35" y="151"/>
                  </a:moveTo>
                  <a:cubicBezTo>
                    <a:pt x="465" y="678"/>
                    <a:pt x="955" y="1151"/>
                    <a:pt x="1496" y="1562"/>
                  </a:cubicBezTo>
                  <a:cubicBezTo>
                    <a:pt x="2017" y="1958"/>
                    <a:pt x="2583" y="2293"/>
                    <a:pt x="3179" y="2563"/>
                  </a:cubicBezTo>
                  <a:cubicBezTo>
                    <a:pt x="3779" y="2834"/>
                    <a:pt x="4407" y="3042"/>
                    <a:pt x="5049" y="3188"/>
                  </a:cubicBezTo>
                  <a:cubicBezTo>
                    <a:pt x="5703" y="3337"/>
                    <a:pt x="6371" y="3424"/>
                    <a:pt x="7041" y="3457"/>
                  </a:cubicBezTo>
                  <a:cubicBezTo>
                    <a:pt x="7228" y="3467"/>
                    <a:pt x="7418" y="3478"/>
                    <a:pt x="7605" y="3467"/>
                  </a:cubicBezTo>
                  <a:cubicBezTo>
                    <a:pt x="7804" y="3455"/>
                    <a:pt x="8007" y="3411"/>
                    <a:pt x="8168" y="3288"/>
                  </a:cubicBezTo>
                  <a:cubicBezTo>
                    <a:pt x="8310" y="3180"/>
                    <a:pt x="8418" y="3020"/>
                    <a:pt x="8417" y="2837"/>
                  </a:cubicBezTo>
                  <a:cubicBezTo>
                    <a:pt x="8417" y="2686"/>
                    <a:pt x="8343" y="2535"/>
                    <a:pt x="8212" y="2456"/>
                  </a:cubicBezTo>
                  <a:cubicBezTo>
                    <a:pt x="8147" y="2417"/>
                    <a:pt x="8070" y="2399"/>
                    <a:pt x="7995" y="2402"/>
                  </a:cubicBezTo>
                  <a:cubicBezTo>
                    <a:pt x="7889" y="2406"/>
                    <a:pt x="7888" y="2570"/>
                    <a:pt x="7993" y="2566"/>
                  </a:cubicBezTo>
                  <a:cubicBezTo>
                    <a:pt x="8116" y="2561"/>
                    <a:pt x="8207" y="2636"/>
                    <a:pt x="8240" y="2745"/>
                  </a:cubicBezTo>
                  <a:cubicBezTo>
                    <a:pt x="8257" y="2803"/>
                    <a:pt x="8259" y="2861"/>
                    <a:pt x="8242" y="2922"/>
                  </a:cubicBezTo>
                  <a:cubicBezTo>
                    <a:pt x="8222" y="2995"/>
                    <a:pt x="8179" y="3058"/>
                    <a:pt x="8125" y="3110"/>
                  </a:cubicBezTo>
                  <a:cubicBezTo>
                    <a:pt x="7998" y="3235"/>
                    <a:pt x="7822" y="3285"/>
                    <a:pt x="7648" y="3300"/>
                  </a:cubicBezTo>
                  <a:cubicBezTo>
                    <a:pt x="7465" y="3315"/>
                    <a:pt x="7279" y="3304"/>
                    <a:pt x="7096" y="3296"/>
                  </a:cubicBezTo>
                  <a:cubicBezTo>
                    <a:pt x="6451" y="3267"/>
                    <a:pt x="5810" y="3187"/>
                    <a:pt x="5179" y="3049"/>
                  </a:cubicBezTo>
                  <a:cubicBezTo>
                    <a:pt x="4563" y="2914"/>
                    <a:pt x="3957" y="2724"/>
                    <a:pt x="3380" y="2473"/>
                  </a:cubicBezTo>
                  <a:cubicBezTo>
                    <a:pt x="2800" y="2220"/>
                    <a:pt x="2246" y="1907"/>
                    <a:pt x="1734" y="1536"/>
                  </a:cubicBezTo>
                  <a:cubicBezTo>
                    <a:pt x="1210" y="1156"/>
                    <a:pt x="732" y="713"/>
                    <a:pt x="309" y="224"/>
                  </a:cubicBezTo>
                  <a:cubicBezTo>
                    <a:pt x="255" y="162"/>
                    <a:pt x="202" y="99"/>
                    <a:pt x="150" y="35"/>
                  </a:cubicBezTo>
                  <a:cubicBezTo>
                    <a:pt x="122" y="0"/>
                    <a:pt x="63" y="6"/>
                    <a:pt x="34" y="35"/>
                  </a:cubicBezTo>
                  <a:cubicBezTo>
                    <a:pt x="0" y="69"/>
                    <a:pt x="6" y="117"/>
                    <a:pt x="35" y="151"/>
                  </a:cubicBezTo>
                  <a:lnTo>
                    <a:pt x="35" y="151"/>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3" name="Freeform 116">
              <a:extLst>
                <a:ext uri="{FF2B5EF4-FFF2-40B4-BE49-F238E27FC236}">
                  <a16:creationId xmlns:a16="http://schemas.microsoft.com/office/drawing/2014/main" id="{24CF1FC8-3670-34FF-2431-FC7626426938}"/>
                </a:ext>
              </a:extLst>
            </p:cNvPr>
            <p:cNvSpPr>
              <a:spLocks/>
            </p:cNvSpPr>
            <p:nvPr/>
          </p:nvSpPr>
          <p:spPr bwMode="auto">
            <a:xfrm>
              <a:off x="1363006" y="1329176"/>
              <a:ext cx="1720850" cy="1122363"/>
            </a:xfrm>
            <a:custGeom>
              <a:avLst/>
              <a:gdLst>
                <a:gd name="T0" fmla="*/ 7037 w 7210"/>
                <a:gd name="T1" fmla="*/ 69 h 4700"/>
                <a:gd name="T2" fmla="*/ 6268 w 7210"/>
                <a:gd name="T3" fmla="*/ 1580 h 4700"/>
                <a:gd name="T4" fmla="*/ 5141 w 7210"/>
                <a:gd name="T5" fmla="*/ 2848 h 4700"/>
                <a:gd name="T6" fmla="*/ 3744 w 7210"/>
                <a:gd name="T7" fmla="*/ 3802 h 4700"/>
                <a:gd name="T8" fmla="*/ 2157 w 7210"/>
                <a:gd name="T9" fmla="*/ 4376 h 4700"/>
                <a:gd name="T10" fmla="*/ 326 w 7210"/>
                <a:gd name="T11" fmla="*/ 4379 h 4700"/>
                <a:gd name="T12" fmla="*/ 114 w 7210"/>
                <a:gd name="T13" fmla="*/ 4307 h 4700"/>
                <a:gd name="T14" fmla="*/ 13 w 7210"/>
                <a:gd name="T15" fmla="*/ 4365 h 4700"/>
                <a:gd name="T16" fmla="*/ 70 w 7210"/>
                <a:gd name="T17" fmla="*/ 4465 h 4700"/>
                <a:gd name="T18" fmla="*/ 1970 w 7210"/>
                <a:gd name="T19" fmla="*/ 4580 h 4700"/>
                <a:gd name="T20" fmla="*/ 3629 w 7210"/>
                <a:gd name="T21" fmla="*/ 4042 h 4700"/>
                <a:gd name="T22" fmla="*/ 5093 w 7210"/>
                <a:gd name="T23" fmla="*/ 3104 h 4700"/>
                <a:gd name="T24" fmla="*/ 6285 w 7210"/>
                <a:gd name="T25" fmla="*/ 1838 h 4700"/>
                <a:gd name="T26" fmla="*/ 7121 w 7210"/>
                <a:gd name="T27" fmla="*/ 316 h 4700"/>
                <a:gd name="T28" fmla="*/ 7196 w 7210"/>
                <a:gd name="T29" fmla="*/ 113 h 4700"/>
                <a:gd name="T30" fmla="*/ 7138 w 7210"/>
                <a:gd name="T31" fmla="*/ 12 h 4700"/>
                <a:gd name="T32" fmla="*/ 7037 w 7210"/>
                <a:gd name="T33" fmla="*/ 69 h 4700"/>
                <a:gd name="T34" fmla="*/ 7037 w 7210"/>
                <a:gd name="T35" fmla="*/ 69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10" h="4700">
                  <a:moveTo>
                    <a:pt x="7037" y="69"/>
                  </a:moveTo>
                  <a:cubicBezTo>
                    <a:pt x="6850" y="604"/>
                    <a:pt x="6588" y="1112"/>
                    <a:pt x="6268" y="1580"/>
                  </a:cubicBezTo>
                  <a:cubicBezTo>
                    <a:pt x="5947" y="2047"/>
                    <a:pt x="5566" y="2473"/>
                    <a:pt x="5141" y="2848"/>
                  </a:cubicBezTo>
                  <a:cubicBezTo>
                    <a:pt x="4717" y="3222"/>
                    <a:pt x="4247" y="3543"/>
                    <a:pt x="3744" y="3802"/>
                  </a:cubicBezTo>
                  <a:cubicBezTo>
                    <a:pt x="3243" y="4061"/>
                    <a:pt x="2709" y="4256"/>
                    <a:pt x="2157" y="4376"/>
                  </a:cubicBezTo>
                  <a:cubicBezTo>
                    <a:pt x="1560" y="4507"/>
                    <a:pt x="920" y="4551"/>
                    <a:pt x="326" y="4379"/>
                  </a:cubicBezTo>
                  <a:cubicBezTo>
                    <a:pt x="254" y="4359"/>
                    <a:pt x="184" y="4334"/>
                    <a:pt x="114" y="4307"/>
                  </a:cubicBezTo>
                  <a:cubicBezTo>
                    <a:pt x="73" y="4291"/>
                    <a:pt x="24" y="4325"/>
                    <a:pt x="13" y="4365"/>
                  </a:cubicBezTo>
                  <a:cubicBezTo>
                    <a:pt x="0" y="4411"/>
                    <a:pt x="29" y="4449"/>
                    <a:pt x="70" y="4465"/>
                  </a:cubicBezTo>
                  <a:cubicBezTo>
                    <a:pt x="670" y="4700"/>
                    <a:pt x="1345" y="4691"/>
                    <a:pt x="1970" y="4580"/>
                  </a:cubicBezTo>
                  <a:cubicBezTo>
                    <a:pt x="2544" y="4479"/>
                    <a:pt x="3103" y="4292"/>
                    <a:pt x="3629" y="4042"/>
                  </a:cubicBezTo>
                  <a:cubicBezTo>
                    <a:pt x="4154" y="3792"/>
                    <a:pt x="4645" y="3475"/>
                    <a:pt x="5093" y="3104"/>
                  </a:cubicBezTo>
                  <a:cubicBezTo>
                    <a:pt x="5541" y="2733"/>
                    <a:pt x="5941" y="2307"/>
                    <a:pt x="6285" y="1838"/>
                  </a:cubicBezTo>
                  <a:cubicBezTo>
                    <a:pt x="6628" y="1369"/>
                    <a:pt x="6910" y="857"/>
                    <a:pt x="7121" y="316"/>
                  </a:cubicBezTo>
                  <a:cubicBezTo>
                    <a:pt x="7147" y="249"/>
                    <a:pt x="7172" y="181"/>
                    <a:pt x="7196" y="113"/>
                  </a:cubicBezTo>
                  <a:cubicBezTo>
                    <a:pt x="7210" y="71"/>
                    <a:pt x="7179" y="23"/>
                    <a:pt x="7138" y="12"/>
                  </a:cubicBezTo>
                  <a:cubicBezTo>
                    <a:pt x="7093" y="0"/>
                    <a:pt x="7052" y="28"/>
                    <a:pt x="7037" y="69"/>
                  </a:cubicBezTo>
                  <a:lnTo>
                    <a:pt x="7037" y="69"/>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4" name="Freeform 117">
              <a:extLst>
                <a:ext uri="{FF2B5EF4-FFF2-40B4-BE49-F238E27FC236}">
                  <a16:creationId xmlns:a16="http://schemas.microsoft.com/office/drawing/2014/main" id="{2D9A3312-057F-8899-79C9-94CD79284F5F}"/>
                </a:ext>
              </a:extLst>
            </p:cNvPr>
            <p:cNvSpPr>
              <a:spLocks/>
            </p:cNvSpPr>
            <p:nvPr/>
          </p:nvSpPr>
          <p:spPr bwMode="auto">
            <a:xfrm>
              <a:off x="4688819" y="1437126"/>
              <a:ext cx="469900" cy="1646238"/>
            </a:xfrm>
            <a:custGeom>
              <a:avLst/>
              <a:gdLst>
                <a:gd name="T0" fmla="*/ 73 w 1970"/>
                <a:gd name="T1" fmla="*/ 179 h 6898"/>
                <a:gd name="T2" fmla="*/ 983 w 1970"/>
                <a:gd name="T3" fmla="*/ 1280 h 6898"/>
                <a:gd name="T4" fmla="*/ 1599 w 1970"/>
                <a:gd name="T5" fmla="*/ 2615 h 6898"/>
                <a:gd name="T6" fmla="*/ 1795 w 1970"/>
                <a:gd name="T7" fmla="*/ 4011 h 6898"/>
                <a:gd name="T8" fmla="*/ 1594 w 1970"/>
                <a:gd name="T9" fmla="*/ 5287 h 6898"/>
                <a:gd name="T10" fmla="*/ 1062 w 1970"/>
                <a:gd name="T11" fmla="*/ 6602 h 6898"/>
                <a:gd name="T12" fmla="*/ 975 w 1970"/>
                <a:gd name="T13" fmla="*/ 6771 h 6898"/>
                <a:gd name="T14" fmla="*/ 1004 w 1970"/>
                <a:gd name="T15" fmla="*/ 6877 h 6898"/>
                <a:gd name="T16" fmla="*/ 1110 w 1970"/>
                <a:gd name="T17" fmla="*/ 6849 h 6898"/>
                <a:gd name="T18" fmla="*/ 1695 w 1970"/>
                <a:gd name="T19" fmla="*/ 5487 h 6898"/>
                <a:gd name="T20" fmla="*/ 1945 w 1970"/>
                <a:gd name="T21" fmla="*/ 4170 h 6898"/>
                <a:gd name="T22" fmla="*/ 1800 w 1970"/>
                <a:gd name="T23" fmla="*/ 2758 h 6898"/>
                <a:gd name="T24" fmla="*/ 1211 w 1970"/>
                <a:gd name="T25" fmla="*/ 1355 h 6898"/>
                <a:gd name="T26" fmla="*/ 310 w 1970"/>
                <a:gd name="T27" fmla="*/ 193 h 6898"/>
                <a:gd name="T28" fmla="*/ 182 w 1970"/>
                <a:gd name="T29" fmla="*/ 68 h 6898"/>
                <a:gd name="T30" fmla="*/ 73 w 1970"/>
                <a:gd name="T31" fmla="*/ 179 h 6898"/>
                <a:gd name="T32" fmla="*/ 73 w 1970"/>
                <a:gd name="T33" fmla="*/ 179 h 6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0" h="6898">
                  <a:moveTo>
                    <a:pt x="73" y="179"/>
                  </a:moveTo>
                  <a:cubicBezTo>
                    <a:pt x="419" y="508"/>
                    <a:pt x="726" y="877"/>
                    <a:pt x="983" y="1280"/>
                  </a:cubicBezTo>
                  <a:cubicBezTo>
                    <a:pt x="1247" y="1695"/>
                    <a:pt x="1458" y="2143"/>
                    <a:pt x="1599" y="2615"/>
                  </a:cubicBezTo>
                  <a:cubicBezTo>
                    <a:pt x="1734" y="3067"/>
                    <a:pt x="1803" y="3538"/>
                    <a:pt x="1795" y="4011"/>
                  </a:cubicBezTo>
                  <a:cubicBezTo>
                    <a:pt x="1788" y="4444"/>
                    <a:pt x="1715" y="4872"/>
                    <a:pt x="1594" y="5287"/>
                  </a:cubicBezTo>
                  <a:cubicBezTo>
                    <a:pt x="1461" y="5742"/>
                    <a:pt x="1274" y="6179"/>
                    <a:pt x="1062" y="6602"/>
                  </a:cubicBezTo>
                  <a:cubicBezTo>
                    <a:pt x="1033" y="6659"/>
                    <a:pt x="1004" y="6715"/>
                    <a:pt x="975" y="6771"/>
                  </a:cubicBezTo>
                  <a:cubicBezTo>
                    <a:pt x="956" y="6808"/>
                    <a:pt x="966" y="6856"/>
                    <a:pt x="1004" y="6877"/>
                  </a:cubicBezTo>
                  <a:cubicBezTo>
                    <a:pt x="1039" y="6898"/>
                    <a:pt x="1090" y="6886"/>
                    <a:pt x="1110" y="6849"/>
                  </a:cubicBezTo>
                  <a:cubicBezTo>
                    <a:pt x="1338" y="6410"/>
                    <a:pt x="1543" y="5958"/>
                    <a:pt x="1695" y="5487"/>
                  </a:cubicBezTo>
                  <a:cubicBezTo>
                    <a:pt x="1832" y="5061"/>
                    <a:pt x="1922" y="4618"/>
                    <a:pt x="1945" y="4170"/>
                  </a:cubicBezTo>
                  <a:cubicBezTo>
                    <a:pt x="1970" y="3696"/>
                    <a:pt x="1918" y="3218"/>
                    <a:pt x="1800" y="2758"/>
                  </a:cubicBezTo>
                  <a:cubicBezTo>
                    <a:pt x="1673" y="2265"/>
                    <a:pt x="1471" y="1792"/>
                    <a:pt x="1211" y="1355"/>
                  </a:cubicBezTo>
                  <a:cubicBezTo>
                    <a:pt x="960" y="933"/>
                    <a:pt x="656" y="542"/>
                    <a:pt x="310" y="193"/>
                  </a:cubicBezTo>
                  <a:cubicBezTo>
                    <a:pt x="268" y="151"/>
                    <a:pt x="226" y="109"/>
                    <a:pt x="182" y="68"/>
                  </a:cubicBezTo>
                  <a:cubicBezTo>
                    <a:pt x="110" y="0"/>
                    <a:pt x="0" y="110"/>
                    <a:pt x="73" y="179"/>
                  </a:cubicBezTo>
                  <a:lnTo>
                    <a:pt x="73" y="179"/>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5" name="Freeform 118">
              <a:extLst>
                <a:ext uri="{FF2B5EF4-FFF2-40B4-BE49-F238E27FC236}">
                  <a16:creationId xmlns:a16="http://schemas.microsoft.com/office/drawing/2014/main" id="{ADB8EB72-A2B6-201D-0100-1B946A38E028}"/>
                </a:ext>
              </a:extLst>
            </p:cNvPr>
            <p:cNvSpPr>
              <a:spLocks/>
            </p:cNvSpPr>
            <p:nvPr/>
          </p:nvSpPr>
          <p:spPr bwMode="auto">
            <a:xfrm>
              <a:off x="1707494" y="835463"/>
              <a:ext cx="2814638" cy="1909763"/>
            </a:xfrm>
            <a:custGeom>
              <a:avLst/>
              <a:gdLst>
                <a:gd name="T0" fmla="*/ 11707 w 11785"/>
                <a:gd name="T1" fmla="*/ 1328 h 7995"/>
                <a:gd name="T2" fmla="*/ 8809 w 11785"/>
                <a:gd name="T3" fmla="*/ 152 h 7995"/>
                <a:gd name="T4" fmla="*/ 5580 w 11785"/>
                <a:gd name="T5" fmla="*/ 347 h 7995"/>
                <a:gd name="T6" fmla="*/ 2676 w 11785"/>
                <a:gd name="T7" fmla="*/ 1749 h 7995"/>
                <a:gd name="T8" fmla="*/ 678 w 11785"/>
                <a:gd name="T9" fmla="*/ 4327 h 7995"/>
                <a:gd name="T10" fmla="*/ 57 w 11785"/>
                <a:gd name="T11" fmla="*/ 7497 h 7995"/>
                <a:gd name="T12" fmla="*/ 91 w 11785"/>
                <a:gd name="T13" fmla="*/ 7896 h 7995"/>
                <a:gd name="T14" fmla="*/ 244 w 11785"/>
                <a:gd name="T15" fmla="*/ 7897 h 7995"/>
                <a:gd name="T16" fmla="*/ 658 w 11785"/>
                <a:gd name="T17" fmla="*/ 4765 h 7995"/>
                <a:gd name="T18" fmla="*/ 2460 w 11785"/>
                <a:gd name="T19" fmla="*/ 2133 h 7995"/>
                <a:gd name="T20" fmla="*/ 5234 w 11785"/>
                <a:gd name="T21" fmla="*/ 604 h 7995"/>
                <a:gd name="T22" fmla="*/ 8386 w 11785"/>
                <a:gd name="T23" fmla="*/ 257 h 7995"/>
                <a:gd name="T24" fmla="*/ 11294 w 11785"/>
                <a:gd name="T25" fmla="*/ 1219 h 7995"/>
                <a:gd name="T26" fmla="*/ 11599 w 11785"/>
                <a:gd name="T27" fmla="*/ 1436 h 7995"/>
                <a:gd name="T28" fmla="*/ 11707 w 11785"/>
                <a:gd name="T29" fmla="*/ 1328 h 7995"/>
                <a:gd name="T30" fmla="*/ 11707 w 11785"/>
                <a:gd name="T31" fmla="*/ 1328 h 7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85" h="7995">
                  <a:moveTo>
                    <a:pt x="11707" y="1328"/>
                  </a:moveTo>
                  <a:cubicBezTo>
                    <a:pt x="10866" y="682"/>
                    <a:pt x="9855" y="301"/>
                    <a:pt x="8809" y="152"/>
                  </a:cubicBezTo>
                  <a:cubicBezTo>
                    <a:pt x="7734" y="0"/>
                    <a:pt x="6630" y="78"/>
                    <a:pt x="5580" y="347"/>
                  </a:cubicBezTo>
                  <a:cubicBezTo>
                    <a:pt x="4534" y="615"/>
                    <a:pt x="3523" y="1074"/>
                    <a:pt x="2676" y="1749"/>
                  </a:cubicBezTo>
                  <a:cubicBezTo>
                    <a:pt x="1818" y="2433"/>
                    <a:pt x="1132" y="3329"/>
                    <a:pt x="678" y="4327"/>
                  </a:cubicBezTo>
                  <a:cubicBezTo>
                    <a:pt x="228" y="5316"/>
                    <a:pt x="0" y="6409"/>
                    <a:pt x="57" y="7497"/>
                  </a:cubicBezTo>
                  <a:cubicBezTo>
                    <a:pt x="64" y="7630"/>
                    <a:pt x="75" y="7763"/>
                    <a:pt x="91" y="7896"/>
                  </a:cubicBezTo>
                  <a:cubicBezTo>
                    <a:pt x="102" y="7993"/>
                    <a:pt x="255" y="7995"/>
                    <a:pt x="244" y="7897"/>
                  </a:cubicBezTo>
                  <a:cubicBezTo>
                    <a:pt x="120" y="6838"/>
                    <a:pt x="274" y="5759"/>
                    <a:pt x="658" y="4765"/>
                  </a:cubicBezTo>
                  <a:cubicBezTo>
                    <a:pt x="1044" y="3765"/>
                    <a:pt x="1666" y="2854"/>
                    <a:pt x="2460" y="2133"/>
                  </a:cubicBezTo>
                  <a:cubicBezTo>
                    <a:pt x="3251" y="1415"/>
                    <a:pt x="4216" y="915"/>
                    <a:pt x="5234" y="604"/>
                  </a:cubicBezTo>
                  <a:cubicBezTo>
                    <a:pt x="6250" y="292"/>
                    <a:pt x="7326" y="165"/>
                    <a:pt x="8386" y="257"/>
                  </a:cubicBezTo>
                  <a:cubicBezTo>
                    <a:pt x="9412" y="345"/>
                    <a:pt x="10429" y="650"/>
                    <a:pt x="11294" y="1219"/>
                  </a:cubicBezTo>
                  <a:cubicBezTo>
                    <a:pt x="11398" y="1288"/>
                    <a:pt x="11500" y="1360"/>
                    <a:pt x="11599" y="1436"/>
                  </a:cubicBezTo>
                  <a:cubicBezTo>
                    <a:pt x="11676" y="1495"/>
                    <a:pt x="11785" y="1388"/>
                    <a:pt x="11707" y="1328"/>
                  </a:cubicBezTo>
                  <a:lnTo>
                    <a:pt x="11707" y="1328"/>
                  </a:lnTo>
                </a:path>
              </a:pathLst>
            </a:custGeom>
            <a:solidFill>
              <a:srgbClr val="A45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6" name="Freeform 119">
              <a:extLst>
                <a:ext uri="{FF2B5EF4-FFF2-40B4-BE49-F238E27FC236}">
                  <a16:creationId xmlns:a16="http://schemas.microsoft.com/office/drawing/2014/main" id="{E4B4E5A1-1687-62AE-0B44-0E6A87BCFC3D}"/>
                </a:ext>
              </a:extLst>
            </p:cNvPr>
            <p:cNvSpPr>
              <a:spLocks/>
            </p:cNvSpPr>
            <p:nvPr/>
          </p:nvSpPr>
          <p:spPr bwMode="auto">
            <a:xfrm>
              <a:off x="3769656" y="2975413"/>
              <a:ext cx="749300" cy="654050"/>
            </a:xfrm>
            <a:custGeom>
              <a:avLst/>
              <a:gdLst>
                <a:gd name="T0" fmla="*/ 3065 w 3138"/>
                <a:gd name="T1" fmla="*/ 1522 h 2737"/>
                <a:gd name="T2" fmla="*/ 1437 w 3138"/>
                <a:gd name="T3" fmla="*/ 2652 h 2737"/>
                <a:gd name="T4" fmla="*/ 72 w 3138"/>
                <a:gd name="T5" fmla="*/ 1215 h 2737"/>
                <a:gd name="T6" fmla="*/ 1701 w 3138"/>
                <a:gd name="T7" fmla="*/ 85 h 2737"/>
                <a:gd name="T8" fmla="*/ 3065 w 3138"/>
                <a:gd name="T9" fmla="*/ 1522 h 2737"/>
              </a:gdLst>
              <a:ahLst/>
              <a:cxnLst>
                <a:cxn ang="0">
                  <a:pos x="T0" y="T1"/>
                </a:cxn>
                <a:cxn ang="0">
                  <a:pos x="T2" y="T3"/>
                </a:cxn>
                <a:cxn ang="0">
                  <a:pos x="T4" y="T5"/>
                </a:cxn>
                <a:cxn ang="0">
                  <a:pos x="T6" y="T7"/>
                </a:cxn>
                <a:cxn ang="0">
                  <a:pos x="T8" y="T9"/>
                </a:cxn>
              </a:cxnLst>
              <a:rect l="0" t="0" r="r" b="b"/>
              <a:pathLst>
                <a:path w="3138" h="2737">
                  <a:moveTo>
                    <a:pt x="3065" y="1522"/>
                  </a:moveTo>
                  <a:cubicBezTo>
                    <a:pt x="2993" y="2231"/>
                    <a:pt x="2264" y="2737"/>
                    <a:pt x="1437" y="2652"/>
                  </a:cubicBezTo>
                  <a:cubicBezTo>
                    <a:pt x="611" y="2568"/>
                    <a:pt x="0" y="1924"/>
                    <a:pt x="72" y="1215"/>
                  </a:cubicBezTo>
                  <a:cubicBezTo>
                    <a:pt x="145" y="506"/>
                    <a:pt x="874" y="0"/>
                    <a:pt x="1701" y="85"/>
                  </a:cubicBezTo>
                  <a:cubicBezTo>
                    <a:pt x="2527" y="170"/>
                    <a:pt x="3138" y="813"/>
                    <a:pt x="3065" y="1522"/>
                  </a:cubicBezTo>
                  <a:close/>
                </a:path>
              </a:pathLst>
            </a:custGeom>
            <a:solidFill>
              <a:srgbClr val="E87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7" name="Freeform 120">
              <a:extLst>
                <a:ext uri="{FF2B5EF4-FFF2-40B4-BE49-F238E27FC236}">
                  <a16:creationId xmlns:a16="http://schemas.microsoft.com/office/drawing/2014/main" id="{B24D42CF-EE8E-27AA-C855-1EF85EFCE675}"/>
                </a:ext>
              </a:extLst>
            </p:cNvPr>
            <p:cNvSpPr>
              <a:spLocks/>
            </p:cNvSpPr>
            <p:nvPr/>
          </p:nvSpPr>
          <p:spPr bwMode="auto">
            <a:xfrm>
              <a:off x="2282169" y="2813488"/>
              <a:ext cx="771525" cy="654050"/>
            </a:xfrm>
            <a:custGeom>
              <a:avLst/>
              <a:gdLst>
                <a:gd name="T0" fmla="*/ 3160 w 3232"/>
                <a:gd name="T1" fmla="*/ 1530 h 2742"/>
                <a:gd name="T2" fmla="*/ 1484 w 3232"/>
                <a:gd name="T3" fmla="*/ 2655 h 2742"/>
                <a:gd name="T4" fmla="*/ 72 w 3232"/>
                <a:gd name="T5" fmla="*/ 1213 h 2742"/>
                <a:gd name="T6" fmla="*/ 1748 w 3232"/>
                <a:gd name="T7" fmla="*/ 88 h 2742"/>
                <a:gd name="T8" fmla="*/ 3160 w 3232"/>
                <a:gd name="T9" fmla="*/ 1530 h 2742"/>
              </a:gdLst>
              <a:ahLst/>
              <a:cxnLst>
                <a:cxn ang="0">
                  <a:pos x="T0" y="T1"/>
                </a:cxn>
                <a:cxn ang="0">
                  <a:pos x="T2" y="T3"/>
                </a:cxn>
                <a:cxn ang="0">
                  <a:pos x="T4" y="T5"/>
                </a:cxn>
                <a:cxn ang="0">
                  <a:pos x="T6" y="T7"/>
                </a:cxn>
                <a:cxn ang="0">
                  <a:pos x="T8" y="T9"/>
                </a:cxn>
              </a:cxnLst>
              <a:rect l="0" t="0" r="r" b="b"/>
              <a:pathLst>
                <a:path w="3232" h="2742">
                  <a:moveTo>
                    <a:pt x="3160" y="1530"/>
                  </a:moveTo>
                  <a:cubicBezTo>
                    <a:pt x="3087" y="2239"/>
                    <a:pt x="2337" y="2742"/>
                    <a:pt x="1484" y="2655"/>
                  </a:cubicBezTo>
                  <a:cubicBezTo>
                    <a:pt x="632" y="2567"/>
                    <a:pt x="0" y="1922"/>
                    <a:pt x="72" y="1213"/>
                  </a:cubicBezTo>
                  <a:cubicBezTo>
                    <a:pt x="145" y="504"/>
                    <a:pt x="895" y="0"/>
                    <a:pt x="1748" y="88"/>
                  </a:cubicBezTo>
                  <a:cubicBezTo>
                    <a:pt x="2600" y="175"/>
                    <a:pt x="3232" y="821"/>
                    <a:pt x="3160" y="1530"/>
                  </a:cubicBezTo>
                </a:path>
              </a:pathLst>
            </a:custGeom>
            <a:solidFill>
              <a:srgbClr val="E87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8" name="Freeform 121">
              <a:extLst>
                <a:ext uri="{FF2B5EF4-FFF2-40B4-BE49-F238E27FC236}">
                  <a16:creationId xmlns:a16="http://schemas.microsoft.com/office/drawing/2014/main" id="{887F7CBD-16AE-8F9F-9B9F-864E41E1D139}"/>
                </a:ext>
              </a:extLst>
            </p:cNvPr>
            <p:cNvSpPr>
              <a:spLocks/>
            </p:cNvSpPr>
            <p:nvPr/>
          </p:nvSpPr>
          <p:spPr bwMode="auto">
            <a:xfrm>
              <a:off x="2593319" y="2338826"/>
              <a:ext cx="587375" cy="684213"/>
            </a:xfrm>
            <a:custGeom>
              <a:avLst/>
              <a:gdLst>
                <a:gd name="T0" fmla="*/ 2382 w 2464"/>
                <a:gd name="T1" fmla="*/ 1558 h 2865"/>
                <a:gd name="T2" fmla="*/ 1083 w 2464"/>
                <a:gd name="T3" fmla="*/ 2795 h 2865"/>
                <a:gd name="T4" fmla="*/ 82 w 2464"/>
                <a:gd name="T5" fmla="*/ 1307 h 2865"/>
                <a:gd name="T6" fmla="*/ 1381 w 2464"/>
                <a:gd name="T7" fmla="*/ 69 h 2865"/>
                <a:gd name="T8" fmla="*/ 2382 w 2464"/>
                <a:gd name="T9" fmla="*/ 1558 h 2865"/>
              </a:gdLst>
              <a:ahLst/>
              <a:cxnLst>
                <a:cxn ang="0">
                  <a:pos x="T0" y="T1"/>
                </a:cxn>
                <a:cxn ang="0">
                  <a:pos x="T2" y="T3"/>
                </a:cxn>
                <a:cxn ang="0">
                  <a:pos x="T4" y="T5"/>
                </a:cxn>
                <a:cxn ang="0">
                  <a:pos x="T6" y="T7"/>
                </a:cxn>
                <a:cxn ang="0">
                  <a:pos x="T8" y="T9"/>
                </a:cxn>
              </a:cxnLst>
              <a:rect l="0" t="0" r="r" b="b"/>
              <a:pathLst>
                <a:path w="2464" h="2865">
                  <a:moveTo>
                    <a:pt x="2382" y="1558"/>
                  </a:moveTo>
                  <a:cubicBezTo>
                    <a:pt x="2299" y="2311"/>
                    <a:pt x="1718" y="2865"/>
                    <a:pt x="1083" y="2795"/>
                  </a:cubicBezTo>
                  <a:cubicBezTo>
                    <a:pt x="448" y="2726"/>
                    <a:pt x="0" y="2059"/>
                    <a:pt x="82" y="1307"/>
                  </a:cubicBezTo>
                  <a:cubicBezTo>
                    <a:pt x="165" y="554"/>
                    <a:pt x="746" y="0"/>
                    <a:pt x="1381" y="69"/>
                  </a:cubicBezTo>
                  <a:cubicBezTo>
                    <a:pt x="2016" y="138"/>
                    <a:pt x="2464" y="805"/>
                    <a:pt x="2382" y="15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59" name="Freeform 122">
              <a:extLst>
                <a:ext uri="{FF2B5EF4-FFF2-40B4-BE49-F238E27FC236}">
                  <a16:creationId xmlns:a16="http://schemas.microsoft.com/office/drawing/2014/main" id="{722A771F-00A0-80FB-A996-09CF90C1F9D7}"/>
                </a:ext>
              </a:extLst>
            </p:cNvPr>
            <p:cNvSpPr>
              <a:spLocks/>
            </p:cNvSpPr>
            <p:nvPr/>
          </p:nvSpPr>
          <p:spPr bwMode="auto">
            <a:xfrm>
              <a:off x="2629831" y="2405501"/>
              <a:ext cx="522288" cy="590550"/>
            </a:xfrm>
            <a:custGeom>
              <a:avLst/>
              <a:gdLst>
                <a:gd name="T0" fmla="*/ 71 w 2191"/>
                <a:gd name="T1" fmla="*/ 1125 h 2473"/>
                <a:gd name="T2" fmla="*/ 967 w 2191"/>
                <a:gd name="T3" fmla="*/ 2411 h 2473"/>
                <a:gd name="T4" fmla="*/ 2120 w 2191"/>
                <a:gd name="T5" fmla="*/ 1349 h 2473"/>
                <a:gd name="T6" fmla="*/ 1224 w 2191"/>
                <a:gd name="T7" fmla="*/ 62 h 2473"/>
                <a:gd name="T8" fmla="*/ 71 w 2191"/>
                <a:gd name="T9" fmla="*/ 1125 h 2473"/>
              </a:gdLst>
              <a:ahLst/>
              <a:cxnLst>
                <a:cxn ang="0">
                  <a:pos x="T0" y="T1"/>
                </a:cxn>
                <a:cxn ang="0">
                  <a:pos x="T2" y="T3"/>
                </a:cxn>
                <a:cxn ang="0">
                  <a:pos x="T4" y="T5"/>
                </a:cxn>
                <a:cxn ang="0">
                  <a:pos x="T6" y="T7"/>
                </a:cxn>
                <a:cxn ang="0">
                  <a:pos x="T8" y="T9"/>
                </a:cxn>
              </a:cxnLst>
              <a:rect l="0" t="0" r="r" b="b"/>
              <a:pathLst>
                <a:path w="2191" h="2473">
                  <a:moveTo>
                    <a:pt x="71" y="1125"/>
                  </a:moveTo>
                  <a:cubicBezTo>
                    <a:pt x="0" y="1773"/>
                    <a:pt x="401" y="2349"/>
                    <a:pt x="967" y="2411"/>
                  </a:cubicBezTo>
                  <a:cubicBezTo>
                    <a:pt x="1533" y="2473"/>
                    <a:pt x="2049" y="1997"/>
                    <a:pt x="2120" y="1349"/>
                  </a:cubicBezTo>
                  <a:cubicBezTo>
                    <a:pt x="2191" y="700"/>
                    <a:pt x="1790" y="124"/>
                    <a:pt x="1224" y="62"/>
                  </a:cubicBezTo>
                  <a:cubicBezTo>
                    <a:pt x="658" y="0"/>
                    <a:pt x="142" y="476"/>
                    <a:pt x="71" y="1125"/>
                  </a:cubicBezTo>
                </a:path>
              </a:pathLst>
            </a:custGeom>
            <a:solidFill>
              <a:srgbClr val="794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0" name="Freeform 123">
              <a:extLst>
                <a:ext uri="{FF2B5EF4-FFF2-40B4-BE49-F238E27FC236}">
                  <a16:creationId xmlns:a16="http://schemas.microsoft.com/office/drawing/2014/main" id="{E23E1CFF-C563-0FAA-A0CD-2D17978434C8}"/>
                </a:ext>
              </a:extLst>
            </p:cNvPr>
            <p:cNvSpPr>
              <a:spLocks/>
            </p:cNvSpPr>
            <p:nvPr/>
          </p:nvSpPr>
          <p:spPr bwMode="auto">
            <a:xfrm>
              <a:off x="2710794" y="2610288"/>
              <a:ext cx="106363" cy="114300"/>
            </a:xfrm>
            <a:custGeom>
              <a:avLst/>
              <a:gdLst>
                <a:gd name="T0" fmla="*/ 440 w 451"/>
                <a:gd name="T1" fmla="*/ 64 h 478"/>
                <a:gd name="T2" fmla="*/ 330 w 451"/>
                <a:gd name="T3" fmla="*/ 3 h 478"/>
                <a:gd name="T4" fmla="*/ 125 w 451"/>
                <a:gd name="T5" fmla="*/ 108 h 478"/>
                <a:gd name="T6" fmla="*/ 10 w 451"/>
                <a:gd name="T7" fmla="*/ 328 h 478"/>
                <a:gd name="T8" fmla="*/ 49 w 451"/>
                <a:gd name="T9" fmla="*/ 461 h 478"/>
                <a:gd name="T10" fmla="*/ 165 w 451"/>
                <a:gd name="T11" fmla="*/ 438 h 478"/>
                <a:gd name="T12" fmla="*/ 295 w 451"/>
                <a:gd name="T13" fmla="*/ 328 h 478"/>
                <a:gd name="T14" fmla="*/ 406 w 451"/>
                <a:gd name="T15" fmla="*/ 193 h 478"/>
                <a:gd name="T16" fmla="*/ 440 w 451"/>
                <a:gd name="T17" fmla="*/ 6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 h="478">
                  <a:moveTo>
                    <a:pt x="440" y="64"/>
                  </a:moveTo>
                  <a:cubicBezTo>
                    <a:pt x="430" y="26"/>
                    <a:pt x="390" y="0"/>
                    <a:pt x="330" y="3"/>
                  </a:cubicBezTo>
                  <a:cubicBezTo>
                    <a:pt x="270" y="6"/>
                    <a:pt x="192" y="40"/>
                    <a:pt x="125" y="108"/>
                  </a:cubicBezTo>
                  <a:cubicBezTo>
                    <a:pt x="58" y="176"/>
                    <a:pt x="19" y="261"/>
                    <a:pt x="10" y="328"/>
                  </a:cubicBezTo>
                  <a:cubicBezTo>
                    <a:pt x="0" y="397"/>
                    <a:pt x="17" y="445"/>
                    <a:pt x="49" y="461"/>
                  </a:cubicBezTo>
                  <a:cubicBezTo>
                    <a:pt x="82" y="478"/>
                    <a:pt x="123" y="464"/>
                    <a:pt x="165" y="438"/>
                  </a:cubicBezTo>
                  <a:cubicBezTo>
                    <a:pt x="207" y="411"/>
                    <a:pt x="251" y="374"/>
                    <a:pt x="295" y="328"/>
                  </a:cubicBezTo>
                  <a:cubicBezTo>
                    <a:pt x="340" y="283"/>
                    <a:pt x="378" y="238"/>
                    <a:pt x="406" y="193"/>
                  </a:cubicBezTo>
                  <a:cubicBezTo>
                    <a:pt x="433" y="149"/>
                    <a:pt x="451" y="104"/>
                    <a:pt x="440"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1" name="Freeform 124">
              <a:extLst>
                <a:ext uri="{FF2B5EF4-FFF2-40B4-BE49-F238E27FC236}">
                  <a16:creationId xmlns:a16="http://schemas.microsoft.com/office/drawing/2014/main" id="{09D78E0A-942F-98DB-7F42-F733A929F198}"/>
                </a:ext>
              </a:extLst>
            </p:cNvPr>
            <p:cNvSpPr>
              <a:spLocks/>
            </p:cNvSpPr>
            <p:nvPr/>
          </p:nvSpPr>
          <p:spPr bwMode="auto">
            <a:xfrm>
              <a:off x="3737906" y="2464238"/>
              <a:ext cx="588963" cy="684213"/>
            </a:xfrm>
            <a:custGeom>
              <a:avLst/>
              <a:gdLst>
                <a:gd name="T0" fmla="*/ 82 w 2463"/>
                <a:gd name="T1" fmla="*/ 1307 h 2865"/>
                <a:gd name="T2" fmla="*/ 1083 w 2463"/>
                <a:gd name="T3" fmla="*/ 2796 h 2865"/>
                <a:gd name="T4" fmla="*/ 2381 w 2463"/>
                <a:gd name="T5" fmla="*/ 1558 h 2865"/>
                <a:gd name="T6" fmla="*/ 1381 w 2463"/>
                <a:gd name="T7" fmla="*/ 69 h 2865"/>
                <a:gd name="T8" fmla="*/ 82 w 2463"/>
                <a:gd name="T9" fmla="*/ 1307 h 2865"/>
              </a:gdLst>
              <a:ahLst/>
              <a:cxnLst>
                <a:cxn ang="0">
                  <a:pos x="T0" y="T1"/>
                </a:cxn>
                <a:cxn ang="0">
                  <a:pos x="T2" y="T3"/>
                </a:cxn>
                <a:cxn ang="0">
                  <a:pos x="T4" y="T5"/>
                </a:cxn>
                <a:cxn ang="0">
                  <a:pos x="T6" y="T7"/>
                </a:cxn>
                <a:cxn ang="0">
                  <a:pos x="T8" y="T9"/>
                </a:cxn>
              </a:cxnLst>
              <a:rect l="0" t="0" r="r" b="b"/>
              <a:pathLst>
                <a:path w="2463" h="2865">
                  <a:moveTo>
                    <a:pt x="82" y="1307"/>
                  </a:moveTo>
                  <a:cubicBezTo>
                    <a:pt x="0" y="2060"/>
                    <a:pt x="448" y="2726"/>
                    <a:pt x="1083" y="2796"/>
                  </a:cubicBezTo>
                  <a:cubicBezTo>
                    <a:pt x="1717" y="2865"/>
                    <a:pt x="2299" y="2311"/>
                    <a:pt x="2381" y="1558"/>
                  </a:cubicBezTo>
                  <a:cubicBezTo>
                    <a:pt x="2463" y="805"/>
                    <a:pt x="2015" y="139"/>
                    <a:pt x="1381" y="69"/>
                  </a:cubicBezTo>
                  <a:cubicBezTo>
                    <a:pt x="746" y="0"/>
                    <a:pt x="164" y="554"/>
                    <a:pt x="82" y="130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2" name="Freeform 125">
              <a:extLst>
                <a:ext uri="{FF2B5EF4-FFF2-40B4-BE49-F238E27FC236}">
                  <a16:creationId xmlns:a16="http://schemas.microsoft.com/office/drawing/2014/main" id="{8544F286-7D6C-932D-5B1E-80A77989A868}"/>
                </a:ext>
              </a:extLst>
            </p:cNvPr>
            <p:cNvSpPr>
              <a:spLocks/>
            </p:cNvSpPr>
            <p:nvPr/>
          </p:nvSpPr>
          <p:spPr bwMode="auto">
            <a:xfrm>
              <a:off x="3768069" y="2529326"/>
              <a:ext cx="523875" cy="590550"/>
            </a:xfrm>
            <a:custGeom>
              <a:avLst/>
              <a:gdLst>
                <a:gd name="T0" fmla="*/ 2121 w 2192"/>
                <a:gd name="T1" fmla="*/ 1348 h 2472"/>
                <a:gd name="T2" fmla="*/ 968 w 2192"/>
                <a:gd name="T3" fmla="*/ 2411 h 2472"/>
                <a:gd name="T4" fmla="*/ 71 w 2192"/>
                <a:gd name="T5" fmla="*/ 1124 h 2472"/>
                <a:gd name="T6" fmla="*/ 1224 w 2192"/>
                <a:gd name="T7" fmla="*/ 62 h 2472"/>
                <a:gd name="T8" fmla="*/ 2121 w 2192"/>
                <a:gd name="T9" fmla="*/ 1348 h 2472"/>
              </a:gdLst>
              <a:ahLst/>
              <a:cxnLst>
                <a:cxn ang="0">
                  <a:pos x="T0" y="T1"/>
                </a:cxn>
                <a:cxn ang="0">
                  <a:pos x="T2" y="T3"/>
                </a:cxn>
                <a:cxn ang="0">
                  <a:pos x="T4" y="T5"/>
                </a:cxn>
                <a:cxn ang="0">
                  <a:pos x="T6" y="T7"/>
                </a:cxn>
                <a:cxn ang="0">
                  <a:pos x="T8" y="T9"/>
                </a:cxn>
              </a:cxnLst>
              <a:rect l="0" t="0" r="r" b="b"/>
              <a:pathLst>
                <a:path w="2192" h="2472">
                  <a:moveTo>
                    <a:pt x="2121" y="1348"/>
                  </a:moveTo>
                  <a:cubicBezTo>
                    <a:pt x="2050" y="1997"/>
                    <a:pt x="1534" y="2472"/>
                    <a:pt x="968" y="2411"/>
                  </a:cubicBezTo>
                  <a:cubicBezTo>
                    <a:pt x="402" y="2349"/>
                    <a:pt x="0" y="1773"/>
                    <a:pt x="71" y="1124"/>
                  </a:cubicBezTo>
                  <a:cubicBezTo>
                    <a:pt x="142" y="476"/>
                    <a:pt x="658" y="0"/>
                    <a:pt x="1224" y="62"/>
                  </a:cubicBezTo>
                  <a:cubicBezTo>
                    <a:pt x="1790" y="124"/>
                    <a:pt x="2192" y="700"/>
                    <a:pt x="2121" y="1348"/>
                  </a:cubicBezTo>
                  <a:close/>
                </a:path>
              </a:pathLst>
            </a:custGeom>
            <a:solidFill>
              <a:srgbClr val="794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3" name="Freeform 126">
              <a:extLst>
                <a:ext uri="{FF2B5EF4-FFF2-40B4-BE49-F238E27FC236}">
                  <a16:creationId xmlns:a16="http://schemas.microsoft.com/office/drawing/2014/main" id="{959A907B-9B83-49B8-FC1F-03C0783B1FFC}"/>
                </a:ext>
              </a:extLst>
            </p:cNvPr>
            <p:cNvSpPr>
              <a:spLocks/>
            </p:cNvSpPr>
            <p:nvPr/>
          </p:nvSpPr>
          <p:spPr bwMode="auto">
            <a:xfrm>
              <a:off x="4115731" y="2754751"/>
              <a:ext cx="93663" cy="128588"/>
            </a:xfrm>
            <a:custGeom>
              <a:avLst/>
              <a:gdLst>
                <a:gd name="T0" fmla="*/ 19 w 388"/>
                <a:gd name="T1" fmla="*/ 52 h 534"/>
                <a:gd name="T2" fmla="*/ 140 w 388"/>
                <a:gd name="T3" fmla="*/ 16 h 534"/>
                <a:gd name="T4" fmla="*/ 317 w 388"/>
                <a:gd name="T5" fmla="*/ 163 h 534"/>
                <a:gd name="T6" fmla="*/ 382 w 388"/>
                <a:gd name="T7" fmla="*/ 403 h 534"/>
                <a:gd name="T8" fmla="*/ 315 w 388"/>
                <a:gd name="T9" fmla="*/ 524 h 534"/>
                <a:gd name="T10" fmla="*/ 207 w 388"/>
                <a:gd name="T11" fmla="*/ 476 h 534"/>
                <a:gd name="T12" fmla="*/ 103 w 388"/>
                <a:gd name="T13" fmla="*/ 341 h 534"/>
                <a:gd name="T14" fmla="*/ 25 w 388"/>
                <a:gd name="T15" fmla="*/ 185 h 534"/>
                <a:gd name="T16" fmla="*/ 19 w 388"/>
                <a:gd name="T17" fmla="*/ 5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534">
                  <a:moveTo>
                    <a:pt x="19" y="52"/>
                  </a:moveTo>
                  <a:cubicBezTo>
                    <a:pt x="37" y="16"/>
                    <a:pt x="82" y="0"/>
                    <a:pt x="140" y="16"/>
                  </a:cubicBezTo>
                  <a:cubicBezTo>
                    <a:pt x="198" y="32"/>
                    <a:pt x="267" y="82"/>
                    <a:pt x="317" y="163"/>
                  </a:cubicBezTo>
                  <a:cubicBezTo>
                    <a:pt x="368" y="243"/>
                    <a:pt x="388" y="335"/>
                    <a:pt x="382" y="403"/>
                  </a:cubicBezTo>
                  <a:cubicBezTo>
                    <a:pt x="377" y="472"/>
                    <a:pt x="350" y="515"/>
                    <a:pt x="315" y="524"/>
                  </a:cubicBezTo>
                  <a:cubicBezTo>
                    <a:pt x="279" y="534"/>
                    <a:pt x="242" y="510"/>
                    <a:pt x="207" y="476"/>
                  </a:cubicBezTo>
                  <a:cubicBezTo>
                    <a:pt x="172" y="441"/>
                    <a:pt x="137" y="395"/>
                    <a:pt x="103" y="341"/>
                  </a:cubicBezTo>
                  <a:cubicBezTo>
                    <a:pt x="69" y="288"/>
                    <a:pt x="42" y="235"/>
                    <a:pt x="25" y="185"/>
                  </a:cubicBezTo>
                  <a:cubicBezTo>
                    <a:pt x="8" y="136"/>
                    <a:pt x="0" y="88"/>
                    <a:pt x="19" y="5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4" name="Freeform 127">
              <a:extLst>
                <a:ext uri="{FF2B5EF4-FFF2-40B4-BE49-F238E27FC236}">
                  <a16:creationId xmlns:a16="http://schemas.microsoft.com/office/drawing/2014/main" id="{946DEB09-06DA-74E5-432C-6EA79FE95D84}"/>
                </a:ext>
              </a:extLst>
            </p:cNvPr>
            <p:cNvSpPr>
              <a:spLocks/>
            </p:cNvSpPr>
            <p:nvPr/>
          </p:nvSpPr>
          <p:spPr bwMode="auto">
            <a:xfrm>
              <a:off x="3333094" y="2907151"/>
              <a:ext cx="214313" cy="217488"/>
            </a:xfrm>
            <a:custGeom>
              <a:avLst/>
              <a:gdLst>
                <a:gd name="T0" fmla="*/ 871 w 900"/>
                <a:gd name="T1" fmla="*/ 570 h 914"/>
                <a:gd name="T2" fmla="*/ 888 w 900"/>
                <a:gd name="T3" fmla="*/ 671 h 914"/>
                <a:gd name="T4" fmla="*/ 873 w 900"/>
                <a:gd name="T5" fmla="*/ 704 h 914"/>
                <a:gd name="T6" fmla="*/ 848 w 900"/>
                <a:gd name="T7" fmla="*/ 738 h 914"/>
                <a:gd name="T8" fmla="*/ 770 w 900"/>
                <a:gd name="T9" fmla="*/ 801 h 914"/>
                <a:gd name="T10" fmla="*/ 718 w 900"/>
                <a:gd name="T11" fmla="*/ 826 h 914"/>
                <a:gd name="T12" fmla="*/ 657 w 900"/>
                <a:gd name="T13" fmla="*/ 843 h 914"/>
                <a:gd name="T14" fmla="*/ 131 w 900"/>
                <a:gd name="T15" fmla="*/ 217 h 914"/>
                <a:gd name="T16" fmla="*/ 159 w 900"/>
                <a:gd name="T17" fmla="*/ 160 h 914"/>
                <a:gd name="T18" fmla="*/ 192 w 900"/>
                <a:gd name="T19" fmla="*/ 113 h 914"/>
                <a:gd name="T20" fmla="*/ 267 w 900"/>
                <a:gd name="T21" fmla="*/ 47 h 914"/>
                <a:gd name="T22" fmla="*/ 305 w 900"/>
                <a:gd name="T23" fmla="*/ 29 h 914"/>
                <a:gd name="T24" fmla="*/ 340 w 900"/>
                <a:gd name="T25" fmla="*/ 20 h 914"/>
                <a:gd name="T26" fmla="*/ 495 w 900"/>
                <a:gd name="T27" fmla="*/ 243 h 914"/>
                <a:gd name="T28" fmla="*/ 502 w 900"/>
                <a:gd name="T29" fmla="*/ 266 h 914"/>
                <a:gd name="T30" fmla="*/ 510 w 900"/>
                <a:gd name="T31" fmla="*/ 289 h 914"/>
                <a:gd name="T32" fmla="*/ 549 w 900"/>
                <a:gd name="T33" fmla="*/ 364 h 914"/>
                <a:gd name="T34" fmla="*/ 566 w 900"/>
                <a:gd name="T35" fmla="*/ 385 h 914"/>
                <a:gd name="T36" fmla="*/ 584 w 900"/>
                <a:gd name="T37" fmla="*/ 406 h 914"/>
                <a:gd name="T38" fmla="*/ 651 w 900"/>
                <a:gd name="T39" fmla="*/ 457 h 914"/>
                <a:gd name="T40" fmla="*/ 673 w 900"/>
                <a:gd name="T41" fmla="*/ 469 h 914"/>
                <a:gd name="T42" fmla="*/ 695 w 900"/>
                <a:gd name="T43" fmla="*/ 480 h 914"/>
                <a:gd name="T44" fmla="*/ 871 w 900"/>
                <a:gd name="T45" fmla="*/ 57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0" h="914">
                  <a:moveTo>
                    <a:pt x="871" y="570"/>
                  </a:moveTo>
                  <a:cubicBezTo>
                    <a:pt x="895" y="596"/>
                    <a:pt x="900" y="637"/>
                    <a:pt x="888" y="671"/>
                  </a:cubicBezTo>
                  <a:cubicBezTo>
                    <a:pt x="884" y="681"/>
                    <a:pt x="879" y="693"/>
                    <a:pt x="873" y="704"/>
                  </a:cubicBezTo>
                  <a:cubicBezTo>
                    <a:pt x="866" y="715"/>
                    <a:pt x="858" y="726"/>
                    <a:pt x="848" y="738"/>
                  </a:cubicBezTo>
                  <a:cubicBezTo>
                    <a:pt x="827" y="763"/>
                    <a:pt x="800" y="783"/>
                    <a:pt x="770" y="801"/>
                  </a:cubicBezTo>
                  <a:cubicBezTo>
                    <a:pt x="754" y="811"/>
                    <a:pt x="737" y="818"/>
                    <a:pt x="718" y="826"/>
                  </a:cubicBezTo>
                  <a:cubicBezTo>
                    <a:pt x="699" y="833"/>
                    <a:pt x="678" y="838"/>
                    <a:pt x="657" y="843"/>
                  </a:cubicBezTo>
                  <a:cubicBezTo>
                    <a:pt x="299" y="914"/>
                    <a:pt x="0" y="557"/>
                    <a:pt x="131" y="217"/>
                  </a:cubicBezTo>
                  <a:cubicBezTo>
                    <a:pt x="139" y="197"/>
                    <a:pt x="148" y="178"/>
                    <a:pt x="159" y="160"/>
                  </a:cubicBezTo>
                  <a:cubicBezTo>
                    <a:pt x="170" y="143"/>
                    <a:pt x="180" y="127"/>
                    <a:pt x="192" y="113"/>
                  </a:cubicBezTo>
                  <a:cubicBezTo>
                    <a:pt x="214" y="86"/>
                    <a:pt x="239" y="63"/>
                    <a:pt x="267" y="47"/>
                  </a:cubicBezTo>
                  <a:cubicBezTo>
                    <a:pt x="281" y="39"/>
                    <a:pt x="293" y="33"/>
                    <a:pt x="305" y="29"/>
                  </a:cubicBezTo>
                  <a:cubicBezTo>
                    <a:pt x="317" y="24"/>
                    <a:pt x="329" y="21"/>
                    <a:pt x="340" y="20"/>
                  </a:cubicBezTo>
                  <a:cubicBezTo>
                    <a:pt x="471" y="0"/>
                    <a:pt x="467" y="156"/>
                    <a:pt x="495" y="243"/>
                  </a:cubicBezTo>
                  <a:cubicBezTo>
                    <a:pt x="497" y="250"/>
                    <a:pt x="500" y="259"/>
                    <a:pt x="502" y="266"/>
                  </a:cubicBezTo>
                  <a:cubicBezTo>
                    <a:pt x="505" y="274"/>
                    <a:pt x="508" y="282"/>
                    <a:pt x="510" y="289"/>
                  </a:cubicBezTo>
                  <a:cubicBezTo>
                    <a:pt x="521" y="315"/>
                    <a:pt x="533" y="344"/>
                    <a:pt x="549" y="364"/>
                  </a:cubicBezTo>
                  <a:cubicBezTo>
                    <a:pt x="556" y="373"/>
                    <a:pt x="562" y="380"/>
                    <a:pt x="566" y="385"/>
                  </a:cubicBezTo>
                  <a:cubicBezTo>
                    <a:pt x="571" y="391"/>
                    <a:pt x="576" y="397"/>
                    <a:pt x="584" y="406"/>
                  </a:cubicBezTo>
                  <a:cubicBezTo>
                    <a:pt x="602" y="425"/>
                    <a:pt x="627" y="442"/>
                    <a:pt x="651" y="457"/>
                  </a:cubicBezTo>
                  <a:cubicBezTo>
                    <a:pt x="658" y="461"/>
                    <a:pt x="665" y="465"/>
                    <a:pt x="673" y="469"/>
                  </a:cubicBezTo>
                  <a:cubicBezTo>
                    <a:pt x="680" y="472"/>
                    <a:pt x="687" y="477"/>
                    <a:pt x="695" y="480"/>
                  </a:cubicBezTo>
                  <a:cubicBezTo>
                    <a:pt x="751" y="511"/>
                    <a:pt x="825" y="523"/>
                    <a:pt x="871" y="570"/>
                  </a:cubicBezTo>
                </a:path>
              </a:pathLst>
            </a:custGeom>
            <a:solidFill>
              <a:srgbClr val="F15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5" name="Freeform 128">
              <a:extLst>
                <a:ext uri="{FF2B5EF4-FFF2-40B4-BE49-F238E27FC236}">
                  <a16:creationId xmlns:a16="http://schemas.microsoft.com/office/drawing/2014/main" id="{D64A000A-F1C6-2B07-3739-3725EE2B0003}"/>
                </a:ext>
              </a:extLst>
            </p:cNvPr>
            <p:cNvSpPr>
              <a:spLocks/>
            </p:cNvSpPr>
            <p:nvPr/>
          </p:nvSpPr>
          <p:spPr bwMode="auto">
            <a:xfrm>
              <a:off x="3040994" y="3132576"/>
              <a:ext cx="781050" cy="249238"/>
            </a:xfrm>
            <a:custGeom>
              <a:avLst/>
              <a:gdLst>
                <a:gd name="T0" fmla="*/ 82 w 3272"/>
                <a:gd name="T1" fmla="*/ 465 h 1044"/>
                <a:gd name="T2" fmla="*/ 2622 w 3272"/>
                <a:gd name="T3" fmla="*/ 616 h 1044"/>
                <a:gd name="T4" fmla="*/ 3203 w 3272"/>
                <a:gd name="T5" fmla="*/ 189 h 1044"/>
                <a:gd name="T6" fmla="*/ 3107 w 3272"/>
                <a:gd name="T7" fmla="*/ 69 h 1044"/>
                <a:gd name="T8" fmla="*/ 838 w 3272"/>
                <a:gd name="T9" fmla="*/ 657 h 1044"/>
                <a:gd name="T10" fmla="*/ 173 w 3272"/>
                <a:gd name="T11" fmla="*/ 342 h 1044"/>
                <a:gd name="T12" fmla="*/ 82 w 3272"/>
                <a:gd name="T13" fmla="*/ 465 h 1044"/>
                <a:gd name="T14" fmla="*/ 82 w 3272"/>
                <a:gd name="T15" fmla="*/ 465 h 10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2" h="1044">
                  <a:moveTo>
                    <a:pt x="82" y="465"/>
                  </a:moveTo>
                  <a:cubicBezTo>
                    <a:pt x="829" y="979"/>
                    <a:pt x="1820" y="1044"/>
                    <a:pt x="2622" y="616"/>
                  </a:cubicBezTo>
                  <a:cubicBezTo>
                    <a:pt x="2835" y="503"/>
                    <a:pt x="3031" y="359"/>
                    <a:pt x="3203" y="189"/>
                  </a:cubicBezTo>
                  <a:cubicBezTo>
                    <a:pt x="3272" y="120"/>
                    <a:pt x="3177" y="0"/>
                    <a:pt x="3107" y="69"/>
                  </a:cubicBezTo>
                  <a:cubicBezTo>
                    <a:pt x="2517" y="657"/>
                    <a:pt x="1640" y="893"/>
                    <a:pt x="838" y="657"/>
                  </a:cubicBezTo>
                  <a:cubicBezTo>
                    <a:pt x="600" y="588"/>
                    <a:pt x="376" y="482"/>
                    <a:pt x="173" y="342"/>
                  </a:cubicBezTo>
                  <a:cubicBezTo>
                    <a:pt x="92" y="286"/>
                    <a:pt x="0" y="409"/>
                    <a:pt x="82" y="465"/>
                  </a:cubicBezTo>
                  <a:lnTo>
                    <a:pt x="82" y="465"/>
                  </a:lnTo>
                </a:path>
              </a:pathLst>
            </a:custGeom>
            <a:solidFill>
              <a:srgbClr val="B92F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6" name="Freeform 129">
              <a:extLst>
                <a:ext uri="{FF2B5EF4-FFF2-40B4-BE49-F238E27FC236}">
                  <a16:creationId xmlns:a16="http://schemas.microsoft.com/office/drawing/2014/main" id="{64231D6A-7F5B-14DD-A76B-C7BC7783141E}"/>
                </a:ext>
              </a:extLst>
            </p:cNvPr>
            <p:cNvSpPr>
              <a:spLocks/>
            </p:cNvSpPr>
            <p:nvPr/>
          </p:nvSpPr>
          <p:spPr bwMode="auto">
            <a:xfrm>
              <a:off x="3909356" y="2310251"/>
              <a:ext cx="388938" cy="195263"/>
            </a:xfrm>
            <a:custGeom>
              <a:avLst/>
              <a:gdLst>
                <a:gd name="T0" fmla="*/ 95 w 1628"/>
                <a:gd name="T1" fmla="*/ 154 h 816"/>
                <a:gd name="T2" fmla="*/ 1444 w 1628"/>
                <a:gd name="T3" fmla="*/ 750 h 816"/>
                <a:gd name="T4" fmla="*/ 1560 w 1628"/>
                <a:gd name="T5" fmla="*/ 656 h 816"/>
                <a:gd name="T6" fmla="*/ 112 w 1628"/>
                <a:gd name="T7" fmla="*/ 6 h 816"/>
                <a:gd name="T8" fmla="*/ 95 w 1628"/>
                <a:gd name="T9" fmla="*/ 154 h 816"/>
                <a:gd name="T10" fmla="*/ 95 w 1628"/>
                <a:gd name="T11" fmla="*/ 154 h 816"/>
              </a:gdLst>
              <a:ahLst/>
              <a:cxnLst>
                <a:cxn ang="0">
                  <a:pos x="T0" y="T1"/>
                </a:cxn>
                <a:cxn ang="0">
                  <a:pos x="T2" y="T3"/>
                </a:cxn>
                <a:cxn ang="0">
                  <a:pos x="T4" y="T5"/>
                </a:cxn>
                <a:cxn ang="0">
                  <a:pos x="T6" y="T7"/>
                </a:cxn>
                <a:cxn ang="0">
                  <a:pos x="T8" y="T9"/>
                </a:cxn>
                <a:cxn ang="0">
                  <a:pos x="T10" y="T11"/>
                </a:cxn>
              </a:cxnLst>
              <a:rect l="0" t="0" r="r" b="b"/>
              <a:pathLst>
                <a:path w="1628" h="816">
                  <a:moveTo>
                    <a:pt x="95" y="154"/>
                  </a:moveTo>
                  <a:cubicBezTo>
                    <a:pt x="598" y="185"/>
                    <a:pt x="1084" y="396"/>
                    <a:pt x="1444" y="750"/>
                  </a:cubicBezTo>
                  <a:cubicBezTo>
                    <a:pt x="1512" y="816"/>
                    <a:pt x="1628" y="724"/>
                    <a:pt x="1560" y="656"/>
                  </a:cubicBezTo>
                  <a:cubicBezTo>
                    <a:pt x="1172" y="275"/>
                    <a:pt x="656" y="40"/>
                    <a:pt x="112" y="6"/>
                  </a:cubicBezTo>
                  <a:cubicBezTo>
                    <a:pt x="16" y="0"/>
                    <a:pt x="0" y="148"/>
                    <a:pt x="95" y="154"/>
                  </a:cubicBezTo>
                  <a:lnTo>
                    <a:pt x="95" y="154"/>
                  </a:lnTo>
                  <a:close/>
                </a:path>
              </a:pathLst>
            </a:custGeom>
            <a:solidFill>
              <a:srgbClr val="8E5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7" name="Freeform 130">
              <a:extLst>
                <a:ext uri="{FF2B5EF4-FFF2-40B4-BE49-F238E27FC236}">
                  <a16:creationId xmlns:a16="http://schemas.microsoft.com/office/drawing/2014/main" id="{0E96ACDF-7A00-8B70-B373-987E729AD193}"/>
                </a:ext>
              </a:extLst>
            </p:cNvPr>
            <p:cNvSpPr>
              <a:spLocks/>
            </p:cNvSpPr>
            <p:nvPr/>
          </p:nvSpPr>
          <p:spPr bwMode="auto">
            <a:xfrm>
              <a:off x="2721906" y="2213413"/>
              <a:ext cx="420688" cy="104775"/>
            </a:xfrm>
            <a:custGeom>
              <a:avLst/>
              <a:gdLst>
                <a:gd name="T0" fmla="*/ 142 w 1762"/>
                <a:gd name="T1" fmla="*/ 400 h 440"/>
                <a:gd name="T2" fmla="*/ 1612 w 1762"/>
                <a:gd name="T3" fmla="*/ 290 h 440"/>
                <a:gd name="T4" fmla="*/ 1670 w 1762"/>
                <a:gd name="T5" fmla="*/ 153 h 440"/>
                <a:gd name="T6" fmla="*/ 86 w 1762"/>
                <a:gd name="T7" fmla="*/ 262 h 440"/>
                <a:gd name="T8" fmla="*/ 142 w 1762"/>
                <a:gd name="T9" fmla="*/ 400 h 440"/>
                <a:gd name="T10" fmla="*/ 142 w 1762"/>
                <a:gd name="T11" fmla="*/ 400 h 440"/>
              </a:gdLst>
              <a:ahLst/>
              <a:cxnLst>
                <a:cxn ang="0">
                  <a:pos x="T0" y="T1"/>
                </a:cxn>
                <a:cxn ang="0">
                  <a:pos x="T2" y="T3"/>
                </a:cxn>
                <a:cxn ang="0">
                  <a:pos x="T4" y="T5"/>
                </a:cxn>
                <a:cxn ang="0">
                  <a:pos x="T6" y="T7"/>
                </a:cxn>
                <a:cxn ang="0">
                  <a:pos x="T8" y="T9"/>
                </a:cxn>
                <a:cxn ang="0">
                  <a:pos x="T10" y="T11"/>
                </a:cxn>
              </a:cxnLst>
              <a:rect l="0" t="0" r="r" b="b"/>
              <a:pathLst>
                <a:path w="1762" h="440">
                  <a:moveTo>
                    <a:pt x="142" y="400"/>
                  </a:moveTo>
                  <a:cubicBezTo>
                    <a:pt x="600" y="191"/>
                    <a:pt x="1128" y="148"/>
                    <a:pt x="1612" y="290"/>
                  </a:cubicBezTo>
                  <a:cubicBezTo>
                    <a:pt x="1703" y="316"/>
                    <a:pt x="1762" y="180"/>
                    <a:pt x="1670" y="153"/>
                  </a:cubicBezTo>
                  <a:cubicBezTo>
                    <a:pt x="1148" y="0"/>
                    <a:pt x="583" y="35"/>
                    <a:pt x="86" y="262"/>
                  </a:cubicBezTo>
                  <a:cubicBezTo>
                    <a:pt x="0" y="302"/>
                    <a:pt x="55" y="440"/>
                    <a:pt x="142" y="400"/>
                  </a:cubicBezTo>
                  <a:lnTo>
                    <a:pt x="142" y="400"/>
                  </a:lnTo>
                </a:path>
              </a:pathLst>
            </a:custGeom>
            <a:solidFill>
              <a:srgbClr val="8E5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8" name="Freeform 131">
              <a:extLst>
                <a:ext uri="{FF2B5EF4-FFF2-40B4-BE49-F238E27FC236}">
                  <a16:creationId xmlns:a16="http://schemas.microsoft.com/office/drawing/2014/main" id="{D9A3DFE2-5ED3-919A-80B9-4EA297D315C9}"/>
                </a:ext>
              </a:extLst>
            </p:cNvPr>
            <p:cNvSpPr>
              <a:spLocks/>
            </p:cNvSpPr>
            <p:nvPr/>
          </p:nvSpPr>
          <p:spPr bwMode="auto">
            <a:xfrm>
              <a:off x="3426756" y="4439088"/>
              <a:ext cx="33338" cy="211138"/>
            </a:xfrm>
            <a:custGeom>
              <a:avLst/>
              <a:gdLst>
                <a:gd name="T0" fmla="*/ 113 w 142"/>
                <a:gd name="T1" fmla="*/ 886 h 886"/>
                <a:gd name="T2" fmla="*/ 139 w 142"/>
                <a:gd name="T3" fmla="*/ 57 h 886"/>
                <a:gd name="T4" fmla="*/ 10 w 142"/>
                <a:gd name="T5" fmla="*/ 153 h 886"/>
                <a:gd name="T6" fmla="*/ 113 w 142"/>
                <a:gd name="T7" fmla="*/ 886 h 886"/>
              </a:gdLst>
              <a:ahLst/>
              <a:cxnLst>
                <a:cxn ang="0">
                  <a:pos x="T0" y="T1"/>
                </a:cxn>
                <a:cxn ang="0">
                  <a:pos x="T2" y="T3"/>
                </a:cxn>
                <a:cxn ang="0">
                  <a:pos x="T4" y="T5"/>
                </a:cxn>
                <a:cxn ang="0">
                  <a:pos x="T6" y="T7"/>
                </a:cxn>
              </a:cxnLst>
              <a:rect l="0" t="0" r="r" b="b"/>
              <a:pathLst>
                <a:path w="142" h="886">
                  <a:moveTo>
                    <a:pt x="113" y="886"/>
                  </a:moveTo>
                  <a:cubicBezTo>
                    <a:pt x="113" y="886"/>
                    <a:pt x="142" y="113"/>
                    <a:pt x="139" y="57"/>
                  </a:cubicBezTo>
                  <a:cubicBezTo>
                    <a:pt x="136" y="0"/>
                    <a:pt x="21" y="45"/>
                    <a:pt x="10" y="153"/>
                  </a:cubicBezTo>
                  <a:cubicBezTo>
                    <a:pt x="0" y="261"/>
                    <a:pt x="27" y="824"/>
                    <a:pt x="113" y="886"/>
                  </a:cubicBezTo>
                </a:path>
              </a:pathLst>
            </a:custGeom>
            <a:solidFill>
              <a:srgbClr val="E78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69" name="Freeform 132">
              <a:extLst>
                <a:ext uri="{FF2B5EF4-FFF2-40B4-BE49-F238E27FC236}">
                  <a16:creationId xmlns:a16="http://schemas.microsoft.com/office/drawing/2014/main" id="{F519A943-61B2-0938-25CA-76F0EDCE3E8D}"/>
                </a:ext>
              </a:extLst>
            </p:cNvPr>
            <p:cNvSpPr>
              <a:spLocks/>
            </p:cNvSpPr>
            <p:nvPr/>
          </p:nvSpPr>
          <p:spPr bwMode="auto">
            <a:xfrm>
              <a:off x="3391831" y="4288276"/>
              <a:ext cx="80963" cy="354013"/>
            </a:xfrm>
            <a:custGeom>
              <a:avLst/>
              <a:gdLst>
                <a:gd name="T0" fmla="*/ 205 w 337"/>
                <a:gd name="T1" fmla="*/ 1347 h 1486"/>
                <a:gd name="T2" fmla="*/ 294 w 337"/>
                <a:gd name="T3" fmla="*/ 309 h 1486"/>
                <a:gd name="T4" fmla="*/ 153 w 337"/>
                <a:gd name="T5" fmla="*/ 165 h 1486"/>
                <a:gd name="T6" fmla="*/ 3 w 337"/>
                <a:gd name="T7" fmla="*/ 1322 h 1486"/>
                <a:gd name="T8" fmla="*/ 205 w 337"/>
                <a:gd name="T9" fmla="*/ 1347 h 1486"/>
              </a:gdLst>
              <a:ahLst/>
              <a:cxnLst>
                <a:cxn ang="0">
                  <a:pos x="T0" y="T1"/>
                </a:cxn>
                <a:cxn ang="0">
                  <a:pos x="T2" y="T3"/>
                </a:cxn>
                <a:cxn ang="0">
                  <a:pos x="T4" y="T5"/>
                </a:cxn>
                <a:cxn ang="0">
                  <a:pos x="T6" y="T7"/>
                </a:cxn>
                <a:cxn ang="0">
                  <a:pos x="T8" y="T9"/>
                </a:cxn>
              </a:cxnLst>
              <a:rect l="0" t="0" r="r" b="b"/>
              <a:pathLst>
                <a:path w="337" h="1486">
                  <a:moveTo>
                    <a:pt x="205" y="1347"/>
                  </a:moveTo>
                  <a:cubicBezTo>
                    <a:pt x="205" y="1347"/>
                    <a:pt x="255" y="491"/>
                    <a:pt x="294" y="309"/>
                  </a:cubicBezTo>
                  <a:cubicBezTo>
                    <a:pt x="337" y="104"/>
                    <a:pt x="170" y="0"/>
                    <a:pt x="153" y="165"/>
                  </a:cubicBezTo>
                  <a:cubicBezTo>
                    <a:pt x="137" y="331"/>
                    <a:pt x="6" y="1279"/>
                    <a:pt x="3" y="1322"/>
                  </a:cubicBezTo>
                  <a:cubicBezTo>
                    <a:pt x="0" y="1366"/>
                    <a:pt x="148" y="1486"/>
                    <a:pt x="205" y="1347"/>
                  </a:cubicBezTo>
                </a:path>
              </a:pathLst>
            </a:custGeom>
            <a:solidFill>
              <a:srgbClr val="E78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0" name="Freeform 133">
              <a:extLst>
                <a:ext uri="{FF2B5EF4-FFF2-40B4-BE49-F238E27FC236}">
                  <a16:creationId xmlns:a16="http://schemas.microsoft.com/office/drawing/2014/main" id="{BA9FC361-FCBE-97AC-0A1C-3D94689BBFBF}"/>
                </a:ext>
              </a:extLst>
            </p:cNvPr>
            <p:cNvSpPr>
              <a:spLocks/>
            </p:cNvSpPr>
            <p:nvPr/>
          </p:nvSpPr>
          <p:spPr bwMode="auto">
            <a:xfrm>
              <a:off x="3347381" y="4294626"/>
              <a:ext cx="104775" cy="419100"/>
            </a:xfrm>
            <a:custGeom>
              <a:avLst/>
              <a:gdLst>
                <a:gd name="T0" fmla="*/ 330 w 438"/>
                <a:gd name="T1" fmla="*/ 1382 h 1757"/>
                <a:gd name="T2" fmla="*/ 401 w 438"/>
                <a:gd name="T3" fmla="*/ 268 h 1757"/>
                <a:gd name="T4" fmla="*/ 291 w 438"/>
                <a:gd name="T5" fmla="*/ 170 h 1757"/>
                <a:gd name="T6" fmla="*/ 59 w 438"/>
                <a:gd name="T7" fmla="*/ 1194 h 1757"/>
                <a:gd name="T8" fmla="*/ 178 w 438"/>
                <a:gd name="T9" fmla="*/ 1757 h 1757"/>
                <a:gd name="T10" fmla="*/ 330 w 438"/>
                <a:gd name="T11" fmla="*/ 1382 h 1757"/>
              </a:gdLst>
              <a:ahLst/>
              <a:cxnLst>
                <a:cxn ang="0">
                  <a:pos x="T0" y="T1"/>
                </a:cxn>
                <a:cxn ang="0">
                  <a:pos x="T2" y="T3"/>
                </a:cxn>
                <a:cxn ang="0">
                  <a:pos x="T4" y="T5"/>
                </a:cxn>
                <a:cxn ang="0">
                  <a:pos x="T6" y="T7"/>
                </a:cxn>
                <a:cxn ang="0">
                  <a:pos x="T8" y="T9"/>
                </a:cxn>
                <a:cxn ang="0">
                  <a:pos x="T10" y="T11"/>
                </a:cxn>
              </a:cxnLst>
              <a:rect l="0" t="0" r="r" b="b"/>
              <a:pathLst>
                <a:path w="438" h="1757">
                  <a:moveTo>
                    <a:pt x="330" y="1382"/>
                  </a:moveTo>
                  <a:cubicBezTo>
                    <a:pt x="330" y="1382"/>
                    <a:pt x="342" y="453"/>
                    <a:pt x="401" y="268"/>
                  </a:cubicBezTo>
                  <a:cubicBezTo>
                    <a:pt x="438" y="151"/>
                    <a:pt x="348" y="0"/>
                    <a:pt x="291" y="170"/>
                  </a:cubicBezTo>
                  <a:cubicBezTo>
                    <a:pt x="261" y="261"/>
                    <a:pt x="134" y="868"/>
                    <a:pt x="59" y="1194"/>
                  </a:cubicBezTo>
                  <a:cubicBezTo>
                    <a:pt x="0" y="1446"/>
                    <a:pt x="180" y="1732"/>
                    <a:pt x="178" y="1757"/>
                  </a:cubicBezTo>
                  <a:cubicBezTo>
                    <a:pt x="178" y="1757"/>
                    <a:pt x="281" y="1527"/>
                    <a:pt x="330" y="1382"/>
                  </a:cubicBezTo>
                </a:path>
              </a:pathLst>
            </a:custGeom>
            <a:solidFill>
              <a:srgbClr val="E7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1" name="Freeform 134">
              <a:extLst>
                <a:ext uri="{FF2B5EF4-FFF2-40B4-BE49-F238E27FC236}">
                  <a16:creationId xmlns:a16="http://schemas.microsoft.com/office/drawing/2014/main" id="{CB13375E-ECD9-4330-6589-59907D564DD1}"/>
                </a:ext>
              </a:extLst>
            </p:cNvPr>
            <p:cNvSpPr>
              <a:spLocks/>
            </p:cNvSpPr>
            <p:nvPr/>
          </p:nvSpPr>
          <p:spPr bwMode="auto">
            <a:xfrm>
              <a:off x="3356906" y="4350188"/>
              <a:ext cx="106363" cy="420688"/>
            </a:xfrm>
            <a:custGeom>
              <a:avLst/>
              <a:gdLst>
                <a:gd name="T0" fmla="*/ 254 w 444"/>
                <a:gd name="T1" fmla="*/ 1710 h 1763"/>
                <a:gd name="T2" fmla="*/ 1 w 444"/>
                <a:gd name="T3" fmla="*/ 1502 h 1763"/>
                <a:gd name="T4" fmla="*/ 298 w 444"/>
                <a:gd name="T5" fmla="*/ 130 h 1763"/>
                <a:gd name="T6" fmla="*/ 403 w 444"/>
                <a:gd name="T7" fmla="*/ 242 h 1763"/>
                <a:gd name="T8" fmla="*/ 382 w 444"/>
                <a:gd name="T9" fmla="*/ 961 h 1763"/>
                <a:gd name="T10" fmla="*/ 254 w 444"/>
                <a:gd name="T11" fmla="*/ 1710 h 1763"/>
              </a:gdLst>
              <a:ahLst/>
              <a:cxnLst>
                <a:cxn ang="0">
                  <a:pos x="T0" y="T1"/>
                </a:cxn>
                <a:cxn ang="0">
                  <a:pos x="T2" y="T3"/>
                </a:cxn>
                <a:cxn ang="0">
                  <a:pos x="T4" y="T5"/>
                </a:cxn>
                <a:cxn ang="0">
                  <a:pos x="T6" y="T7"/>
                </a:cxn>
                <a:cxn ang="0">
                  <a:pos x="T8" y="T9"/>
                </a:cxn>
                <a:cxn ang="0">
                  <a:pos x="T10" y="T11"/>
                </a:cxn>
              </a:cxnLst>
              <a:rect l="0" t="0" r="r" b="b"/>
              <a:pathLst>
                <a:path w="444" h="1763">
                  <a:moveTo>
                    <a:pt x="254" y="1710"/>
                  </a:moveTo>
                  <a:cubicBezTo>
                    <a:pt x="80" y="1763"/>
                    <a:pt x="2" y="1701"/>
                    <a:pt x="1" y="1502"/>
                  </a:cubicBezTo>
                  <a:cubicBezTo>
                    <a:pt x="0" y="1304"/>
                    <a:pt x="296" y="261"/>
                    <a:pt x="298" y="130"/>
                  </a:cubicBezTo>
                  <a:cubicBezTo>
                    <a:pt x="299" y="0"/>
                    <a:pt x="410" y="128"/>
                    <a:pt x="403" y="242"/>
                  </a:cubicBezTo>
                  <a:cubicBezTo>
                    <a:pt x="396" y="357"/>
                    <a:pt x="350" y="807"/>
                    <a:pt x="382" y="961"/>
                  </a:cubicBezTo>
                  <a:cubicBezTo>
                    <a:pt x="414" y="1115"/>
                    <a:pt x="444" y="1652"/>
                    <a:pt x="254" y="1710"/>
                  </a:cubicBezTo>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2" name="Freeform 135">
              <a:extLst>
                <a:ext uri="{FF2B5EF4-FFF2-40B4-BE49-F238E27FC236}">
                  <a16:creationId xmlns:a16="http://schemas.microsoft.com/office/drawing/2014/main" id="{AFE626A6-8167-89EB-104A-838F482280E0}"/>
                </a:ext>
              </a:extLst>
            </p:cNvPr>
            <p:cNvSpPr>
              <a:spLocks/>
            </p:cNvSpPr>
            <p:nvPr/>
          </p:nvSpPr>
          <p:spPr bwMode="auto">
            <a:xfrm>
              <a:off x="3455331" y="4439088"/>
              <a:ext cx="34925" cy="211138"/>
            </a:xfrm>
            <a:custGeom>
              <a:avLst/>
              <a:gdLst>
                <a:gd name="T0" fmla="*/ 28 w 142"/>
                <a:gd name="T1" fmla="*/ 886 h 886"/>
                <a:gd name="T2" fmla="*/ 3 w 142"/>
                <a:gd name="T3" fmla="*/ 57 h 886"/>
                <a:gd name="T4" fmla="*/ 131 w 142"/>
                <a:gd name="T5" fmla="*/ 153 h 886"/>
                <a:gd name="T6" fmla="*/ 28 w 142"/>
                <a:gd name="T7" fmla="*/ 886 h 886"/>
              </a:gdLst>
              <a:ahLst/>
              <a:cxnLst>
                <a:cxn ang="0">
                  <a:pos x="T0" y="T1"/>
                </a:cxn>
                <a:cxn ang="0">
                  <a:pos x="T2" y="T3"/>
                </a:cxn>
                <a:cxn ang="0">
                  <a:pos x="T4" y="T5"/>
                </a:cxn>
                <a:cxn ang="0">
                  <a:pos x="T6" y="T7"/>
                </a:cxn>
              </a:cxnLst>
              <a:rect l="0" t="0" r="r" b="b"/>
              <a:pathLst>
                <a:path w="142" h="886">
                  <a:moveTo>
                    <a:pt x="28" y="886"/>
                  </a:moveTo>
                  <a:cubicBezTo>
                    <a:pt x="28" y="886"/>
                    <a:pt x="0" y="113"/>
                    <a:pt x="3" y="57"/>
                  </a:cubicBezTo>
                  <a:cubicBezTo>
                    <a:pt x="5" y="0"/>
                    <a:pt x="121" y="45"/>
                    <a:pt x="131" y="153"/>
                  </a:cubicBezTo>
                  <a:cubicBezTo>
                    <a:pt x="142" y="261"/>
                    <a:pt x="114" y="824"/>
                    <a:pt x="28" y="886"/>
                  </a:cubicBezTo>
                </a:path>
              </a:pathLst>
            </a:custGeom>
            <a:solidFill>
              <a:srgbClr val="E78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3" name="Freeform 136">
              <a:extLst>
                <a:ext uri="{FF2B5EF4-FFF2-40B4-BE49-F238E27FC236}">
                  <a16:creationId xmlns:a16="http://schemas.microsoft.com/office/drawing/2014/main" id="{5934BF1F-CF98-774B-BA10-2071756AB9FF}"/>
                </a:ext>
              </a:extLst>
            </p:cNvPr>
            <p:cNvSpPr>
              <a:spLocks/>
            </p:cNvSpPr>
            <p:nvPr/>
          </p:nvSpPr>
          <p:spPr bwMode="auto">
            <a:xfrm>
              <a:off x="3444219" y="4288276"/>
              <a:ext cx="79375" cy="354013"/>
            </a:xfrm>
            <a:custGeom>
              <a:avLst/>
              <a:gdLst>
                <a:gd name="T0" fmla="*/ 133 w 337"/>
                <a:gd name="T1" fmla="*/ 1347 h 1486"/>
                <a:gd name="T2" fmla="*/ 44 w 337"/>
                <a:gd name="T3" fmla="*/ 309 h 1486"/>
                <a:gd name="T4" fmla="*/ 184 w 337"/>
                <a:gd name="T5" fmla="*/ 165 h 1486"/>
                <a:gd name="T6" fmla="*/ 334 w 337"/>
                <a:gd name="T7" fmla="*/ 1322 h 1486"/>
                <a:gd name="T8" fmla="*/ 133 w 337"/>
                <a:gd name="T9" fmla="*/ 1347 h 1486"/>
              </a:gdLst>
              <a:ahLst/>
              <a:cxnLst>
                <a:cxn ang="0">
                  <a:pos x="T0" y="T1"/>
                </a:cxn>
                <a:cxn ang="0">
                  <a:pos x="T2" y="T3"/>
                </a:cxn>
                <a:cxn ang="0">
                  <a:pos x="T4" y="T5"/>
                </a:cxn>
                <a:cxn ang="0">
                  <a:pos x="T6" y="T7"/>
                </a:cxn>
                <a:cxn ang="0">
                  <a:pos x="T8" y="T9"/>
                </a:cxn>
              </a:cxnLst>
              <a:rect l="0" t="0" r="r" b="b"/>
              <a:pathLst>
                <a:path w="337" h="1486">
                  <a:moveTo>
                    <a:pt x="133" y="1347"/>
                  </a:moveTo>
                  <a:cubicBezTo>
                    <a:pt x="133" y="1347"/>
                    <a:pt x="82" y="491"/>
                    <a:pt x="44" y="309"/>
                  </a:cubicBezTo>
                  <a:cubicBezTo>
                    <a:pt x="0" y="104"/>
                    <a:pt x="167" y="0"/>
                    <a:pt x="184" y="165"/>
                  </a:cubicBezTo>
                  <a:cubicBezTo>
                    <a:pt x="201" y="331"/>
                    <a:pt x="332" y="1279"/>
                    <a:pt x="334" y="1322"/>
                  </a:cubicBezTo>
                  <a:cubicBezTo>
                    <a:pt x="337" y="1366"/>
                    <a:pt x="189" y="1486"/>
                    <a:pt x="133" y="1347"/>
                  </a:cubicBezTo>
                  <a:close/>
                </a:path>
              </a:pathLst>
            </a:custGeom>
            <a:solidFill>
              <a:srgbClr val="E78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4" name="Freeform 137">
              <a:extLst>
                <a:ext uri="{FF2B5EF4-FFF2-40B4-BE49-F238E27FC236}">
                  <a16:creationId xmlns:a16="http://schemas.microsoft.com/office/drawing/2014/main" id="{4A5222B1-5D9D-4597-004E-ED7A3F2DC9DE}"/>
                </a:ext>
              </a:extLst>
            </p:cNvPr>
            <p:cNvSpPr>
              <a:spLocks/>
            </p:cNvSpPr>
            <p:nvPr/>
          </p:nvSpPr>
          <p:spPr bwMode="auto">
            <a:xfrm>
              <a:off x="3463269" y="4294626"/>
              <a:ext cx="104775" cy="419100"/>
            </a:xfrm>
            <a:custGeom>
              <a:avLst/>
              <a:gdLst>
                <a:gd name="T0" fmla="*/ 109 w 438"/>
                <a:gd name="T1" fmla="*/ 1382 h 1757"/>
                <a:gd name="T2" fmla="*/ 38 w 438"/>
                <a:gd name="T3" fmla="*/ 268 h 1757"/>
                <a:gd name="T4" fmla="*/ 147 w 438"/>
                <a:gd name="T5" fmla="*/ 170 h 1757"/>
                <a:gd name="T6" fmla="*/ 380 w 438"/>
                <a:gd name="T7" fmla="*/ 1194 h 1757"/>
                <a:gd name="T8" fmla="*/ 260 w 438"/>
                <a:gd name="T9" fmla="*/ 1757 h 1757"/>
                <a:gd name="T10" fmla="*/ 109 w 438"/>
                <a:gd name="T11" fmla="*/ 1382 h 1757"/>
              </a:gdLst>
              <a:ahLst/>
              <a:cxnLst>
                <a:cxn ang="0">
                  <a:pos x="T0" y="T1"/>
                </a:cxn>
                <a:cxn ang="0">
                  <a:pos x="T2" y="T3"/>
                </a:cxn>
                <a:cxn ang="0">
                  <a:pos x="T4" y="T5"/>
                </a:cxn>
                <a:cxn ang="0">
                  <a:pos x="T6" y="T7"/>
                </a:cxn>
                <a:cxn ang="0">
                  <a:pos x="T8" y="T9"/>
                </a:cxn>
                <a:cxn ang="0">
                  <a:pos x="T10" y="T11"/>
                </a:cxn>
              </a:cxnLst>
              <a:rect l="0" t="0" r="r" b="b"/>
              <a:pathLst>
                <a:path w="438" h="1757">
                  <a:moveTo>
                    <a:pt x="109" y="1382"/>
                  </a:moveTo>
                  <a:cubicBezTo>
                    <a:pt x="109" y="1382"/>
                    <a:pt x="97" y="453"/>
                    <a:pt x="38" y="268"/>
                  </a:cubicBezTo>
                  <a:cubicBezTo>
                    <a:pt x="0" y="151"/>
                    <a:pt x="91" y="0"/>
                    <a:pt x="147" y="170"/>
                  </a:cubicBezTo>
                  <a:cubicBezTo>
                    <a:pt x="178" y="261"/>
                    <a:pt x="305" y="868"/>
                    <a:pt x="380" y="1194"/>
                  </a:cubicBezTo>
                  <a:cubicBezTo>
                    <a:pt x="438" y="1446"/>
                    <a:pt x="258" y="1732"/>
                    <a:pt x="260" y="1757"/>
                  </a:cubicBezTo>
                  <a:cubicBezTo>
                    <a:pt x="260" y="1757"/>
                    <a:pt x="158" y="1527"/>
                    <a:pt x="109" y="1382"/>
                  </a:cubicBezTo>
                </a:path>
              </a:pathLst>
            </a:custGeom>
            <a:solidFill>
              <a:srgbClr val="E7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5" name="Freeform 138">
              <a:extLst>
                <a:ext uri="{FF2B5EF4-FFF2-40B4-BE49-F238E27FC236}">
                  <a16:creationId xmlns:a16="http://schemas.microsoft.com/office/drawing/2014/main" id="{4A95215D-E05D-4B9C-21D8-3F3B77B0516D}"/>
                </a:ext>
              </a:extLst>
            </p:cNvPr>
            <p:cNvSpPr>
              <a:spLocks/>
            </p:cNvSpPr>
            <p:nvPr/>
          </p:nvSpPr>
          <p:spPr bwMode="auto">
            <a:xfrm>
              <a:off x="3453744" y="4350188"/>
              <a:ext cx="104775" cy="420688"/>
            </a:xfrm>
            <a:custGeom>
              <a:avLst/>
              <a:gdLst>
                <a:gd name="T0" fmla="*/ 190 w 444"/>
                <a:gd name="T1" fmla="*/ 1710 h 1763"/>
                <a:gd name="T2" fmla="*/ 442 w 444"/>
                <a:gd name="T3" fmla="*/ 1502 h 1763"/>
                <a:gd name="T4" fmla="*/ 146 w 444"/>
                <a:gd name="T5" fmla="*/ 130 h 1763"/>
                <a:gd name="T6" fmla="*/ 41 w 444"/>
                <a:gd name="T7" fmla="*/ 242 h 1763"/>
                <a:gd name="T8" fmla="*/ 62 w 444"/>
                <a:gd name="T9" fmla="*/ 961 h 1763"/>
                <a:gd name="T10" fmla="*/ 190 w 444"/>
                <a:gd name="T11" fmla="*/ 1710 h 1763"/>
              </a:gdLst>
              <a:ahLst/>
              <a:cxnLst>
                <a:cxn ang="0">
                  <a:pos x="T0" y="T1"/>
                </a:cxn>
                <a:cxn ang="0">
                  <a:pos x="T2" y="T3"/>
                </a:cxn>
                <a:cxn ang="0">
                  <a:pos x="T4" y="T5"/>
                </a:cxn>
                <a:cxn ang="0">
                  <a:pos x="T6" y="T7"/>
                </a:cxn>
                <a:cxn ang="0">
                  <a:pos x="T8" y="T9"/>
                </a:cxn>
                <a:cxn ang="0">
                  <a:pos x="T10" y="T11"/>
                </a:cxn>
              </a:cxnLst>
              <a:rect l="0" t="0" r="r" b="b"/>
              <a:pathLst>
                <a:path w="444" h="1763">
                  <a:moveTo>
                    <a:pt x="190" y="1710"/>
                  </a:moveTo>
                  <a:cubicBezTo>
                    <a:pt x="363" y="1763"/>
                    <a:pt x="441" y="1701"/>
                    <a:pt x="442" y="1502"/>
                  </a:cubicBezTo>
                  <a:cubicBezTo>
                    <a:pt x="444" y="1304"/>
                    <a:pt x="148" y="261"/>
                    <a:pt x="146" y="130"/>
                  </a:cubicBezTo>
                  <a:cubicBezTo>
                    <a:pt x="145" y="0"/>
                    <a:pt x="34" y="128"/>
                    <a:pt x="41" y="242"/>
                  </a:cubicBezTo>
                  <a:cubicBezTo>
                    <a:pt x="47" y="357"/>
                    <a:pt x="94" y="807"/>
                    <a:pt x="62" y="961"/>
                  </a:cubicBezTo>
                  <a:cubicBezTo>
                    <a:pt x="30" y="1115"/>
                    <a:pt x="0" y="1652"/>
                    <a:pt x="190" y="1710"/>
                  </a:cubicBezTo>
                  <a:close/>
                </a:path>
              </a:pathLst>
            </a:custGeom>
            <a:solidFill>
              <a:srgbClr val="F4C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6" name="Freeform 139">
              <a:extLst>
                <a:ext uri="{FF2B5EF4-FFF2-40B4-BE49-F238E27FC236}">
                  <a16:creationId xmlns:a16="http://schemas.microsoft.com/office/drawing/2014/main" id="{1518F51F-2949-E89F-4982-A6B34FD56391}"/>
                </a:ext>
              </a:extLst>
            </p:cNvPr>
            <p:cNvSpPr>
              <a:spLocks/>
            </p:cNvSpPr>
            <p:nvPr/>
          </p:nvSpPr>
          <p:spPr bwMode="auto">
            <a:xfrm>
              <a:off x="3542644" y="4142226"/>
              <a:ext cx="509588" cy="657225"/>
            </a:xfrm>
            <a:custGeom>
              <a:avLst/>
              <a:gdLst>
                <a:gd name="T0" fmla="*/ 1685 w 2134"/>
                <a:gd name="T1" fmla="*/ 184 h 2753"/>
                <a:gd name="T2" fmla="*/ 2067 w 2134"/>
                <a:gd name="T3" fmla="*/ 1900 h 2753"/>
                <a:gd name="T4" fmla="*/ 1379 w 2134"/>
                <a:gd name="T5" fmla="*/ 2664 h 2753"/>
                <a:gd name="T6" fmla="*/ 62 w 2134"/>
                <a:gd name="T7" fmla="*/ 2702 h 2753"/>
                <a:gd name="T8" fmla="*/ 0 w 2134"/>
                <a:gd name="T9" fmla="*/ 1960 h 2753"/>
                <a:gd name="T10" fmla="*/ 201 w 2134"/>
                <a:gd name="T11" fmla="*/ 1797 h 2753"/>
                <a:gd name="T12" fmla="*/ 1151 w 2134"/>
                <a:gd name="T13" fmla="*/ 1728 h 2753"/>
                <a:gd name="T14" fmla="*/ 1320 w 2134"/>
                <a:gd name="T15" fmla="*/ 573 h 2753"/>
                <a:gd name="T16" fmla="*/ 1685 w 2134"/>
                <a:gd name="T17" fmla="*/ 184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4" h="2753">
                  <a:moveTo>
                    <a:pt x="1685" y="184"/>
                  </a:moveTo>
                  <a:cubicBezTo>
                    <a:pt x="1845" y="491"/>
                    <a:pt x="2016" y="1563"/>
                    <a:pt x="2067" y="1900"/>
                  </a:cubicBezTo>
                  <a:cubicBezTo>
                    <a:pt x="2134" y="2354"/>
                    <a:pt x="1672" y="2617"/>
                    <a:pt x="1379" y="2664"/>
                  </a:cubicBezTo>
                  <a:cubicBezTo>
                    <a:pt x="913" y="2737"/>
                    <a:pt x="113" y="2753"/>
                    <a:pt x="62" y="2702"/>
                  </a:cubicBezTo>
                  <a:cubicBezTo>
                    <a:pt x="11" y="2651"/>
                    <a:pt x="0" y="2082"/>
                    <a:pt x="0" y="1960"/>
                  </a:cubicBezTo>
                  <a:cubicBezTo>
                    <a:pt x="0" y="1839"/>
                    <a:pt x="90" y="1820"/>
                    <a:pt x="201" y="1797"/>
                  </a:cubicBezTo>
                  <a:cubicBezTo>
                    <a:pt x="300" y="1776"/>
                    <a:pt x="770" y="1820"/>
                    <a:pt x="1151" y="1728"/>
                  </a:cubicBezTo>
                  <a:cubicBezTo>
                    <a:pt x="1215" y="1533"/>
                    <a:pt x="1288" y="806"/>
                    <a:pt x="1320" y="573"/>
                  </a:cubicBezTo>
                  <a:cubicBezTo>
                    <a:pt x="1345" y="388"/>
                    <a:pt x="1590" y="0"/>
                    <a:pt x="1685" y="184"/>
                  </a:cubicBezTo>
                  <a:close/>
                </a:path>
              </a:pathLst>
            </a:custGeom>
            <a:solidFill>
              <a:srgbClr val="F0F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7" name="Freeform 140">
              <a:extLst>
                <a:ext uri="{FF2B5EF4-FFF2-40B4-BE49-F238E27FC236}">
                  <a16:creationId xmlns:a16="http://schemas.microsoft.com/office/drawing/2014/main" id="{50BF1900-5A1B-86AD-181F-181B4FA69AD5}"/>
                </a:ext>
              </a:extLst>
            </p:cNvPr>
            <p:cNvSpPr>
              <a:spLocks/>
            </p:cNvSpPr>
            <p:nvPr/>
          </p:nvSpPr>
          <p:spPr bwMode="auto">
            <a:xfrm>
              <a:off x="3542644" y="4594663"/>
              <a:ext cx="185738" cy="201613"/>
            </a:xfrm>
            <a:custGeom>
              <a:avLst/>
              <a:gdLst>
                <a:gd name="T0" fmla="*/ 0 w 784"/>
                <a:gd name="T1" fmla="*/ 64 h 844"/>
                <a:gd name="T2" fmla="*/ 62 w 784"/>
                <a:gd name="T3" fmla="*/ 806 h 844"/>
                <a:gd name="T4" fmla="*/ 784 w 784"/>
                <a:gd name="T5" fmla="*/ 825 h 844"/>
                <a:gd name="T6" fmla="*/ 165 w 784"/>
                <a:gd name="T7" fmla="*/ 738 h 844"/>
                <a:gd name="T8" fmla="*/ 0 w 784"/>
                <a:gd name="T9" fmla="*/ 64 h 844"/>
              </a:gdLst>
              <a:ahLst/>
              <a:cxnLst>
                <a:cxn ang="0">
                  <a:pos x="T0" y="T1"/>
                </a:cxn>
                <a:cxn ang="0">
                  <a:pos x="T2" y="T3"/>
                </a:cxn>
                <a:cxn ang="0">
                  <a:pos x="T4" y="T5"/>
                </a:cxn>
                <a:cxn ang="0">
                  <a:pos x="T6" y="T7"/>
                </a:cxn>
                <a:cxn ang="0">
                  <a:pos x="T8" y="T9"/>
                </a:cxn>
              </a:cxnLst>
              <a:rect l="0" t="0" r="r" b="b"/>
              <a:pathLst>
                <a:path w="784" h="844">
                  <a:moveTo>
                    <a:pt x="0" y="64"/>
                  </a:moveTo>
                  <a:cubicBezTo>
                    <a:pt x="0" y="186"/>
                    <a:pt x="11" y="755"/>
                    <a:pt x="62" y="806"/>
                  </a:cubicBezTo>
                  <a:cubicBezTo>
                    <a:pt x="94" y="839"/>
                    <a:pt x="426" y="844"/>
                    <a:pt x="784" y="825"/>
                  </a:cubicBezTo>
                  <a:cubicBezTo>
                    <a:pt x="582" y="819"/>
                    <a:pt x="334" y="812"/>
                    <a:pt x="165" y="738"/>
                  </a:cubicBezTo>
                  <a:cubicBezTo>
                    <a:pt x="0" y="666"/>
                    <a:pt x="0" y="0"/>
                    <a:pt x="0" y="64"/>
                  </a:cubicBezTo>
                  <a:close/>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8" name="Freeform 141">
              <a:extLst>
                <a:ext uri="{FF2B5EF4-FFF2-40B4-BE49-F238E27FC236}">
                  <a16:creationId xmlns:a16="http://schemas.microsoft.com/office/drawing/2014/main" id="{73CF572A-09F1-9D37-0424-8CC1F5530ECF}"/>
                </a:ext>
              </a:extLst>
            </p:cNvPr>
            <p:cNvSpPr>
              <a:spLocks/>
            </p:cNvSpPr>
            <p:nvPr/>
          </p:nvSpPr>
          <p:spPr bwMode="auto">
            <a:xfrm>
              <a:off x="3795056" y="4481951"/>
              <a:ext cx="257175" cy="304800"/>
            </a:xfrm>
            <a:custGeom>
              <a:avLst/>
              <a:gdLst>
                <a:gd name="T0" fmla="*/ 1004 w 1071"/>
                <a:gd name="T1" fmla="*/ 474 h 1275"/>
                <a:gd name="T2" fmla="*/ 927 w 1071"/>
                <a:gd name="T3" fmla="*/ 0 h 1275"/>
                <a:gd name="T4" fmla="*/ 632 w 1071"/>
                <a:gd name="T5" fmla="*/ 1083 h 1275"/>
                <a:gd name="T6" fmla="*/ 0 w 1071"/>
                <a:gd name="T7" fmla="*/ 1275 h 1275"/>
                <a:gd name="T8" fmla="*/ 316 w 1071"/>
                <a:gd name="T9" fmla="*/ 1238 h 1275"/>
                <a:gd name="T10" fmla="*/ 1004 w 1071"/>
                <a:gd name="T11" fmla="*/ 474 h 1275"/>
              </a:gdLst>
              <a:ahLst/>
              <a:cxnLst>
                <a:cxn ang="0">
                  <a:pos x="T0" y="T1"/>
                </a:cxn>
                <a:cxn ang="0">
                  <a:pos x="T2" y="T3"/>
                </a:cxn>
                <a:cxn ang="0">
                  <a:pos x="T4" y="T5"/>
                </a:cxn>
                <a:cxn ang="0">
                  <a:pos x="T6" y="T7"/>
                </a:cxn>
                <a:cxn ang="0">
                  <a:pos x="T8" y="T9"/>
                </a:cxn>
                <a:cxn ang="0">
                  <a:pos x="T10" y="T11"/>
                </a:cxn>
              </a:cxnLst>
              <a:rect l="0" t="0" r="r" b="b"/>
              <a:pathLst>
                <a:path w="1071" h="1275">
                  <a:moveTo>
                    <a:pt x="1004" y="474"/>
                  </a:moveTo>
                  <a:cubicBezTo>
                    <a:pt x="988" y="371"/>
                    <a:pt x="961" y="199"/>
                    <a:pt x="927" y="0"/>
                  </a:cubicBezTo>
                  <a:cubicBezTo>
                    <a:pt x="946" y="450"/>
                    <a:pt x="1065" y="859"/>
                    <a:pt x="632" y="1083"/>
                  </a:cubicBezTo>
                  <a:cubicBezTo>
                    <a:pt x="516" y="1143"/>
                    <a:pt x="134" y="1251"/>
                    <a:pt x="0" y="1275"/>
                  </a:cubicBezTo>
                  <a:cubicBezTo>
                    <a:pt x="113" y="1265"/>
                    <a:pt x="222" y="1252"/>
                    <a:pt x="316" y="1238"/>
                  </a:cubicBezTo>
                  <a:cubicBezTo>
                    <a:pt x="609" y="1191"/>
                    <a:pt x="1071" y="928"/>
                    <a:pt x="1004" y="474"/>
                  </a:cubicBezTo>
                  <a:close/>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79" name="Freeform 142">
              <a:extLst>
                <a:ext uri="{FF2B5EF4-FFF2-40B4-BE49-F238E27FC236}">
                  <a16:creationId xmlns:a16="http://schemas.microsoft.com/office/drawing/2014/main" id="{B57D95A2-48BB-410B-5DB0-4EC4283A7FCC}"/>
                </a:ext>
              </a:extLst>
            </p:cNvPr>
            <p:cNvSpPr>
              <a:spLocks/>
            </p:cNvSpPr>
            <p:nvPr/>
          </p:nvSpPr>
          <p:spPr bwMode="auto">
            <a:xfrm>
              <a:off x="3760131" y="4250176"/>
              <a:ext cx="104775" cy="404813"/>
            </a:xfrm>
            <a:custGeom>
              <a:avLst/>
              <a:gdLst>
                <a:gd name="T0" fmla="*/ 314 w 441"/>
                <a:gd name="T1" fmla="*/ 1334 h 1693"/>
                <a:gd name="T2" fmla="*/ 340 w 441"/>
                <a:gd name="T3" fmla="*/ 1693 h 1693"/>
                <a:gd name="T4" fmla="*/ 441 w 441"/>
                <a:gd name="T5" fmla="*/ 0 h 1693"/>
                <a:gd name="T6" fmla="*/ 407 w 441"/>
                <a:gd name="T7" fmla="*/ 119 h 1693"/>
                <a:gd name="T8" fmla="*/ 238 w 441"/>
                <a:gd name="T9" fmla="*/ 1274 h 1693"/>
                <a:gd name="T10" fmla="*/ 0 w 441"/>
                <a:gd name="T11" fmla="*/ 1315 h 1693"/>
                <a:gd name="T12" fmla="*/ 165 w 441"/>
                <a:gd name="T13" fmla="*/ 1311 h 1693"/>
                <a:gd name="T14" fmla="*/ 314 w 441"/>
                <a:gd name="T15" fmla="*/ 1334 h 1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1693">
                  <a:moveTo>
                    <a:pt x="314" y="1334"/>
                  </a:moveTo>
                  <a:cubicBezTo>
                    <a:pt x="331" y="1384"/>
                    <a:pt x="295" y="1693"/>
                    <a:pt x="340" y="1693"/>
                  </a:cubicBezTo>
                  <a:cubicBezTo>
                    <a:pt x="385" y="1693"/>
                    <a:pt x="348" y="552"/>
                    <a:pt x="441" y="0"/>
                  </a:cubicBezTo>
                  <a:cubicBezTo>
                    <a:pt x="424" y="43"/>
                    <a:pt x="412" y="85"/>
                    <a:pt x="407" y="119"/>
                  </a:cubicBezTo>
                  <a:cubicBezTo>
                    <a:pt x="375" y="352"/>
                    <a:pt x="302" y="1079"/>
                    <a:pt x="238" y="1274"/>
                  </a:cubicBezTo>
                  <a:cubicBezTo>
                    <a:pt x="161" y="1292"/>
                    <a:pt x="80" y="1305"/>
                    <a:pt x="0" y="1315"/>
                  </a:cubicBezTo>
                  <a:cubicBezTo>
                    <a:pt x="42" y="1337"/>
                    <a:pt x="69" y="1323"/>
                    <a:pt x="165" y="1311"/>
                  </a:cubicBezTo>
                  <a:cubicBezTo>
                    <a:pt x="263" y="1298"/>
                    <a:pt x="296" y="1285"/>
                    <a:pt x="314" y="1334"/>
                  </a:cubicBezTo>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0" name="Freeform 143">
              <a:extLst>
                <a:ext uri="{FF2B5EF4-FFF2-40B4-BE49-F238E27FC236}">
                  <a16:creationId xmlns:a16="http://schemas.microsoft.com/office/drawing/2014/main" id="{E3375D7E-ED4B-B96A-9ECE-4AC5D8B2C347}"/>
                </a:ext>
              </a:extLst>
            </p:cNvPr>
            <p:cNvSpPr>
              <a:spLocks/>
            </p:cNvSpPr>
            <p:nvPr/>
          </p:nvSpPr>
          <p:spPr bwMode="auto">
            <a:xfrm>
              <a:off x="2864781" y="4142226"/>
              <a:ext cx="509588" cy="657225"/>
            </a:xfrm>
            <a:custGeom>
              <a:avLst/>
              <a:gdLst>
                <a:gd name="T0" fmla="*/ 449 w 2134"/>
                <a:gd name="T1" fmla="*/ 184 h 2753"/>
                <a:gd name="T2" fmla="*/ 68 w 2134"/>
                <a:gd name="T3" fmla="*/ 1900 h 2753"/>
                <a:gd name="T4" fmla="*/ 755 w 2134"/>
                <a:gd name="T5" fmla="*/ 2664 h 2753"/>
                <a:gd name="T6" fmla="*/ 2073 w 2134"/>
                <a:gd name="T7" fmla="*/ 2702 h 2753"/>
                <a:gd name="T8" fmla="*/ 2134 w 2134"/>
                <a:gd name="T9" fmla="*/ 1960 h 2753"/>
                <a:gd name="T10" fmla="*/ 1934 w 2134"/>
                <a:gd name="T11" fmla="*/ 1797 h 2753"/>
                <a:gd name="T12" fmla="*/ 983 w 2134"/>
                <a:gd name="T13" fmla="*/ 1728 h 2753"/>
                <a:gd name="T14" fmla="*/ 814 w 2134"/>
                <a:gd name="T15" fmla="*/ 573 h 2753"/>
                <a:gd name="T16" fmla="*/ 449 w 2134"/>
                <a:gd name="T17" fmla="*/ 184 h 2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4" h="2753">
                  <a:moveTo>
                    <a:pt x="449" y="184"/>
                  </a:moveTo>
                  <a:cubicBezTo>
                    <a:pt x="289" y="491"/>
                    <a:pt x="118" y="1563"/>
                    <a:pt x="68" y="1900"/>
                  </a:cubicBezTo>
                  <a:cubicBezTo>
                    <a:pt x="0" y="2354"/>
                    <a:pt x="462" y="2617"/>
                    <a:pt x="755" y="2664"/>
                  </a:cubicBezTo>
                  <a:cubicBezTo>
                    <a:pt x="1221" y="2737"/>
                    <a:pt x="2021" y="2753"/>
                    <a:pt x="2073" y="2702"/>
                  </a:cubicBezTo>
                  <a:cubicBezTo>
                    <a:pt x="2124" y="2651"/>
                    <a:pt x="2134" y="2082"/>
                    <a:pt x="2134" y="1960"/>
                  </a:cubicBezTo>
                  <a:cubicBezTo>
                    <a:pt x="2134" y="1839"/>
                    <a:pt x="2044" y="1820"/>
                    <a:pt x="1934" y="1797"/>
                  </a:cubicBezTo>
                  <a:cubicBezTo>
                    <a:pt x="1834" y="1776"/>
                    <a:pt x="1364" y="1820"/>
                    <a:pt x="983" y="1728"/>
                  </a:cubicBezTo>
                  <a:cubicBezTo>
                    <a:pt x="920" y="1533"/>
                    <a:pt x="846" y="806"/>
                    <a:pt x="814" y="573"/>
                  </a:cubicBezTo>
                  <a:cubicBezTo>
                    <a:pt x="789" y="388"/>
                    <a:pt x="545" y="0"/>
                    <a:pt x="449" y="184"/>
                  </a:cubicBezTo>
                  <a:close/>
                </a:path>
              </a:pathLst>
            </a:custGeom>
            <a:solidFill>
              <a:srgbClr val="F0F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1" name="Freeform 144">
              <a:extLst>
                <a:ext uri="{FF2B5EF4-FFF2-40B4-BE49-F238E27FC236}">
                  <a16:creationId xmlns:a16="http://schemas.microsoft.com/office/drawing/2014/main" id="{F37294F0-A398-D90D-4EA3-FD5312170A8A}"/>
                </a:ext>
              </a:extLst>
            </p:cNvPr>
            <p:cNvSpPr>
              <a:spLocks/>
            </p:cNvSpPr>
            <p:nvPr/>
          </p:nvSpPr>
          <p:spPr bwMode="auto">
            <a:xfrm>
              <a:off x="3187044" y="4594663"/>
              <a:ext cx="187325" cy="201613"/>
            </a:xfrm>
            <a:custGeom>
              <a:avLst/>
              <a:gdLst>
                <a:gd name="T0" fmla="*/ 783 w 783"/>
                <a:gd name="T1" fmla="*/ 64 h 844"/>
                <a:gd name="T2" fmla="*/ 722 w 783"/>
                <a:gd name="T3" fmla="*/ 806 h 844"/>
                <a:gd name="T4" fmla="*/ 0 w 783"/>
                <a:gd name="T5" fmla="*/ 825 h 844"/>
                <a:gd name="T6" fmla="*/ 618 w 783"/>
                <a:gd name="T7" fmla="*/ 738 h 844"/>
                <a:gd name="T8" fmla="*/ 783 w 783"/>
                <a:gd name="T9" fmla="*/ 64 h 844"/>
              </a:gdLst>
              <a:ahLst/>
              <a:cxnLst>
                <a:cxn ang="0">
                  <a:pos x="T0" y="T1"/>
                </a:cxn>
                <a:cxn ang="0">
                  <a:pos x="T2" y="T3"/>
                </a:cxn>
                <a:cxn ang="0">
                  <a:pos x="T4" y="T5"/>
                </a:cxn>
                <a:cxn ang="0">
                  <a:pos x="T6" y="T7"/>
                </a:cxn>
                <a:cxn ang="0">
                  <a:pos x="T8" y="T9"/>
                </a:cxn>
              </a:cxnLst>
              <a:rect l="0" t="0" r="r" b="b"/>
              <a:pathLst>
                <a:path w="783" h="844">
                  <a:moveTo>
                    <a:pt x="783" y="64"/>
                  </a:moveTo>
                  <a:cubicBezTo>
                    <a:pt x="783" y="186"/>
                    <a:pt x="773" y="755"/>
                    <a:pt x="722" y="806"/>
                  </a:cubicBezTo>
                  <a:cubicBezTo>
                    <a:pt x="689" y="839"/>
                    <a:pt x="357" y="844"/>
                    <a:pt x="0" y="825"/>
                  </a:cubicBezTo>
                  <a:cubicBezTo>
                    <a:pt x="201" y="819"/>
                    <a:pt x="449" y="812"/>
                    <a:pt x="618" y="738"/>
                  </a:cubicBezTo>
                  <a:cubicBezTo>
                    <a:pt x="783" y="666"/>
                    <a:pt x="783" y="0"/>
                    <a:pt x="783" y="64"/>
                  </a:cubicBezTo>
                  <a:close/>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2" name="Freeform 145">
              <a:extLst>
                <a:ext uri="{FF2B5EF4-FFF2-40B4-BE49-F238E27FC236}">
                  <a16:creationId xmlns:a16="http://schemas.microsoft.com/office/drawing/2014/main" id="{6AA11DEF-C8DE-6E15-80C9-C5741D95B6FA}"/>
                </a:ext>
              </a:extLst>
            </p:cNvPr>
            <p:cNvSpPr>
              <a:spLocks/>
            </p:cNvSpPr>
            <p:nvPr/>
          </p:nvSpPr>
          <p:spPr bwMode="auto">
            <a:xfrm>
              <a:off x="2853669" y="4481951"/>
              <a:ext cx="266700" cy="304800"/>
            </a:xfrm>
            <a:custGeom>
              <a:avLst/>
              <a:gdLst>
                <a:gd name="T0" fmla="*/ 113 w 1117"/>
                <a:gd name="T1" fmla="*/ 474 h 1275"/>
                <a:gd name="T2" fmla="*/ 189 w 1117"/>
                <a:gd name="T3" fmla="*/ 0 h 1275"/>
                <a:gd name="T4" fmla="*/ 484 w 1117"/>
                <a:gd name="T5" fmla="*/ 1083 h 1275"/>
                <a:gd name="T6" fmla="*/ 1117 w 1117"/>
                <a:gd name="T7" fmla="*/ 1275 h 1275"/>
                <a:gd name="T8" fmla="*/ 800 w 1117"/>
                <a:gd name="T9" fmla="*/ 1238 h 1275"/>
                <a:gd name="T10" fmla="*/ 113 w 1117"/>
                <a:gd name="T11" fmla="*/ 474 h 1275"/>
              </a:gdLst>
              <a:ahLst/>
              <a:cxnLst>
                <a:cxn ang="0">
                  <a:pos x="T0" y="T1"/>
                </a:cxn>
                <a:cxn ang="0">
                  <a:pos x="T2" y="T3"/>
                </a:cxn>
                <a:cxn ang="0">
                  <a:pos x="T4" y="T5"/>
                </a:cxn>
                <a:cxn ang="0">
                  <a:pos x="T6" y="T7"/>
                </a:cxn>
                <a:cxn ang="0">
                  <a:pos x="T8" y="T9"/>
                </a:cxn>
                <a:cxn ang="0">
                  <a:pos x="T10" y="T11"/>
                </a:cxn>
              </a:cxnLst>
              <a:rect l="0" t="0" r="r" b="b"/>
              <a:pathLst>
                <a:path w="1117" h="1275">
                  <a:moveTo>
                    <a:pt x="113" y="474"/>
                  </a:moveTo>
                  <a:cubicBezTo>
                    <a:pt x="128" y="371"/>
                    <a:pt x="155" y="199"/>
                    <a:pt x="189" y="0"/>
                  </a:cubicBezTo>
                  <a:cubicBezTo>
                    <a:pt x="170" y="450"/>
                    <a:pt x="0" y="767"/>
                    <a:pt x="484" y="1083"/>
                  </a:cubicBezTo>
                  <a:cubicBezTo>
                    <a:pt x="593" y="1154"/>
                    <a:pt x="983" y="1251"/>
                    <a:pt x="1117" y="1275"/>
                  </a:cubicBezTo>
                  <a:cubicBezTo>
                    <a:pt x="1003" y="1265"/>
                    <a:pt x="895" y="1252"/>
                    <a:pt x="800" y="1238"/>
                  </a:cubicBezTo>
                  <a:cubicBezTo>
                    <a:pt x="507" y="1191"/>
                    <a:pt x="45" y="928"/>
                    <a:pt x="113" y="474"/>
                  </a:cubicBezTo>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3" name="Freeform 146">
              <a:extLst>
                <a:ext uri="{FF2B5EF4-FFF2-40B4-BE49-F238E27FC236}">
                  <a16:creationId xmlns:a16="http://schemas.microsoft.com/office/drawing/2014/main" id="{6345517A-3AF2-4B39-FCA0-A4C64DE62E56}"/>
                </a:ext>
              </a:extLst>
            </p:cNvPr>
            <p:cNvSpPr>
              <a:spLocks/>
            </p:cNvSpPr>
            <p:nvPr/>
          </p:nvSpPr>
          <p:spPr bwMode="auto">
            <a:xfrm>
              <a:off x="3050519" y="4250176"/>
              <a:ext cx="104775" cy="404813"/>
            </a:xfrm>
            <a:custGeom>
              <a:avLst/>
              <a:gdLst>
                <a:gd name="T0" fmla="*/ 128 w 442"/>
                <a:gd name="T1" fmla="*/ 1334 h 1693"/>
                <a:gd name="T2" fmla="*/ 102 w 442"/>
                <a:gd name="T3" fmla="*/ 1693 h 1693"/>
                <a:gd name="T4" fmla="*/ 0 w 442"/>
                <a:gd name="T5" fmla="*/ 0 h 1693"/>
                <a:gd name="T6" fmla="*/ 34 w 442"/>
                <a:gd name="T7" fmla="*/ 119 h 1693"/>
                <a:gd name="T8" fmla="*/ 203 w 442"/>
                <a:gd name="T9" fmla="*/ 1274 h 1693"/>
                <a:gd name="T10" fmla="*/ 442 w 442"/>
                <a:gd name="T11" fmla="*/ 1315 h 1693"/>
                <a:gd name="T12" fmla="*/ 277 w 442"/>
                <a:gd name="T13" fmla="*/ 1311 h 1693"/>
                <a:gd name="T14" fmla="*/ 128 w 442"/>
                <a:gd name="T15" fmla="*/ 1334 h 1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1693">
                  <a:moveTo>
                    <a:pt x="128" y="1334"/>
                  </a:moveTo>
                  <a:cubicBezTo>
                    <a:pt x="111" y="1384"/>
                    <a:pt x="147" y="1693"/>
                    <a:pt x="102" y="1693"/>
                  </a:cubicBezTo>
                  <a:cubicBezTo>
                    <a:pt x="57" y="1693"/>
                    <a:pt x="93" y="552"/>
                    <a:pt x="0" y="0"/>
                  </a:cubicBezTo>
                  <a:cubicBezTo>
                    <a:pt x="18" y="43"/>
                    <a:pt x="30" y="85"/>
                    <a:pt x="34" y="119"/>
                  </a:cubicBezTo>
                  <a:cubicBezTo>
                    <a:pt x="66" y="352"/>
                    <a:pt x="140" y="1079"/>
                    <a:pt x="203" y="1274"/>
                  </a:cubicBezTo>
                  <a:cubicBezTo>
                    <a:pt x="280" y="1292"/>
                    <a:pt x="361" y="1305"/>
                    <a:pt x="442" y="1315"/>
                  </a:cubicBezTo>
                  <a:cubicBezTo>
                    <a:pt x="400" y="1337"/>
                    <a:pt x="373" y="1323"/>
                    <a:pt x="277" y="1311"/>
                  </a:cubicBezTo>
                  <a:cubicBezTo>
                    <a:pt x="178" y="1298"/>
                    <a:pt x="145" y="1285"/>
                    <a:pt x="128" y="1334"/>
                  </a:cubicBezTo>
                </a:path>
              </a:pathLst>
            </a:custGeom>
            <a:solidFill>
              <a:srgbClr val="D2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84" name="Speech Bubble: Oval 83">
            <a:extLst>
              <a:ext uri="{FF2B5EF4-FFF2-40B4-BE49-F238E27FC236}">
                <a16:creationId xmlns:a16="http://schemas.microsoft.com/office/drawing/2014/main" id="{9D8BA10A-1F4D-C6C2-4615-238E05B57885}"/>
              </a:ext>
            </a:extLst>
          </p:cNvPr>
          <p:cNvSpPr/>
          <p:nvPr/>
        </p:nvSpPr>
        <p:spPr>
          <a:xfrm>
            <a:off x="4577052" y="197657"/>
            <a:ext cx="6681498" cy="3377046"/>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Mọi</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người</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thường</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dùng</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tôi</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để</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tên</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sự</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hiện</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tượng</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tự</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nhiên</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cây</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cỏ</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hoa</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lá</a:t>
            </a:r>
            <a:r>
              <a:rPr kumimoji="0" lang="en-US" sz="30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Đố</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các</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bạn</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tôi</a:t>
            </a:r>
            <a:r>
              <a:rPr lang="en-US" sz="3000" b="1" dirty="0">
                <a:solidFill>
                  <a:prstClr val="black"/>
                </a:solidFill>
                <a:latin typeface="Calibri" panose="020F0502020204030204" pitchFamily="34" charset="0"/>
                <a:cs typeface="Calibri" panose="020F0502020204030204" pitchFamily="34" charset="0"/>
              </a:rPr>
              <a:t> </a:t>
            </a:r>
            <a:r>
              <a:rPr lang="en-US" sz="3000" b="1" dirty="0" err="1">
                <a:solidFill>
                  <a:prstClr val="black"/>
                </a:solidFill>
                <a:latin typeface="Calibri" panose="020F0502020204030204" pitchFamily="34" charset="0"/>
                <a:cs typeface="Calibri" panose="020F0502020204030204" pitchFamily="34" charset="0"/>
              </a:rPr>
              <a:t>là</a:t>
            </a:r>
            <a:r>
              <a:rPr lang="en-US" sz="3000" b="1" dirty="0">
                <a:solidFill>
                  <a:prstClr val="black"/>
                </a:solidFill>
                <a:latin typeface="Calibri" panose="020F0502020204030204" pitchFamily="34" charset="0"/>
                <a:cs typeface="Calibri" panose="020F0502020204030204" pitchFamily="34" charset="0"/>
              </a:rPr>
              <a:t> ai?</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4" name="Group 93">
            <a:extLst>
              <a:ext uri="{FF2B5EF4-FFF2-40B4-BE49-F238E27FC236}">
                <a16:creationId xmlns:a16="http://schemas.microsoft.com/office/drawing/2014/main" id="{84DCF9ED-CFB1-64AE-8987-73B16617B167}"/>
              </a:ext>
            </a:extLst>
          </p:cNvPr>
          <p:cNvGrpSpPr/>
          <p:nvPr/>
        </p:nvGrpSpPr>
        <p:grpSpPr>
          <a:xfrm>
            <a:off x="6448424" y="4218985"/>
            <a:ext cx="3971925" cy="1665108"/>
            <a:chOff x="6448424" y="4218985"/>
            <a:chExt cx="3971925" cy="1665108"/>
          </a:xfrm>
        </p:grpSpPr>
        <p:grpSp>
          <p:nvGrpSpPr>
            <p:cNvPr id="85" name="Group 84">
              <a:extLst>
                <a:ext uri="{FF2B5EF4-FFF2-40B4-BE49-F238E27FC236}">
                  <a16:creationId xmlns:a16="http://schemas.microsoft.com/office/drawing/2014/main" id="{FC2F4F6A-72C4-AFE1-7DF0-79E8164F301C}"/>
                </a:ext>
              </a:extLst>
            </p:cNvPr>
            <p:cNvGrpSpPr/>
            <p:nvPr/>
          </p:nvGrpSpPr>
          <p:grpSpPr>
            <a:xfrm>
              <a:off x="6448424" y="4218985"/>
              <a:ext cx="3971925" cy="1665108"/>
              <a:chOff x="4142372" y="766762"/>
              <a:chExt cx="4710364" cy="2775224"/>
            </a:xfrm>
          </p:grpSpPr>
          <p:sp>
            <p:nvSpPr>
              <p:cNvPr id="86" name="Freeform 1286">
                <a:extLst>
                  <a:ext uri="{FF2B5EF4-FFF2-40B4-BE49-F238E27FC236}">
                    <a16:creationId xmlns:a16="http://schemas.microsoft.com/office/drawing/2014/main" id="{5F104E7C-4DFC-12C5-98E9-7BF5B1FE66B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7" name="Freeform 1287">
                <a:extLst>
                  <a:ext uri="{FF2B5EF4-FFF2-40B4-BE49-F238E27FC236}">
                    <a16:creationId xmlns:a16="http://schemas.microsoft.com/office/drawing/2014/main" id="{28E0AB97-AEAD-5DD6-D5E9-CE3860D27D19}"/>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8" name="Freeform 1288">
                <a:extLst>
                  <a:ext uri="{FF2B5EF4-FFF2-40B4-BE49-F238E27FC236}">
                    <a16:creationId xmlns:a16="http://schemas.microsoft.com/office/drawing/2014/main" id="{A19A779B-50D6-1A53-A2A1-5A8534DE17A6}"/>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89" name="Freeform 1289">
                <a:extLst>
                  <a:ext uri="{FF2B5EF4-FFF2-40B4-BE49-F238E27FC236}">
                    <a16:creationId xmlns:a16="http://schemas.microsoft.com/office/drawing/2014/main" id="{55FC831A-46BA-0D5A-97F6-4030E19EA8A4}"/>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90" name="Freeform 1290">
                <a:extLst>
                  <a:ext uri="{FF2B5EF4-FFF2-40B4-BE49-F238E27FC236}">
                    <a16:creationId xmlns:a16="http://schemas.microsoft.com/office/drawing/2014/main" id="{098DF72E-95D2-2C13-34C7-5DD5502912AA}"/>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91" name="Freeform 1291">
                <a:extLst>
                  <a:ext uri="{FF2B5EF4-FFF2-40B4-BE49-F238E27FC236}">
                    <a16:creationId xmlns:a16="http://schemas.microsoft.com/office/drawing/2014/main" id="{C58E2E8F-A904-9D9F-D9D9-DDC825FD6E4F}"/>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sp>
            <p:nvSpPr>
              <p:cNvPr id="92" name="Freeform 1292">
                <a:extLst>
                  <a:ext uri="{FF2B5EF4-FFF2-40B4-BE49-F238E27FC236}">
                    <a16:creationId xmlns:a16="http://schemas.microsoft.com/office/drawing/2014/main" id="{07D150DB-63DB-300C-3E7E-4B95280FF042}"/>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93" name="TextBox 92">
              <a:extLst>
                <a:ext uri="{FF2B5EF4-FFF2-40B4-BE49-F238E27FC236}">
                  <a16:creationId xmlns:a16="http://schemas.microsoft.com/office/drawing/2014/main" id="{1D1FAF38-D960-C1D7-FD89-87DCBCB0DC3A}"/>
                </a:ext>
              </a:extLst>
            </p:cNvPr>
            <p:cNvSpPr txBox="1"/>
            <p:nvPr/>
          </p:nvSpPr>
          <p:spPr>
            <a:xfrm>
              <a:off x="6829424" y="4552950"/>
              <a:ext cx="3362325" cy="646331"/>
            </a:xfrm>
            <a:prstGeom prst="rect">
              <a:avLst/>
            </a:prstGeom>
            <a:noFill/>
          </p:spPr>
          <p:txBody>
            <a:bodyPr wrap="square" rtlCol="0">
              <a:spAutoFit/>
            </a:bodyPr>
            <a:lstStyle/>
            <a:p>
              <a:pPr algn="ctr"/>
              <a:r>
                <a:rPr lang="en-US" sz="3600" b="1" dirty="0" err="1">
                  <a:solidFill>
                    <a:srgbClr val="FF0000"/>
                  </a:solidFill>
                </a:rPr>
                <a:t>Đáp</a:t>
              </a:r>
              <a:r>
                <a:rPr lang="en-US" sz="3600" b="1" dirty="0">
                  <a:solidFill>
                    <a:srgbClr val="FF0000"/>
                  </a:solidFill>
                </a:rPr>
                <a:t> </a:t>
              </a:r>
              <a:r>
                <a:rPr lang="en-US" sz="3600" b="1" dirty="0" err="1">
                  <a:solidFill>
                    <a:srgbClr val="FF0000"/>
                  </a:solidFill>
                </a:rPr>
                <a:t>án</a:t>
              </a:r>
              <a:r>
                <a:rPr lang="en-US" sz="3600" b="1" dirty="0">
                  <a:solidFill>
                    <a:srgbClr val="FF0000"/>
                  </a:solidFill>
                </a:rPr>
                <a:t>: Danh </a:t>
              </a:r>
              <a:r>
                <a:rPr lang="en-US" sz="3600" b="1" dirty="0" err="1">
                  <a:solidFill>
                    <a:srgbClr val="FF0000"/>
                  </a:solidFill>
                </a:rPr>
                <a:t>từ</a:t>
              </a:r>
              <a:endParaRPr lang="en-US" sz="3600" b="1" dirty="0">
                <a:solidFill>
                  <a:srgbClr val="FF0000"/>
                </a:solidFill>
              </a:endParaRPr>
            </a:p>
          </p:txBody>
        </p:sp>
      </p:grpSp>
    </p:spTree>
    <p:extLst>
      <p:ext uri="{BB962C8B-B14F-4D97-AF65-F5344CB8AC3E}">
        <p14:creationId xmlns:p14="http://schemas.microsoft.com/office/powerpoint/2010/main" val="2194984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17000"/>
          </a:stretch>
        </a:blipFill>
        <a:effectLst/>
      </p:bgPr>
    </p:bg>
    <p:spTree>
      <p:nvGrpSpPr>
        <p:cNvPr id="1" name=""/>
        <p:cNvGrpSpPr/>
        <p:nvPr/>
      </p:nvGrpSpPr>
      <p:grpSpPr>
        <a:xfrm>
          <a:off x="0" y="0"/>
          <a:ext cx="0" cy="0"/>
          <a:chOff x="0" y="0"/>
          <a:chExt cx="0" cy="0"/>
        </a:xfrm>
      </p:grpSpPr>
      <p:sp>
        <p:nvSpPr>
          <p:cNvPr id="84" name="Speech Bubble: Oval 83">
            <a:extLst>
              <a:ext uri="{FF2B5EF4-FFF2-40B4-BE49-F238E27FC236}">
                <a16:creationId xmlns:a16="http://schemas.microsoft.com/office/drawing/2014/main" id="{9D8BA10A-1F4D-C6C2-4615-238E05B57885}"/>
              </a:ext>
            </a:extLst>
          </p:cNvPr>
          <p:cNvSpPr/>
          <p:nvPr/>
        </p:nvSpPr>
        <p:spPr>
          <a:xfrm>
            <a:off x="4577052" y="197657"/>
            <a:ext cx="6681498" cy="3377046"/>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Mọi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người</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thường</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tôi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miêu</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tả</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đặc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vật</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trạng</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thái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Tôi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ai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vậy</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FB3AD69A-52AD-AA7D-A95E-27DC6E4BB345}"/>
              </a:ext>
            </a:extLst>
          </p:cNvPr>
          <p:cNvGrpSpPr/>
          <p:nvPr/>
        </p:nvGrpSpPr>
        <p:grpSpPr>
          <a:xfrm>
            <a:off x="6448424" y="4218985"/>
            <a:ext cx="3971925" cy="1665108"/>
            <a:chOff x="6448424" y="4218985"/>
            <a:chExt cx="3971925" cy="1665108"/>
          </a:xfrm>
        </p:grpSpPr>
        <p:grpSp>
          <p:nvGrpSpPr>
            <p:cNvPr id="85" name="Group 84">
              <a:extLst>
                <a:ext uri="{FF2B5EF4-FFF2-40B4-BE49-F238E27FC236}">
                  <a16:creationId xmlns:a16="http://schemas.microsoft.com/office/drawing/2014/main" id="{FC2F4F6A-72C4-AFE1-7DF0-79E8164F301C}"/>
                </a:ext>
              </a:extLst>
            </p:cNvPr>
            <p:cNvGrpSpPr/>
            <p:nvPr/>
          </p:nvGrpSpPr>
          <p:grpSpPr>
            <a:xfrm>
              <a:off x="6448424" y="4218985"/>
              <a:ext cx="3971925" cy="1665108"/>
              <a:chOff x="4142372" y="766762"/>
              <a:chExt cx="4710364" cy="2775224"/>
            </a:xfrm>
          </p:grpSpPr>
          <p:sp>
            <p:nvSpPr>
              <p:cNvPr id="86" name="Freeform 1286">
                <a:extLst>
                  <a:ext uri="{FF2B5EF4-FFF2-40B4-BE49-F238E27FC236}">
                    <a16:creationId xmlns:a16="http://schemas.microsoft.com/office/drawing/2014/main" id="{5F104E7C-4DFC-12C5-98E9-7BF5B1FE66B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87" name="Freeform 1287">
                <a:extLst>
                  <a:ext uri="{FF2B5EF4-FFF2-40B4-BE49-F238E27FC236}">
                    <a16:creationId xmlns:a16="http://schemas.microsoft.com/office/drawing/2014/main" id="{28E0AB97-AEAD-5DD6-D5E9-CE3860D27D19}"/>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88" name="Freeform 1288">
                <a:extLst>
                  <a:ext uri="{FF2B5EF4-FFF2-40B4-BE49-F238E27FC236}">
                    <a16:creationId xmlns:a16="http://schemas.microsoft.com/office/drawing/2014/main" id="{A19A779B-50D6-1A53-A2A1-5A8534DE17A6}"/>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89" name="Freeform 1289">
                <a:extLst>
                  <a:ext uri="{FF2B5EF4-FFF2-40B4-BE49-F238E27FC236}">
                    <a16:creationId xmlns:a16="http://schemas.microsoft.com/office/drawing/2014/main" id="{55FC831A-46BA-0D5A-97F6-4030E19EA8A4}"/>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90" name="Freeform 1290">
                <a:extLst>
                  <a:ext uri="{FF2B5EF4-FFF2-40B4-BE49-F238E27FC236}">
                    <a16:creationId xmlns:a16="http://schemas.microsoft.com/office/drawing/2014/main" id="{098DF72E-95D2-2C13-34C7-5DD5502912AA}"/>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91" name="Freeform 1291">
                <a:extLst>
                  <a:ext uri="{FF2B5EF4-FFF2-40B4-BE49-F238E27FC236}">
                    <a16:creationId xmlns:a16="http://schemas.microsoft.com/office/drawing/2014/main" id="{C58E2E8F-A904-9D9F-D9D9-DDC825FD6E4F}"/>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92" name="Freeform 1292">
                <a:extLst>
                  <a:ext uri="{FF2B5EF4-FFF2-40B4-BE49-F238E27FC236}">
                    <a16:creationId xmlns:a16="http://schemas.microsoft.com/office/drawing/2014/main" id="{07D150DB-63DB-300C-3E7E-4B95280FF042}"/>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93" name="TextBox 92">
              <a:extLst>
                <a:ext uri="{FF2B5EF4-FFF2-40B4-BE49-F238E27FC236}">
                  <a16:creationId xmlns:a16="http://schemas.microsoft.com/office/drawing/2014/main" id="{1D1FAF38-D960-C1D7-FD89-87DCBCB0DC3A}"/>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Đáp</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Tính</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từ</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3255483F-1630-4FAA-CA85-4552DCF5C2F6}"/>
              </a:ext>
            </a:extLst>
          </p:cNvPr>
          <p:cNvPicPr>
            <a:picLocks noChangeAspect="1"/>
          </p:cNvPicPr>
          <p:nvPr/>
        </p:nvPicPr>
        <p:blipFill rotWithShape="1">
          <a:blip r:embed="rId5">
            <a:extLst>
              <a:ext uri="{28A0092B-C50C-407E-A947-70E740481C1C}">
                <a14:useLocalDpi xmlns:a14="http://schemas.microsoft.com/office/drawing/2010/main" val="0"/>
              </a:ext>
            </a:extLst>
          </a:blip>
          <a:srcRect l="7337" t="12200" r="57313" b="3801"/>
          <a:stretch/>
        </p:blipFill>
        <p:spPr>
          <a:xfrm>
            <a:off x="2576546" y="2132946"/>
            <a:ext cx="2224053" cy="4601487"/>
          </a:xfrm>
          <a:prstGeom prst="rect">
            <a:avLst/>
          </a:prstGeom>
        </p:spPr>
      </p:pic>
    </p:spTree>
    <p:extLst>
      <p:ext uri="{BB962C8B-B14F-4D97-AF65-F5344CB8AC3E}">
        <p14:creationId xmlns:p14="http://schemas.microsoft.com/office/powerpoint/2010/main" val="3417516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17000"/>
          </a:stretch>
        </a:blipFill>
        <a:effectLst/>
      </p:bgPr>
    </p:bg>
    <p:spTree>
      <p:nvGrpSpPr>
        <p:cNvPr id="1" name=""/>
        <p:cNvGrpSpPr/>
        <p:nvPr/>
      </p:nvGrpSpPr>
      <p:grpSpPr>
        <a:xfrm>
          <a:off x="0" y="0"/>
          <a:ext cx="0" cy="0"/>
          <a:chOff x="0" y="0"/>
          <a:chExt cx="0" cy="0"/>
        </a:xfrm>
      </p:grpSpPr>
      <p:sp>
        <p:nvSpPr>
          <p:cNvPr id="84" name="Speech Bubble: Oval 83">
            <a:extLst>
              <a:ext uri="{FF2B5EF4-FFF2-40B4-BE49-F238E27FC236}">
                <a16:creationId xmlns:a16="http://schemas.microsoft.com/office/drawing/2014/main" id="{9D8BA10A-1F4D-C6C2-4615-238E05B57885}"/>
              </a:ext>
            </a:extLst>
          </p:cNvPr>
          <p:cNvSpPr/>
          <p:nvPr/>
        </p:nvSpPr>
        <p:spPr>
          <a:xfrm>
            <a:off x="4577052" y="197657"/>
            <a:ext cx="6681498" cy="3377046"/>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trạng</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thái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ấy</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lúc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đang</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nhắc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đến</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tôi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Đố</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biết</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tôi</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ai?</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2DB1740A-7619-CA45-777B-424AD91E93C8}"/>
              </a:ext>
            </a:extLst>
          </p:cNvPr>
          <p:cNvGrpSpPr/>
          <p:nvPr/>
        </p:nvGrpSpPr>
        <p:grpSpPr>
          <a:xfrm>
            <a:off x="6448424" y="4218985"/>
            <a:ext cx="3971925" cy="1665108"/>
            <a:chOff x="6448424" y="4218985"/>
            <a:chExt cx="3971925" cy="1665108"/>
          </a:xfrm>
        </p:grpSpPr>
        <p:grpSp>
          <p:nvGrpSpPr>
            <p:cNvPr id="85" name="Group 84">
              <a:extLst>
                <a:ext uri="{FF2B5EF4-FFF2-40B4-BE49-F238E27FC236}">
                  <a16:creationId xmlns:a16="http://schemas.microsoft.com/office/drawing/2014/main" id="{FC2F4F6A-72C4-AFE1-7DF0-79E8164F301C}"/>
                </a:ext>
              </a:extLst>
            </p:cNvPr>
            <p:cNvGrpSpPr/>
            <p:nvPr/>
          </p:nvGrpSpPr>
          <p:grpSpPr>
            <a:xfrm>
              <a:off x="6448424" y="4218985"/>
              <a:ext cx="3971925" cy="1665108"/>
              <a:chOff x="4142372" y="766762"/>
              <a:chExt cx="4710364" cy="2775224"/>
            </a:xfrm>
          </p:grpSpPr>
          <p:sp>
            <p:nvSpPr>
              <p:cNvPr id="86" name="Freeform 1286">
                <a:extLst>
                  <a:ext uri="{FF2B5EF4-FFF2-40B4-BE49-F238E27FC236}">
                    <a16:creationId xmlns:a16="http://schemas.microsoft.com/office/drawing/2014/main" id="{5F104E7C-4DFC-12C5-98E9-7BF5B1FE66B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87" name="Freeform 1287">
                <a:extLst>
                  <a:ext uri="{FF2B5EF4-FFF2-40B4-BE49-F238E27FC236}">
                    <a16:creationId xmlns:a16="http://schemas.microsoft.com/office/drawing/2014/main" id="{28E0AB97-AEAD-5DD6-D5E9-CE3860D27D19}"/>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88" name="Freeform 1288">
                <a:extLst>
                  <a:ext uri="{FF2B5EF4-FFF2-40B4-BE49-F238E27FC236}">
                    <a16:creationId xmlns:a16="http://schemas.microsoft.com/office/drawing/2014/main" id="{A19A779B-50D6-1A53-A2A1-5A8534DE17A6}"/>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89" name="Freeform 1289">
                <a:extLst>
                  <a:ext uri="{FF2B5EF4-FFF2-40B4-BE49-F238E27FC236}">
                    <a16:creationId xmlns:a16="http://schemas.microsoft.com/office/drawing/2014/main" id="{55FC831A-46BA-0D5A-97F6-4030E19EA8A4}"/>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90" name="Freeform 1290">
                <a:extLst>
                  <a:ext uri="{FF2B5EF4-FFF2-40B4-BE49-F238E27FC236}">
                    <a16:creationId xmlns:a16="http://schemas.microsoft.com/office/drawing/2014/main" id="{098DF72E-95D2-2C13-34C7-5DD5502912AA}"/>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91" name="Freeform 1291">
                <a:extLst>
                  <a:ext uri="{FF2B5EF4-FFF2-40B4-BE49-F238E27FC236}">
                    <a16:creationId xmlns:a16="http://schemas.microsoft.com/office/drawing/2014/main" id="{C58E2E8F-A904-9D9F-D9D9-DDC825FD6E4F}"/>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92" name="Freeform 1292">
                <a:extLst>
                  <a:ext uri="{FF2B5EF4-FFF2-40B4-BE49-F238E27FC236}">
                    <a16:creationId xmlns:a16="http://schemas.microsoft.com/office/drawing/2014/main" id="{07D150DB-63DB-300C-3E7E-4B95280FF042}"/>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93" name="TextBox 92">
              <a:extLst>
                <a:ext uri="{FF2B5EF4-FFF2-40B4-BE49-F238E27FC236}">
                  <a16:creationId xmlns:a16="http://schemas.microsoft.com/office/drawing/2014/main" id="{1D1FAF38-D960-C1D7-FD89-87DCBCB0DC3A}"/>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Đáp</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Động</a:t>
              </a:r>
              <a:r>
                <a:rPr kumimoji="0" lang="en-US" sz="36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FF0000"/>
                  </a:solidFill>
                  <a:effectLst/>
                  <a:uLnTx/>
                  <a:uFillTx/>
                  <a:latin typeface="Calibri" panose="020F0502020204030204"/>
                  <a:ea typeface="+mn-ea"/>
                  <a:cs typeface="+mn-cs"/>
                </a:rPr>
                <a:t>từ</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CDB083EB-087E-318D-BE8E-E7D10653B43E}"/>
              </a:ext>
            </a:extLst>
          </p:cNvPr>
          <p:cNvPicPr>
            <a:picLocks noChangeAspect="1"/>
          </p:cNvPicPr>
          <p:nvPr/>
        </p:nvPicPr>
        <p:blipFill>
          <a:blip r:embed="rId5"/>
          <a:stretch>
            <a:fillRect/>
          </a:stretch>
        </p:blipFill>
        <p:spPr>
          <a:xfrm>
            <a:off x="2050876" y="2333225"/>
            <a:ext cx="3429321" cy="4636922"/>
          </a:xfrm>
          <a:prstGeom prst="rect">
            <a:avLst/>
          </a:prstGeom>
        </p:spPr>
      </p:pic>
    </p:spTree>
    <p:extLst>
      <p:ext uri="{BB962C8B-B14F-4D97-AF65-F5344CB8AC3E}">
        <p14:creationId xmlns:p14="http://schemas.microsoft.com/office/powerpoint/2010/main" val="343187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arn(inVertical)">
                                      <p:cBhvr>
                                        <p:cTn id="7" dur="500"/>
                                        <p:tgtEl>
                                          <p:spTgt spid="8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35" name="组合 34"/>
          <p:cNvGrpSpPr/>
          <p:nvPr/>
        </p:nvGrpSpPr>
        <p:grpSpPr>
          <a:xfrm>
            <a:off x="-304800" y="168016"/>
            <a:ext cx="12801600" cy="6886575"/>
            <a:chOff x="-333" y="106"/>
            <a:chExt cx="20160" cy="10845"/>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106"/>
              <a:ext cx="20160" cy="10845"/>
              <a:chOff x="243" y="417"/>
              <a:chExt cx="19538" cy="10516"/>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1" name="图片 30" descr="书本"/>
              <p:cNvPicPr>
                <a:picLocks noChangeAspect="1"/>
              </p:cNvPicPr>
              <p:nvPr/>
            </p:nvPicPr>
            <p:blipFill>
              <a:blip r:embed="rId4"/>
              <a:stretch>
                <a:fillRect/>
              </a:stretch>
            </p:blipFill>
            <p:spPr>
              <a:xfrm>
                <a:off x="243" y="634"/>
                <a:ext cx="2740" cy="2740"/>
              </a:xfrm>
              <a:prstGeom prst="rect">
                <a:avLst/>
              </a:prstGeom>
            </p:spPr>
          </p:pic>
          <p:pic>
            <p:nvPicPr>
              <p:cNvPr id="32" name="图片 31" descr="冰激凌"/>
              <p:cNvPicPr>
                <a:picLocks noChangeAspect="1"/>
              </p:cNvPicPr>
              <p:nvPr/>
            </p:nvPicPr>
            <p:blipFill>
              <a:blip r:embed="rId5"/>
              <a:stretch>
                <a:fillRect/>
              </a:stretch>
            </p:blipFill>
            <p:spPr>
              <a:xfrm rot="17886766">
                <a:off x="16799" y="418"/>
                <a:ext cx="2984" cy="2981"/>
              </a:xfrm>
              <a:prstGeom prst="rect">
                <a:avLst/>
              </a:prstGeom>
            </p:spPr>
          </p:pic>
          <p:pic>
            <p:nvPicPr>
              <p:cNvPr id="34" name="图片 33" descr="草莓"/>
              <p:cNvPicPr>
                <a:picLocks noChangeAspect="1"/>
              </p:cNvPicPr>
              <p:nvPr/>
            </p:nvPicPr>
            <p:blipFill>
              <a:blip r:embed="rId6"/>
              <a:stretch>
                <a:fillRect/>
              </a:stretch>
            </p:blipFill>
            <p:spPr>
              <a:xfrm>
                <a:off x="791" y="8235"/>
                <a:ext cx="2698" cy="2698"/>
              </a:xfrm>
              <a:prstGeom prst="rect">
                <a:avLst/>
              </a:prstGeom>
            </p:spPr>
          </p:pic>
        </p:grpSp>
      </p:grpSp>
      <p:pic>
        <p:nvPicPr>
          <p:cNvPr id="18" name="Picture 17">
            <a:extLst>
              <a:ext uri="{FF2B5EF4-FFF2-40B4-BE49-F238E27FC236}">
                <a16:creationId xmlns:a16="http://schemas.microsoft.com/office/drawing/2014/main" id="{B2529183-3A2F-4172-2E95-4F767ED9F4F6}"/>
              </a:ext>
            </a:extLst>
          </p:cNvPr>
          <p:cNvPicPr>
            <a:picLocks noChangeAspect="1"/>
          </p:cNvPicPr>
          <p:nvPr/>
        </p:nvPicPr>
        <p:blipFill>
          <a:blip r:embed="rId7"/>
          <a:stretch>
            <a:fillRect/>
          </a:stretch>
        </p:blipFill>
        <p:spPr>
          <a:xfrm>
            <a:off x="4716644" y="3348165"/>
            <a:ext cx="3139712" cy="1457070"/>
          </a:xfrm>
          <a:prstGeom prst="rect">
            <a:avLst/>
          </a:prstGeom>
        </p:spPr>
      </p:pic>
      <p:pic>
        <p:nvPicPr>
          <p:cNvPr id="19" name="Picture 18">
            <a:extLst>
              <a:ext uri="{FF2B5EF4-FFF2-40B4-BE49-F238E27FC236}">
                <a16:creationId xmlns:a16="http://schemas.microsoft.com/office/drawing/2014/main" id="{1C7C4174-0B26-5215-58EB-31F3FE60994E}"/>
              </a:ext>
            </a:extLst>
          </p:cNvPr>
          <p:cNvPicPr>
            <a:picLocks noChangeAspect="1"/>
          </p:cNvPicPr>
          <p:nvPr/>
        </p:nvPicPr>
        <p:blipFill>
          <a:blip r:embed="rId8"/>
          <a:stretch>
            <a:fillRect/>
          </a:stretch>
        </p:blipFill>
        <p:spPr>
          <a:xfrm>
            <a:off x="915782" y="1866847"/>
            <a:ext cx="3273836" cy="1219306"/>
          </a:xfrm>
          <a:prstGeom prst="rect">
            <a:avLst/>
          </a:prstGeom>
        </p:spPr>
      </p:pic>
      <p:pic>
        <p:nvPicPr>
          <p:cNvPr id="20" name="Picture 19">
            <a:extLst>
              <a:ext uri="{FF2B5EF4-FFF2-40B4-BE49-F238E27FC236}">
                <a16:creationId xmlns:a16="http://schemas.microsoft.com/office/drawing/2014/main" id="{7525169D-BF63-B22F-050F-27BEDA0A29E8}"/>
              </a:ext>
            </a:extLst>
          </p:cNvPr>
          <p:cNvPicPr>
            <a:picLocks noChangeAspect="1"/>
          </p:cNvPicPr>
          <p:nvPr/>
        </p:nvPicPr>
        <p:blipFill>
          <a:blip r:embed="rId9"/>
          <a:stretch>
            <a:fillRect/>
          </a:stretch>
        </p:blipFill>
        <p:spPr>
          <a:xfrm>
            <a:off x="4420982" y="1876372"/>
            <a:ext cx="3273836" cy="1219306"/>
          </a:xfrm>
          <a:prstGeom prst="rect">
            <a:avLst/>
          </a:prstGeom>
        </p:spPr>
      </p:pic>
      <p:pic>
        <p:nvPicPr>
          <p:cNvPr id="21" name="Picture 20">
            <a:extLst>
              <a:ext uri="{FF2B5EF4-FFF2-40B4-BE49-F238E27FC236}">
                <a16:creationId xmlns:a16="http://schemas.microsoft.com/office/drawing/2014/main" id="{8EA345F3-B65D-46F1-FB79-09C90642D49B}"/>
              </a:ext>
            </a:extLst>
          </p:cNvPr>
          <p:cNvPicPr>
            <a:picLocks noChangeAspect="1"/>
          </p:cNvPicPr>
          <p:nvPr/>
        </p:nvPicPr>
        <p:blipFill>
          <a:blip r:embed="rId10"/>
          <a:stretch>
            <a:fillRect/>
          </a:stretch>
        </p:blipFill>
        <p:spPr>
          <a:xfrm>
            <a:off x="7983332" y="1743022"/>
            <a:ext cx="3273836" cy="1219306"/>
          </a:xfrm>
          <a:prstGeom prst="rect">
            <a:avLst/>
          </a:prstGeom>
        </p:spPr>
      </p:pic>
    </p:spTree>
    <p:extLst>
      <p:ext uri="{BB962C8B-B14F-4D97-AF65-F5344CB8AC3E}">
        <p14:creationId xmlns:p14="http://schemas.microsoft.com/office/powerpoint/2010/main" val="260628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ĐẠI TỪ THAY THẾ</a:t>
              </a:r>
            </a:p>
          </p:txBody>
        </p:sp>
      </p:grpSp>
    </p:spTree>
    <p:extLst>
      <p:ext uri="{BB962C8B-B14F-4D97-AF65-F5344CB8AC3E}">
        <p14:creationId xmlns:p14="http://schemas.microsoft.com/office/powerpoint/2010/main" val="64616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67099" y="2257425"/>
            <a:ext cx="6315075" cy="1569660"/>
          </a:xfrm>
          <a:prstGeom prst="rect">
            <a:avLst/>
          </a:prstGeom>
          <a:noFill/>
        </p:spPr>
        <p:txBody>
          <a:bodyPr wrap="square" rtlCol="0">
            <a:spAutoFit/>
          </a:bodyPr>
          <a:lstStyle/>
          <a:p>
            <a:pPr algn="ctr"/>
            <a:r>
              <a:rPr lang="en-US" sz="4800" b="1" dirty="0" err="1">
                <a:solidFill>
                  <a:schemeClr val="bg1"/>
                </a:solidFill>
              </a:rPr>
              <a:t>Các</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dùng</a:t>
            </a:r>
            <a:r>
              <a:rPr lang="en-US" sz="4800" b="1" dirty="0">
                <a:solidFill>
                  <a:schemeClr val="bg1"/>
                </a:solidFill>
              </a:rPr>
              <a:t> </a:t>
            </a:r>
            <a:r>
              <a:rPr lang="en-US" sz="4800" b="1" dirty="0" err="1">
                <a:solidFill>
                  <a:schemeClr val="bg1"/>
                </a:solidFill>
              </a:rPr>
              <a:t>để</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gọi</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đại</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a:t>
            </a: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ĐẠI TỪ NGHI VẤN</a:t>
              </a:r>
            </a:p>
          </p:txBody>
        </p:sp>
      </p:grpSp>
    </p:spTree>
    <p:extLst>
      <p:ext uri="{BB962C8B-B14F-4D97-AF65-F5344CB8AC3E}">
        <p14:creationId xmlns:p14="http://schemas.microsoft.com/office/powerpoint/2010/main" val="1271840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248</Words>
  <Application>Microsoft Office PowerPoint</Application>
  <PresentationFormat>Widescreen</PresentationFormat>
  <Paragraphs>25</Paragraphs>
  <Slides>12</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微软雅黑</vt:lpstr>
      <vt:lpstr>Arial</vt:lpstr>
      <vt:lpstr>Calibri</vt:lpstr>
      <vt:lpstr>Cambria</vt:lpstr>
      <vt:lpstr>SVN-Gretoon</vt:lpstr>
      <vt:lpstr>自定义设计方案</vt:lpstr>
      <vt:lpstr>Office Theme</vt:lpstr>
      <vt:lpstr>4_Office Theme</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Nguyen</cp:lastModifiedBy>
  <cp:revision>49</cp:revision>
  <dcterms:created xsi:type="dcterms:W3CDTF">2024-06-12T09:55:41Z</dcterms:created>
  <dcterms:modified xsi:type="dcterms:W3CDTF">2025-09-26T02:44:43Z</dcterms:modified>
</cp:coreProperties>
</file>