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5" r:id="rId3"/>
    <p:sldId id="289" r:id="rId4"/>
    <p:sldId id="284" r:id="rId5"/>
    <p:sldId id="290" r:id="rId6"/>
    <p:sldId id="286" r:id="rId7"/>
    <p:sldId id="291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67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8315-A3AA-B654-EE3D-41BC3019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4D1D6-A6CB-6A4B-AA20-C250E4096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5A4E4-2392-01FD-DBC3-7A04DAE3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B9256-571A-4BD4-B8F5-3CEC53C5B82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E0170-C00F-3325-D812-03F0B3350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E4898-4584-D762-690A-11BFA4BD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421D2-E06D-463B-B045-539D6768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8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D59D0-1ACC-9CF9-89F9-585014CE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199DA-369E-02D8-135C-B309BE0C3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61FA-1D4E-F869-E099-A18B4AC5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B9256-571A-4BD4-B8F5-3CEC53C5B82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CD59F-77EB-0A18-8977-9A5436A7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842B9-D1D1-6BC5-75CE-DF927E96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421D2-E06D-463B-B045-539D6768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8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7DA02F-F365-8EF3-52E1-129E3818D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4E73F-1543-454B-4E39-9003E112B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828A8-F004-2E09-65BD-84B9AB03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B9256-571A-4BD4-B8F5-3CEC53C5B82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FCA2F-47D4-899E-F432-C6BE6D64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42735-4456-49B5-34DE-807EF2C9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421D2-E06D-463B-B045-539D6768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5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AC38-0F4D-C0A8-AA85-4E41BEE0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0F7C0-C6AA-F287-0FFB-85A575F15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9FCD7-2452-4452-4870-8048C926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B9256-571A-4BD4-B8F5-3CEC53C5B82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FA15A-6A2D-20F8-E21E-EFFE438D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2B60B-90D5-6400-98F7-C46B9345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421D2-E06D-463B-B045-539D6768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7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0A37-E5DB-2FDC-E711-8202E78B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A3570-34E6-80D3-5881-8938B7760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64840-D87D-66B3-50D7-ACAC6E8F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B9256-571A-4BD4-B8F5-3CEC53C5B82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31306-36F1-3C06-B01E-05BDFCFF1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214E5-9157-00B0-1DA5-5385D1D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421D2-E06D-463B-B045-539D6768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1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A959-ECC0-5DFE-8C84-627ABEFF3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38EA-8626-906A-CD6E-E9C5D0A5F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E99F2-4E88-0A2B-B994-D1AECA909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0807F-C87C-5699-C9EB-AC7369E3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B9256-571A-4BD4-B8F5-3CEC53C5B82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1221F-4B53-3238-4CA7-6A9B32C8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7BE21-B5DB-B5CE-CA0F-1322CB0F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421D2-E06D-463B-B045-539D6768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A461-8CA8-EF5A-5E23-9DCB5D32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F2801-BC39-CEB7-C6B4-3A2576B47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462B7-91BB-65D3-0134-8C16B23F3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E8793-0D05-8AC6-7A07-3891A9BA1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0C597-9556-FEC2-FF04-777E3990E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E1FD83-751E-D08E-AE7A-45803852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B9256-571A-4BD4-B8F5-3CEC53C5B82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46C123-DCB0-13F0-943F-CF9F42F5F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DE3B1C-52EF-00B0-47D5-DFEBB0FC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421D2-E06D-463B-B045-539D6768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3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8BED7-A88B-FF24-5635-BAAC3735C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1DAB2-F143-C29B-6A1D-E67454C1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B9256-571A-4BD4-B8F5-3CEC53C5B82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5B1C-FDB4-04E7-4147-F32A3C56F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147ED-65E5-6221-3546-8C5B1276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421D2-E06D-463B-B045-539D6768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7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A2478-B9CA-1B56-D3E3-0A02253CC4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B9256-571A-4BD4-B8F5-3CEC53C5B82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930B1-02B8-D61D-54CF-9F26ACFD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67542-6EC4-77C4-7697-90FB844D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421D2-E06D-463B-B045-539D6768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7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73896-AE71-95BF-AEF9-40AD7F62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43E56-3ACB-A121-E9EA-49BAE7A5E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AFAA4-B3C0-4B1C-589B-04F6AEE14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798AD-9579-D85C-FC82-9B768788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B9256-571A-4BD4-B8F5-3CEC53C5B82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1DED9-18B3-915B-FF0B-DDCF28F7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649F1-BD13-113A-2CB7-3FB02F8D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421D2-E06D-463B-B045-539D6768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7070-61FD-B68F-4996-66B84DC7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5A0F7-27E7-DA36-DD05-4931777AC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99748-3B91-2FFE-46A6-1D6CD0957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ECCE1-8F4C-1CC8-80D8-0E5272AB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B9256-571A-4BD4-B8F5-3CEC53C5B82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2E654-4D85-8747-9F11-9779BAF6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EB3E2-4EFC-1539-59E5-8CB488C9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421D2-E06D-463B-B045-539D6768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8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46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C1E7E8B4-7819-5AF6-3AFD-D779FF4B79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" b="7521"/>
          <a:stretch/>
        </p:blipFill>
        <p:spPr>
          <a:xfrm>
            <a:off x="2448560" y="2941094"/>
            <a:ext cx="6964680" cy="39169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4F71F0-362A-4C7C-00CC-C7A2E7A57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331" y="1020577"/>
            <a:ext cx="8364437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55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33C71C0-B042-52AA-89E7-7EBE0B24C588}"/>
              </a:ext>
            </a:extLst>
          </p:cNvPr>
          <p:cNvSpPr/>
          <p:nvPr/>
        </p:nvSpPr>
        <p:spPr>
          <a:xfrm>
            <a:off x="635915" y="609601"/>
            <a:ext cx="11401187" cy="580555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3956F-B3DB-4567-BF3C-C9853268F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4" y="1147761"/>
            <a:ext cx="9039225" cy="4500781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F34CBD9-01D0-FB95-7CD1-3C65D3D86CA3}"/>
              </a:ext>
            </a:extLst>
          </p:cNvPr>
          <p:cNvSpPr/>
          <p:nvPr/>
        </p:nvSpPr>
        <p:spPr>
          <a:xfrm>
            <a:off x="930430" y="207336"/>
            <a:ext cx="10509095" cy="840414"/>
          </a:xfrm>
          <a:prstGeom prst="wedgeRoundRectCallout">
            <a:avLst>
              <a:gd name="adj1" fmla="val -49410"/>
              <a:gd name="adj2" fmla="val 16983"/>
              <a:gd name="adj3" fmla="val 16667"/>
            </a:avLst>
          </a:prstGeom>
          <a:solidFill>
            <a:srgbClr val="FFFFAB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 bày về chi tiết thú vị có trong truyện</a:t>
            </a:r>
          </a:p>
        </p:txBody>
      </p:sp>
    </p:spTree>
    <p:extLst>
      <p:ext uri="{BB962C8B-B14F-4D97-AF65-F5344CB8AC3E}">
        <p14:creationId xmlns:p14="http://schemas.microsoft.com/office/powerpoint/2010/main" val="9610984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C2741652-FE46-B6FC-7D23-4BA843A627E7}"/>
              </a:ext>
            </a:extLst>
          </p:cNvPr>
          <p:cNvSpPr/>
          <p:nvPr/>
        </p:nvSpPr>
        <p:spPr>
          <a:xfrm>
            <a:off x="285751" y="374753"/>
            <a:ext cx="11509010" cy="6319005"/>
          </a:xfrm>
          <a:prstGeom prst="roundRect">
            <a:avLst>
              <a:gd name="adj" fmla="val 23885"/>
            </a:avLst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E30B47E-41DA-3DF8-5019-C256396EE45B}"/>
              </a:ext>
            </a:extLst>
          </p:cNvPr>
          <p:cNvSpPr/>
          <p:nvPr/>
        </p:nvSpPr>
        <p:spPr>
          <a:xfrm>
            <a:off x="4457700" y="138503"/>
            <a:ext cx="3133725" cy="756847"/>
          </a:xfrm>
          <a:prstGeom prst="roundRect">
            <a:avLst>
              <a:gd name="adj" fmla="val 3508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Thảo luận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9577381-2532-1937-DBC1-49CA001D418B}"/>
              </a:ext>
            </a:extLst>
          </p:cNvPr>
          <p:cNvSpPr/>
          <p:nvPr/>
        </p:nvSpPr>
        <p:spPr>
          <a:xfrm>
            <a:off x="320831" y="1274135"/>
            <a:ext cx="4594070" cy="2754940"/>
          </a:xfrm>
          <a:prstGeom prst="wedgeRoundRectCallout">
            <a:avLst>
              <a:gd name="adj1" fmla="val -49410"/>
              <a:gd name="adj2" fmla="val 1698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Người điều hành nêu lại nội dung thảo luận: </a:t>
            </a: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 luận về những chi tiết thú vị trong câu chuyện bạn yêu thích.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ABD8B14-D511-8DD9-5754-3546A528A31A}"/>
              </a:ext>
            </a:extLst>
          </p:cNvPr>
          <p:cNvSpPr/>
          <p:nvPr/>
        </p:nvSpPr>
        <p:spPr>
          <a:xfrm>
            <a:off x="5892955" y="1381124"/>
            <a:ext cx="4755995" cy="1095375"/>
          </a:xfrm>
          <a:prstGeom prst="wedgeRoundRectCallout">
            <a:avLst>
              <a:gd name="adj1" fmla="val -49410"/>
              <a:gd name="adj2" fmla="val 1698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 thành viên nêu ý kiến đã chuẩn bị. 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8F3CD4-6D3D-E282-24BD-C88250929556}"/>
              </a:ext>
            </a:extLst>
          </p:cNvPr>
          <p:cNvCxnSpPr>
            <a:cxnSpLocks/>
          </p:cNvCxnSpPr>
          <p:nvPr/>
        </p:nvCxnSpPr>
        <p:spPr>
          <a:xfrm flipH="1">
            <a:off x="6000750" y="2524125"/>
            <a:ext cx="2286000" cy="7048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A87FF93-6F7C-8F4B-2CB7-E7887A179B5A}"/>
              </a:ext>
            </a:extLst>
          </p:cNvPr>
          <p:cNvSpPr/>
          <p:nvPr/>
        </p:nvSpPr>
        <p:spPr>
          <a:xfrm>
            <a:off x="5083331" y="3198185"/>
            <a:ext cx="2060419" cy="3059739"/>
          </a:xfrm>
          <a:prstGeom prst="wedgeRoundRectCallout">
            <a:avLst>
              <a:gd name="adj1" fmla="val -49410"/>
              <a:gd name="adj2" fmla="val 16983"/>
              <a:gd name="adj3" fmla="val 16667"/>
            </a:avLst>
          </a:prstGeom>
          <a:solidFill>
            <a:srgbClr val="FFFFAB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 thiệu tên, nội dung chính của câu chuyện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960FD3-139C-DC8E-AD20-092C610B43F3}"/>
              </a:ext>
            </a:extLst>
          </p:cNvPr>
          <p:cNvCxnSpPr>
            <a:cxnSpLocks/>
          </p:cNvCxnSpPr>
          <p:nvPr/>
        </p:nvCxnSpPr>
        <p:spPr>
          <a:xfrm>
            <a:off x="8477250" y="2514600"/>
            <a:ext cx="0" cy="7239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F4DC128-6210-AED8-857A-B7D1B47D4B0B}"/>
              </a:ext>
            </a:extLst>
          </p:cNvPr>
          <p:cNvSpPr/>
          <p:nvPr/>
        </p:nvSpPr>
        <p:spPr>
          <a:xfrm>
            <a:off x="7559831" y="3207710"/>
            <a:ext cx="2060419" cy="3059739"/>
          </a:xfrm>
          <a:prstGeom prst="wedgeRoundRectCallout">
            <a:avLst>
              <a:gd name="adj1" fmla="val -49410"/>
              <a:gd name="adj2" fmla="val 16983"/>
              <a:gd name="adj3" fmla="val 16667"/>
            </a:avLst>
          </a:prstGeom>
          <a:solidFill>
            <a:srgbClr val="FFFFAB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sẻ những chi tiết thú vị có trong câu chuyện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DAA059-BFFB-8F00-703D-9F9007835C5E}"/>
              </a:ext>
            </a:extLst>
          </p:cNvPr>
          <p:cNvCxnSpPr>
            <a:cxnSpLocks/>
          </p:cNvCxnSpPr>
          <p:nvPr/>
        </p:nvCxnSpPr>
        <p:spPr>
          <a:xfrm>
            <a:off x="8743950" y="2524125"/>
            <a:ext cx="2114550" cy="676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378E870-7208-450B-2C2D-4FF062412F00}"/>
              </a:ext>
            </a:extLst>
          </p:cNvPr>
          <p:cNvSpPr/>
          <p:nvPr/>
        </p:nvSpPr>
        <p:spPr>
          <a:xfrm>
            <a:off x="9941081" y="3169610"/>
            <a:ext cx="2060419" cy="3059739"/>
          </a:xfrm>
          <a:prstGeom prst="wedgeRoundRectCallout">
            <a:avLst>
              <a:gd name="adj1" fmla="val -49410"/>
              <a:gd name="adj2" fmla="val 16983"/>
              <a:gd name="adj3" fmla="val 16667"/>
            </a:avLst>
          </a:prstGeom>
          <a:solidFill>
            <a:srgbClr val="FFFFAB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thể nêu suy nghĩ, cảm xúc của mình về những chi tiết thú vị trong câu chuyện,...</a:t>
            </a:r>
          </a:p>
        </p:txBody>
      </p:sp>
    </p:spTree>
    <p:extLst>
      <p:ext uri="{BB962C8B-B14F-4D97-AF65-F5344CB8AC3E}">
        <p14:creationId xmlns:p14="http://schemas.microsoft.com/office/powerpoint/2010/main" val="2331921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33C71C0-B042-52AA-89E7-7EBE0B24C588}"/>
              </a:ext>
            </a:extLst>
          </p:cNvPr>
          <p:cNvSpPr/>
          <p:nvPr/>
        </p:nvSpPr>
        <p:spPr>
          <a:xfrm>
            <a:off x="361951" y="323851"/>
            <a:ext cx="11675152" cy="622935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E1572-44A6-35C4-6BF6-1964E2B09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12" y="738187"/>
            <a:ext cx="10001961" cy="53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41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C2741652-FE46-B6FC-7D23-4BA843A627E7}"/>
              </a:ext>
            </a:extLst>
          </p:cNvPr>
          <p:cNvSpPr/>
          <p:nvPr/>
        </p:nvSpPr>
        <p:spPr>
          <a:xfrm>
            <a:off x="285751" y="374753"/>
            <a:ext cx="11509010" cy="6319005"/>
          </a:xfrm>
          <a:prstGeom prst="roundRect">
            <a:avLst>
              <a:gd name="adj" fmla="val 23885"/>
            </a:avLst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E30B47E-41DA-3DF8-5019-C256396EE45B}"/>
              </a:ext>
            </a:extLst>
          </p:cNvPr>
          <p:cNvSpPr/>
          <p:nvPr/>
        </p:nvSpPr>
        <p:spPr>
          <a:xfrm>
            <a:off x="4457700" y="138503"/>
            <a:ext cx="3133725" cy="756847"/>
          </a:xfrm>
          <a:prstGeom prst="roundRect">
            <a:avLst>
              <a:gd name="adj" fmla="val 3508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Đánh giá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BFD08B-1CF2-3366-8605-153A3704BC8A}"/>
              </a:ext>
            </a:extLst>
          </p:cNvPr>
          <p:cNvGrpSpPr/>
          <p:nvPr/>
        </p:nvGrpSpPr>
        <p:grpSpPr>
          <a:xfrm>
            <a:off x="451200" y="1527585"/>
            <a:ext cx="3024000" cy="2691360"/>
            <a:chOff x="803625" y="1489485"/>
            <a:chExt cx="3024000" cy="269136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AA58EC91-89BA-B201-354F-3C2749A767FF}"/>
                </a:ext>
              </a:extLst>
            </p:cNvPr>
            <p:cNvSpPr/>
            <p:nvPr/>
          </p:nvSpPr>
          <p:spPr>
            <a:xfrm>
              <a:off x="803625" y="1489485"/>
              <a:ext cx="3024000" cy="2691360"/>
            </a:xfrm>
            <a:custGeom>
              <a:avLst/>
              <a:gdLst/>
              <a:ahLst/>
              <a:cxnLst/>
              <a:rect l="l" t="t" r="r" b="b"/>
              <a:pathLst>
                <a:path w="3024000" h="2691360">
                  <a:moveTo>
                    <a:pt x="0" y="0"/>
                  </a:moveTo>
                  <a:lnTo>
                    <a:pt x="3024000" y="0"/>
                  </a:lnTo>
                  <a:lnTo>
                    <a:pt x="3024000" y="2691360"/>
                  </a:lnTo>
                  <a:lnTo>
                    <a:pt x="0" y="269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59BD64-2CBF-DA5E-2BB2-67176FCC4138}"/>
                </a:ext>
              </a:extLst>
            </p:cNvPr>
            <p:cNvSpPr txBox="1"/>
            <p:nvPr/>
          </p:nvSpPr>
          <p:spPr>
            <a:xfrm>
              <a:off x="1162050" y="2724150"/>
              <a:ext cx="23812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 có ý kiến hay</a:t>
              </a:r>
              <a:endPara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106A25-B8DD-531F-991E-4AD92AB56F19}"/>
              </a:ext>
            </a:extLst>
          </p:cNvPr>
          <p:cNvGrpSpPr/>
          <p:nvPr/>
        </p:nvGrpSpPr>
        <p:grpSpPr>
          <a:xfrm>
            <a:off x="4442175" y="1565685"/>
            <a:ext cx="3024000" cy="2691360"/>
            <a:chOff x="803625" y="1489485"/>
            <a:chExt cx="3024000" cy="2691360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B340445-A399-25CC-2F4A-04736FF03946}"/>
                </a:ext>
              </a:extLst>
            </p:cNvPr>
            <p:cNvSpPr/>
            <p:nvPr/>
          </p:nvSpPr>
          <p:spPr>
            <a:xfrm>
              <a:off x="803625" y="1489485"/>
              <a:ext cx="3024000" cy="2691360"/>
            </a:xfrm>
            <a:custGeom>
              <a:avLst/>
              <a:gdLst/>
              <a:ahLst/>
              <a:cxnLst/>
              <a:rect l="l" t="t" r="r" b="b"/>
              <a:pathLst>
                <a:path w="3024000" h="2691360">
                  <a:moveTo>
                    <a:pt x="0" y="0"/>
                  </a:moveTo>
                  <a:lnTo>
                    <a:pt x="3024000" y="0"/>
                  </a:lnTo>
                  <a:lnTo>
                    <a:pt x="3024000" y="2691360"/>
                  </a:lnTo>
                  <a:lnTo>
                    <a:pt x="0" y="269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C24703-9E34-6F01-2709-F2645BBDAECC}"/>
                </a:ext>
              </a:extLst>
            </p:cNvPr>
            <p:cNvSpPr txBox="1"/>
            <p:nvPr/>
          </p:nvSpPr>
          <p:spPr>
            <a:xfrm>
              <a:off x="1162050" y="2724150"/>
              <a:ext cx="23812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 trình bày hấp dẫn</a:t>
              </a:r>
              <a:endPara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29D28F-BF4A-98B4-2D36-21CC72EB458F}"/>
              </a:ext>
            </a:extLst>
          </p:cNvPr>
          <p:cNvGrpSpPr/>
          <p:nvPr/>
        </p:nvGrpSpPr>
        <p:grpSpPr>
          <a:xfrm>
            <a:off x="8204550" y="1508535"/>
            <a:ext cx="3024000" cy="2691360"/>
            <a:chOff x="803625" y="1489485"/>
            <a:chExt cx="3024000" cy="2691360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33189EA-F066-36B6-3F82-87A68659BF72}"/>
                </a:ext>
              </a:extLst>
            </p:cNvPr>
            <p:cNvSpPr/>
            <p:nvPr/>
          </p:nvSpPr>
          <p:spPr>
            <a:xfrm>
              <a:off x="803625" y="1489485"/>
              <a:ext cx="3024000" cy="2691360"/>
            </a:xfrm>
            <a:custGeom>
              <a:avLst/>
              <a:gdLst/>
              <a:ahLst/>
              <a:cxnLst/>
              <a:rect l="l" t="t" r="r" b="b"/>
              <a:pathLst>
                <a:path w="3024000" h="2691360">
                  <a:moveTo>
                    <a:pt x="0" y="0"/>
                  </a:moveTo>
                  <a:lnTo>
                    <a:pt x="3024000" y="0"/>
                  </a:lnTo>
                  <a:lnTo>
                    <a:pt x="3024000" y="2691360"/>
                  </a:lnTo>
                  <a:lnTo>
                    <a:pt x="0" y="269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CAAD5A-5635-E3BC-1E94-221FC8A94214}"/>
                </a:ext>
              </a:extLst>
            </p:cNvPr>
            <p:cNvSpPr txBox="1"/>
            <p:nvPr/>
          </p:nvSpPr>
          <p:spPr>
            <a:xfrm>
              <a:off x="1162050" y="2724150"/>
              <a:ext cx="23812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 tham gia tích cực</a:t>
              </a:r>
              <a:endPara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177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C1E7E8B4-7819-5AF6-3AFD-D779FF4B79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" b="7521"/>
          <a:stretch/>
        </p:blipFill>
        <p:spPr>
          <a:xfrm>
            <a:off x="2448560" y="2941094"/>
            <a:ext cx="6964680" cy="39169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CE6299-4154-1586-2C22-556F10A3D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546" y="847725"/>
            <a:ext cx="7807507" cy="219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21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33C71C0-B042-52AA-89E7-7EBE0B24C588}"/>
              </a:ext>
            </a:extLst>
          </p:cNvPr>
          <p:cNvSpPr/>
          <p:nvPr/>
        </p:nvSpPr>
        <p:spPr>
          <a:xfrm>
            <a:off x="361951" y="323851"/>
            <a:ext cx="11675152" cy="622935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CF5B70AF-59BF-67AD-9FBF-979ECDAC05DB}"/>
              </a:ext>
            </a:extLst>
          </p:cNvPr>
          <p:cNvSpPr/>
          <p:nvPr/>
        </p:nvSpPr>
        <p:spPr>
          <a:xfrm>
            <a:off x="1575150" y="-102300"/>
            <a:ext cx="8635650" cy="1483055"/>
          </a:xfrm>
          <a:custGeom>
            <a:avLst/>
            <a:gdLst/>
            <a:ahLst/>
            <a:cxnLst/>
            <a:rect l="l" t="t" r="r" b="b"/>
            <a:pathLst>
              <a:path w="4957286" h="1483055">
                <a:moveTo>
                  <a:pt x="0" y="0"/>
                </a:moveTo>
                <a:lnTo>
                  <a:pt x="4957286" y="0"/>
                </a:lnTo>
                <a:lnTo>
                  <a:pt x="4957286" y="1483055"/>
                </a:lnTo>
                <a:lnTo>
                  <a:pt x="0" y="1483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14DFD-6C91-70DF-4C47-15ABF08EF0EB}"/>
              </a:ext>
            </a:extLst>
          </p:cNvPr>
          <p:cNvSpPr txBox="1"/>
          <p:nvPr/>
        </p:nvSpPr>
        <p:spPr>
          <a:xfrm>
            <a:off x="3981450" y="209550"/>
            <a:ext cx="584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1" i="1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Chia sẻ với người thân về những điều thú vị trong câu chuyện em yêu thích.</a:t>
            </a:r>
            <a:endParaRPr lang="vi-VN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D37513-1F4D-1FF9-481A-65D01E95DC78}"/>
              </a:ext>
            </a:extLst>
          </p:cNvPr>
          <p:cNvSpPr/>
          <p:nvPr/>
        </p:nvSpPr>
        <p:spPr>
          <a:xfrm>
            <a:off x="1181101" y="2124076"/>
            <a:ext cx="94869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2060"/>
                </a:solidFill>
              </a:rPr>
              <a:t>Nhớ lại câu chuyện em đã giới thiệu với các bạn trong lớp.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F89623-85F9-E200-31BA-1592D26F8B8D}"/>
              </a:ext>
            </a:extLst>
          </p:cNvPr>
          <p:cNvSpPr/>
          <p:nvPr/>
        </p:nvSpPr>
        <p:spPr>
          <a:xfrm>
            <a:off x="1228726" y="3286126"/>
            <a:ext cx="94869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2060"/>
                </a:solidFill>
              </a:rPr>
              <a:t>Kể lại với người thân về những chi tiết thú vị trong câu chuyện đó.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B019D2-A08D-943A-ACFA-94222C0E5717}"/>
              </a:ext>
            </a:extLst>
          </p:cNvPr>
          <p:cNvSpPr/>
          <p:nvPr/>
        </p:nvSpPr>
        <p:spPr>
          <a:xfrm>
            <a:off x="1257301" y="4476751"/>
            <a:ext cx="94869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2060"/>
                </a:solidFill>
              </a:rPr>
              <a:t>Lắng nghe góp ý của người thân về những điều em đã chia sẻ.</a:t>
            </a:r>
          </a:p>
        </p:txBody>
      </p:sp>
    </p:spTree>
    <p:extLst>
      <p:ext uri="{BB962C8B-B14F-4D97-AF65-F5344CB8AC3E}">
        <p14:creationId xmlns:p14="http://schemas.microsoft.com/office/powerpoint/2010/main" val="10166179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cậu bé, trang phục, cô gái, Hoạt hình&#10;&#10;Mô tả được tạo tự động">
            <a:extLst>
              <a:ext uri="{FF2B5EF4-FFF2-40B4-BE49-F238E27FC236}">
                <a16:creationId xmlns:a16="http://schemas.microsoft.com/office/drawing/2014/main" id="{C7BBD006-03A4-0D87-70F3-4B0D26277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00" y="3637095"/>
            <a:ext cx="8190480" cy="35799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DD9AFB-1880-F528-649C-433BFF3CD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" y="2104455"/>
            <a:ext cx="12192000" cy="12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72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172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Anh Nguyen</cp:lastModifiedBy>
  <cp:revision>18</cp:revision>
  <dcterms:created xsi:type="dcterms:W3CDTF">2024-06-17T12:45:19Z</dcterms:created>
  <dcterms:modified xsi:type="dcterms:W3CDTF">2025-09-26T12:32:44Z</dcterms:modified>
</cp:coreProperties>
</file>