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loo Tammudu 2 ExtraBo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FC1"/>
    <a:srgbClr val="FF3131"/>
    <a:srgbClr val="37D268"/>
    <a:srgbClr val="E8ABAF"/>
    <a:srgbClr val="52AFAE"/>
    <a:srgbClr val="F7BE58"/>
    <a:srgbClr val="89A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3" autoAdjust="0"/>
    <p:restoredTop sz="94622" autoAdjust="0"/>
  </p:normalViewPr>
  <p:slideViewPr>
    <p:cSldViewPr showGuides="1">
      <p:cViewPr varScale="1">
        <p:scale>
          <a:sx n="56" d="100"/>
          <a:sy n="56" d="100"/>
        </p:scale>
        <p:origin x="1253" y="-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3:42: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1,'1011'0,"-964"0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3:42:0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1,'1011'0,"-964"0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/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2.xml"/><Relationship Id="rId4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0.sv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6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5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50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2.svg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svg"/><Relationship Id="rId12" Type="http://schemas.openxmlformats.org/officeDocument/2006/relationships/image" Target="../media/image22.png"/><Relationship Id="rId17" Type="http://schemas.openxmlformats.org/officeDocument/2006/relationships/image" Target="../media/image56.svg"/><Relationship Id="rId2" Type="http://schemas.openxmlformats.org/officeDocument/2006/relationships/audio" Target="../media/media2.mp3"/><Relationship Id="rId16" Type="http://schemas.openxmlformats.org/officeDocument/2006/relationships/image" Target="../media/image24.png"/><Relationship Id="rId20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11" Type="http://schemas.openxmlformats.org/officeDocument/2006/relationships/image" Target="../media/image50.svg"/><Relationship Id="rId5" Type="http://schemas.microsoft.com/office/2007/relationships/hdphoto" Target="../media/hdphoto1.wdp"/><Relationship Id="rId15" Type="http://schemas.openxmlformats.org/officeDocument/2006/relationships/image" Target="../media/image54.svg"/><Relationship Id="rId10" Type="http://schemas.openxmlformats.org/officeDocument/2006/relationships/image" Target="../media/image21.png"/><Relationship Id="rId19" Type="http://schemas.openxmlformats.org/officeDocument/2006/relationships/image" Target="../media/image58.svg"/><Relationship Id="rId4" Type="http://schemas.openxmlformats.org/officeDocument/2006/relationships/image" Target="../media/image17.png"/><Relationship Id="rId9" Type="http://schemas.openxmlformats.org/officeDocument/2006/relationships/image" Target="../media/image4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1.xml"/><Relationship Id="rId4" Type="http://schemas.openxmlformats.org/officeDocument/2006/relationships/image" Target="../media/image6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7857" y="8944223"/>
            <a:ext cx="21616511" cy="10835276"/>
          </a:xfrm>
          <a:custGeom>
            <a:avLst/>
            <a:gdLst/>
            <a:ahLst/>
            <a:cxnLst/>
            <a:rect l="l" t="t" r="r" b="b"/>
            <a:pathLst>
              <a:path w="21616511" h="10835276">
                <a:moveTo>
                  <a:pt x="0" y="0"/>
                </a:moveTo>
                <a:lnTo>
                  <a:pt x="21616511" y="0"/>
                </a:lnTo>
                <a:lnTo>
                  <a:pt x="21616511" y="10835276"/>
                </a:lnTo>
                <a:lnTo>
                  <a:pt x="0" y="1083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002254" y="1028700"/>
            <a:ext cx="12283492" cy="8352775"/>
          </a:xfrm>
          <a:custGeom>
            <a:avLst/>
            <a:gdLst/>
            <a:ahLst/>
            <a:cxnLst/>
            <a:rect l="l" t="t" r="r" b="b"/>
            <a:pathLst>
              <a:path w="12283492" h="8352775">
                <a:moveTo>
                  <a:pt x="0" y="0"/>
                </a:moveTo>
                <a:lnTo>
                  <a:pt x="12283492" y="0"/>
                </a:lnTo>
                <a:lnTo>
                  <a:pt x="12283492" y="8352775"/>
                </a:lnTo>
                <a:lnTo>
                  <a:pt x="0" y="8352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u="sng"/>
          </a:p>
        </p:txBody>
      </p:sp>
      <p:sp>
        <p:nvSpPr>
          <p:cNvPr id="37" name="Hộp Văn bản 36"/>
          <p:cNvSpPr txBox="1">
            <a:spLocks noChangeAspect="1"/>
          </p:cNvSpPr>
          <p:nvPr/>
        </p:nvSpPr>
        <p:spPr>
          <a:xfrm>
            <a:off x="7636144" y="2430450"/>
            <a:ext cx="2914650" cy="1248156"/>
          </a:xfrm>
          <a:custGeom>
            <a:avLst/>
            <a:gdLst/>
            <a:ahLst/>
            <a:cxnLst/>
            <a:rect l="l" t="t" r="r" b="b"/>
            <a:pathLst>
              <a:path w="2914650" h="1248156">
                <a:moveTo>
                  <a:pt x="0" y="1181481"/>
                </a:moveTo>
                <a:lnTo>
                  <a:pt x="1457324" y="1181481"/>
                </a:lnTo>
                <a:lnTo>
                  <a:pt x="2914650" y="1181481"/>
                </a:lnTo>
                <a:lnTo>
                  <a:pt x="2914650" y="1248156"/>
                </a:lnTo>
                <a:lnTo>
                  <a:pt x="1457324" y="1248156"/>
                </a:lnTo>
                <a:lnTo>
                  <a:pt x="0" y="1248156"/>
                </a:lnTo>
                <a:close/>
                <a:moveTo>
                  <a:pt x="1919858" y="761000"/>
                </a:moveTo>
                <a:lnTo>
                  <a:pt x="1820418" y="769287"/>
                </a:lnTo>
                <a:cubicBezTo>
                  <a:pt x="1794636" y="771128"/>
                  <a:pt x="1773459" y="776653"/>
                  <a:pt x="1756886" y="785860"/>
                </a:cubicBezTo>
                <a:cubicBezTo>
                  <a:pt x="1740312" y="795068"/>
                  <a:pt x="1732026" y="808879"/>
                  <a:pt x="1732026" y="827294"/>
                </a:cubicBezTo>
                <a:cubicBezTo>
                  <a:pt x="1732026" y="845709"/>
                  <a:pt x="1739162" y="860671"/>
                  <a:pt x="1753433" y="872181"/>
                </a:cubicBezTo>
                <a:cubicBezTo>
                  <a:pt x="1767704" y="883690"/>
                  <a:pt x="1791874" y="889445"/>
                  <a:pt x="1825942" y="889445"/>
                </a:cubicBezTo>
                <a:cubicBezTo>
                  <a:pt x="1841595" y="889445"/>
                  <a:pt x="1858859" y="887833"/>
                  <a:pt x="1877734" y="884611"/>
                </a:cubicBezTo>
                <a:cubicBezTo>
                  <a:pt x="1896610" y="881388"/>
                  <a:pt x="1910651" y="877015"/>
                  <a:pt x="1919858" y="871490"/>
                </a:cubicBezTo>
                <a:close/>
                <a:moveTo>
                  <a:pt x="1117663" y="530352"/>
                </a:moveTo>
                <a:cubicBezTo>
                  <a:pt x="1080833" y="530352"/>
                  <a:pt x="1051599" y="545314"/>
                  <a:pt x="1029962" y="575239"/>
                </a:cubicBezTo>
                <a:cubicBezTo>
                  <a:pt x="1008324" y="605163"/>
                  <a:pt x="997505" y="647748"/>
                  <a:pt x="997505" y="702993"/>
                </a:cubicBezTo>
                <a:cubicBezTo>
                  <a:pt x="997505" y="760079"/>
                  <a:pt x="1008094" y="803355"/>
                  <a:pt x="1029271" y="832819"/>
                </a:cubicBezTo>
                <a:cubicBezTo>
                  <a:pt x="1050448" y="862283"/>
                  <a:pt x="1080373" y="877015"/>
                  <a:pt x="1119044" y="877015"/>
                </a:cubicBezTo>
                <a:cubicBezTo>
                  <a:pt x="1157716" y="877015"/>
                  <a:pt x="1187640" y="862052"/>
                  <a:pt x="1208817" y="832128"/>
                </a:cubicBezTo>
                <a:cubicBezTo>
                  <a:pt x="1229994" y="802204"/>
                  <a:pt x="1240583" y="759159"/>
                  <a:pt x="1240583" y="702993"/>
                </a:cubicBezTo>
                <a:cubicBezTo>
                  <a:pt x="1240583" y="648668"/>
                  <a:pt x="1229994" y="606314"/>
                  <a:pt x="1208817" y="575929"/>
                </a:cubicBezTo>
                <a:cubicBezTo>
                  <a:pt x="1187640" y="545545"/>
                  <a:pt x="1157255" y="530352"/>
                  <a:pt x="1117663" y="530352"/>
                </a:cubicBezTo>
                <a:close/>
                <a:moveTo>
                  <a:pt x="2569606" y="346663"/>
                </a:moveTo>
                <a:cubicBezTo>
                  <a:pt x="2673651" y="346663"/>
                  <a:pt x="2753756" y="369451"/>
                  <a:pt x="2809922" y="415028"/>
                </a:cubicBezTo>
                <a:cubicBezTo>
                  <a:pt x="2866088" y="460605"/>
                  <a:pt x="2894170" y="524367"/>
                  <a:pt x="2894170" y="606314"/>
                </a:cubicBezTo>
                <a:lnTo>
                  <a:pt x="2894170" y="673989"/>
                </a:lnTo>
                <a:lnTo>
                  <a:pt x="2894170" y="733378"/>
                </a:lnTo>
                <a:lnTo>
                  <a:pt x="2894170" y="1037225"/>
                </a:lnTo>
                <a:cubicBezTo>
                  <a:pt x="2884042" y="1039987"/>
                  <a:pt x="2869541" y="1042750"/>
                  <a:pt x="2850666" y="1045512"/>
                </a:cubicBezTo>
                <a:cubicBezTo>
                  <a:pt x="2831790" y="1048274"/>
                  <a:pt x="2811303" y="1049655"/>
                  <a:pt x="2789205" y="1049655"/>
                </a:cubicBezTo>
                <a:cubicBezTo>
                  <a:pt x="2744088" y="1049655"/>
                  <a:pt x="2711172" y="1041829"/>
                  <a:pt x="2690454" y="1026176"/>
                </a:cubicBezTo>
                <a:cubicBezTo>
                  <a:pt x="2669738" y="1010523"/>
                  <a:pt x="2659380" y="981520"/>
                  <a:pt x="2659380" y="939165"/>
                </a:cubicBezTo>
                <a:lnTo>
                  <a:pt x="2659380" y="733378"/>
                </a:lnTo>
                <a:lnTo>
                  <a:pt x="2659380" y="673989"/>
                </a:lnTo>
                <a:lnTo>
                  <a:pt x="2659380" y="613220"/>
                </a:lnTo>
                <a:cubicBezTo>
                  <a:pt x="2659380" y="584676"/>
                  <a:pt x="2650863" y="563729"/>
                  <a:pt x="2633828" y="550378"/>
                </a:cubicBezTo>
                <a:cubicBezTo>
                  <a:pt x="2616794" y="537028"/>
                  <a:pt x="2594467" y="530352"/>
                  <a:pt x="2566844" y="530352"/>
                </a:cubicBezTo>
                <a:cubicBezTo>
                  <a:pt x="2548429" y="530352"/>
                  <a:pt x="2531165" y="532654"/>
                  <a:pt x="2515052" y="537258"/>
                </a:cubicBezTo>
                <a:cubicBezTo>
                  <a:pt x="2498939" y="541862"/>
                  <a:pt x="2483516" y="547846"/>
                  <a:pt x="2468784" y="555212"/>
                </a:cubicBezTo>
                <a:lnTo>
                  <a:pt x="2468784" y="673989"/>
                </a:lnTo>
                <a:lnTo>
                  <a:pt x="2468784" y="733378"/>
                </a:lnTo>
                <a:lnTo>
                  <a:pt x="2468784" y="1037225"/>
                </a:lnTo>
                <a:cubicBezTo>
                  <a:pt x="2458656" y="1039987"/>
                  <a:pt x="2444154" y="1042750"/>
                  <a:pt x="2425279" y="1045512"/>
                </a:cubicBezTo>
                <a:cubicBezTo>
                  <a:pt x="2406404" y="1048274"/>
                  <a:pt x="2385917" y="1049655"/>
                  <a:pt x="2363819" y="1049655"/>
                </a:cubicBezTo>
                <a:cubicBezTo>
                  <a:pt x="2318702" y="1049655"/>
                  <a:pt x="2285785" y="1041829"/>
                  <a:pt x="2265068" y="1026176"/>
                </a:cubicBezTo>
                <a:cubicBezTo>
                  <a:pt x="2244352" y="1010523"/>
                  <a:pt x="2233993" y="981520"/>
                  <a:pt x="2233993" y="939165"/>
                </a:cubicBezTo>
                <a:lnTo>
                  <a:pt x="2233993" y="733378"/>
                </a:lnTo>
                <a:lnTo>
                  <a:pt x="2233993" y="673989"/>
                </a:lnTo>
                <a:lnTo>
                  <a:pt x="2233993" y="523447"/>
                </a:lnTo>
                <a:cubicBezTo>
                  <a:pt x="2233993" y="498586"/>
                  <a:pt x="2239288" y="478330"/>
                  <a:pt x="2249876" y="462677"/>
                </a:cubicBezTo>
                <a:cubicBezTo>
                  <a:pt x="2260464" y="447024"/>
                  <a:pt x="2274966" y="432753"/>
                  <a:pt x="2293382" y="419862"/>
                </a:cubicBezTo>
                <a:cubicBezTo>
                  <a:pt x="2324687" y="397764"/>
                  <a:pt x="2364279" y="380040"/>
                  <a:pt x="2412158" y="366689"/>
                </a:cubicBezTo>
                <a:cubicBezTo>
                  <a:pt x="2460038" y="353338"/>
                  <a:pt x="2512520" y="346663"/>
                  <a:pt x="2569606" y="346663"/>
                </a:cubicBezTo>
                <a:close/>
                <a:moveTo>
                  <a:pt x="1814893" y="346663"/>
                </a:moveTo>
                <a:cubicBezTo>
                  <a:pt x="1915254" y="346663"/>
                  <a:pt x="1995590" y="367149"/>
                  <a:pt x="2055899" y="408123"/>
                </a:cubicBezTo>
                <a:cubicBezTo>
                  <a:pt x="2116208" y="449096"/>
                  <a:pt x="2146363" y="512858"/>
                  <a:pt x="2146363" y="599408"/>
                </a:cubicBezTo>
                <a:lnTo>
                  <a:pt x="2146363" y="908780"/>
                </a:lnTo>
                <a:cubicBezTo>
                  <a:pt x="2146363" y="932720"/>
                  <a:pt x="2139688" y="952286"/>
                  <a:pt x="2126337" y="967478"/>
                </a:cubicBezTo>
                <a:cubicBezTo>
                  <a:pt x="2112986" y="982671"/>
                  <a:pt x="2097103" y="995791"/>
                  <a:pt x="2078688" y="1006840"/>
                </a:cubicBezTo>
                <a:cubicBezTo>
                  <a:pt x="2049224" y="1024335"/>
                  <a:pt x="2013314" y="1037685"/>
                  <a:pt x="1970960" y="1046893"/>
                </a:cubicBezTo>
                <a:cubicBezTo>
                  <a:pt x="1928606" y="1056100"/>
                  <a:pt x="1880266" y="1060704"/>
                  <a:pt x="1825942" y="1060704"/>
                </a:cubicBezTo>
                <a:cubicBezTo>
                  <a:pt x="1729264" y="1060704"/>
                  <a:pt x="1651690" y="1042059"/>
                  <a:pt x="1593222" y="1004769"/>
                </a:cubicBezTo>
                <a:cubicBezTo>
                  <a:pt x="1534755" y="967478"/>
                  <a:pt x="1505521" y="911082"/>
                  <a:pt x="1505521" y="835581"/>
                </a:cubicBezTo>
                <a:cubicBezTo>
                  <a:pt x="1505521" y="772049"/>
                  <a:pt x="1524627" y="723249"/>
                  <a:pt x="1562838" y="689182"/>
                </a:cubicBezTo>
                <a:cubicBezTo>
                  <a:pt x="1601049" y="655114"/>
                  <a:pt x="1659286" y="633937"/>
                  <a:pt x="1737550" y="625650"/>
                </a:cubicBezTo>
                <a:lnTo>
                  <a:pt x="1918478" y="606314"/>
                </a:lnTo>
                <a:lnTo>
                  <a:pt x="1918478" y="596646"/>
                </a:lnTo>
                <a:cubicBezTo>
                  <a:pt x="1918478" y="569944"/>
                  <a:pt x="1906738" y="550839"/>
                  <a:pt x="1883258" y="539329"/>
                </a:cubicBezTo>
                <a:cubicBezTo>
                  <a:pt x="1859780" y="527820"/>
                  <a:pt x="1825942" y="522065"/>
                  <a:pt x="1781746" y="522065"/>
                </a:cubicBezTo>
                <a:cubicBezTo>
                  <a:pt x="1747678" y="522065"/>
                  <a:pt x="1713841" y="525748"/>
                  <a:pt x="1680233" y="533114"/>
                </a:cubicBezTo>
                <a:cubicBezTo>
                  <a:pt x="1646626" y="540480"/>
                  <a:pt x="1616472" y="549688"/>
                  <a:pt x="1589770" y="560737"/>
                </a:cubicBezTo>
                <a:cubicBezTo>
                  <a:pt x="1577800" y="552450"/>
                  <a:pt x="1567672" y="539790"/>
                  <a:pt x="1559385" y="522756"/>
                </a:cubicBezTo>
                <a:cubicBezTo>
                  <a:pt x="1551098" y="505722"/>
                  <a:pt x="1546955" y="487998"/>
                  <a:pt x="1546955" y="469583"/>
                </a:cubicBezTo>
                <a:cubicBezTo>
                  <a:pt x="1546955" y="425387"/>
                  <a:pt x="1570434" y="394081"/>
                  <a:pt x="1617392" y="375666"/>
                </a:cubicBezTo>
                <a:cubicBezTo>
                  <a:pt x="1644094" y="365538"/>
                  <a:pt x="1675630" y="358172"/>
                  <a:pt x="1712000" y="353568"/>
                </a:cubicBezTo>
                <a:cubicBezTo>
                  <a:pt x="1748369" y="348964"/>
                  <a:pt x="1782667" y="346663"/>
                  <a:pt x="1814893" y="346663"/>
                </a:cubicBezTo>
                <a:close/>
                <a:moveTo>
                  <a:pt x="1119044" y="346663"/>
                </a:moveTo>
                <a:cubicBezTo>
                  <a:pt x="1190862" y="346663"/>
                  <a:pt x="1253934" y="361394"/>
                  <a:pt x="1308258" y="390859"/>
                </a:cubicBezTo>
                <a:cubicBezTo>
                  <a:pt x="1362582" y="420323"/>
                  <a:pt x="1404937" y="461756"/>
                  <a:pt x="1435322" y="515160"/>
                </a:cubicBezTo>
                <a:cubicBezTo>
                  <a:pt x="1465706" y="568563"/>
                  <a:pt x="1480899" y="631174"/>
                  <a:pt x="1480899" y="702993"/>
                </a:cubicBezTo>
                <a:cubicBezTo>
                  <a:pt x="1480899" y="776653"/>
                  <a:pt x="1465937" y="840185"/>
                  <a:pt x="1436012" y="893588"/>
                </a:cubicBezTo>
                <a:cubicBezTo>
                  <a:pt x="1406088" y="946992"/>
                  <a:pt x="1363964" y="988195"/>
                  <a:pt x="1309639" y="1017199"/>
                </a:cubicBezTo>
                <a:cubicBezTo>
                  <a:pt x="1255315" y="1046202"/>
                  <a:pt x="1191783" y="1060704"/>
                  <a:pt x="1119044" y="1060704"/>
                </a:cubicBezTo>
                <a:cubicBezTo>
                  <a:pt x="1045384" y="1060704"/>
                  <a:pt x="981622" y="1046433"/>
                  <a:pt x="927758" y="1017889"/>
                </a:cubicBezTo>
                <a:cubicBezTo>
                  <a:pt x="873895" y="989346"/>
                  <a:pt x="832000" y="948373"/>
                  <a:pt x="802076" y="894969"/>
                </a:cubicBezTo>
                <a:cubicBezTo>
                  <a:pt x="772152" y="841566"/>
                  <a:pt x="757189" y="777574"/>
                  <a:pt x="757189" y="702993"/>
                </a:cubicBezTo>
                <a:cubicBezTo>
                  <a:pt x="757189" y="630254"/>
                  <a:pt x="772382" y="567182"/>
                  <a:pt x="802766" y="513779"/>
                </a:cubicBezTo>
                <a:cubicBezTo>
                  <a:pt x="833151" y="460375"/>
                  <a:pt x="875506" y="419172"/>
                  <a:pt x="929830" y="390168"/>
                </a:cubicBezTo>
                <a:cubicBezTo>
                  <a:pt x="984154" y="361164"/>
                  <a:pt x="1047226" y="346663"/>
                  <a:pt x="1119044" y="346663"/>
                </a:cubicBezTo>
                <a:close/>
                <a:moveTo>
                  <a:pt x="109109" y="201644"/>
                </a:moveTo>
                <a:lnTo>
                  <a:pt x="255508" y="201644"/>
                </a:lnTo>
                <a:lnTo>
                  <a:pt x="509635" y="201644"/>
                </a:lnTo>
                <a:lnTo>
                  <a:pt x="715422" y="201644"/>
                </a:lnTo>
                <a:cubicBezTo>
                  <a:pt x="721868" y="211772"/>
                  <a:pt x="727622" y="225123"/>
                  <a:pt x="732687" y="241697"/>
                </a:cubicBezTo>
                <a:cubicBezTo>
                  <a:pt x="737751" y="258270"/>
                  <a:pt x="740283" y="276225"/>
                  <a:pt x="740283" y="295561"/>
                </a:cubicBezTo>
                <a:cubicBezTo>
                  <a:pt x="740283" y="329629"/>
                  <a:pt x="732687" y="354719"/>
                  <a:pt x="717494" y="370832"/>
                </a:cubicBezTo>
                <a:cubicBezTo>
                  <a:pt x="702302" y="386945"/>
                  <a:pt x="681815" y="395002"/>
                  <a:pt x="656034" y="395002"/>
                </a:cubicBezTo>
                <a:lnTo>
                  <a:pt x="509635" y="395002"/>
                </a:lnTo>
                <a:lnTo>
                  <a:pt x="499967" y="395002"/>
                </a:lnTo>
                <a:lnTo>
                  <a:pt x="499967" y="1037225"/>
                </a:lnTo>
                <a:cubicBezTo>
                  <a:pt x="489839" y="1039987"/>
                  <a:pt x="474186" y="1042750"/>
                  <a:pt x="453009" y="1045512"/>
                </a:cubicBezTo>
                <a:cubicBezTo>
                  <a:pt x="431831" y="1048274"/>
                  <a:pt x="410194" y="1049655"/>
                  <a:pt x="388096" y="1049655"/>
                </a:cubicBezTo>
                <a:cubicBezTo>
                  <a:pt x="340217" y="1049655"/>
                  <a:pt x="306609" y="1041138"/>
                  <a:pt x="287274" y="1024104"/>
                </a:cubicBezTo>
                <a:cubicBezTo>
                  <a:pt x="267938" y="1007070"/>
                  <a:pt x="258270" y="977376"/>
                  <a:pt x="258270" y="935022"/>
                </a:cubicBezTo>
                <a:lnTo>
                  <a:pt x="258270" y="395002"/>
                </a:lnTo>
                <a:lnTo>
                  <a:pt x="255508" y="395002"/>
                </a:lnTo>
                <a:lnTo>
                  <a:pt x="49720" y="395002"/>
                </a:lnTo>
                <a:cubicBezTo>
                  <a:pt x="43275" y="384874"/>
                  <a:pt x="37520" y="371523"/>
                  <a:pt x="32456" y="354949"/>
                </a:cubicBezTo>
                <a:cubicBezTo>
                  <a:pt x="27392" y="338376"/>
                  <a:pt x="24860" y="320421"/>
                  <a:pt x="24860" y="301085"/>
                </a:cubicBezTo>
                <a:cubicBezTo>
                  <a:pt x="24860" y="266097"/>
                  <a:pt x="32456" y="240776"/>
                  <a:pt x="47648" y="225123"/>
                </a:cubicBezTo>
                <a:cubicBezTo>
                  <a:pt x="62841" y="209471"/>
                  <a:pt x="83328" y="201644"/>
                  <a:pt x="109109" y="201644"/>
                </a:cubicBezTo>
                <a:close/>
                <a:moveTo>
                  <a:pt x="1908810" y="0"/>
                </a:moveTo>
                <a:cubicBezTo>
                  <a:pt x="1956688" y="0"/>
                  <a:pt x="1992598" y="10128"/>
                  <a:pt x="2016538" y="30385"/>
                </a:cubicBezTo>
                <a:cubicBezTo>
                  <a:pt x="2040477" y="50641"/>
                  <a:pt x="2052446" y="73660"/>
                  <a:pt x="2052446" y="99441"/>
                </a:cubicBezTo>
                <a:cubicBezTo>
                  <a:pt x="2052446" y="120618"/>
                  <a:pt x="2047842" y="138343"/>
                  <a:pt x="2038635" y="152614"/>
                </a:cubicBezTo>
                <a:cubicBezTo>
                  <a:pt x="2029428" y="166886"/>
                  <a:pt x="2013775" y="183229"/>
                  <a:pt x="1991677" y="201644"/>
                </a:cubicBezTo>
                <a:lnTo>
                  <a:pt x="1860470" y="309372"/>
                </a:lnTo>
                <a:cubicBezTo>
                  <a:pt x="1819957" y="309372"/>
                  <a:pt x="1789342" y="299704"/>
                  <a:pt x="1768625" y="280368"/>
                </a:cubicBezTo>
                <a:cubicBezTo>
                  <a:pt x="1747908" y="261033"/>
                  <a:pt x="1737550" y="240316"/>
                  <a:pt x="1737550" y="218218"/>
                </a:cubicBezTo>
                <a:cubicBezTo>
                  <a:pt x="1737550" y="207169"/>
                  <a:pt x="1739622" y="196580"/>
                  <a:pt x="1743765" y="186452"/>
                </a:cubicBezTo>
                <a:cubicBezTo>
                  <a:pt x="1747908" y="176324"/>
                  <a:pt x="1756426" y="164354"/>
                  <a:pt x="1769316" y="150542"/>
                </a:cubicBezTo>
                <a:close/>
              </a:path>
            </a:pathLst>
          </a:custGeom>
          <a:solidFill>
            <a:srgbClr val="89A16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2585"/>
              </a:lnSpc>
            </a:pPr>
            <a:endParaRPr lang="en-US" sz="10900" u="sng" spc="-471">
              <a:solidFill>
                <a:srgbClr val="89A162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14114" y="9924400"/>
            <a:ext cx="3086100" cy="591791"/>
            <a:chOff x="0" y="0"/>
            <a:chExt cx="812800" cy="1558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5298101"/>
            <a:ext cx="4152666" cy="4988883"/>
          </a:xfrm>
          <a:custGeom>
            <a:avLst/>
            <a:gdLst/>
            <a:ahLst/>
            <a:cxnLst/>
            <a:rect l="l" t="t" r="r" b="b"/>
            <a:pathLst>
              <a:path w="4152666" h="4988883">
                <a:moveTo>
                  <a:pt x="0" y="0"/>
                </a:moveTo>
                <a:lnTo>
                  <a:pt x="4152666" y="0"/>
                </a:lnTo>
                <a:lnTo>
                  <a:pt x="4152666" y="4988883"/>
                </a:lnTo>
                <a:lnTo>
                  <a:pt x="0" y="4988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3308131" y="9924400"/>
            <a:ext cx="3086100" cy="591791"/>
            <a:chOff x="0" y="0"/>
            <a:chExt cx="812800" cy="1558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55863"/>
            </a:xfrm>
            <a:custGeom>
              <a:avLst/>
              <a:gdLst/>
              <a:ahLst/>
              <a:cxnLst/>
              <a:rect l="l" t="t" r="r" b="b"/>
              <a:pathLst>
                <a:path w="812800" h="155863">
                  <a:moveTo>
                    <a:pt x="406400" y="0"/>
                  </a:moveTo>
                  <a:cubicBezTo>
                    <a:pt x="181951" y="0"/>
                    <a:pt x="0" y="34891"/>
                    <a:pt x="0" y="77931"/>
                  </a:cubicBezTo>
                  <a:cubicBezTo>
                    <a:pt x="0" y="120972"/>
                    <a:pt x="181951" y="155863"/>
                    <a:pt x="406400" y="155863"/>
                  </a:cubicBezTo>
                  <a:cubicBezTo>
                    <a:pt x="630849" y="155863"/>
                    <a:pt x="812800" y="120972"/>
                    <a:pt x="812800" y="77931"/>
                  </a:cubicBezTo>
                  <a:cubicBezTo>
                    <a:pt x="812800" y="3489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33013"/>
              <a:ext cx="660400" cy="174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85562" y="6976105"/>
            <a:ext cx="2872305" cy="3936235"/>
          </a:xfrm>
          <a:custGeom>
            <a:avLst/>
            <a:gdLst/>
            <a:ahLst/>
            <a:cxnLst/>
            <a:rect l="l" t="t" r="r" b="b"/>
            <a:pathLst>
              <a:path w="2872305" h="3936235">
                <a:moveTo>
                  <a:pt x="0" y="0"/>
                </a:moveTo>
                <a:lnTo>
                  <a:pt x="2872304" y="0"/>
                </a:lnTo>
                <a:lnTo>
                  <a:pt x="2872304" y="3936235"/>
                </a:lnTo>
                <a:lnTo>
                  <a:pt x="0" y="3936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23257" r="-3162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90337">
            <a:off x="13532361" y="5507800"/>
            <a:ext cx="2458490" cy="3330467"/>
          </a:xfrm>
          <a:custGeom>
            <a:avLst/>
            <a:gdLst/>
            <a:ahLst/>
            <a:cxnLst/>
            <a:rect l="l" t="t" r="r" b="b"/>
            <a:pathLst>
              <a:path w="2458490" h="3330467">
                <a:moveTo>
                  <a:pt x="0" y="0"/>
                </a:moveTo>
                <a:lnTo>
                  <a:pt x="2458491" y="0"/>
                </a:lnTo>
                <a:lnTo>
                  <a:pt x="2458491" y="3330468"/>
                </a:lnTo>
                <a:lnTo>
                  <a:pt x="0" y="33304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829173" y="918456"/>
            <a:ext cx="399053" cy="3990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00002" y="2423272"/>
            <a:ext cx="399053" cy="39905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995178" y="4159641"/>
            <a:ext cx="399053" cy="39905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100816" y="2622798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4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958340" y="718929"/>
            <a:ext cx="399053" cy="39905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453650" y="-513416"/>
            <a:ext cx="19337990" cy="1001476"/>
            <a:chOff x="0" y="0"/>
            <a:chExt cx="5093133" cy="2637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093133" cy="263763"/>
            </a:xfrm>
            <a:custGeom>
              <a:avLst/>
              <a:gdLst/>
              <a:ahLst/>
              <a:cxnLst/>
              <a:rect l="l" t="t" r="r" b="b"/>
              <a:pathLst>
                <a:path w="5093133" h="263763">
                  <a:moveTo>
                    <a:pt x="20418" y="0"/>
                  </a:moveTo>
                  <a:lnTo>
                    <a:pt x="5072716" y="0"/>
                  </a:lnTo>
                  <a:cubicBezTo>
                    <a:pt x="5083992" y="0"/>
                    <a:pt x="5093133" y="9141"/>
                    <a:pt x="5093133" y="20418"/>
                  </a:cubicBezTo>
                  <a:lnTo>
                    <a:pt x="5093133" y="243345"/>
                  </a:lnTo>
                  <a:cubicBezTo>
                    <a:pt x="5093133" y="254622"/>
                    <a:pt x="5083992" y="263763"/>
                    <a:pt x="5072716" y="263763"/>
                  </a:cubicBezTo>
                  <a:lnTo>
                    <a:pt x="20418" y="263763"/>
                  </a:lnTo>
                  <a:cubicBezTo>
                    <a:pt x="9141" y="263763"/>
                    <a:pt x="0" y="254622"/>
                    <a:pt x="0" y="243345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FC914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093133" cy="311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421786" y="3142801"/>
            <a:ext cx="1417665" cy="1415893"/>
          </a:xfrm>
          <a:custGeom>
            <a:avLst/>
            <a:gdLst/>
            <a:ahLst/>
            <a:cxnLst/>
            <a:rect l="l" t="t" r="r" b="b"/>
            <a:pathLst>
              <a:path w="1417665" h="1415893">
                <a:moveTo>
                  <a:pt x="0" y="0"/>
                </a:moveTo>
                <a:lnTo>
                  <a:pt x="1417664" y="0"/>
                </a:lnTo>
                <a:lnTo>
                  <a:pt x="1417664" y="1415893"/>
                </a:lnTo>
                <a:lnTo>
                  <a:pt x="0" y="1415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6085846" y="5205087"/>
            <a:ext cx="1240723" cy="1239172"/>
          </a:xfrm>
          <a:custGeom>
            <a:avLst/>
            <a:gdLst/>
            <a:ahLst/>
            <a:cxnLst/>
            <a:rect l="l" t="t" r="r" b="b"/>
            <a:pathLst>
              <a:path w="1240723" h="1239172">
                <a:moveTo>
                  <a:pt x="0" y="0"/>
                </a:moveTo>
                <a:lnTo>
                  <a:pt x="1240723" y="0"/>
                </a:lnTo>
                <a:lnTo>
                  <a:pt x="1240723" y="1239172"/>
                </a:lnTo>
                <a:lnTo>
                  <a:pt x="0" y="12391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9" name="Hộp Văn bản 38"/>
          <p:cNvSpPr txBox="1">
            <a:spLocks noChangeAspect="1"/>
          </p:cNvSpPr>
          <p:nvPr/>
        </p:nvSpPr>
        <p:spPr>
          <a:xfrm>
            <a:off x="5695782" y="4007629"/>
            <a:ext cx="7212298" cy="2402803"/>
          </a:xfrm>
          <a:custGeom>
            <a:avLst/>
            <a:gdLst/>
            <a:ahLst/>
            <a:cxnLst/>
            <a:rect l="l" t="t" r="r" b="b"/>
            <a:pathLst>
              <a:path w="7355490" h="3086291">
                <a:moveTo>
                  <a:pt x="2943701" y="2845975"/>
                </a:moveTo>
                <a:cubicBezTo>
                  <a:pt x="2982372" y="2845975"/>
                  <a:pt x="3012987" y="2857484"/>
                  <a:pt x="3035546" y="2880503"/>
                </a:cubicBezTo>
                <a:cubicBezTo>
                  <a:pt x="3058104" y="2903522"/>
                  <a:pt x="3069383" y="2932065"/>
                  <a:pt x="3069383" y="2966133"/>
                </a:cubicBezTo>
                <a:cubicBezTo>
                  <a:pt x="3069383" y="3000201"/>
                  <a:pt x="3058104" y="3028744"/>
                  <a:pt x="3035546" y="3051762"/>
                </a:cubicBezTo>
                <a:cubicBezTo>
                  <a:pt x="3012987" y="3074781"/>
                  <a:pt x="2982372" y="3086291"/>
                  <a:pt x="2943701" y="3086291"/>
                </a:cubicBezTo>
                <a:cubicBezTo>
                  <a:pt x="2908712" y="3086291"/>
                  <a:pt x="2879478" y="3074781"/>
                  <a:pt x="2855999" y="3051762"/>
                </a:cubicBezTo>
                <a:cubicBezTo>
                  <a:pt x="2832520" y="3028744"/>
                  <a:pt x="2820780" y="3000201"/>
                  <a:pt x="2820780" y="2966133"/>
                </a:cubicBezTo>
                <a:cubicBezTo>
                  <a:pt x="2820780" y="2932065"/>
                  <a:pt x="2832520" y="2903522"/>
                  <a:pt x="2855999" y="2880503"/>
                </a:cubicBezTo>
                <a:cubicBezTo>
                  <a:pt x="2879478" y="2857484"/>
                  <a:pt x="2908712" y="2845975"/>
                  <a:pt x="2943701" y="2845975"/>
                </a:cubicBezTo>
                <a:close/>
                <a:moveTo>
                  <a:pt x="1134380" y="2101549"/>
                </a:moveTo>
                <a:cubicBezTo>
                  <a:pt x="1078214" y="2101549"/>
                  <a:pt x="1032867" y="2122266"/>
                  <a:pt x="998339" y="2163699"/>
                </a:cubicBezTo>
                <a:cubicBezTo>
                  <a:pt x="963811" y="2205133"/>
                  <a:pt x="946547" y="2267284"/>
                  <a:pt x="946547" y="2350151"/>
                </a:cubicBezTo>
                <a:cubicBezTo>
                  <a:pt x="946547" y="2433940"/>
                  <a:pt x="963811" y="2496550"/>
                  <a:pt x="998339" y="2537984"/>
                </a:cubicBezTo>
                <a:cubicBezTo>
                  <a:pt x="1032867" y="2579418"/>
                  <a:pt x="1078674" y="2600135"/>
                  <a:pt x="1135761" y="2600135"/>
                </a:cubicBezTo>
                <a:cubicBezTo>
                  <a:pt x="1192847" y="2600135"/>
                  <a:pt x="1238424" y="2579418"/>
                  <a:pt x="1272492" y="2537984"/>
                </a:cubicBezTo>
                <a:cubicBezTo>
                  <a:pt x="1306560" y="2496550"/>
                  <a:pt x="1323594" y="2433940"/>
                  <a:pt x="1323594" y="2350151"/>
                </a:cubicBezTo>
                <a:cubicBezTo>
                  <a:pt x="1323594" y="2268204"/>
                  <a:pt x="1306560" y="2206284"/>
                  <a:pt x="1272492" y="2164390"/>
                </a:cubicBezTo>
                <a:cubicBezTo>
                  <a:pt x="1238424" y="2122496"/>
                  <a:pt x="1192387" y="2101549"/>
                  <a:pt x="1134380" y="2101549"/>
                </a:cubicBezTo>
                <a:close/>
                <a:moveTo>
                  <a:pt x="6030372" y="1933051"/>
                </a:moveTo>
                <a:lnTo>
                  <a:pt x="6486144" y="1933051"/>
                </a:lnTo>
                <a:cubicBezTo>
                  <a:pt x="6492589" y="1943180"/>
                  <a:pt x="6498344" y="1956070"/>
                  <a:pt x="6503408" y="1971723"/>
                </a:cubicBezTo>
                <a:cubicBezTo>
                  <a:pt x="6508472" y="1987376"/>
                  <a:pt x="6511004" y="2004870"/>
                  <a:pt x="6511004" y="2024206"/>
                </a:cubicBezTo>
                <a:cubicBezTo>
                  <a:pt x="6511004" y="2058273"/>
                  <a:pt x="6503638" y="2083134"/>
                  <a:pt x="6488906" y="2098786"/>
                </a:cubicBezTo>
                <a:cubicBezTo>
                  <a:pt x="6474174" y="2114439"/>
                  <a:pt x="6453917" y="2122266"/>
                  <a:pt x="6428136" y="2122266"/>
                </a:cubicBezTo>
                <a:lnTo>
                  <a:pt x="6136719" y="2122266"/>
                </a:lnTo>
                <a:lnTo>
                  <a:pt x="6136719" y="2159556"/>
                </a:lnTo>
                <a:lnTo>
                  <a:pt x="6136719" y="2250710"/>
                </a:lnTo>
                <a:lnTo>
                  <a:pt x="6447472" y="2250710"/>
                </a:lnTo>
                <a:cubicBezTo>
                  <a:pt x="6453917" y="2260838"/>
                  <a:pt x="6459672" y="2273729"/>
                  <a:pt x="6464736" y="2289382"/>
                </a:cubicBezTo>
                <a:cubicBezTo>
                  <a:pt x="6469800" y="2305034"/>
                  <a:pt x="6472332" y="2322529"/>
                  <a:pt x="6472332" y="2341864"/>
                </a:cubicBezTo>
                <a:cubicBezTo>
                  <a:pt x="6472332" y="2375932"/>
                  <a:pt x="6464966" y="2400562"/>
                  <a:pt x="6450234" y="2415755"/>
                </a:cubicBezTo>
                <a:cubicBezTo>
                  <a:pt x="6435502" y="2430947"/>
                  <a:pt x="6415246" y="2438543"/>
                  <a:pt x="6389465" y="2438543"/>
                </a:cubicBezTo>
                <a:lnTo>
                  <a:pt x="6136719" y="2438543"/>
                </a:lnTo>
                <a:lnTo>
                  <a:pt x="6136719" y="2547652"/>
                </a:lnTo>
                <a:lnTo>
                  <a:pt x="6136719" y="2583561"/>
                </a:lnTo>
                <a:lnTo>
                  <a:pt x="6491668" y="2583561"/>
                </a:lnTo>
                <a:cubicBezTo>
                  <a:pt x="6498113" y="2593689"/>
                  <a:pt x="6503868" y="2607040"/>
                  <a:pt x="6508932" y="2623614"/>
                </a:cubicBezTo>
                <a:cubicBezTo>
                  <a:pt x="6513996" y="2640187"/>
                  <a:pt x="6516528" y="2658142"/>
                  <a:pt x="6516528" y="2677478"/>
                </a:cubicBezTo>
                <a:cubicBezTo>
                  <a:pt x="6516528" y="2711545"/>
                  <a:pt x="6509162" y="2736176"/>
                  <a:pt x="6494430" y="2751368"/>
                </a:cubicBezTo>
                <a:cubicBezTo>
                  <a:pt x="6479698" y="2766560"/>
                  <a:pt x="6459442" y="2774156"/>
                  <a:pt x="6433660" y="2774156"/>
                </a:cubicBezTo>
                <a:lnTo>
                  <a:pt x="6030372" y="2774156"/>
                </a:lnTo>
                <a:cubicBezTo>
                  <a:pt x="5990780" y="2774156"/>
                  <a:pt x="5959474" y="2762647"/>
                  <a:pt x="5936456" y="2739628"/>
                </a:cubicBezTo>
                <a:cubicBezTo>
                  <a:pt x="5913437" y="2716610"/>
                  <a:pt x="5901928" y="2685304"/>
                  <a:pt x="5901928" y="2645712"/>
                </a:cubicBezTo>
                <a:lnTo>
                  <a:pt x="5901928" y="2547652"/>
                </a:lnTo>
                <a:lnTo>
                  <a:pt x="5901928" y="2159556"/>
                </a:lnTo>
                <a:lnTo>
                  <a:pt x="5901928" y="2061496"/>
                </a:lnTo>
                <a:cubicBezTo>
                  <a:pt x="5901928" y="2021904"/>
                  <a:pt x="5913437" y="1990598"/>
                  <a:pt x="5936456" y="1967580"/>
                </a:cubicBezTo>
                <a:cubicBezTo>
                  <a:pt x="5959474" y="1944561"/>
                  <a:pt x="5990780" y="1933051"/>
                  <a:pt x="6030372" y="1933051"/>
                </a:cubicBezTo>
                <a:close/>
                <a:moveTo>
                  <a:pt x="1882664" y="1933051"/>
                </a:moveTo>
                <a:lnTo>
                  <a:pt x="2029063" y="1933051"/>
                </a:lnTo>
                <a:lnTo>
                  <a:pt x="2283190" y="1933051"/>
                </a:lnTo>
                <a:lnTo>
                  <a:pt x="2488977" y="1933051"/>
                </a:lnTo>
                <a:cubicBezTo>
                  <a:pt x="2495422" y="1943180"/>
                  <a:pt x="2501177" y="1956531"/>
                  <a:pt x="2506241" y="1973104"/>
                </a:cubicBezTo>
                <a:cubicBezTo>
                  <a:pt x="2511305" y="1989678"/>
                  <a:pt x="2513838" y="2007632"/>
                  <a:pt x="2513838" y="2026968"/>
                </a:cubicBezTo>
                <a:cubicBezTo>
                  <a:pt x="2513838" y="2061036"/>
                  <a:pt x="2506241" y="2086126"/>
                  <a:pt x="2491049" y="2102239"/>
                </a:cubicBezTo>
                <a:cubicBezTo>
                  <a:pt x="2475857" y="2118352"/>
                  <a:pt x="2455370" y="2126409"/>
                  <a:pt x="2429589" y="2126409"/>
                </a:cubicBezTo>
                <a:lnTo>
                  <a:pt x="2283190" y="2126409"/>
                </a:lnTo>
                <a:lnTo>
                  <a:pt x="2273522" y="2126409"/>
                </a:lnTo>
                <a:lnTo>
                  <a:pt x="2273522" y="2768632"/>
                </a:lnTo>
                <a:cubicBezTo>
                  <a:pt x="2263394" y="2771394"/>
                  <a:pt x="2247741" y="2774156"/>
                  <a:pt x="2226563" y="2776919"/>
                </a:cubicBezTo>
                <a:cubicBezTo>
                  <a:pt x="2205386" y="2779681"/>
                  <a:pt x="2183749" y="2781062"/>
                  <a:pt x="2161651" y="2781062"/>
                </a:cubicBezTo>
                <a:cubicBezTo>
                  <a:pt x="2113772" y="2781062"/>
                  <a:pt x="2080164" y="2772545"/>
                  <a:pt x="2060829" y="2755511"/>
                </a:cubicBezTo>
                <a:cubicBezTo>
                  <a:pt x="2041493" y="2738477"/>
                  <a:pt x="2031825" y="2708783"/>
                  <a:pt x="2031825" y="2666429"/>
                </a:cubicBezTo>
                <a:lnTo>
                  <a:pt x="2031825" y="2126409"/>
                </a:lnTo>
                <a:lnTo>
                  <a:pt x="2029063" y="2126409"/>
                </a:lnTo>
                <a:lnTo>
                  <a:pt x="1823275" y="2126409"/>
                </a:lnTo>
                <a:cubicBezTo>
                  <a:pt x="1816830" y="2116281"/>
                  <a:pt x="1811075" y="2102930"/>
                  <a:pt x="1806011" y="2086356"/>
                </a:cubicBezTo>
                <a:cubicBezTo>
                  <a:pt x="1800947" y="2069783"/>
                  <a:pt x="1798415" y="2051828"/>
                  <a:pt x="1798415" y="2032493"/>
                </a:cubicBezTo>
                <a:cubicBezTo>
                  <a:pt x="1798415" y="1997504"/>
                  <a:pt x="1806011" y="1972183"/>
                  <a:pt x="1821203" y="1956531"/>
                </a:cubicBezTo>
                <a:cubicBezTo>
                  <a:pt x="1836396" y="1940878"/>
                  <a:pt x="1856883" y="1933051"/>
                  <a:pt x="1882664" y="1933051"/>
                </a:cubicBezTo>
                <a:close/>
                <a:moveTo>
                  <a:pt x="7231189" y="1917859"/>
                </a:moveTo>
                <a:cubicBezTo>
                  <a:pt x="7277227" y="1917859"/>
                  <a:pt x="7309453" y="1925916"/>
                  <a:pt x="7327868" y="1942029"/>
                </a:cubicBezTo>
                <a:cubicBezTo>
                  <a:pt x="7346283" y="1958142"/>
                  <a:pt x="7355490" y="1986915"/>
                  <a:pt x="7355490" y="2028349"/>
                </a:cubicBezTo>
                <a:lnTo>
                  <a:pt x="7355490" y="2231374"/>
                </a:lnTo>
                <a:lnTo>
                  <a:pt x="7355490" y="2405396"/>
                </a:lnTo>
                <a:lnTo>
                  <a:pt x="7355490" y="2479977"/>
                </a:lnTo>
                <a:lnTo>
                  <a:pt x="7355490" y="2741010"/>
                </a:lnTo>
                <a:cubicBezTo>
                  <a:pt x="7342600" y="2752979"/>
                  <a:pt x="7323955" y="2762647"/>
                  <a:pt x="7299555" y="2770013"/>
                </a:cubicBezTo>
                <a:cubicBezTo>
                  <a:pt x="7275155" y="2777379"/>
                  <a:pt x="7245921" y="2781062"/>
                  <a:pt x="7211853" y="2781062"/>
                </a:cubicBezTo>
                <a:cubicBezTo>
                  <a:pt x="7177786" y="2781062"/>
                  <a:pt x="7145559" y="2775998"/>
                  <a:pt x="7115174" y="2765870"/>
                </a:cubicBezTo>
                <a:cubicBezTo>
                  <a:pt x="7084790" y="2755741"/>
                  <a:pt x="7059930" y="2731342"/>
                  <a:pt x="7040594" y="2692670"/>
                </a:cubicBezTo>
                <a:lnTo>
                  <a:pt x="6903862" y="2413683"/>
                </a:lnTo>
                <a:cubicBezTo>
                  <a:pt x="6894654" y="2394347"/>
                  <a:pt x="6886138" y="2376162"/>
                  <a:pt x="6878312" y="2359129"/>
                </a:cubicBezTo>
                <a:cubicBezTo>
                  <a:pt x="6870485" y="2342095"/>
                  <a:pt x="6862889" y="2324370"/>
                  <a:pt x="6855524" y="2305955"/>
                </a:cubicBezTo>
                <a:cubicBezTo>
                  <a:pt x="6848157" y="2287540"/>
                  <a:pt x="6839870" y="2267284"/>
                  <a:pt x="6830662" y="2245186"/>
                </a:cubicBezTo>
                <a:lnTo>
                  <a:pt x="6821830" y="2247119"/>
                </a:lnTo>
                <a:lnTo>
                  <a:pt x="6824275" y="2279714"/>
                </a:lnTo>
                <a:cubicBezTo>
                  <a:pt x="6825542" y="2299970"/>
                  <a:pt x="6826519" y="2319766"/>
                  <a:pt x="6827210" y="2339102"/>
                </a:cubicBezTo>
                <a:cubicBezTo>
                  <a:pt x="6828591" y="2377774"/>
                  <a:pt x="6829282" y="2414374"/>
                  <a:pt x="6829282" y="2448902"/>
                </a:cubicBezTo>
                <a:cubicBezTo>
                  <a:pt x="6829282" y="2483430"/>
                  <a:pt x="6829282" y="2517267"/>
                  <a:pt x="6829282" y="2550414"/>
                </a:cubicBezTo>
                <a:lnTo>
                  <a:pt x="6829282" y="2770013"/>
                </a:lnTo>
                <a:cubicBezTo>
                  <a:pt x="6820074" y="2771855"/>
                  <a:pt x="6805112" y="2774156"/>
                  <a:pt x="6784395" y="2776919"/>
                </a:cubicBezTo>
                <a:cubicBezTo>
                  <a:pt x="6763678" y="2779681"/>
                  <a:pt x="6742730" y="2781062"/>
                  <a:pt x="6721554" y="2781062"/>
                </a:cubicBezTo>
                <a:cubicBezTo>
                  <a:pt x="6675516" y="2781062"/>
                  <a:pt x="6643290" y="2773006"/>
                  <a:pt x="6624875" y="2756892"/>
                </a:cubicBezTo>
                <a:cubicBezTo>
                  <a:pt x="6606460" y="2740779"/>
                  <a:pt x="6597252" y="2712006"/>
                  <a:pt x="6597252" y="2670572"/>
                </a:cubicBezTo>
                <a:lnTo>
                  <a:pt x="6597252" y="2296287"/>
                </a:lnTo>
                <a:lnTo>
                  <a:pt x="6597252" y="2217563"/>
                </a:lnTo>
                <a:lnTo>
                  <a:pt x="6597252" y="1975866"/>
                </a:lnTo>
                <a:cubicBezTo>
                  <a:pt x="6610143" y="1957451"/>
                  <a:pt x="6629940" y="1943640"/>
                  <a:pt x="6656641" y="1934433"/>
                </a:cubicBezTo>
                <a:cubicBezTo>
                  <a:pt x="6683342" y="1925225"/>
                  <a:pt x="6711886" y="1920621"/>
                  <a:pt x="6742271" y="1920621"/>
                </a:cubicBezTo>
                <a:cubicBezTo>
                  <a:pt x="6776338" y="1920621"/>
                  <a:pt x="6808796" y="1925916"/>
                  <a:pt x="6839640" y="1936504"/>
                </a:cubicBezTo>
                <a:cubicBezTo>
                  <a:pt x="6870485" y="1947093"/>
                  <a:pt x="6895116" y="1971263"/>
                  <a:pt x="6913530" y="2009013"/>
                </a:cubicBezTo>
                <a:lnTo>
                  <a:pt x="7051642" y="2288001"/>
                </a:lnTo>
                <a:cubicBezTo>
                  <a:pt x="7060850" y="2306416"/>
                  <a:pt x="7069367" y="2324370"/>
                  <a:pt x="7077194" y="2341864"/>
                </a:cubicBezTo>
                <a:cubicBezTo>
                  <a:pt x="7085020" y="2359359"/>
                  <a:pt x="7092846" y="2377313"/>
                  <a:pt x="7100673" y="2395728"/>
                </a:cubicBezTo>
                <a:cubicBezTo>
                  <a:pt x="7108499" y="2414143"/>
                  <a:pt x="7116556" y="2434400"/>
                  <a:pt x="7124842" y="2456498"/>
                </a:cubicBezTo>
                <a:lnTo>
                  <a:pt x="7131202" y="2455089"/>
                </a:lnTo>
                <a:lnTo>
                  <a:pt x="7129460" y="2432587"/>
                </a:lnTo>
                <a:cubicBezTo>
                  <a:pt x="7126266" y="2386147"/>
                  <a:pt x="7124497" y="2342555"/>
                  <a:pt x="7124152" y="2301812"/>
                </a:cubicBezTo>
                <a:cubicBezTo>
                  <a:pt x="7123692" y="2247488"/>
                  <a:pt x="7123461" y="2195926"/>
                  <a:pt x="7123461" y="2147126"/>
                </a:cubicBezTo>
                <a:lnTo>
                  <a:pt x="7123461" y="1928908"/>
                </a:lnTo>
                <a:cubicBezTo>
                  <a:pt x="7133590" y="1927067"/>
                  <a:pt x="7148782" y="1924765"/>
                  <a:pt x="7169038" y="1922002"/>
                </a:cubicBezTo>
                <a:cubicBezTo>
                  <a:pt x="7189295" y="1919240"/>
                  <a:pt x="7210012" y="1917859"/>
                  <a:pt x="7231189" y="1917859"/>
                </a:cubicBezTo>
                <a:close/>
                <a:moveTo>
                  <a:pt x="5651848" y="1917859"/>
                </a:moveTo>
                <a:cubicBezTo>
                  <a:pt x="5697886" y="1917859"/>
                  <a:pt x="5731033" y="1925685"/>
                  <a:pt x="5751290" y="1941338"/>
                </a:cubicBezTo>
                <a:cubicBezTo>
                  <a:pt x="5771546" y="1956991"/>
                  <a:pt x="5781674" y="1987376"/>
                  <a:pt x="5781674" y="2032493"/>
                </a:cubicBezTo>
                <a:lnTo>
                  <a:pt x="5781674" y="2159556"/>
                </a:lnTo>
                <a:lnTo>
                  <a:pt x="5781674" y="2478596"/>
                </a:lnTo>
                <a:lnTo>
                  <a:pt x="5781674" y="2768632"/>
                </a:lnTo>
                <a:cubicBezTo>
                  <a:pt x="5771546" y="2771394"/>
                  <a:pt x="5755894" y="2774156"/>
                  <a:pt x="5734716" y="2776919"/>
                </a:cubicBezTo>
                <a:cubicBezTo>
                  <a:pt x="5713539" y="2779681"/>
                  <a:pt x="5691902" y="2781062"/>
                  <a:pt x="5669803" y="2781062"/>
                </a:cubicBezTo>
                <a:cubicBezTo>
                  <a:pt x="5621924" y="2781062"/>
                  <a:pt x="5588317" y="2772545"/>
                  <a:pt x="5568982" y="2755511"/>
                </a:cubicBezTo>
                <a:cubicBezTo>
                  <a:pt x="5549646" y="2738477"/>
                  <a:pt x="5539978" y="2708783"/>
                  <a:pt x="5539978" y="2666429"/>
                </a:cubicBezTo>
                <a:lnTo>
                  <a:pt x="5539978" y="2478596"/>
                </a:lnTo>
                <a:lnTo>
                  <a:pt x="5539978" y="2159556"/>
                </a:lnTo>
                <a:lnTo>
                  <a:pt x="5539978" y="1930289"/>
                </a:lnTo>
                <a:cubicBezTo>
                  <a:pt x="5551026" y="1928448"/>
                  <a:pt x="5567370" y="1925916"/>
                  <a:pt x="5589008" y="1922693"/>
                </a:cubicBezTo>
                <a:cubicBezTo>
                  <a:pt x="5610645" y="1919470"/>
                  <a:pt x="5631592" y="1917859"/>
                  <a:pt x="5651848" y="1917859"/>
                </a:cubicBezTo>
                <a:close/>
                <a:moveTo>
                  <a:pt x="4785074" y="1917859"/>
                </a:moveTo>
                <a:cubicBezTo>
                  <a:pt x="4831112" y="1917859"/>
                  <a:pt x="4864258" y="1925685"/>
                  <a:pt x="4884515" y="1941338"/>
                </a:cubicBezTo>
                <a:cubicBezTo>
                  <a:pt x="4904772" y="1956991"/>
                  <a:pt x="4914900" y="1987376"/>
                  <a:pt x="4914900" y="2032493"/>
                </a:cubicBezTo>
                <a:lnTo>
                  <a:pt x="4914900" y="2159556"/>
                </a:lnTo>
                <a:lnTo>
                  <a:pt x="4914900" y="2256235"/>
                </a:lnTo>
                <a:lnTo>
                  <a:pt x="5180076" y="2256235"/>
                </a:lnTo>
                <a:lnTo>
                  <a:pt x="5180076" y="2159556"/>
                </a:lnTo>
                <a:lnTo>
                  <a:pt x="5180076" y="1930289"/>
                </a:lnTo>
                <a:cubicBezTo>
                  <a:pt x="5191124" y="1928448"/>
                  <a:pt x="5207468" y="1925916"/>
                  <a:pt x="5229106" y="1922693"/>
                </a:cubicBezTo>
                <a:cubicBezTo>
                  <a:pt x="5250742" y="1919470"/>
                  <a:pt x="5271690" y="1917859"/>
                  <a:pt x="5291946" y="1917859"/>
                </a:cubicBezTo>
                <a:cubicBezTo>
                  <a:pt x="5337984" y="1917859"/>
                  <a:pt x="5371130" y="1926146"/>
                  <a:pt x="5391388" y="1942719"/>
                </a:cubicBezTo>
                <a:cubicBezTo>
                  <a:pt x="5411644" y="1959293"/>
                  <a:pt x="5421772" y="1990138"/>
                  <a:pt x="5421772" y="2035255"/>
                </a:cubicBezTo>
                <a:lnTo>
                  <a:pt x="5421772" y="2159556"/>
                </a:lnTo>
                <a:lnTo>
                  <a:pt x="5421772" y="2478596"/>
                </a:lnTo>
                <a:lnTo>
                  <a:pt x="5421772" y="2768632"/>
                </a:lnTo>
                <a:cubicBezTo>
                  <a:pt x="5411644" y="2771394"/>
                  <a:pt x="5395992" y="2774156"/>
                  <a:pt x="5374814" y="2776919"/>
                </a:cubicBezTo>
                <a:cubicBezTo>
                  <a:pt x="5353637" y="2779681"/>
                  <a:pt x="5332000" y="2781062"/>
                  <a:pt x="5309902" y="2781062"/>
                </a:cubicBezTo>
                <a:cubicBezTo>
                  <a:pt x="5262022" y="2781062"/>
                  <a:pt x="5228415" y="2772545"/>
                  <a:pt x="5209079" y="2755511"/>
                </a:cubicBezTo>
                <a:cubicBezTo>
                  <a:pt x="5189744" y="2738477"/>
                  <a:pt x="5180076" y="2708783"/>
                  <a:pt x="5180076" y="2666429"/>
                </a:cubicBezTo>
                <a:lnTo>
                  <a:pt x="5180076" y="2478596"/>
                </a:lnTo>
                <a:lnTo>
                  <a:pt x="5180076" y="2446830"/>
                </a:lnTo>
                <a:lnTo>
                  <a:pt x="4914900" y="2446830"/>
                </a:lnTo>
                <a:lnTo>
                  <a:pt x="4914900" y="2478596"/>
                </a:lnTo>
                <a:lnTo>
                  <a:pt x="4914900" y="2768632"/>
                </a:lnTo>
                <a:cubicBezTo>
                  <a:pt x="4904772" y="2771394"/>
                  <a:pt x="4889119" y="2774156"/>
                  <a:pt x="4867941" y="2776919"/>
                </a:cubicBezTo>
                <a:cubicBezTo>
                  <a:pt x="4846764" y="2779681"/>
                  <a:pt x="4825126" y="2781062"/>
                  <a:pt x="4803029" y="2781062"/>
                </a:cubicBezTo>
                <a:cubicBezTo>
                  <a:pt x="4755150" y="2781062"/>
                  <a:pt x="4721542" y="2772545"/>
                  <a:pt x="4702206" y="2755511"/>
                </a:cubicBezTo>
                <a:cubicBezTo>
                  <a:pt x="4682870" y="2738477"/>
                  <a:pt x="4673203" y="2708783"/>
                  <a:pt x="4673203" y="2666429"/>
                </a:cubicBezTo>
                <a:lnTo>
                  <a:pt x="4673203" y="2478596"/>
                </a:lnTo>
                <a:lnTo>
                  <a:pt x="4673203" y="2159556"/>
                </a:lnTo>
                <a:lnTo>
                  <a:pt x="4673203" y="1930289"/>
                </a:lnTo>
                <a:cubicBezTo>
                  <a:pt x="4684252" y="1928448"/>
                  <a:pt x="4700595" y="1925916"/>
                  <a:pt x="4722232" y="1922693"/>
                </a:cubicBezTo>
                <a:cubicBezTo>
                  <a:pt x="4743870" y="1919470"/>
                  <a:pt x="4764817" y="1917859"/>
                  <a:pt x="4785074" y="1917859"/>
                </a:cubicBezTo>
                <a:close/>
                <a:moveTo>
                  <a:pt x="4430840" y="1917859"/>
                </a:moveTo>
                <a:cubicBezTo>
                  <a:pt x="4476876" y="1917859"/>
                  <a:pt x="4509103" y="1925916"/>
                  <a:pt x="4527518" y="1942029"/>
                </a:cubicBezTo>
                <a:cubicBezTo>
                  <a:pt x="4545933" y="1958142"/>
                  <a:pt x="4555140" y="1986915"/>
                  <a:pt x="4555140" y="2028349"/>
                </a:cubicBezTo>
                <a:lnTo>
                  <a:pt x="4555140" y="2231374"/>
                </a:lnTo>
                <a:lnTo>
                  <a:pt x="4555140" y="2405396"/>
                </a:lnTo>
                <a:lnTo>
                  <a:pt x="4555140" y="2479977"/>
                </a:lnTo>
                <a:lnTo>
                  <a:pt x="4555140" y="2741010"/>
                </a:lnTo>
                <a:cubicBezTo>
                  <a:pt x="4542250" y="2752979"/>
                  <a:pt x="4523604" y="2762647"/>
                  <a:pt x="4499205" y="2770013"/>
                </a:cubicBezTo>
                <a:cubicBezTo>
                  <a:pt x="4474804" y="2777379"/>
                  <a:pt x="4445571" y="2781062"/>
                  <a:pt x="4411504" y="2781062"/>
                </a:cubicBezTo>
                <a:cubicBezTo>
                  <a:pt x="4377436" y="2781062"/>
                  <a:pt x="4345209" y="2775998"/>
                  <a:pt x="4314824" y="2765870"/>
                </a:cubicBezTo>
                <a:cubicBezTo>
                  <a:pt x="4284440" y="2755741"/>
                  <a:pt x="4259580" y="2731342"/>
                  <a:pt x="4240244" y="2692670"/>
                </a:cubicBezTo>
                <a:lnTo>
                  <a:pt x="4103512" y="2413683"/>
                </a:lnTo>
                <a:cubicBezTo>
                  <a:pt x="4094305" y="2394347"/>
                  <a:pt x="4085788" y="2376162"/>
                  <a:pt x="4077962" y="2359129"/>
                </a:cubicBezTo>
                <a:cubicBezTo>
                  <a:pt x="4070135" y="2342095"/>
                  <a:pt x="4062539" y="2324370"/>
                  <a:pt x="4055174" y="2305955"/>
                </a:cubicBezTo>
                <a:cubicBezTo>
                  <a:pt x="4047807" y="2287540"/>
                  <a:pt x="4039520" y="2267284"/>
                  <a:pt x="4030312" y="2245186"/>
                </a:cubicBezTo>
                <a:lnTo>
                  <a:pt x="4021480" y="2247119"/>
                </a:lnTo>
                <a:lnTo>
                  <a:pt x="4023925" y="2279714"/>
                </a:lnTo>
                <a:cubicBezTo>
                  <a:pt x="4025192" y="2299970"/>
                  <a:pt x="4026169" y="2319766"/>
                  <a:pt x="4026860" y="2339102"/>
                </a:cubicBezTo>
                <a:cubicBezTo>
                  <a:pt x="4028241" y="2377774"/>
                  <a:pt x="4028932" y="2414374"/>
                  <a:pt x="4028932" y="2448902"/>
                </a:cubicBezTo>
                <a:cubicBezTo>
                  <a:pt x="4028932" y="2483430"/>
                  <a:pt x="4028932" y="2517267"/>
                  <a:pt x="4028932" y="2550414"/>
                </a:cubicBezTo>
                <a:lnTo>
                  <a:pt x="4028932" y="2770013"/>
                </a:lnTo>
                <a:cubicBezTo>
                  <a:pt x="4019724" y="2771855"/>
                  <a:pt x="4004762" y="2774156"/>
                  <a:pt x="3984045" y="2776919"/>
                </a:cubicBezTo>
                <a:cubicBezTo>
                  <a:pt x="3963328" y="2779681"/>
                  <a:pt x="3942382" y="2781062"/>
                  <a:pt x="3921204" y="2781062"/>
                </a:cubicBezTo>
                <a:cubicBezTo>
                  <a:pt x="3875166" y="2781062"/>
                  <a:pt x="3842940" y="2773006"/>
                  <a:pt x="3824525" y="2756892"/>
                </a:cubicBezTo>
                <a:cubicBezTo>
                  <a:pt x="3806110" y="2740779"/>
                  <a:pt x="3796902" y="2712006"/>
                  <a:pt x="3796902" y="2670572"/>
                </a:cubicBezTo>
                <a:lnTo>
                  <a:pt x="3796902" y="2296287"/>
                </a:lnTo>
                <a:lnTo>
                  <a:pt x="3796902" y="2217563"/>
                </a:lnTo>
                <a:lnTo>
                  <a:pt x="3796902" y="1975866"/>
                </a:lnTo>
                <a:cubicBezTo>
                  <a:pt x="3809793" y="1957451"/>
                  <a:pt x="3829590" y="1943640"/>
                  <a:pt x="3856291" y="1934433"/>
                </a:cubicBezTo>
                <a:cubicBezTo>
                  <a:pt x="3882992" y="1925225"/>
                  <a:pt x="3911536" y="1920621"/>
                  <a:pt x="3941921" y="1920621"/>
                </a:cubicBezTo>
                <a:cubicBezTo>
                  <a:pt x="3975988" y="1920621"/>
                  <a:pt x="4008444" y="1925916"/>
                  <a:pt x="4039290" y="1936504"/>
                </a:cubicBezTo>
                <a:cubicBezTo>
                  <a:pt x="4070135" y="1947093"/>
                  <a:pt x="4094765" y="1971263"/>
                  <a:pt x="4113180" y="2009013"/>
                </a:cubicBezTo>
                <a:lnTo>
                  <a:pt x="4251292" y="2288001"/>
                </a:lnTo>
                <a:cubicBezTo>
                  <a:pt x="4260500" y="2306416"/>
                  <a:pt x="4269017" y="2324370"/>
                  <a:pt x="4276844" y="2341864"/>
                </a:cubicBezTo>
                <a:cubicBezTo>
                  <a:pt x="4284670" y="2359359"/>
                  <a:pt x="4292496" y="2377313"/>
                  <a:pt x="4300323" y="2395728"/>
                </a:cubicBezTo>
                <a:cubicBezTo>
                  <a:pt x="4308149" y="2414143"/>
                  <a:pt x="4316206" y="2434400"/>
                  <a:pt x="4324492" y="2456498"/>
                </a:cubicBezTo>
                <a:lnTo>
                  <a:pt x="4330852" y="2455089"/>
                </a:lnTo>
                <a:lnTo>
                  <a:pt x="4329110" y="2432587"/>
                </a:lnTo>
                <a:cubicBezTo>
                  <a:pt x="4325916" y="2386147"/>
                  <a:pt x="4324147" y="2342555"/>
                  <a:pt x="4323802" y="2301812"/>
                </a:cubicBezTo>
                <a:cubicBezTo>
                  <a:pt x="4323341" y="2247488"/>
                  <a:pt x="4323112" y="2195926"/>
                  <a:pt x="4323112" y="2147126"/>
                </a:cubicBezTo>
                <a:lnTo>
                  <a:pt x="4323112" y="1928908"/>
                </a:lnTo>
                <a:cubicBezTo>
                  <a:pt x="4333240" y="1927067"/>
                  <a:pt x="4348432" y="1924765"/>
                  <a:pt x="4368688" y="1922002"/>
                </a:cubicBezTo>
                <a:cubicBezTo>
                  <a:pt x="4388945" y="1919240"/>
                  <a:pt x="4409662" y="1917859"/>
                  <a:pt x="4430840" y="1917859"/>
                </a:cubicBezTo>
                <a:close/>
                <a:moveTo>
                  <a:pt x="1134380" y="1906810"/>
                </a:moveTo>
                <a:cubicBezTo>
                  <a:pt x="1216326" y="1906810"/>
                  <a:pt x="1290447" y="1923844"/>
                  <a:pt x="1356741" y="1957912"/>
                </a:cubicBezTo>
                <a:cubicBezTo>
                  <a:pt x="1423035" y="1991980"/>
                  <a:pt x="1475517" y="2041930"/>
                  <a:pt x="1514189" y="2107764"/>
                </a:cubicBezTo>
                <a:cubicBezTo>
                  <a:pt x="1552860" y="2173597"/>
                  <a:pt x="1572196" y="2254393"/>
                  <a:pt x="1572196" y="2350151"/>
                </a:cubicBezTo>
                <a:cubicBezTo>
                  <a:pt x="1572196" y="2445909"/>
                  <a:pt x="1553090" y="2526935"/>
                  <a:pt x="1514879" y="2593229"/>
                </a:cubicBezTo>
                <a:cubicBezTo>
                  <a:pt x="1476668" y="2659523"/>
                  <a:pt x="1424646" y="2709704"/>
                  <a:pt x="1358812" y="2743772"/>
                </a:cubicBezTo>
                <a:cubicBezTo>
                  <a:pt x="1292979" y="2777840"/>
                  <a:pt x="1218168" y="2794873"/>
                  <a:pt x="1134380" y="2794873"/>
                </a:cubicBezTo>
                <a:cubicBezTo>
                  <a:pt x="1050591" y="2794873"/>
                  <a:pt x="975780" y="2777840"/>
                  <a:pt x="909947" y="2743772"/>
                </a:cubicBezTo>
                <a:cubicBezTo>
                  <a:pt x="844113" y="2709704"/>
                  <a:pt x="792321" y="2659523"/>
                  <a:pt x="754570" y="2593229"/>
                </a:cubicBezTo>
                <a:cubicBezTo>
                  <a:pt x="716820" y="2526935"/>
                  <a:pt x="697945" y="2445909"/>
                  <a:pt x="697945" y="2350151"/>
                </a:cubicBezTo>
                <a:cubicBezTo>
                  <a:pt x="697945" y="2254393"/>
                  <a:pt x="717280" y="2173597"/>
                  <a:pt x="755952" y="2107764"/>
                </a:cubicBezTo>
                <a:cubicBezTo>
                  <a:pt x="794623" y="2041930"/>
                  <a:pt x="846875" y="1991980"/>
                  <a:pt x="912709" y="1957912"/>
                </a:cubicBezTo>
                <a:cubicBezTo>
                  <a:pt x="978543" y="1923844"/>
                  <a:pt x="1052433" y="1906810"/>
                  <a:pt x="1134380" y="1906810"/>
                </a:cubicBezTo>
                <a:close/>
                <a:moveTo>
                  <a:pt x="343900" y="1906810"/>
                </a:moveTo>
                <a:cubicBezTo>
                  <a:pt x="397304" y="1906810"/>
                  <a:pt x="444722" y="1911874"/>
                  <a:pt x="486156" y="1922002"/>
                </a:cubicBezTo>
                <a:cubicBezTo>
                  <a:pt x="527589" y="1932131"/>
                  <a:pt x="560276" y="1947553"/>
                  <a:pt x="584216" y="1968270"/>
                </a:cubicBezTo>
                <a:cubicBezTo>
                  <a:pt x="608155" y="1988987"/>
                  <a:pt x="620125" y="2015459"/>
                  <a:pt x="620125" y="2047685"/>
                </a:cubicBezTo>
                <a:cubicBezTo>
                  <a:pt x="620125" y="2070704"/>
                  <a:pt x="614601" y="2090960"/>
                  <a:pt x="603551" y="2108454"/>
                </a:cubicBezTo>
                <a:cubicBezTo>
                  <a:pt x="592502" y="2125949"/>
                  <a:pt x="579152" y="2140681"/>
                  <a:pt x="563499" y="2152650"/>
                </a:cubicBezTo>
                <a:cubicBezTo>
                  <a:pt x="543242" y="2139760"/>
                  <a:pt x="516081" y="2128481"/>
                  <a:pt x="482012" y="2118813"/>
                </a:cubicBezTo>
                <a:cubicBezTo>
                  <a:pt x="447945" y="2109145"/>
                  <a:pt x="410654" y="2104311"/>
                  <a:pt x="370141" y="2104311"/>
                </a:cubicBezTo>
                <a:cubicBezTo>
                  <a:pt x="328708" y="2104311"/>
                  <a:pt x="298323" y="2110066"/>
                  <a:pt x="278987" y="2121575"/>
                </a:cubicBezTo>
                <a:cubicBezTo>
                  <a:pt x="259651" y="2133084"/>
                  <a:pt x="249983" y="2147586"/>
                  <a:pt x="249983" y="2165080"/>
                </a:cubicBezTo>
                <a:cubicBezTo>
                  <a:pt x="249983" y="2178892"/>
                  <a:pt x="256198" y="2190171"/>
                  <a:pt x="268629" y="2198918"/>
                </a:cubicBezTo>
                <a:cubicBezTo>
                  <a:pt x="281059" y="2207665"/>
                  <a:pt x="298784" y="2215722"/>
                  <a:pt x="321802" y="2223088"/>
                </a:cubicBezTo>
                <a:lnTo>
                  <a:pt x="395002" y="2246567"/>
                </a:lnTo>
                <a:cubicBezTo>
                  <a:pt x="482473" y="2274189"/>
                  <a:pt x="549227" y="2309868"/>
                  <a:pt x="595265" y="2353604"/>
                </a:cubicBezTo>
                <a:cubicBezTo>
                  <a:pt x="641302" y="2397340"/>
                  <a:pt x="664321" y="2456037"/>
                  <a:pt x="664321" y="2529697"/>
                </a:cubicBezTo>
                <a:cubicBezTo>
                  <a:pt x="664321" y="2607961"/>
                  <a:pt x="633246" y="2671723"/>
                  <a:pt x="571095" y="2720983"/>
                </a:cubicBezTo>
                <a:cubicBezTo>
                  <a:pt x="508944" y="2770243"/>
                  <a:pt x="418481" y="2794873"/>
                  <a:pt x="299704" y="2794873"/>
                </a:cubicBezTo>
                <a:cubicBezTo>
                  <a:pt x="243538" y="2794873"/>
                  <a:pt x="192897" y="2788888"/>
                  <a:pt x="147780" y="2776919"/>
                </a:cubicBezTo>
                <a:cubicBezTo>
                  <a:pt x="102663" y="2764949"/>
                  <a:pt x="66754" y="2746994"/>
                  <a:pt x="40052" y="2723055"/>
                </a:cubicBezTo>
                <a:cubicBezTo>
                  <a:pt x="13351" y="2699115"/>
                  <a:pt x="0" y="2670112"/>
                  <a:pt x="0" y="2636044"/>
                </a:cubicBezTo>
                <a:cubicBezTo>
                  <a:pt x="0" y="2609342"/>
                  <a:pt x="7827" y="2586554"/>
                  <a:pt x="23479" y="2567678"/>
                </a:cubicBezTo>
                <a:cubicBezTo>
                  <a:pt x="39132" y="2548803"/>
                  <a:pt x="56166" y="2534301"/>
                  <a:pt x="74581" y="2524173"/>
                </a:cubicBezTo>
                <a:cubicBezTo>
                  <a:pt x="100362" y="2544429"/>
                  <a:pt x="131897" y="2561924"/>
                  <a:pt x="169188" y="2576656"/>
                </a:cubicBezTo>
                <a:cubicBezTo>
                  <a:pt x="206478" y="2591388"/>
                  <a:pt x="247221" y="2598754"/>
                  <a:pt x="291417" y="2598754"/>
                </a:cubicBezTo>
                <a:cubicBezTo>
                  <a:pt x="336534" y="2598754"/>
                  <a:pt x="368300" y="2591388"/>
                  <a:pt x="386715" y="2576656"/>
                </a:cubicBezTo>
                <a:cubicBezTo>
                  <a:pt x="405130" y="2561924"/>
                  <a:pt x="414337" y="2545350"/>
                  <a:pt x="414337" y="2526935"/>
                </a:cubicBezTo>
                <a:cubicBezTo>
                  <a:pt x="414337" y="2508520"/>
                  <a:pt x="406971" y="2494018"/>
                  <a:pt x="392240" y="2483430"/>
                </a:cubicBezTo>
                <a:cubicBezTo>
                  <a:pt x="377507" y="2472841"/>
                  <a:pt x="356791" y="2462943"/>
                  <a:pt x="330089" y="2453736"/>
                </a:cubicBezTo>
                <a:lnTo>
                  <a:pt x="272081" y="2434400"/>
                </a:lnTo>
                <a:cubicBezTo>
                  <a:pt x="218678" y="2415985"/>
                  <a:pt x="171489" y="2396419"/>
                  <a:pt x="130517" y="2375702"/>
                </a:cubicBezTo>
                <a:cubicBezTo>
                  <a:pt x="89543" y="2354985"/>
                  <a:pt x="57547" y="2328053"/>
                  <a:pt x="34528" y="2294906"/>
                </a:cubicBezTo>
                <a:cubicBezTo>
                  <a:pt x="11509" y="2261759"/>
                  <a:pt x="0" y="2218484"/>
                  <a:pt x="0" y="2165080"/>
                </a:cubicBezTo>
                <a:cubicBezTo>
                  <a:pt x="0" y="2086817"/>
                  <a:pt x="30154" y="2024206"/>
                  <a:pt x="90463" y="1977247"/>
                </a:cubicBezTo>
                <a:cubicBezTo>
                  <a:pt x="150773" y="1930289"/>
                  <a:pt x="235252" y="1906810"/>
                  <a:pt x="343900" y="1906810"/>
                </a:cubicBezTo>
                <a:close/>
                <a:moveTo>
                  <a:pt x="3474052" y="1857090"/>
                </a:moveTo>
                <a:cubicBezTo>
                  <a:pt x="3503516" y="1857090"/>
                  <a:pt x="3528837" y="1863995"/>
                  <a:pt x="3550014" y="1877806"/>
                </a:cubicBezTo>
                <a:cubicBezTo>
                  <a:pt x="3571192" y="1891618"/>
                  <a:pt x="3581780" y="1915097"/>
                  <a:pt x="3581780" y="1948244"/>
                </a:cubicBezTo>
                <a:lnTo>
                  <a:pt x="3581780" y="1956531"/>
                </a:lnTo>
                <a:cubicBezTo>
                  <a:pt x="3581780" y="2009013"/>
                  <a:pt x="3570271" y="2054360"/>
                  <a:pt x="3547252" y="2092571"/>
                </a:cubicBezTo>
                <a:cubicBezTo>
                  <a:pt x="3524234" y="2130782"/>
                  <a:pt x="3493388" y="2160016"/>
                  <a:pt x="3454717" y="2180273"/>
                </a:cubicBezTo>
                <a:cubicBezTo>
                  <a:pt x="3416046" y="2200529"/>
                  <a:pt x="3373230" y="2210658"/>
                  <a:pt x="3326272" y="2210658"/>
                </a:cubicBezTo>
                <a:lnTo>
                  <a:pt x="3313842" y="2210066"/>
                </a:lnTo>
                <a:lnTo>
                  <a:pt x="3313842" y="2379155"/>
                </a:lnTo>
                <a:lnTo>
                  <a:pt x="3313842" y="2419207"/>
                </a:lnTo>
                <a:lnTo>
                  <a:pt x="3313842" y="2463403"/>
                </a:lnTo>
                <a:cubicBezTo>
                  <a:pt x="3313842" y="2529697"/>
                  <a:pt x="3298880" y="2587705"/>
                  <a:pt x="3268956" y="2637425"/>
                </a:cubicBezTo>
                <a:cubicBezTo>
                  <a:pt x="3239031" y="2687146"/>
                  <a:pt x="3196216" y="2725817"/>
                  <a:pt x="3140511" y="2753440"/>
                </a:cubicBezTo>
                <a:cubicBezTo>
                  <a:pt x="3084806" y="2781062"/>
                  <a:pt x="3018282" y="2794873"/>
                  <a:pt x="2940938" y="2794873"/>
                </a:cubicBezTo>
                <a:cubicBezTo>
                  <a:pt x="2863596" y="2794873"/>
                  <a:pt x="2797071" y="2781062"/>
                  <a:pt x="2741366" y="2753440"/>
                </a:cubicBezTo>
                <a:cubicBezTo>
                  <a:pt x="2685661" y="2725817"/>
                  <a:pt x="2642846" y="2687146"/>
                  <a:pt x="2612921" y="2637425"/>
                </a:cubicBezTo>
                <a:cubicBezTo>
                  <a:pt x="2582997" y="2587705"/>
                  <a:pt x="2568035" y="2529697"/>
                  <a:pt x="2568035" y="2463403"/>
                </a:cubicBezTo>
                <a:lnTo>
                  <a:pt x="2568035" y="2416445"/>
                </a:lnTo>
                <a:lnTo>
                  <a:pt x="2568035" y="2379155"/>
                </a:lnTo>
                <a:lnTo>
                  <a:pt x="2568035" y="1930289"/>
                </a:lnTo>
                <a:cubicBezTo>
                  <a:pt x="2579084" y="1928448"/>
                  <a:pt x="2595427" y="1925916"/>
                  <a:pt x="2617065" y="1922693"/>
                </a:cubicBezTo>
                <a:cubicBezTo>
                  <a:pt x="2638702" y="1919470"/>
                  <a:pt x="2659649" y="1917859"/>
                  <a:pt x="2679906" y="1917859"/>
                </a:cubicBezTo>
                <a:cubicBezTo>
                  <a:pt x="2725943" y="1917859"/>
                  <a:pt x="2759090" y="1925685"/>
                  <a:pt x="2779347" y="1941338"/>
                </a:cubicBezTo>
                <a:cubicBezTo>
                  <a:pt x="2799603" y="1956991"/>
                  <a:pt x="2809732" y="1987376"/>
                  <a:pt x="2809732" y="2032493"/>
                </a:cubicBezTo>
                <a:lnTo>
                  <a:pt x="2809732" y="2379155"/>
                </a:lnTo>
                <a:lnTo>
                  <a:pt x="2809732" y="2416445"/>
                </a:lnTo>
                <a:lnTo>
                  <a:pt x="2809732" y="2459260"/>
                </a:lnTo>
                <a:cubicBezTo>
                  <a:pt x="2809732" y="2502535"/>
                  <a:pt x="2821932" y="2536833"/>
                  <a:pt x="2846331" y="2562154"/>
                </a:cubicBezTo>
                <a:cubicBezTo>
                  <a:pt x="2870731" y="2587474"/>
                  <a:pt x="2902267" y="2600135"/>
                  <a:pt x="2940938" y="2600135"/>
                </a:cubicBezTo>
                <a:cubicBezTo>
                  <a:pt x="2979610" y="2600135"/>
                  <a:pt x="3011146" y="2587474"/>
                  <a:pt x="3035546" y="2562154"/>
                </a:cubicBezTo>
                <a:cubicBezTo>
                  <a:pt x="3059946" y="2536833"/>
                  <a:pt x="3072146" y="2502535"/>
                  <a:pt x="3072146" y="2459260"/>
                </a:cubicBezTo>
                <a:lnTo>
                  <a:pt x="3072146" y="2419207"/>
                </a:lnTo>
                <a:lnTo>
                  <a:pt x="3072146" y="2379155"/>
                </a:lnTo>
                <a:lnTo>
                  <a:pt x="3072146" y="1930289"/>
                </a:lnTo>
                <a:cubicBezTo>
                  <a:pt x="3083194" y="1928448"/>
                  <a:pt x="3099538" y="1925916"/>
                  <a:pt x="3121176" y="1922693"/>
                </a:cubicBezTo>
                <a:cubicBezTo>
                  <a:pt x="3142812" y="1919470"/>
                  <a:pt x="3163760" y="1917859"/>
                  <a:pt x="3184016" y="1917859"/>
                </a:cubicBezTo>
                <a:cubicBezTo>
                  <a:pt x="3230054" y="1917859"/>
                  <a:pt x="3263201" y="1925685"/>
                  <a:pt x="3283458" y="1941338"/>
                </a:cubicBezTo>
                <a:cubicBezTo>
                  <a:pt x="3303714" y="1956991"/>
                  <a:pt x="3313842" y="1987376"/>
                  <a:pt x="3313842" y="2032493"/>
                </a:cubicBezTo>
                <a:lnTo>
                  <a:pt x="3313842" y="2059917"/>
                </a:lnTo>
                <a:lnTo>
                  <a:pt x="3318676" y="2058561"/>
                </a:lnTo>
                <a:cubicBezTo>
                  <a:pt x="3332948" y="2052922"/>
                  <a:pt x="3345608" y="2044462"/>
                  <a:pt x="3356657" y="2033183"/>
                </a:cubicBezTo>
                <a:cubicBezTo>
                  <a:pt x="3378756" y="2010625"/>
                  <a:pt x="3389804" y="1974485"/>
                  <a:pt x="3389804" y="1924765"/>
                </a:cubicBezTo>
                <a:lnTo>
                  <a:pt x="3389804" y="1877806"/>
                </a:lnTo>
                <a:cubicBezTo>
                  <a:pt x="3402694" y="1871361"/>
                  <a:pt x="3415355" y="1866297"/>
                  <a:pt x="3427785" y="1862614"/>
                </a:cubicBezTo>
                <a:cubicBezTo>
                  <a:pt x="3440215" y="1858931"/>
                  <a:pt x="3455638" y="1857090"/>
                  <a:pt x="3474052" y="1857090"/>
                </a:cubicBezTo>
                <a:close/>
                <a:moveTo>
                  <a:pt x="1142666" y="1607106"/>
                </a:moveTo>
                <a:cubicBezTo>
                  <a:pt x="1166606" y="1607106"/>
                  <a:pt x="1188474" y="1611480"/>
                  <a:pt x="1208270" y="1620227"/>
                </a:cubicBezTo>
                <a:cubicBezTo>
                  <a:pt x="1228066" y="1628974"/>
                  <a:pt x="1248092" y="1643936"/>
                  <a:pt x="1268349" y="1665113"/>
                </a:cubicBezTo>
                <a:lnTo>
                  <a:pt x="1380220" y="1776984"/>
                </a:lnTo>
                <a:cubicBezTo>
                  <a:pt x="1380220" y="1810131"/>
                  <a:pt x="1371703" y="1834991"/>
                  <a:pt x="1354669" y="1851565"/>
                </a:cubicBezTo>
                <a:cubicBezTo>
                  <a:pt x="1337635" y="1868139"/>
                  <a:pt x="1314386" y="1876425"/>
                  <a:pt x="1284922" y="1876425"/>
                </a:cubicBezTo>
                <a:cubicBezTo>
                  <a:pt x="1266507" y="1876425"/>
                  <a:pt x="1249473" y="1870440"/>
                  <a:pt x="1233821" y="1858471"/>
                </a:cubicBezTo>
                <a:cubicBezTo>
                  <a:pt x="1218168" y="1846501"/>
                  <a:pt x="1199292" y="1828546"/>
                  <a:pt x="1177194" y="1804607"/>
                </a:cubicBezTo>
                <a:lnTo>
                  <a:pt x="1139904" y="1763173"/>
                </a:lnTo>
                <a:cubicBezTo>
                  <a:pt x="1117806" y="1783430"/>
                  <a:pt x="1095708" y="1803916"/>
                  <a:pt x="1073610" y="1824633"/>
                </a:cubicBezTo>
                <a:cubicBezTo>
                  <a:pt x="1051512" y="1845350"/>
                  <a:pt x="1030335" y="1863995"/>
                  <a:pt x="1010078" y="1880569"/>
                </a:cubicBezTo>
                <a:cubicBezTo>
                  <a:pt x="981535" y="1880569"/>
                  <a:pt x="957596" y="1872282"/>
                  <a:pt x="938260" y="1855709"/>
                </a:cubicBezTo>
                <a:cubicBezTo>
                  <a:pt x="918924" y="1839135"/>
                  <a:pt x="909256" y="1818418"/>
                  <a:pt x="909256" y="1793558"/>
                </a:cubicBezTo>
                <a:cubicBezTo>
                  <a:pt x="909256" y="1774222"/>
                  <a:pt x="913860" y="1757649"/>
                  <a:pt x="923067" y="1743837"/>
                </a:cubicBezTo>
                <a:cubicBezTo>
                  <a:pt x="932275" y="1730026"/>
                  <a:pt x="949309" y="1713453"/>
                  <a:pt x="974169" y="1694117"/>
                </a:cubicBezTo>
                <a:lnTo>
                  <a:pt x="1014222" y="1663732"/>
                </a:lnTo>
                <a:cubicBezTo>
                  <a:pt x="1064863" y="1625981"/>
                  <a:pt x="1107678" y="1607106"/>
                  <a:pt x="1142666" y="1607106"/>
                </a:cubicBezTo>
                <a:close/>
                <a:moveTo>
                  <a:pt x="6219586" y="1600200"/>
                </a:moveTo>
                <a:cubicBezTo>
                  <a:pt x="6243526" y="1600200"/>
                  <a:pt x="6265394" y="1604574"/>
                  <a:pt x="6285190" y="1613321"/>
                </a:cubicBezTo>
                <a:cubicBezTo>
                  <a:pt x="6304986" y="1622068"/>
                  <a:pt x="6325012" y="1637030"/>
                  <a:pt x="6345269" y="1658208"/>
                </a:cubicBezTo>
                <a:lnTo>
                  <a:pt x="6457140" y="1770079"/>
                </a:lnTo>
                <a:cubicBezTo>
                  <a:pt x="6457140" y="1803226"/>
                  <a:pt x="6448623" y="1828086"/>
                  <a:pt x="6431590" y="1844659"/>
                </a:cubicBezTo>
                <a:cubicBezTo>
                  <a:pt x="6414556" y="1861233"/>
                  <a:pt x="6391306" y="1869520"/>
                  <a:pt x="6361842" y="1869520"/>
                </a:cubicBezTo>
                <a:cubicBezTo>
                  <a:pt x="6343427" y="1869520"/>
                  <a:pt x="6326394" y="1863535"/>
                  <a:pt x="6310741" y="1851565"/>
                </a:cubicBezTo>
                <a:cubicBezTo>
                  <a:pt x="6295088" y="1839595"/>
                  <a:pt x="6276212" y="1821641"/>
                  <a:pt x="6254114" y="1797701"/>
                </a:cubicBezTo>
                <a:lnTo>
                  <a:pt x="6216824" y="1756268"/>
                </a:lnTo>
                <a:cubicBezTo>
                  <a:pt x="6194726" y="1776524"/>
                  <a:pt x="6172628" y="1797011"/>
                  <a:pt x="6150530" y="1817727"/>
                </a:cubicBezTo>
                <a:cubicBezTo>
                  <a:pt x="6128432" y="1838444"/>
                  <a:pt x="6107255" y="1857090"/>
                  <a:pt x="6086998" y="1873663"/>
                </a:cubicBezTo>
                <a:cubicBezTo>
                  <a:pt x="6058455" y="1873663"/>
                  <a:pt x="6034516" y="1865376"/>
                  <a:pt x="6015180" y="1848803"/>
                </a:cubicBezTo>
                <a:cubicBezTo>
                  <a:pt x="5995844" y="1832229"/>
                  <a:pt x="5986176" y="1811512"/>
                  <a:pt x="5986176" y="1786652"/>
                </a:cubicBezTo>
                <a:cubicBezTo>
                  <a:pt x="5986176" y="1767317"/>
                  <a:pt x="5990780" y="1750743"/>
                  <a:pt x="5999988" y="1736932"/>
                </a:cubicBezTo>
                <a:cubicBezTo>
                  <a:pt x="6009194" y="1723120"/>
                  <a:pt x="6026229" y="1706547"/>
                  <a:pt x="6051089" y="1687211"/>
                </a:cubicBezTo>
                <a:lnTo>
                  <a:pt x="6091142" y="1656826"/>
                </a:lnTo>
                <a:cubicBezTo>
                  <a:pt x="6141783" y="1619076"/>
                  <a:pt x="6184598" y="1600200"/>
                  <a:pt x="6219586" y="1600200"/>
                </a:cubicBezTo>
                <a:close/>
                <a:moveTo>
                  <a:pt x="1432702" y="1448277"/>
                </a:moveTo>
                <a:cubicBezTo>
                  <a:pt x="1472295" y="1448277"/>
                  <a:pt x="1501298" y="1456563"/>
                  <a:pt x="1519713" y="1473137"/>
                </a:cubicBezTo>
                <a:cubicBezTo>
                  <a:pt x="1538128" y="1489710"/>
                  <a:pt x="1547336" y="1508586"/>
                  <a:pt x="1547336" y="1529763"/>
                </a:cubicBezTo>
                <a:cubicBezTo>
                  <a:pt x="1547336" y="1545416"/>
                  <a:pt x="1543423" y="1559457"/>
                  <a:pt x="1535596" y="1571887"/>
                </a:cubicBezTo>
                <a:cubicBezTo>
                  <a:pt x="1527770" y="1584317"/>
                  <a:pt x="1515570" y="1598819"/>
                  <a:pt x="1498997" y="1615393"/>
                </a:cubicBezTo>
                <a:lnTo>
                  <a:pt x="1413367" y="1702404"/>
                </a:lnTo>
                <a:cubicBezTo>
                  <a:pt x="1382982" y="1702404"/>
                  <a:pt x="1358582" y="1695038"/>
                  <a:pt x="1340167" y="1680306"/>
                </a:cubicBezTo>
                <a:cubicBezTo>
                  <a:pt x="1321752" y="1665574"/>
                  <a:pt x="1312545" y="1649000"/>
                  <a:pt x="1312545" y="1630585"/>
                </a:cubicBezTo>
                <a:cubicBezTo>
                  <a:pt x="1312545" y="1621377"/>
                  <a:pt x="1314386" y="1612170"/>
                  <a:pt x="1318069" y="1602963"/>
                </a:cubicBezTo>
                <a:cubicBezTo>
                  <a:pt x="1321752" y="1593755"/>
                  <a:pt x="1328197" y="1583166"/>
                  <a:pt x="1337405" y="1571197"/>
                </a:cubicBezTo>
                <a:close/>
                <a:moveTo>
                  <a:pt x="4685109" y="1245775"/>
                </a:moveTo>
                <a:cubicBezTo>
                  <a:pt x="4723780" y="1245775"/>
                  <a:pt x="4754395" y="1257284"/>
                  <a:pt x="4776954" y="1280303"/>
                </a:cubicBezTo>
                <a:cubicBezTo>
                  <a:pt x="4799512" y="1303322"/>
                  <a:pt x="4810791" y="1331865"/>
                  <a:pt x="4810791" y="1365933"/>
                </a:cubicBezTo>
                <a:cubicBezTo>
                  <a:pt x="4810791" y="1400001"/>
                  <a:pt x="4799512" y="1428544"/>
                  <a:pt x="4776954" y="1451563"/>
                </a:cubicBezTo>
                <a:cubicBezTo>
                  <a:pt x="4754395" y="1474582"/>
                  <a:pt x="4723780" y="1486091"/>
                  <a:pt x="4685109" y="1486091"/>
                </a:cubicBezTo>
                <a:cubicBezTo>
                  <a:pt x="4650120" y="1486091"/>
                  <a:pt x="4620886" y="1474582"/>
                  <a:pt x="4597408" y="1451563"/>
                </a:cubicBezTo>
                <a:cubicBezTo>
                  <a:pt x="4573928" y="1428544"/>
                  <a:pt x="4562189" y="1400001"/>
                  <a:pt x="4562189" y="1365933"/>
                </a:cubicBezTo>
                <a:cubicBezTo>
                  <a:pt x="4562189" y="1331865"/>
                  <a:pt x="4573928" y="1303322"/>
                  <a:pt x="4597408" y="1280303"/>
                </a:cubicBezTo>
                <a:cubicBezTo>
                  <a:pt x="4620886" y="1257284"/>
                  <a:pt x="4650120" y="1245775"/>
                  <a:pt x="4685109" y="1245775"/>
                </a:cubicBezTo>
                <a:close/>
                <a:moveTo>
                  <a:pt x="4683728" y="535877"/>
                </a:moveTo>
                <a:cubicBezTo>
                  <a:pt x="4675441" y="561658"/>
                  <a:pt x="4666234" y="589741"/>
                  <a:pt x="4656105" y="620126"/>
                </a:cubicBezTo>
                <a:cubicBezTo>
                  <a:pt x="4645978" y="650510"/>
                  <a:pt x="4635388" y="682506"/>
                  <a:pt x="4624340" y="716114"/>
                </a:cubicBezTo>
                <a:lnTo>
                  <a:pt x="4595940" y="809340"/>
                </a:lnTo>
                <a:lnTo>
                  <a:pt x="4767552" y="809340"/>
                </a:lnTo>
                <a:lnTo>
                  <a:pt x="4755546" y="763417"/>
                </a:lnTo>
                <a:cubicBezTo>
                  <a:pt x="4750942" y="746153"/>
                  <a:pt x="4746338" y="729234"/>
                  <a:pt x="4741735" y="712661"/>
                </a:cubicBezTo>
                <a:cubicBezTo>
                  <a:pt x="4732528" y="679514"/>
                  <a:pt x="4723780" y="647978"/>
                  <a:pt x="4715494" y="618054"/>
                </a:cubicBezTo>
                <a:cubicBezTo>
                  <a:pt x="4707206" y="588129"/>
                  <a:pt x="4699380" y="560737"/>
                  <a:pt x="4692014" y="535877"/>
                </a:cubicBezTo>
                <a:close/>
                <a:moveTo>
                  <a:pt x="5456062" y="502730"/>
                </a:moveTo>
                <a:cubicBezTo>
                  <a:pt x="5441330" y="502730"/>
                  <a:pt x="5429130" y="502960"/>
                  <a:pt x="5419462" y="503420"/>
                </a:cubicBezTo>
                <a:cubicBezTo>
                  <a:pt x="5409794" y="503881"/>
                  <a:pt x="5399896" y="505032"/>
                  <a:pt x="5389768" y="506873"/>
                </a:cubicBezTo>
                <a:lnTo>
                  <a:pt x="5389768" y="720948"/>
                </a:lnTo>
                <a:lnTo>
                  <a:pt x="5456062" y="720948"/>
                </a:lnTo>
                <a:cubicBezTo>
                  <a:pt x="5493814" y="720948"/>
                  <a:pt x="5524428" y="711510"/>
                  <a:pt x="5547907" y="692635"/>
                </a:cubicBezTo>
                <a:cubicBezTo>
                  <a:pt x="5571386" y="673759"/>
                  <a:pt x="5583126" y="646827"/>
                  <a:pt x="5583126" y="611839"/>
                </a:cubicBezTo>
                <a:cubicBezTo>
                  <a:pt x="5583126" y="576850"/>
                  <a:pt x="5572307" y="549918"/>
                  <a:pt x="5550669" y="531043"/>
                </a:cubicBezTo>
                <a:cubicBezTo>
                  <a:pt x="5529032" y="512168"/>
                  <a:pt x="5497496" y="502730"/>
                  <a:pt x="5456062" y="502730"/>
                </a:cubicBezTo>
                <a:close/>
                <a:moveTo>
                  <a:pt x="2010680" y="501349"/>
                </a:moveTo>
                <a:cubicBezTo>
                  <a:pt x="1954514" y="501349"/>
                  <a:pt x="1909167" y="522066"/>
                  <a:pt x="1874639" y="563499"/>
                </a:cubicBezTo>
                <a:cubicBezTo>
                  <a:pt x="1840111" y="604933"/>
                  <a:pt x="1822847" y="667084"/>
                  <a:pt x="1822847" y="749951"/>
                </a:cubicBezTo>
                <a:cubicBezTo>
                  <a:pt x="1822847" y="833739"/>
                  <a:pt x="1840111" y="896350"/>
                  <a:pt x="1874639" y="937784"/>
                </a:cubicBezTo>
                <a:cubicBezTo>
                  <a:pt x="1909167" y="979218"/>
                  <a:pt x="1954974" y="999935"/>
                  <a:pt x="2012061" y="999935"/>
                </a:cubicBezTo>
                <a:cubicBezTo>
                  <a:pt x="2069147" y="999935"/>
                  <a:pt x="2114724" y="979218"/>
                  <a:pt x="2148792" y="937784"/>
                </a:cubicBezTo>
                <a:cubicBezTo>
                  <a:pt x="2182860" y="896350"/>
                  <a:pt x="2199894" y="833739"/>
                  <a:pt x="2199894" y="749951"/>
                </a:cubicBezTo>
                <a:cubicBezTo>
                  <a:pt x="2199894" y="668004"/>
                  <a:pt x="2182860" y="606084"/>
                  <a:pt x="2148792" y="564190"/>
                </a:cubicBezTo>
                <a:cubicBezTo>
                  <a:pt x="2114724" y="522296"/>
                  <a:pt x="2068687" y="501349"/>
                  <a:pt x="2010680" y="501349"/>
                </a:cubicBezTo>
                <a:close/>
                <a:moveTo>
                  <a:pt x="3644788" y="332851"/>
                </a:moveTo>
                <a:lnTo>
                  <a:pt x="3791188" y="332851"/>
                </a:lnTo>
                <a:lnTo>
                  <a:pt x="4045314" y="332851"/>
                </a:lnTo>
                <a:lnTo>
                  <a:pt x="4251102" y="332851"/>
                </a:lnTo>
                <a:cubicBezTo>
                  <a:pt x="4257548" y="342979"/>
                  <a:pt x="4263302" y="356330"/>
                  <a:pt x="4268366" y="372904"/>
                </a:cubicBezTo>
                <a:cubicBezTo>
                  <a:pt x="4273430" y="389478"/>
                  <a:pt x="4275962" y="407432"/>
                  <a:pt x="4275962" y="426768"/>
                </a:cubicBezTo>
                <a:cubicBezTo>
                  <a:pt x="4275962" y="460836"/>
                  <a:pt x="4268366" y="485926"/>
                  <a:pt x="4253174" y="502039"/>
                </a:cubicBezTo>
                <a:cubicBezTo>
                  <a:pt x="4237982" y="518152"/>
                  <a:pt x="4217495" y="526209"/>
                  <a:pt x="4191714" y="526209"/>
                </a:cubicBezTo>
                <a:lnTo>
                  <a:pt x="4045314" y="526209"/>
                </a:lnTo>
                <a:lnTo>
                  <a:pt x="4035646" y="526209"/>
                </a:lnTo>
                <a:lnTo>
                  <a:pt x="4035646" y="1168432"/>
                </a:lnTo>
                <a:cubicBezTo>
                  <a:pt x="4025518" y="1171194"/>
                  <a:pt x="4009866" y="1173957"/>
                  <a:pt x="3988688" y="1176719"/>
                </a:cubicBezTo>
                <a:cubicBezTo>
                  <a:pt x="3967511" y="1179481"/>
                  <a:pt x="3945874" y="1180862"/>
                  <a:pt x="3923776" y="1180862"/>
                </a:cubicBezTo>
                <a:cubicBezTo>
                  <a:pt x="3875896" y="1180862"/>
                  <a:pt x="3842289" y="1172345"/>
                  <a:pt x="3822954" y="1155311"/>
                </a:cubicBezTo>
                <a:cubicBezTo>
                  <a:pt x="3803618" y="1138278"/>
                  <a:pt x="3793950" y="1108583"/>
                  <a:pt x="3793950" y="1066229"/>
                </a:cubicBezTo>
                <a:lnTo>
                  <a:pt x="3793950" y="526209"/>
                </a:lnTo>
                <a:lnTo>
                  <a:pt x="3791188" y="526209"/>
                </a:lnTo>
                <a:lnTo>
                  <a:pt x="3585400" y="526209"/>
                </a:lnTo>
                <a:cubicBezTo>
                  <a:pt x="3578954" y="516081"/>
                  <a:pt x="3573200" y="502730"/>
                  <a:pt x="3568136" y="486156"/>
                </a:cubicBezTo>
                <a:cubicBezTo>
                  <a:pt x="3563072" y="469583"/>
                  <a:pt x="3560540" y="451628"/>
                  <a:pt x="3560540" y="432292"/>
                </a:cubicBezTo>
                <a:cubicBezTo>
                  <a:pt x="3560540" y="397304"/>
                  <a:pt x="3568136" y="371983"/>
                  <a:pt x="3583328" y="356330"/>
                </a:cubicBezTo>
                <a:cubicBezTo>
                  <a:pt x="3598520" y="340677"/>
                  <a:pt x="3619008" y="332851"/>
                  <a:pt x="3644788" y="332851"/>
                </a:cubicBezTo>
                <a:close/>
                <a:moveTo>
                  <a:pt x="4685109" y="319040"/>
                </a:moveTo>
                <a:cubicBezTo>
                  <a:pt x="4731146" y="319040"/>
                  <a:pt x="4772120" y="325715"/>
                  <a:pt x="4808029" y="339066"/>
                </a:cubicBezTo>
                <a:cubicBezTo>
                  <a:pt x="4843938" y="352417"/>
                  <a:pt x="4866496" y="373825"/>
                  <a:pt x="4875704" y="403289"/>
                </a:cubicBezTo>
                <a:cubicBezTo>
                  <a:pt x="4892278" y="450247"/>
                  <a:pt x="4910002" y="505262"/>
                  <a:pt x="4928878" y="568333"/>
                </a:cubicBezTo>
                <a:cubicBezTo>
                  <a:pt x="4947753" y="631405"/>
                  <a:pt x="4967088" y="697238"/>
                  <a:pt x="4986884" y="765834"/>
                </a:cubicBezTo>
                <a:cubicBezTo>
                  <a:pt x="5006681" y="834430"/>
                  <a:pt x="5025786" y="901184"/>
                  <a:pt x="5044202" y="966097"/>
                </a:cubicBezTo>
                <a:cubicBezTo>
                  <a:pt x="5062616" y="1031010"/>
                  <a:pt x="5078730" y="1089248"/>
                  <a:pt x="5092541" y="1140810"/>
                </a:cubicBezTo>
                <a:cubicBezTo>
                  <a:pt x="5081492" y="1152779"/>
                  <a:pt x="5064918" y="1162908"/>
                  <a:pt x="5042820" y="1171194"/>
                </a:cubicBezTo>
                <a:cubicBezTo>
                  <a:pt x="5020722" y="1179481"/>
                  <a:pt x="4994481" y="1183624"/>
                  <a:pt x="4964096" y="1183624"/>
                </a:cubicBezTo>
                <a:cubicBezTo>
                  <a:pt x="4918980" y="1183624"/>
                  <a:pt x="4887674" y="1176028"/>
                  <a:pt x="4870180" y="1160836"/>
                </a:cubicBezTo>
                <a:cubicBezTo>
                  <a:pt x="4852685" y="1145644"/>
                  <a:pt x="4839795" y="1122395"/>
                  <a:pt x="4831508" y="1091089"/>
                </a:cubicBezTo>
                <a:lnTo>
                  <a:pt x="4806691" y="995791"/>
                </a:lnTo>
                <a:lnTo>
                  <a:pt x="4556984" y="995791"/>
                </a:lnTo>
                <a:lnTo>
                  <a:pt x="4547687" y="1030320"/>
                </a:lnTo>
                <a:cubicBezTo>
                  <a:pt x="4543544" y="1047814"/>
                  <a:pt x="4539400" y="1064387"/>
                  <a:pt x="4535257" y="1080040"/>
                </a:cubicBezTo>
                <a:cubicBezTo>
                  <a:pt x="4531114" y="1095693"/>
                  <a:pt x="4527200" y="1110885"/>
                  <a:pt x="4523518" y="1125617"/>
                </a:cubicBezTo>
                <a:cubicBezTo>
                  <a:pt x="4519834" y="1140349"/>
                  <a:pt x="4516151" y="1154621"/>
                  <a:pt x="4512468" y="1168432"/>
                </a:cubicBezTo>
                <a:cubicBezTo>
                  <a:pt x="4500498" y="1172115"/>
                  <a:pt x="4487148" y="1175798"/>
                  <a:pt x="4472416" y="1179481"/>
                </a:cubicBezTo>
                <a:cubicBezTo>
                  <a:pt x="4457684" y="1183164"/>
                  <a:pt x="4440190" y="1185006"/>
                  <a:pt x="4419933" y="1185006"/>
                </a:cubicBezTo>
                <a:cubicBezTo>
                  <a:pt x="4373896" y="1185006"/>
                  <a:pt x="4339368" y="1176949"/>
                  <a:pt x="4316348" y="1160836"/>
                </a:cubicBezTo>
                <a:cubicBezTo>
                  <a:pt x="4293330" y="1144723"/>
                  <a:pt x="4281820" y="1122395"/>
                  <a:pt x="4281820" y="1093851"/>
                </a:cubicBezTo>
                <a:cubicBezTo>
                  <a:pt x="4281820" y="1080961"/>
                  <a:pt x="4283662" y="1068070"/>
                  <a:pt x="4287345" y="1055180"/>
                </a:cubicBezTo>
                <a:cubicBezTo>
                  <a:pt x="4291028" y="1042289"/>
                  <a:pt x="4295172" y="1027097"/>
                  <a:pt x="4299775" y="1009603"/>
                </a:cubicBezTo>
                <a:cubicBezTo>
                  <a:pt x="4307141" y="980139"/>
                  <a:pt x="4318190" y="942158"/>
                  <a:pt x="4332922" y="895660"/>
                </a:cubicBezTo>
                <a:cubicBezTo>
                  <a:pt x="4347654" y="849162"/>
                  <a:pt x="4363998" y="798981"/>
                  <a:pt x="4381952" y="745117"/>
                </a:cubicBezTo>
                <a:cubicBezTo>
                  <a:pt x="4399907" y="691253"/>
                  <a:pt x="4417861" y="638541"/>
                  <a:pt x="4435816" y="586979"/>
                </a:cubicBezTo>
                <a:cubicBezTo>
                  <a:pt x="4453770" y="535416"/>
                  <a:pt x="4470114" y="489149"/>
                  <a:pt x="4484846" y="448175"/>
                </a:cubicBezTo>
                <a:cubicBezTo>
                  <a:pt x="4499578" y="407202"/>
                  <a:pt x="4510627" y="377047"/>
                  <a:pt x="4517992" y="357711"/>
                </a:cubicBezTo>
                <a:cubicBezTo>
                  <a:pt x="4533645" y="348504"/>
                  <a:pt x="4557585" y="339757"/>
                  <a:pt x="4589812" y="331470"/>
                </a:cubicBezTo>
                <a:cubicBezTo>
                  <a:pt x="4622038" y="323183"/>
                  <a:pt x="4653804" y="319040"/>
                  <a:pt x="4685109" y="319040"/>
                </a:cubicBezTo>
                <a:close/>
                <a:moveTo>
                  <a:pt x="3164014" y="317659"/>
                </a:moveTo>
                <a:cubicBezTo>
                  <a:pt x="3210052" y="317659"/>
                  <a:pt x="3242278" y="325715"/>
                  <a:pt x="3260692" y="341828"/>
                </a:cubicBezTo>
                <a:cubicBezTo>
                  <a:pt x="3279108" y="357941"/>
                  <a:pt x="3288315" y="386715"/>
                  <a:pt x="3288315" y="428149"/>
                </a:cubicBezTo>
                <a:lnTo>
                  <a:pt x="3288315" y="631174"/>
                </a:lnTo>
                <a:lnTo>
                  <a:pt x="3288315" y="805196"/>
                </a:lnTo>
                <a:lnTo>
                  <a:pt x="3288315" y="879777"/>
                </a:lnTo>
                <a:lnTo>
                  <a:pt x="3288315" y="1140810"/>
                </a:lnTo>
                <a:cubicBezTo>
                  <a:pt x="3275424" y="1152779"/>
                  <a:pt x="3256780" y="1162447"/>
                  <a:pt x="3232380" y="1169813"/>
                </a:cubicBezTo>
                <a:cubicBezTo>
                  <a:pt x="3207980" y="1177179"/>
                  <a:pt x="3178746" y="1180862"/>
                  <a:pt x="3144678" y="1180862"/>
                </a:cubicBezTo>
                <a:cubicBezTo>
                  <a:pt x="3110610" y="1180862"/>
                  <a:pt x="3078384" y="1175798"/>
                  <a:pt x="3048000" y="1165670"/>
                </a:cubicBezTo>
                <a:cubicBezTo>
                  <a:pt x="3017615" y="1155542"/>
                  <a:pt x="2992754" y="1131142"/>
                  <a:pt x="2973418" y="1092470"/>
                </a:cubicBezTo>
                <a:lnTo>
                  <a:pt x="2836688" y="813483"/>
                </a:lnTo>
                <a:cubicBezTo>
                  <a:pt x="2827480" y="794147"/>
                  <a:pt x="2818963" y="775962"/>
                  <a:pt x="2811136" y="758929"/>
                </a:cubicBezTo>
                <a:cubicBezTo>
                  <a:pt x="2803310" y="741895"/>
                  <a:pt x="2795714" y="724170"/>
                  <a:pt x="2788348" y="705755"/>
                </a:cubicBezTo>
                <a:cubicBezTo>
                  <a:pt x="2780982" y="687340"/>
                  <a:pt x="2772695" y="667084"/>
                  <a:pt x="2763488" y="644986"/>
                </a:cubicBezTo>
                <a:lnTo>
                  <a:pt x="2754656" y="646919"/>
                </a:lnTo>
                <a:lnTo>
                  <a:pt x="2757100" y="679514"/>
                </a:lnTo>
                <a:cubicBezTo>
                  <a:pt x="2758366" y="699770"/>
                  <a:pt x="2759345" y="719566"/>
                  <a:pt x="2760035" y="738902"/>
                </a:cubicBezTo>
                <a:cubicBezTo>
                  <a:pt x="2761416" y="777574"/>
                  <a:pt x="2762107" y="814174"/>
                  <a:pt x="2762107" y="848702"/>
                </a:cubicBezTo>
                <a:cubicBezTo>
                  <a:pt x="2762107" y="883230"/>
                  <a:pt x="2762107" y="917067"/>
                  <a:pt x="2762107" y="950214"/>
                </a:cubicBezTo>
                <a:lnTo>
                  <a:pt x="2762107" y="1169813"/>
                </a:lnTo>
                <a:cubicBezTo>
                  <a:pt x="2752899" y="1171655"/>
                  <a:pt x="2737937" y="1173957"/>
                  <a:pt x="2717220" y="1176719"/>
                </a:cubicBezTo>
                <a:cubicBezTo>
                  <a:pt x="2696503" y="1179481"/>
                  <a:pt x="2675556" y="1180862"/>
                  <a:pt x="2654379" y="1180862"/>
                </a:cubicBezTo>
                <a:cubicBezTo>
                  <a:pt x="2608342" y="1180862"/>
                  <a:pt x="2576115" y="1172806"/>
                  <a:pt x="2557700" y="1156693"/>
                </a:cubicBezTo>
                <a:cubicBezTo>
                  <a:pt x="2539285" y="1140579"/>
                  <a:pt x="2530078" y="1111806"/>
                  <a:pt x="2530078" y="1070372"/>
                </a:cubicBezTo>
                <a:lnTo>
                  <a:pt x="2530078" y="696087"/>
                </a:lnTo>
                <a:lnTo>
                  <a:pt x="2530078" y="617363"/>
                </a:lnTo>
                <a:lnTo>
                  <a:pt x="2530078" y="375666"/>
                </a:lnTo>
                <a:cubicBezTo>
                  <a:pt x="2542968" y="357251"/>
                  <a:pt x="2562764" y="343440"/>
                  <a:pt x="2589466" y="334232"/>
                </a:cubicBezTo>
                <a:cubicBezTo>
                  <a:pt x="2616168" y="325025"/>
                  <a:pt x="2644711" y="320421"/>
                  <a:pt x="2675096" y="320421"/>
                </a:cubicBezTo>
                <a:cubicBezTo>
                  <a:pt x="2709164" y="320421"/>
                  <a:pt x="2741620" y="325715"/>
                  <a:pt x="2772465" y="336304"/>
                </a:cubicBezTo>
                <a:cubicBezTo>
                  <a:pt x="2803310" y="346892"/>
                  <a:pt x="2827940" y="371063"/>
                  <a:pt x="2846355" y="408813"/>
                </a:cubicBezTo>
                <a:lnTo>
                  <a:pt x="2984468" y="687801"/>
                </a:lnTo>
                <a:cubicBezTo>
                  <a:pt x="2993676" y="706216"/>
                  <a:pt x="3002192" y="724170"/>
                  <a:pt x="3010018" y="741664"/>
                </a:cubicBezTo>
                <a:cubicBezTo>
                  <a:pt x="3017844" y="759159"/>
                  <a:pt x="3025672" y="777113"/>
                  <a:pt x="3033498" y="795528"/>
                </a:cubicBezTo>
                <a:cubicBezTo>
                  <a:pt x="3041324" y="813943"/>
                  <a:pt x="3049380" y="834200"/>
                  <a:pt x="3057668" y="856298"/>
                </a:cubicBezTo>
                <a:lnTo>
                  <a:pt x="3064028" y="854889"/>
                </a:lnTo>
                <a:lnTo>
                  <a:pt x="3062286" y="832387"/>
                </a:lnTo>
                <a:cubicBezTo>
                  <a:pt x="3059092" y="785947"/>
                  <a:pt x="3057322" y="742355"/>
                  <a:pt x="3056977" y="701612"/>
                </a:cubicBezTo>
                <a:cubicBezTo>
                  <a:pt x="3056516" y="647288"/>
                  <a:pt x="3056286" y="595726"/>
                  <a:pt x="3056286" y="546926"/>
                </a:cubicBezTo>
                <a:lnTo>
                  <a:pt x="3056286" y="328708"/>
                </a:lnTo>
                <a:cubicBezTo>
                  <a:pt x="3066414" y="326866"/>
                  <a:pt x="3081607" y="324564"/>
                  <a:pt x="3101864" y="321802"/>
                </a:cubicBezTo>
                <a:cubicBezTo>
                  <a:pt x="3122120" y="319040"/>
                  <a:pt x="3142837" y="317659"/>
                  <a:pt x="3164014" y="317659"/>
                </a:cubicBezTo>
                <a:close/>
                <a:moveTo>
                  <a:pt x="5436726" y="309372"/>
                </a:moveTo>
                <a:cubicBezTo>
                  <a:pt x="5562870" y="309372"/>
                  <a:pt x="5659778" y="336534"/>
                  <a:pt x="5727453" y="390859"/>
                </a:cubicBezTo>
                <a:cubicBezTo>
                  <a:pt x="5795128" y="445183"/>
                  <a:pt x="5828966" y="518843"/>
                  <a:pt x="5828966" y="611839"/>
                </a:cubicBezTo>
                <a:cubicBezTo>
                  <a:pt x="5828966" y="671687"/>
                  <a:pt x="5814234" y="723940"/>
                  <a:pt x="5784770" y="768596"/>
                </a:cubicBezTo>
                <a:cubicBezTo>
                  <a:pt x="5755306" y="813253"/>
                  <a:pt x="5713872" y="848011"/>
                  <a:pt x="5660469" y="872871"/>
                </a:cubicBezTo>
                <a:cubicBezTo>
                  <a:pt x="5607065" y="897732"/>
                  <a:pt x="5543994" y="910162"/>
                  <a:pt x="5471255" y="910162"/>
                </a:cubicBezTo>
                <a:lnTo>
                  <a:pt x="5391150" y="910162"/>
                </a:lnTo>
                <a:lnTo>
                  <a:pt x="5391150" y="1168432"/>
                </a:lnTo>
                <a:cubicBezTo>
                  <a:pt x="5381022" y="1171194"/>
                  <a:pt x="5365368" y="1173957"/>
                  <a:pt x="5344191" y="1176719"/>
                </a:cubicBezTo>
                <a:cubicBezTo>
                  <a:pt x="5323014" y="1179481"/>
                  <a:pt x="5301376" y="1180862"/>
                  <a:pt x="5279278" y="1180862"/>
                </a:cubicBezTo>
                <a:cubicBezTo>
                  <a:pt x="5231399" y="1180862"/>
                  <a:pt x="5197792" y="1172345"/>
                  <a:pt x="5178456" y="1155311"/>
                </a:cubicBezTo>
                <a:cubicBezTo>
                  <a:pt x="5159120" y="1138278"/>
                  <a:pt x="5149452" y="1108583"/>
                  <a:pt x="5149452" y="1066229"/>
                </a:cubicBezTo>
                <a:lnTo>
                  <a:pt x="5149452" y="910162"/>
                </a:lnTo>
                <a:lnTo>
                  <a:pt x="5149452" y="805196"/>
                </a:lnTo>
                <a:lnTo>
                  <a:pt x="5149452" y="411576"/>
                </a:lnTo>
                <a:cubicBezTo>
                  <a:pt x="5149452" y="392240"/>
                  <a:pt x="5154977" y="377278"/>
                  <a:pt x="5166026" y="366689"/>
                </a:cubicBezTo>
                <a:cubicBezTo>
                  <a:pt x="5177075" y="356100"/>
                  <a:pt x="5191347" y="347583"/>
                  <a:pt x="5208840" y="341138"/>
                </a:cubicBezTo>
                <a:cubicBezTo>
                  <a:pt x="5240146" y="330089"/>
                  <a:pt x="5277437" y="322032"/>
                  <a:pt x="5320712" y="316968"/>
                </a:cubicBezTo>
                <a:cubicBezTo>
                  <a:pt x="5363988" y="311904"/>
                  <a:pt x="5402659" y="309372"/>
                  <a:pt x="5436726" y="309372"/>
                </a:cubicBezTo>
                <a:close/>
                <a:moveTo>
                  <a:pt x="2010680" y="306610"/>
                </a:moveTo>
                <a:cubicBezTo>
                  <a:pt x="2092626" y="306610"/>
                  <a:pt x="2166747" y="323643"/>
                  <a:pt x="2233041" y="357711"/>
                </a:cubicBezTo>
                <a:cubicBezTo>
                  <a:pt x="2299335" y="391780"/>
                  <a:pt x="2351817" y="441730"/>
                  <a:pt x="2390489" y="507564"/>
                </a:cubicBezTo>
                <a:cubicBezTo>
                  <a:pt x="2429160" y="573397"/>
                  <a:pt x="2448496" y="654193"/>
                  <a:pt x="2448496" y="749951"/>
                </a:cubicBezTo>
                <a:cubicBezTo>
                  <a:pt x="2448496" y="845709"/>
                  <a:pt x="2429391" y="926735"/>
                  <a:pt x="2391179" y="993029"/>
                </a:cubicBezTo>
                <a:cubicBezTo>
                  <a:pt x="2352968" y="1059323"/>
                  <a:pt x="2300946" y="1109504"/>
                  <a:pt x="2235112" y="1143572"/>
                </a:cubicBezTo>
                <a:cubicBezTo>
                  <a:pt x="2169279" y="1177640"/>
                  <a:pt x="2094468" y="1194673"/>
                  <a:pt x="2010680" y="1194673"/>
                </a:cubicBezTo>
                <a:cubicBezTo>
                  <a:pt x="1926891" y="1194673"/>
                  <a:pt x="1852080" y="1177640"/>
                  <a:pt x="1786247" y="1143572"/>
                </a:cubicBezTo>
                <a:cubicBezTo>
                  <a:pt x="1720413" y="1109504"/>
                  <a:pt x="1668621" y="1059323"/>
                  <a:pt x="1630870" y="993029"/>
                </a:cubicBezTo>
                <a:cubicBezTo>
                  <a:pt x="1593119" y="926735"/>
                  <a:pt x="1574244" y="845709"/>
                  <a:pt x="1574244" y="749951"/>
                </a:cubicBezTo>
                <a:cubicBezTo>
                  <a:pt x="1574244" y="654193"/>
                  <a:pt x="1593580" y="573397"/>
                  <a:pt x="1632251" y="507564"/>
                </a:cubicBezTo>
                <a:cubicBezTo>
                  <a:pt x="1670923" y="441730"/>
                  <a:pt x="1723175" y="391780"/>
                  <a:pt x="1789009" y="357711"/>
                </a:cubicBezTo>
                <a:cubicBezTo>
                  <a:pt x="1854843" y="323643"/>
                  <a:pt x="1928733" y="306610"/>
                  <a:pt x="2010680" y="306610"/>
                </a:cubicBezTo>
                <a:close/>
                <a:moveTo>
                  <a:pt x="4700302" y="0"/>
                </a:moveTo>
                <a:cubicBezTo>
                  <a:pt x="4724240" y="0"/>
                  <a:pt x="4746108" y="4374"/>
                  <a:pt x="4765905" y="13121"/>
                </a:cubicBezTo>
                <a:cubicBezTo>
                  <a:pt x="4785701" y="21868"/>
                  <a:pt x="4805727" y="36830"/>
                  <a:pt x="4825984" y="58007"/>
                </a:cubicBezTo>
                <a:lnTo>
                  <a:pt x="4937855" y="169878"/>
                </a:lnTo>
                <a:cubicBezTo>
                  <a:pt x="4937855" y="203025"/>
                  <a:pt x="4929338" y="227886"/>
                  <a:pt x="4912304" y="244459"/>
                </a:cubicBezTo>
                <a:cubicBezTo>
                  <a:pt x="4895270" y="261032"/>
                  <a:pt x="4872021" y="269319"/>
                  <a:pt x="4842557" y="269319"/>
                </a:cubicBezTo>
                <a:cubicBezTo>
                  <a:pt x="4824142" y="269319"/>
                  <a:pt x="4807108" y="263334"/>
                  <a:pt x="4791456" y="251365"/>
                </a:cubicBezTo>
                <a:cubicBezTo>
                  <a:pt x="4775802" y="239395"/>
                  <a:pt x="4756928" y="221440"/>
                  <a:pt x="4734830" y="197501"/>
                </a:cubicBezTo>
                <a:lnTo>
                  <a:pt x="4697540" y="156067"/>
                </a:lnTo>
                <a:cubicBezTo>
                  <a:pt x="4675441" y="176324"/>
                  <a:pt x="4653343" y="196810"/>
                  <a:pt x="4631245" y="217527"/>
                </a:cubicBezTo>
                <a:cubicBezTo>
                  <a:pt x="4609147" y="238244"/>
                  <a:pt x="4587970" y="256889"/>
                  <a:pt x="4567714" y="273463"/>
                </a:cubicBezTo>
                <a:cubicBezTo>
                  <a:pt x="4539170" y="273463"/>
                  <a:pt x="4515230" y="265176"/>
                  <a:pt x="4495894" y="248602"/>
                </a:cubicBezTo>
                <a:cubicBezTo>
                  <a:pt x="4476559" y="232029"/>
                  <a:pt x="4466891" y="211312"/>
                  <a:pt x="4466891" y="186452"/>
                </a:cubicBezTo>
                <a:cubicBezTo>
                  <a:pt x="4466891" y="167116"/>
                  <a:pt x="4471495" y="150543"/>
                  <a:pt x="4480702" y="136731"/>
                </a:cubicBezTo>
                <a:cubicBezTo>
                  <a:pt x="4489910" y="122920"/>
                  <a:pt x="4506944" y="106347"/>
                  <a:pt x="4531804" y="87011"/>
                </a:cubicBezTo>
                <a:lnTo>
                  <a:pt x="4571857" y="56626"/>
                </a:lnTo>
                <a:cubicBezTo>
                  <a:pt x="4622498" y="18875"/>
                  <a:pt x="4665313" y="0"/>
                  <a:pt x="4700302" y="0"/>
                </a:cubicBezTo>
                <a:close/>
                <a:moveTo>
                  <a:pt x="2018966" y="0"/>
                </a:moveTo>
                <a:cubicBezTo>
                  <a:pt x="2042906" y="0"/>
                  <a:pt x="2064774" y="4374"/>
                  <a:pt x="2084570" y="13121"/>
                </a:cubicBezTo>
                <a:cubicBezTo>
                  <a:pt x="2104366" y="21868"/>
                  <a:pt x="2124392" y="36830"/>
                  <a:pt x="2144649" y="58007"/>
                </a:cubicBezTo>
                <a:lnTo>
                  <a:pt x="2256520" y="169878"/>
                </a:lnTo>
                <a:cubicBezTo>
                  <a:pt x="2256520" y="203025"/>
                  <a:pt x="2248003" y="227886"/>
                  <a:pt x="2230969" y="244459"/>
                </a:cubicBezTo>
                <a:cubicBezTo>
                  <a:pt x="2213935" y="261032"/>
                  <a:pt x="2190686" y="269319"/>
                  <a:pt x="2161222" y="269319"/>
                </a:cubicBezTo>
                <a:cubicBezTo>
                  <a:pt x="2142807" y="269319"/>
                  <a:pt x="2125773" y="263334"/>
                  <a:pt x="2110121" y="251365"/>
                </a:cubicBezTo>
                <a:cubicBezTo>
                  <a:pt x="2094468" y="239395"/>
                  <a:pt x="2075592" y="221440"/>
                  <a:pt x="2053494" y="197501"/>
                </a:cubicBezTo>
                <a:lnTo>
                  <a:pt x="2016204" y="156067"/>
                </a:lnTo>
                <a:cubicBezTo>
                  <a:pt x="1994106" y="176324"/>
                  <a:pt x="1972008" y="196810"/>
                  <a:pt x="1949910" y="217527"/>
                </a:cubicBezTo>
                <a:cubicBezTo>
                  <a:pt x="1927812" y="238244"/>
                  <a:pt x="1906635" y="256889"/>
                  <a:pt x="1886378" y="273463"/>
                </a:cubicBezTo>
                <a:cubicBezTo>
                  <a:pt x="1857835" y="273463"/>
                  <a:pt x="1833896" y="265176"/>
                  <a:pt x="1814560" y="248602"/>
                </a:cubicBezTo>
                <a:cubicBezTo>
                  <a:pt x="1795224" y="232029"/>
                  <a:pt x="1785556" y="211312"/>
                  <a:pt x="1785556" y="186452"/>
                </a:cubicBezTo>
                <a:cubicBezTo>
                  <a:pt x="1785556" y="167116"/>
                  <a:pt x="1790160" y="150543"/>
                  <a:pt x="1799367" y="136731"/>
                </a:cubicBezTo>
                <a:cubicBezTo>
                  <a:pt x="1808575" y="122920"/>
                  <a:pt x="1825609" y="106347"/>
                  <a:pt x="1850469" y="87011"/>
                </a:cubicBezTo>
                <a:lnTo>
                  <a:pt x="1890522" y="56626"/>
                </a:lnTo>
                <a:cubicBezTo>
                  <a:pt x="1941163" y="18875"/>
                  <a:pt x="1983978" y="0"/>
                  <a:pt x="2018966" y="0"/>
                </a:cubicBezTo>
                <a:close/>
              </a:path>
            </a:pathLst>
          </a:custGeom>
          <a:solidFill>
            <a:srgbClr val="683E3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2585"/>
              </a:lnSpc>
            </a:pPr>
            <a:endParaRPr lang="en-US" sz="10900" spc="-471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1066801" y="1748135"/>
            <a:ext cx="1592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5400">
                <a:latin typeface="Arial" panose="020B0604020202020204" pitchFamily="34" charset="0"/>
                <a:cs typeface="Arial" panose="020B0604020202020204" pitchFamily="34" charset="0"/>
              </a:rPr>
              <a:t>b) Hãy làm tròn doanh thu thực tế của cửa hàng đến hàng chục nghìn.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4079763" y="380916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2 545 000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Đồ họa 5" descr="Back with solid fi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1" y="3809160"/>
            <a:ext cx="914400" cy="914400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8915403" y="380916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2 550 000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Viết tay 8"/>
              <p14:cNvContentPartPr/>
              <p14:nvPr/>
            </p14:nvContentPartPr>
            <p14:xfrm>
              <a:off x="5219580" y="4622488"/>
              <a:ext cx="381240" cy="360"/>
            </p14:xfrm>
          </p:contentPart>
        </mc:Choice>
        <mc:Fallback xmlns="">
          <p:pic>
            <p:nvPicPr>
              <p:cNvPr id="9" name="Viết tay 8"/>
            </p:nvPicPr>
            <p:blipFill>
              <a:blip r:embed="rId6"/>
            </p:blipFill>
            <p:spPr>
              <a:xfrm>
                <a:off x="5219580" y="4622488"/>
                <a:ext cx="381240" cy="360"/>
              </a:xfrm>
              <a:prstGeom prst="rect"/>
            </p:spPr>
          </p:pic>
        </mc:Fallback>
      </mc:AlternateContent>
      <p:pic>
        <p:nvPicPr>
          <p:cNvPr id="11" name="Đồ họa 10" descr="Right pointing backhand index with solid fi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4953000" y="473249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971800" y="229601"/>
            <a:ext cx="1493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Rô-bốt lập số 863 749 bằng các tấm thẻ như hình dưới đây.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6217"/>
            <a:ext cx="13792200" cy="5520665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828800" y="7318879"/>
            <a:ext cx="1394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1200"/>
              </a:spcBef>
              <a:spcAft>
                <a:spcPts val="1200"/>
              </a:spcAft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Em hãy đổi chỗ 2 tấm thẻ để nhận được một </a:t>
            </a:r>
            <a:r>
              <a:rPr lang="en-US" b="1">
                <a:solidFill>
                  <a:srgbClr val="C00000"/>
                </a:solidFill>
              </a:rPr>
              <a:t>số lẻ lớn nhất.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2999509" y="2857500"/>
            <a:ext cx="10259291" cy="2438400"/>
          </a:xfrm>
          <a:prstGeom prst="rect">
            <a:avLst/>
          </a:prstGeom>
          <a:solidFill>
            <a:srgbClr val="F6DF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3"/>
          <a:srcRect l="8839" t="17944" r="79559" b="35127"/>
          <a:stretch>
            <a:fillRect/>
          </a:stretch>
        </p:blipFill>
        <p:spPr>
          <a:xfrm>
            <a:off x="2784764" y="2705100"/>
            <a:ext cx="1600200" cy="25908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3"/>
          <a:srcRect l="33626" t="17944" r="54772" b="35127"/>
          <a:stretch>
            <a:fillRect/>
          </a:stretch>
        </p:blipFill>
        <p:spPr>
          <a:xfrm>
            <a:off x="6328064" y="2705100"/>
            <a:ext cx="1600200" cy="2590800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3"/>
          <a:srcRect l="58621" t="17944" r="29777" b="35127"/>
          <a:stretch>
            <a:fillRect/>
          </a:stretch>
        </p:blipFill>
        <p:spPr>
          <a:xfrm>
            <a:off x="9927937" y="2705100"/>
            <a:ext cx="1600200" cy="2590800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3"/>
          <a:srcRect l="71680" t="17944" r="16718" b="35127"/>
          <a:stretch>
            <a:fillRect/>
          </a:stretch>
        </p:blipFill>
        <p:spPr>
          <a:xfrm>
            <a:off x="11729028" y="2705100"/>
            <a:ext cx="1600200" cy="2590800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34" y="2705100"/>
            <a:ext cx="1603387" cy="2591025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179" y="2705100"/>
            <a:ext cx="1597290" cy="2591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2971800" y="229601"/>
            <a:ext cx="1493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Rô-bốt lập số 863 749 bằng các tấm thẻ như hình dưới đây.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6217"/>
            <a:ext cx="13792200" cy="5520665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752600" y="7581900"/>
            <a:ext cx="1394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1200"/>
              </a:spcBef>
              <a:spcAft>
                <a:spcPts val="1200"/>
              </a:spcAft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b="1">
                <a:solidFill>
                  <a:srgbClr val="C00000"/>
                </a:solidFill>
              </a:rPr>
              <a:t>S</a:t>
            </a:r>
            <a:r>
              <a:rPr lang="en-US" b="1">
                <a:solidFill>
                  <a:srgbClr val="C00000"/>
                </a:solidFill>
              </a:rPr>
              <a:t>ố lẻ lớn nhất</a:t>
            </a:r>
            <a:r>
              <a:rPr lang="vi-VN" b="1">
                <a:solidFill>
                  <a:srgbClr val="C00000"/>
                </a:solidFill>
              </a:rPr>
              <a:t> là 873 649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2999509" y="2857500"/>
            <a:ext cx="10259291" cy="2438400"/>
          </a:xfrm>
          <a:prstGeom prst="rect">
            <a:avLst/>
          </a:prstGeom>
          <a:solidFill>
            <a:srgbClr val="F6DF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3"/>
          <a:srcRect l="8839" t="17944" r="79559" b="35127"/>
          <a:stretch>
            <a:fillRect/>
          </a:stretch>
        </p:blipFill>
        <p:spPr>
          <a:xfrm>
            <a:off x="2784764" y="2705100"/>
            <a:ext cx="1600200" cy="25908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3"/>
          <a:srcRect l="33626" t="17944" r="54772" b="35127"/>
          <a:stretch>
            <a:fillRect/>
          </a:stretch>
        </p:blipFill>
        <p:spPr>
          <a:xfrm>
            <a:off x="6328064" y="2705100"/>
            <a:ext cx="1600200" cy="2590800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 rotWithShape="1">
          <a:blip r:embed="rId3"/>
          <a:srcRect l="58621" t="17944" r="29777" b="35127"/>
          <a:stretch>
            <a:fillRect/>
          </a:stretch>
        </p:blipFill>
        <p:spPr>
          <a:xfrm>
            <a:off x="9927937" y="2705100"/>
            <a:ext cx="1600200" cy="2590800"/>
          </a:xfrm>
          <a:prstGeom prst="rect">
            <a:avLst/>
          </a:prstGeom>
        </p:spPr>
      </p:pic>
      <p:pic>
        <p:nvPicPr>
          <p:cNvPr id="11" name="Hình ảnh 10"/>
          <p:cNvPicPr>
            <a:picLocks noChangeAspect="1"/>
          </p:cNvPicPr>
          <p:nvPr/>
        </p:nvPicPr>
        <p:blipFill rotWithShape="1">
          <a:blip r:embed="rId3"/>
          <a:srcRect l="71680" t="17944" r="16718" b="35127"/>
          <a:stretch>
            <a:fillRect/>
          </a:stretch>
        </p:blipFill>
        <p:spPr>
          <a:xfrm>
            <a:off x="11729028" y="2705100"/>
            <a:ext cx="1600200" cy="2590800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659" y="2685102"/>
            <a:ext cx="1603387" cy="2591025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869" y="2685103"/>
            <a:ext cx="1597290" cy="259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10908">
            <a:off x="-2246288" y="-1732359"/>
            <a:ext cx="5964541" cy="7444045"/>
          </a:xfrm>
          <a:custGeom>
            <a:avLst/>
            <a:gdLst/>
            <a:ahLst/>
            <a:cxnLst/>
            <a:rect l="l" t="t" r="r" b="b"/>
            <a:pathLst>
              <a:path w="5964541" h="7444045">
                <a:moveTo>
                  <a:pt x="0" y="0"/>
                </a:moveTo>
                <a:lnTo>
                  <a:pt x="5964541" y="0"/>
                </a:lnTo>
                <a:lnTo>
                  <a:pt x="5964541" y="7444045"/>
                </a:lnTo>
                <a:lnTo>
                  <a:pt x="0" y="7444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08572" y="6381962"/>
            <a:ext cx="18505145" cy="5004394"/>
          </a:xfrm>
          <a:custGeom>
            <a:avLst/>
            <a:gdLst/>
            <a:ahLst/>
            <a:cxnLst/>
            <a:rect l="l" t="t" r="r" b="b"/>
            <a:pathLst>
              <a:path w="18505145" h="5004394">
                <a:moveTo>
                  <a:pt x="0" y="0"/>
                </a:moveTo>
                <a:lnTo>
                  <a:pt x="18505144" y="0"/>
                </a:lnTo>
                <a:lnTo>
                  <a:pt x="18505144" y="5004394"/>
                </a:lnTo>
                <a:lnTo>
                  <a:pt x="0" y="500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568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60006" y="1989663"/>
            <a:ext cx="12367988" cy="6307674"/>
          </a:xfrm>
          <a:custGeom>
            <a:avLst/>
            <a:gdLst/>
            <a:ahLst/>
            <a:cxnLst/>
            <a:rect l="l" t="t" r="r" b="b"/>
            <a:pathLst>
              <a:path w="12367988" h="6307674">
                <a:moveTo>
                  <a:pt x="0" y="0"/>
                </a:moveTo>
                <a:lnTo>
                  <a:pt x="12367988" y="0"/>
                </a:lnTo>
                <a:lnTo>
                  <a:pt x="12367988" y="6307674"/>
                </a:lnTo>
                <a:lnTo>
                  <a:pt x="0" y="630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99753" y="5143500"/>
            <a:ext cx="4747171" cy="5703103"/>
          </a:xfrm>
          <a:custGeom>
            <a:avLst/>
            <a:gdLst/>
            <a:ahLst/>
            <a:cxnLst/>
            <a:rect l="l" t="t" r="r" b="b"/>
            <a:pathLst>
              <a:path w="4747171" h="5703103">
                <a:moveTo>
                  <a:pt x="0" y="0"/>
                </a:moveTo>
                <a:lnTo>
                  <a:pt x="4747171" y="0"/>
                </a:lnTo>
                <a:lnTo>
                  <a:pt x="4747171" y="5703103"/>
                </a:lnTo>
                <a:lnTo>
                  <a:pt x="0" y="570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634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88925" y="8297337"/>
            <a:ext cx="1169901" cy="1332186"/>
          </a:xfrm>
          <a:custGeom>
            <a:avLst/>
            <a:gdLst/>
            <a:ahLst/>
            <a:cxnLst/>
            <a:rect l="l" t="t" r="r" b="b"/>
            <a:pathLst>
              <a:path w="1169901" h="1332186">
                <a:moveTo>
                  <a:pt x="0" y="0"/>
                </a:moveTo>
                <a:lnTo>
                  <a:pt x="1169902" y="0"/>
                </a:lnTo>
                <a:lnTo>
                  <a:pt x="1169902" y="1332185"/>
                </a:lnTo>
                <a:lnTo>
                  <a:pt x="0" y="1332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3479" y="829173"/>
            <a:ext cx="1345122" cy="1531712"/>
          </a:xfrm>
          <a:custGeom>
            <a:avLst/>
            <a:gdLst/>
            <a:ahLst/>
            <a:cxnLst/>
            <a:rect l="l" t="t" r="r" b="b"/>
            <a:pathLst>
              <a:path w="1345122" h="1531712">
                <a:moveTo>
                  <a:pt x="0" y="0"/>
                </a:moveTo>
                <a:lnTo>
                  <a:pt x="1345122" y="0"/>
                </a:lnTo>
                <a:lnTo>
                  <a:pt x="1345122" y="1531713"/>
                </a:lnTo>
                <a:lnTo>
                  <a:pt x="0" y="15317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244489" y="1205303"/>
            <a:ext cx="859721" cy="978979"/>
          </a:xfrm>
          <a:custGeom>
            <a:avLst/>
            <a:gdLst/>
            <a:ahLst/>
            <a:cxnLst/>
            <a:rect l="l" t="t" r="r" b="b"/>
            <a:pathLst>
              <a:path w="859721" h="978979">
                <a:moveTo>
                  <a:pt x="0" y="0"/>
                </a:moveTo>
                <a:lnTo>
                  <a:pt x="859721" y="0"/>
                </a:lnTo>
                <a:lnTo>
                  <a:pt x="859721" y="978979"/>
                </a:lnTo>
                <a:lnTo>
                  <a:pt x="0" y="978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61369" y="5665162"/>
            <a:ext cx="399053" cy="39905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59773" y="3503305"/>
            <a:ext cx="399053" cy="39905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576344" y="829173"/>
            <a:ext cx="399053" cy="39905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56055" y="9058773"/>
            <a:ext cx="399053" cy="3990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A2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2122533" y="6442480"/>
            <a:ext cx="4121956" cy="4943876"/>
          </a:xfrm>
          <a:custGeom>
            <a:avLst/>
            <a:gdLst/>
            <a:ahLst/>
            <a:cxnLst/>
            <a:rect l="l" t="t" r="r" b="b"/>
            <a:pathLst>
              <a:path w="4121956" h="4943876">
                <a:moveTo>
                  <a:pt x="4121956" y="0"/>
                </a:moveTo>
                <a:lnTo>
                  <a:pt x="0" y="0"/>
                </a:lnTo>
                <a:lnTo>
                  <a:pt x="0" y="4943876"/>
                </a:lnTo>
                <a:lnTo>
                  <a:pt x="4121956" y="4943876"/>
                </a:lnTo>
                <a:lnTo>
                  <a:pt x="412195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98069">
            <a:off x="8892969" y="5284951"/>
            <a:ext cx="502063" cy="3550970"/>
          </a:xfrm>
          <a:custGeom>
            <a:avLst/>
            <a:gdLst/>
            <a:ahLst/>
            <a:cxnLst/>
            <a:rect l="l" t="t" r="r" b="b"/>
            <a:pathLst>
              <a:path w="502063" h="3550970">
                <a:moveTo>
                  <a:pt x="0" y="0"/>
                </a:moveTo>
                <a:lnTo>
                  <a:pt x="502062" y="0"/>
                </a:lnTo>
                <a:lnTo>
                  <a:pt x="502062" y="3550970"/>
                </a:lnTo>
                <a:lnTo>
                  <a:pt x="0" y="3550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l="-229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326514" y="4943973"/>
            <a:ext cx="399053" cy="3990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581400" y="4565333"/>
            <a:ext cx="11048999" cy="1548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920"/>
              </a:lnSpc>
              <a:spcBef>
                <a:spcPct val="0"/>
              </a:spcBef>
            </a:pPr>
            <a:r>
              <a:rPr lang="vi-VN" sz="13000" u="none" strike="noStrike" spc="-389">
                <a:solidFill>
                  <a:srgbClr val="683E38"/>
                </a:solidFill>
                <a:latin typeface="Baloo Tammudu 2 ExtraBold" pitchFamily="2" charset="-93"/>
                <a:cs typeface="Baloo Tammudu 2 ExtraBold" pitchFamily="2" charset="-93"/>
              </a:rPr>
              <a:t>TIẾT 2</a:t>
            </a:r>
            <a:endParaRPr lang="en-US" sz="13000" u="none" strike="noStrike" spc="-389">
              <a:solidFill>
                <a:srgbClr val="683E38"/>
              </a:solidFill>
              <a:latin typeface="Baloo Tammudu 2 ExtraBold" pitchFamily="2" charset="-93"/>
              <a:cs typeface="Baloo Tammudu 2 ExtraBold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0" y="513565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1</a:t>
              </a: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1" y="1521667"/>
            <a:ext cx="12954000" cy="8765334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200665" y="1780243"/>
            <a:ext cx="45999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Đỉnh núi nào dưới đây cao nhất?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5340928" y="7200900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vi-VN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Am-thanh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5075" y="-32702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6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838200" y="32753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581400" y="511881"/>
            <a:ext cx="9525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200665" y="1780243"/>
            <a:ext cx="150393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 startAt="2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Bộ đồ chơi nào dưới đây có giá tiền thấp nhất?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m-thanh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5075" y="-327025"/>
            <a:ext cx="304800" cy="30480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933700"/>
            <a:ext cx="18059400" cy="6023180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-76200" y="3467100"/>
            <a:ext cx="801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vi-VN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6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609600" y="511881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3352801" y="374751"/>
            <a:ext cx="14554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Trong bốn năm, một cửa hàng bán được số sản phẩm và đã thống kê như bảng số liệu dưới đây.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24100"/>
            <a:ext cx="18288000" cy="239108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381000" y="4991100"/>
            <a:ext cx="175260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Nêu số sản phẩm cửa hàng bán được mỗi năm.</a:t>
            </a:r>
          </a:p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Năm nào cửa hàng bán được nhiều sản phẩm nhất? Năm nào cửa hàng bán được ít sản phẩm nhất?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4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1155"/>
            <a:ext cx="18288000" cy="239108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228600" y="2668155"/>
            <a:ext cx="17526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/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Nêu số sản phẩm cửa hàng bán được mỗi năm.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4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grpSp>
        <p:nvGrpSpPr>
          <p:cNvPr id="19" name="Nhóm 18"/>
          <p:cNvGrpSpPr/>
          <p:nvPr/>
        </p:nvGrpSpPr>
        <p:grpSpPr>
          <a:xfrm>
            <a:off x="777178" y="3713905"/>
            <a:ext cx="3646100" cy="992645"/>
            <a:chOff x="664165" y="1430586"/>
            <a:chExt cx="6459288" cy="1758530"/>
          </a:xfrm>
        </p:grpSpPr>
        <p:sp>
          <p:nvSpPr>
            <p:cNvPr id="2" name="Freeform 2"/>
            <p:cNvSpPr/>
            <p:nvPr/>
          </p:nvSpPr>
          <p:spPr>
            <a:xfrm>
              <a:off x="2209859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64165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439503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>
            <a:xfrm>
              <a:off x="3893809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5200456" y="3713905"/>
            <a:ext cx="3452074" cy="1038453"/>
            <a:chOff x="10142878" y="1349433"/>
            <a:chExt cx="6115559" cy="1839683"/>
          </a:xfrm>
        </p:grpSpPr>
        <p:sp>
          <p:nvSpPr>
            <p:cNvPr id="9" name="Freeform 4"/>
            <p:cNvSpPr/>
            <p:nvPr/>
          </p:nvSpPr>
          <p:spPr>
            <a:xfrm>
              <a:off x="14915572" y="1349433"/>
              <a:ext cx="1342865" cy="1839683"/>
            </a:xfrm>
            <a:custGeom>
              <a:avLst/>
              <a:gdLst/>
              <a:ahLst/>
              <a:cxnLst/>
              <a:rect l="l" t="t" r="r" b="b"/>
              <a:pathLst>
                <a:path w="1342865" h="1839683">
                  <a:moveTo>
                    <a:pt x="0" y="0"/>
                  </a:moveTo>
                  <a:lnTo>
                    <a:pt x="1342865" y="0"/>
                  </a:lnTo>
                  <a:lnTo>
                    <a:pt x="1342865" y="1839683"/>
                  </a:lnTo>
                  <a:lnTo>
                    <a:pt x="0" y="183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1688572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10142878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13372522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9429708" y="3713905"/>
            <a:ext cx="3751769" cy="992645"/>
            <a:chOff x="664165" y="5782090"/>
            <a:chExt cx="6646488" cy="1758530"/>
          </a:xfrm>
        </p:grpSpPr>
        <p:sp>
          <p:nvSpPr>
            <p:cNvPr id="13" name="Freeform 11"/>
            <p:cNvSpPr/>
            <p:nvPr/>
          </p:nvSpPr>
          <p:spPr>
            <a:xfrm>
              <a:off x="2209859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664165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3800149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555540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13958655" y="3713905"/>
            <a:ext cx="3552165" cy="992645"/>
            <a:chOff x="10142878" y="5782090"/>
            <a:chExt cx="6292878" cy="1758530"/>
          </a:xfrm>
        </p:grpSpPr>
        <p:sp>
          <p:nvSpPr>
            <p:cNvPr id="17" name="Freeform 5"/>
            <p:cNvSpPr/>
            <p:nvPr/>
          </p:nvSpPr>
          <p:spPr>
            <a:xfrm>
              <a:off x="15034113" y="5782090"/>
              <a:ext cx="1401643" cy="1718494"/>
            </a:xfrm>
            <a:custGeom>
              <a:avLst/>
              <a:gdLst/>
              <a:ahLst/>
              <a:cxnLst/>
              <a:rect l="l" t="t" r="r" b="b"/>
              <a:pathLst>
                <a:path w="1401643" h="1718494">
                  <a:moveTo>
                    <a:pt x="0" y="0"/>
                  </a:moveTo>
                  <a:lnTo>
                    <a:pt x="1401643" y="0"/>
                  </a:lnTo>
                  <a:lnTo>
                    <a:pt x="1401643" y="1718494"/>
                  </a:lnTo>
                  <a:lnTo>
                    <a:pt x="0" y="1718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>
            <a:xfrm>
              <a:off x="11688572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/>
            <p:nvPr/>
          </p:nvSpPr>
          <p:spPr>
            <a:xfrm>
              <a:off x="10142878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>
            <a:xfrm>
              <a:off x="1327886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Nhóm 26"/>
          <p:cNvGrpSpPr/>
          <p:nvPr/>
        </p:nvGrpSpPr>
        <p:grpSpPr>
          <a:xfrm>
            <a:off x="723300" y="4991100"/>
            <a:ext cx="3753855" cy="2144161"/>
            <a:chOff x="723301" y="4980538"/>
            <a:chExt cx="3753855" cy="2144161"/>
          </a:xfrm>
        </p:grpSpPr>
        <p:sp>
          <p:nvSpPr>
            <p:cNvPr id="2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Hình chữ nhật 2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2 873 </a:t>
              </a: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5146578" y="4991100"/>
            <a:ext cx="3753855" cy="2144161"/>
            <a:chOff x="723301" y="4980538"/>
            <a:chExt cx="3753855" cy="2144161"/>
          </a:xfrm>
        </p:grpSpPr>
        <p:sp>
          <p:nvSpPr>
            <p:cNvPr id="29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Hình chữ nhật 29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2 837</a:t>
              </a: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9445549" y="4958681"/>
            <a:ext cx="3753855" cy="2144161"/>
            <a:chOff x="723301" y="4980538"/>
            <a:chExt cx="3753855" cy="2144161"/>
          </a:xfrm>
        </p:grpSpPr>
        <p:sp>
          <p:nvSpPr>
            <p:cNvPr id="32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Hình chữ nhật 32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3 293</a:t>
              </a: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13968180" y="4958681"/>
            <a:ext cx="3753855" cy="2144161"/>
            <a:chOff x="723301" y="4980538"/>
            <a:chExt cx="3753855" cy="2144161"/>
          </a:xfrm>
        </p:grpSpPr>
        <p:sp>
          <p:nvSpPr>
            <p:cNvPr id="3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Hình chữ nhật 3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3 018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400" y="1155"/>
            <a:ext cx="18288000" cy="239108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228600" y="2668155"/>
            <a:ext cx="17526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buFont typeface="+mj-lt"/>
              <a:buAutoNum type="alphaLcParenR" startAt="2"/>
            </a:pPr>
            <a:r>
              <a:rPr lang="vi-VN" sz="4800">
                <a:cs typeface="Arial" panose="020B0604020202020204" pitchFamily="34" charset="0"/>
              </a:rPr>
              <a:t>Năm nào cửa hàng bán được nhiều sản phẩm nhất? Năm nào cửa hàng bán được ít sản phẩm nhất?</a:t>
            </a:r>
          </a:p>
        </p:txBody>
      </p:sp>
      <p:grpSp>
        <p:nvGrpSpPr>
          <p:cNvPr id="19" name="Nhóm 18"/>
          <p:cNvGrpSpPr/>
          <p:nvPr/>
        </p:nvGrpSpPr>
        <p:grpSpPr>
          <a:xfrm>
            <a:off x="777178" y="4305300"/>
            <a:ext cx="3646100" cy="992645"/>
            <a:chOff x="664165" y="1430586"/>
            <a:chExt cx="6459288" cy="1758530"/>
          </a:xfrm>
        </p:grpSpPr>
        <p:sp>
          <p:nvSpPr>
            <p:cNvPr id="2" name="Freeform 2"/>
            <p:cNvSpPr/>
            <p:nvPr/>
          </p:nvSpPr>
          <p:spPr>
            <a:xfrm>
              <a:off x="2209859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64165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5439503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>
            <a:xfrm>
              <a:off x="3893809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5200456" y="4305300"/>
            <a:ext cx="3452074" cy="1038453"/>
            <a:chOff x="10142878" y="1349433"/>
            <a:chExt cx="6115559" cy="1839683"/>
          </a:xfrm>
        </p:grpSpPr>
        <p:sp>
          <p:nvSpPr>
            <p:cNvPr id="9" name="Freeform 4"/>
            <p:cNvSpPr/>
            <p:nvPr/>
          </p:nvSpPr>
          <p:spPr>
            <a:xfrm>
              <a:off x="14915572" y="1349433"/>
              <a:ext cx="1342865" cy="1839683"/>
            </a:xfrm>
            <a:custGeom>
              <a:avLst/>
              <a:gdLst/>
              <a:ahLst/>
              <a:cxnLst/>
              <a:rect l="l" t="t" r="r" b="b"/>
              <a:pathLst>
                <a:path w="1342865" h="1839683">
                  <a:moveTo>
                    <a:pt x="0" y="0"/>
                  </a:moveTo>
                  <a:lnTo>
                    <a:pt x="1342865" y="0"/>
                  </a:lnTo>
                  <a:lnTo>
                    <a:pt x="1342865" y="1839683"/>
                  </a:lnTo>
                  <a:lnTo>
                    <a:pt x="0" y="1839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11688572" y="1430586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10142878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13372522" y="1430586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0"/>
                  </a:lnTo>
                  <a:lnTo>
                    <a:pt x="0" y="175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9429708" y="4305300"/>
            <a:ext cx="3751769" cy="992645"/>
            <a:chOff x="664165" y="5782090"/>
            <a:chExt cx="6646488" cy="1758530"/>
          </a:xfrm>
        </p:grpSpPr>
        <p:sp>
          <p:nvSpPr>
            <p:cNvPr id="13" name="Freeform 11"/>
            <p:cNvSpPr/>
            <p:nvPr/>
          </p:nvSpPr>
          <p:spPr>
            <a:xfrm>
              <a:off x="2209859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664165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3800149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555540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13958655" y="4305300"/>
            <a:ext cx="3552165" cy="992645"/>
            <a:chOff x="10142878" y="5782090"/>
            <a:chExt cx="6292878" cy="1758530"/>
          </a:xfrm>
        </p:grpSpPr>
        <p:sp>
          <p:nvSpPr>
            <p:cNvPr id="17" name="Freeform 5"/>
            <p:cNvSpPr/>
            <p:nvPr/>
          </p:nvSpPr>
          <p:spPr>
            <a:xfrm>
              <a:off x="15034113" y="5782090"/>
              <a:ext cx="1401643" cy="1718494"/>
            </a:xfrm>
            <a:custGeom>
              <a:avLst/>
              <a:gdLst/>
              <a:ahLst/>
              <a:cxnLst/>
              <a:rect l="l" t="t" r="r" b="b"/>
              <a:pathLst>
                <a:path w="1401643" h="1718494">
                  <a:moveTo>
                    <a:pt x="0" y="0"/>
                  </a:moveTo>
                  <a:lnTo>
                    <a:pt x="1401643" y="0"/>
                  </a:lnTo>
                  <a:lnTo>
                    <a:pt x="1401643" y="1718494"/>
                  </a:lnTo>
                  <a:lnTo>
                    <a:pt x="0" y="1718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>
            <a:xfrm>
              <a:off x="11688572" y="5782090"/>
              <a:ext cx="1683950" cy="1758530"/>
            </a:xfrm>
            <a:custGeom>
              <a:avLst/>
              <a:gdLst/>
              <a:ahLst/>
              <a:cxnLst/>
              <a:rect l="l" t="t" r="r" b="b"/>
              <a:pathLst>
                <a:path w="1683950" h="1758530">
                  <a:moveTo>
                    <a:pt x="0" y="0"/>
                  </a:moveTo>
                  <a:lnTo>
                    <a:pt x="1683950" y="0"/>
                  </a:lnTo>
                  <a:lnTo>
                    <a:pt x="1683950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/>
            <p:nvPr/>
          </p:nvSpPr>
          <p:spPr>
            <a:xfrm>
              <a:off x="10142878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>
            <a:xfrm>
              <a:off x="13278861" y="5782090"/>
              <a:ext cx="1755252" cy="1758530"/>
            </a:xfrm>
            <a:custGeom>
              <a:avLst/>
              <a:gdLst/>
              <a:ahLst/>
              <a:cxnLst/>
              <a:rect l="l" t="t" r="r" b="b"/>
              <a:pathLst>
                <a:path w="1755252" h="1758530">
                  <a:moveTo>
                    <a:pt x="0" y="0"/>
                  </a:moveTo>
                  <a:lnTo>
                    <a:pt x="1755252" y="0"/>
                  </a:lnTo>
                  <a:lnTo>
                    <a:pt x="1755252" y="1758531"/>
                  </a:lnTo>
                  <a:lnTo>
                    <a:pt x="0" y="1758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Nhóm 26"/>
          <p:cNvGrpSpPr/>
          <p:nvPr/>
        </p:nvGrpSpPr>
        <p:grpSpPr>
          <a:xfrm>
            <a:off x="723300" y="5582495"/>
            <a:ext cx="3753855" cy="2144161"/>
            <a:chOff x="723301" y="4980538"/>
            <a:chExt cx="3753855" cy="2144161"/>
          </a:xfrm>
        </p:grpSpPr>
        <p:sp>
          <p:nvSpPr>
            <p:cNvPr id="2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Hình chữ nhật 2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2 873 </a:t>
              </a: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5146578" y="5582495"/>
            <a:ext cx="3753855" cy="2144161"/>
            <a:chOff x="723301" y="4980538"/>
            <a:chExt cx="3753855" cy="2144161"/>
          </a:xfrm>
        </p:grpSpPr>
        <p:sp>
          <p:nvSpPr>
            <p:cNvPr id="29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Hình chữ nhật 29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2 837</a:t>
              </a: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9445549" y="5550076"/>
            <a:ext cx="3753855" cy="2144161"/>
            <a:chOff x="723301" y="4980538"/>
            <a:chExt cx="3753855" cy="2144161"/>
          </a:xfrm>
        </p:grpSpPr>
        <p:sp>
          <p:nvSpPr>
            <p:cNvPr id="32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Hình chữ nhật 32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3 293</a:t>
              </a: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13968180" y="5550076"/>
            <a:ext cx="3753855" cy="2144161"/>
            <a:chOff x="723301" y="4980538"/>
            <a:chExt cx="3753855" cy="2144161"/>
          </a:xfrm>
        </p:grpSpPr>
        <p:sp>
          <p:nvSpPr>
            <p:cNvPr id="35" name="Freeform 18"/>
            <p:cNvSpPr/>
            <p:nvPr/>
          </p:nvSpPr>
          <p:spPr>
            <a:xfrm>
              <a:off x="723301" y="4980538"/>
              <a:ext cx="3753855" cy="2144161"/>
            </a:xfrm>
            <a:custGeom>
              <a:avLst/>
              <a:gdLst/>
              <a:ahLst/>
              <a:cxnLst/>
              <a:rect l="l" t="t" r="r" b="b"/>
              <a:pathLst>
                <a:path w="7315200" h="1371600">
                  <a:moveTo>
                    <a:pt x="0" y="0"/>
                  </a:moveTo>
                  <a:lnTo>
                    <a:pt x="7315200" y="0"/>
                  </a:lnTo>
                  <a:lnTo>
                    <a:pt x="7315200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Hình chữ nhật 35"/>
            <p:cNvSpPr/>
            <p:nvPr/>
          </p:nvSpPr>
          <p:spPr>
            <a:xfrm>
              <a:off x="892228" y="5116931"/>
              <a:ext cx="341599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3 018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4191000" y="7720533"/>
            <a:ext cx="4386649" cy="2197272"/>
            <a:chOff x="4191000" y="7720533"/>
            <a:chExt cx="4386649" cy="2197272"/>
          </a:xfrm>
        </p:grpSpPr>
        <p:grpSp>
          <p:nvGrpSpPr>
            <p:cNvPr id="41" name="Nhóm 40"/>
            <p:cNvGrpSpPr/>
            <p:nvPr/>
          </p:nvGrpSpPr>
          <p:grpSpPr>
            <a:xfrm>
              <a:off x="4191000" y="7720533"/>
              <a:ext cx="4386649" cy="2197272"/>
              <a:chOff x="2797770" y="4446476"/>
              <a:chExt cx="7315200" cy="3538728"/>
            </a:xfrm>
          </p:grpSpPr>
          <p:sp>
            <p:nvSpPr>
              <p:cNvPr id="38" name="Freeform 3"/>
              <p:cNvSpPr/>
              <p:nvPr/>
            </p:nvSpPr>
            <p:spPr>
              <a:xfrm>
                <a:off x="2797770" y="4446476"/>
                <a:ext cx="7315200" cy="3538728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3538728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3538728"/>
                    </a:lnTo>
                    <a:lnTo>
                      <a:pt x="0" y="35387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Hình chữ nhật 39"/>
              <p:cNvSpPr/>
              <p:nvPr/>
            </p:nvSpPr>
            <p:spPr>
              <a:xfrm>
                <a:off x="5562600" y="6084449"/>
                <a:ext cx="4267200" cy="869657"/>
              </a:xfrm>
              <a:prstGeom prst="rect">
                <a:avLst/>
              </a:prstGeom>
              <a:solidFill>
                <a:srgbClr val="FF31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Hình chữ nhật 42"/>
            <p:cNvSpPr/>
            <p:nvPr/>
          </p:nvSpPr>
          <p:spPr>
            <a:xfrm>
              <a:off x="5638800" y="8606659"/>
              <a:ext cx="2769043" cy="8802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Ít</a:t>
              </a:r>
              <a:r>
                <a:rPr lang="vi-VN" sz="32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sản phẩm nhất</a:t>
              </a:r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8917391" y="7707875"/>
            <a:ext cx="4810167" cy="2197272"/>
            <a:chOff x="8917391" y="7707875"/>
            <a:chExt cx="4810167" cy="2197272"/>
          </a:xfrm>
        </p:grpSpPr>
        <p:grpSp>
          <p:nvGrpSpPr>
            <p:cNvPr id="42" name="Nhóm 41"/>
            <p:cNvGrpSpPr/>
            <p:nvPr/>
          </p:nvGrpSpPr>
          <p:grpSpPr>
            <a:xfrm>
              <a:off x="8917391" y="7707875"/>
              <a:ext cx="4810167" cy="2197272"/>
              <a:chOff x="2797770" y="907748"/>
              <a:chExt cx="7315200" cy="3538728"/>
            </a:xfrm>
          </p:grpSpPr>
          <p:sp>
            <p:nvSpPr>
              <p:cNvPr id="37" name="Freeform 2"/>
              <p:cNvSpPr/>
              <p:nvPr/>
            </p:nvSpPr>
            <p:spPr>
              <a:xfrm>
                <a:off x="2797770" y="907748"/>
                <a:ext cx="7315200" cy="3538728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3538728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3538728"/>
                    </a:lnTo>
                    <a:lnTo>
                      <a:pt x="0" y="35387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extLs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Hình chữ nhật 38"/>
              <p:cNvSpPr/>
              <p:nvPr/>
            </p:nvSpPr>
            <p:spPr>
              <a:xfrm>
                <a:off x="5562600" y="2476500"/>
                <a:ext cx="4267200" cy="869657"/>
              </a:xfrm>
              <a:prstGeom prst="rect">
                <a:avLst/>
              </a:prstGeom>
              <a:solidFill>
                <a:srgbClr val="37D26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Hình chữ nhật 44"/>
            <p:cNvSpPr/>
            <p:nvPr/>
          </p:nvSpPr>
          <p:spPr>
            <a:xfrm>
              <a:off x="10668000" y="8606659"/>
              <a:ext cx="2769043" cy="8802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Nhiều </a:t>
              </a:r>
              <a:r>
                <a:rPr lang="vi-VN" sz="32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sản phẩm nhất</a:t>
              </a:r>
            </a:p>
          </p:txBody>
        </p:sp>
      </p:grpSp>
      <p:pic>
        <p:nvPicPr>
          <p:cNvPr id="48" name="Tieng-ti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13275" y="-39687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457200" y="1748135"/>
            <a:ext cx="17373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Cuối ngày, người bán hàng nói rằng: “Doanh thu cả ngày của cửa hàng được khoảng 2 500 000 đồng”. Thực tế doanh thu cả ngày của cửa hàng là 2 545 000 đồng.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a) Hỏi người bán hàng đã làm tròn doanh thu đến hàng nào?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b) Hãy làm tròn doanh thu thực tế của cửa hàng đến hàng chục nghìn.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Nhóm 41"/>
          <p:cNvGrpSpPr/>
          <p:nvPr/>
        </p:nvGrpSpPr>
        <p:grpSpPr>
          <a:xfrm>
            <a:off x="381000" y="266700"/>
            <a:ext cx="2438400" cy="1295400"/>
            <a:chOff x="838200" y="327530"/>
            <a:chExt cx="2438400" cy="1295400"/>
          </a:xfrm>
        </p:grpSpPr>
        <p:sp>
          <p:nvSpPr>
            <p:cNvPr id="40" name="Hình chữ nhật: Góc Tròn 39"/>
            <p:cNvSpPr/>
            <p:nvPr/>
          </p:nvSpPr>
          <p:spPr>
            <a:xfrm>
              <a:off x="838200" y="327530"/>
              <a:ext cx="2438400" cy="1295400"/>
            </a:xfrm>
            <a:prstGeom prst="roundRect">
              <a:avLst>
                <a:gd name="adj" fmla="val 22835"/>
              </a:avLst>
            </a:prstGeom>
            <a:solidFill>
              <a:srgbClr val="52AF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ình chữ nhật 40"/>
            <p:cNvSpPr/>
            <p:nvPr/>
          </p:nvSpPr>
          <p:spPr>
            <a:xfrm>
              <a:off x="1143001" y="513565"/>
              <a:ext cx="18389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1" cap="none" spc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Bài </a:t>
              </a:r>
              <a:r>
                <a:rPr lang="vi-VN" sz="54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vi-VN" sz="54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Hộp Văn bản 44"/>
          <p:cNvSpPr txBox="1"/>
          <p:nvPr/>
        </p:nvSpPr>
        <p:spPr>
          <a:xfrm>
            <a:off x="1066801" y="1748135"/>
            <a:ext cx="1592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5400">
                <a:latin typeface="Arial" panose="020B0604020202020204" pitchFamily="34" charset="0"/>
                <a:cs typeface="Arial" panose="020B0604020202020204" pitchFamily="34" charset="0"/>
              </a:rPr>
              <a:t>a) Hỏi người bán hàng đã làm tròn doanh thu đến hàng nào?</a:t>
            </a:r>
          </a:p>
        </p:txBody>
      </p:sp>
      <p:pic>
        <p:nvPicPr>
          <p:cNvPr id="8" name="Hình ảnh 7"/>
          <p:cNvPicPr/>
          <p:nvPr/>
        </p:nvPicPr>
        <p:blipFill rotWithShape="1">
          <a:blip r:embed="rId2"/>
          <a:srcRect t="-1" b="77740"/>
          <a:stretch>
            <a:fillRect/>
          </a:stretch>
        </p:blipFill>
        <p:spPr>
          <a:xfrm>
            <a:off x="0" y="8990156"/>
            <a:ext cx="18288000" cy="1296844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4079763" y="380916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2 545 000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Đồ họa 5" descr="Back with solid fi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1" y="3809160"/>
            <a:ext cx="914400" cy="914400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8915400" y="3809160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2 500 000</a:t>
            </a:r>
            <a:endParaRPr lang="vi-VN" sz="5400" b="1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Viết tay 8"/>
              <p14:cNvContentPartPr/>
              <p14:nvPr/>
            </p14:nvContentPartPr>
            <p14:xfrm>
              <a:off x="4772190" y="4622488"/>
              <a:ext cx="381240" cy="360"/>
            </p14:xfrm>
          </p:contentPart>
        </mc:Choice>
        <mc:Fallback xmlns="">
          <p:pic>
            <p:nvPicPr>
              <p:cNvPr id="9" name="Viết tay 8"/>
            </p:nvPicPr>
            <p:blipFill>
              <a:blip r:embed="rId6"/>
            </p:blipFill>
            <p:spPr>
              <a:xfrm>
                <a:off x="4772190" y="4622488"/>
                <a:ext cx="381240" cy="360"/>
              </a:xfrm>
              <a:prstGeom prst="rect"/>
            </p:spPr>
          </p:pic>
        </mc:Fallback>
      </mc:AlternateContent>
      <p:pic>
        <p:nvPicPr>
          <p:cNvPr id="11" name="Đồ họa 10" descr="Right pointing backhand index with solid fi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4505610" y="4732490"/>
            <a:ext cx="914400" cy="914400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1066801" y="5524500"/>
            <a:ext cx="1592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5400" b="0" cap="none" spc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bán hàng đã làm tròn doanh thu đến hàng trăm nghìn</a:t>
            </a:r>
            <a:endParaRPr lang="en-US" sz="5400" b="0" cap="none" spc="0">
              <a:ln w="0"/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360</Words>
  <Application>Microsoft Office PowerPoint</Application>
  <PresentationFormat>Custom</PresentationFormat>
  <Paragraphs>52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Wingdings</vt:lpstr>
      <vt:lpstr>Baloo Tammudu 2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</dc:title>
  <dc:subject>9Slide.vn</dc:subject>
  <dc:creator>Hi There</dc:creator>
  <dc:description>9Slide.vn</dc:description>
  <cp:lastModifiedBy>May Tinh Hoang Phat</cp:lastModifiedBy>
  <cp:revision>12</cp:revision>
  <dcterms:created xsi:type="dcterms:W3CDTF">2006-08-16T00:00:00Z</dcterms:created>
  <dcterms:modified xsi:type="dcterms:W3CDTF">2025-02-10T08:53:43Z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8C1115387FDE4F19B4907BC6FED0A8F1_12</vt:lpwstr>
  </property>
  <property fmtid="{D5CDD505-2E9C-101B-9397-08002B2CF9AE}" pid="3" name="KSOProductBuildVer">
    <vt:lpwstr>1033-12.2.0.17153</vt:lpwstr>
  </property>
</Properties>
</file>