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708" r:id="rId3"/>
    <p:sldMasterId id="2147483714" r:id="rId4"/>
  </p:sldMasterIdLst>
  <p:notesMasterIdLst>
    <p:notesMasterId r:id="rId23"/>
  </p:notesMasterIdLst>
  <p:sldIdLst>
    <p:sldId id="567" r:id="rId5"/>
    <p:sldId id="358" r:id="rId6"/>
    <p:sldId id="521" r:id="rId7"/>
    <p:sldId id="311" r:id="rId8"/>
    <p:sldId id="335" r:id="rId9"/>
    <p:sldId id="523" r:id="rId10"/>
    <p:sldId id="524" r:id="rId11"/>
    <p:sldId id="256" r:id="rId12"/>
    <p:sldId id="548" r:id="rId13"/>
    <p:sldId id="550" r:id="rId14"/>
    <p:sldId id="549" r:id="rId15"/>
    <p:sldId id="542" r:id="rId16"/>
    <p:sldId id="302" r:id="rId17"/>
    <p:sldId id="551" r:id="rId18"/>
    <p:sldId id="541" r:id="rId19"/>
    <p:sldId id="545" r:id="rId20"/>
    <p:sldId id="552"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3824B8-F411-4314-996B-AD8DAFE2385F}"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3824B8-F411-4314-996B-AD8DAFE2385F}"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3824B8-F411-4314-996B-AD8DAFE2385F}"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3824B8-F411-4314-996B-AD8DAFE2385F}"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3824B8-F411-4314-996B-AD8DAFE2385F}"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3824B8-F411-4314-996B-AD8DAFE2385F}"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824B8-F411-4314-996B-AD8DAFE2385F}"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3824B8-F411-4314-996B-AD8DAFE2385F}"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3824B8-F411-4314-996B-AD8DAFE2385F}"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3824B8-F411-4314-996B-AD8DAFE2385F}"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3824B8-F411-4314-996B-AD8DAFE2385F}"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6222-83BC-4B8A-80AA-EEDE5277872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9.xml"/><Relationship Id="rId7" Type="http://schemas.openxmlformats.org/officeDocument/2006/relationships/tags" Target="../tags/tag1.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824B8-F411-4314-996B-AD8DAFE2385F}" type="datetimeFigureOut">
              <a:rPr lang="en-US" smtClean="0"/>
              <a:t>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96222-83BC-4B8A-80AA-EEDE527787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4.wdp"/><Relationship Id="rId18" Type="http://schemas.openxmlformats.org/officeDocument/2006/relationships/image" Target="../media/image48.png"/><Relationship Id="rId3" Type="http://schemas.openxmlformats.org/officeDocument/2006/relationships/image" Target="../media/image39.png"/><Relationship Id="rId7" Type="http://schemas.microsoft.com/office/2007/relationships/hdphoto" Target="../media/hdphoto1.wdp"/><Relationship Id="rId12" Type="http://schemas.openxmlformats.org/officeDocument/2006/relationships/image" Target="../media/image45.png"/><Relationship Id="rId17" Type="http://schemas.microsoft.com/office/2007/relationships/hdphoto" Target="../media/hdphoto6.wdp"/><Relationship Id="rId2" Type="http://schemas.openxmlformats.org/officeDocument/2006/relationships/image" Target="../media/image40.GIF"/><Relationship Id="rId16"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65.svg"/><Relationship Id="rId15" Type="http://schemas.microsoft.com/office/2007/relationships/hdphoto" Target="../media/hdphoto5.wdp"/><Relationship Id="rId10" Type="http://schemas.openxmlformats.org/officeDocument/2006/relationships/image" Target="../media/image44.png"/><Relationship Id="rId19" Type="http://schemas.microsoft.com/office/2007/relationships/hdphoto" Target="../media/hdphoto7.wdp"/><Relationship Id="rId4" Type="http://schemas.openxmlformats.org/officeDocument/2006/relationships/image" Target="../media/image41.png"/><Relationship Id="rId9" Type="http://schemas.microsoft.com/office/2007/relationships/hdphoto" Target="../media/hdphoto2.wdp"/><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53.jpeg"/><Relationship Id="rId7" Type="http://schemas.microsoft.com/office/2007/relationships/hdphoto" Target="../media/hdphoto10.wdp"/><Relationship Id="rId12" Type="http://schemas.microsoft.com/office/2007/relationships/hdphoto" Target="../media/hdphoto12.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8.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54.png"/><Relationship Id="rId9" Type="http://schemas.openxmlformats.org/officeDocument/2006/relationships/image" Target="../media/image57.png"/><Relationship Id="rId14"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0.png"/><Relationship Id="rId3" Type="http://schemas.openxmlformats.org/officeDocument/2006/relationships/image" Target="../media/image9.jpeg"/><Relationship Id="rId21" Type="http://schemas.openxmlformats.org/officeDocument/2006/relationships/image" Target="../media/image22.jpeg"/><Relationship Id="rId7" Type="http://schemas.openxmlformats.org/officeDocument/2006/relationships/image" Target="../media/image13.jpeg"/><Relationship Id="rId12" Type="http://schemas.openxmlformats.org/officeDocument/2006/relationships/image" Target="../media/image17.png"/><Relationship Id="rId17" Type="http://schemas.openxmlformats.org/officeDocument/2006/relationships/image" Target="../media/image23.sv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6.svg"/><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21.svg"/><Relationship Id="rId23" Type="http://schemas.openxmlformats.org/officeDocument/2006/relationships/image" Target="../media/image24.png"/><Relationship Id="rId10" Type="http://schemas.openxmlformats.org/officeDocument/2006/relationships/image" Target="../media/image16.sv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39" y="63706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800" b="1" dirty="0" err="1">
                <a:solidFill>
                  <a:srgbClr val="FF3300"/>
                </a:solidFill>
                <a:latin typeface="Times New Roman" panose="02020603050405020304" pitchFamily="18" charset="0"/>
                <a:cs typeface="Times New Roman" panose="02020603050405020304" pitchFamily="18" charset="0"/>
              </a:rPr>
              <a:t>Trường</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smtClean="0">
                <a:solidFill>
                  <a:srgbClr val="FF3300"/>
                </a:solidFill>
                <a:latin typeface="Times New Roman" panose="02020603050405020304" pitchFamily="18" charset="0"/>
                <a:cs typeface="Times New Roman" panose="02020603050405020304" pitchFamily="18" charset="0"/>
              </a:rPr>
              <a:t>Việt</a:t>
            </a:r>
            <a:r>
              <a:rPr lang="en-US" altLang="en-US" sz="4800" b="1" dirty="0" smtClean="0">
                <a:solidFill>
                  <a:srgbClr val="FF3300"/>
                </a:solidFill>
                <a:latin typeface="Times New Roman" panose="02020603050405020304" pitchFamily="18" charset="0"/>
                <a:cs typeface="Times New Roman" panose="02020603050405020304" pitchFamily="18" charset="0"/>
              </a:rPr>
              <a:t> </a:t>
            </a:r>
            <a:r>
              <a:rPr lang="en-US" altLang="en-US" sz="4800" b="1" dirty="0" err="1" smtClean="0">
                <a:solidFill>
                  <a:srgbClr val="FF3300"/>
                </a:solidFill>
                <a:latin typeface="Times New Roman" panose="02020603050405020304" pitchFamily="18" charset="0"/>
                <a:cs typeface="Times New Roman" panose="02020603050405020304" pitchFamily="18" charset="0"/>
              </a:rPr>
              <a:t>tiến</a:t>
            </a:r>
            <a:endParaRPr lang="en-US" altLang="en-US" sz="1200"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a:t>
            </a:r>
            <a:r>
              <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liÖt</a:t>
            </a:r>
            <a:r>
              <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chµo</a:t>
            </a:r>
            <a:r>
              <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mõng</a:t>
            </a:r>
            <a:r>
              <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quý</a:t>
            </a:r>
            <a:r>
              <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thÇy</a:t>
            </a:r>
            <a:r>
              <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c« </a:t>
            </a:r>
            <a:r>
              <a:rPr lang="en-US" sz="3600"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gi¸o</a:t>
            </a: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37894" name="WordArt 6"/>
          <p:cNvSpPr>
            <a:spLocks noChangeArrowheads="1" noChangeShapeType="1" noTextEdit="1"/>
          </p:cNvSpPr>
          <p:nvPr/>
        </p:nvSpPr>
        <p:spPr bwMode="auto">
          <a:xfrm>
            <a:off x="3276600" y="3048000"/>
            <a:ext cx="6172200" cy="857251"/>
          </a:xfrm>
          <a:prstGeom prst="rect">
            <a:avLst/>
          </a:prstGeom>
        </p:spPr>
        <p:txBody>
          <a:bodyPr wrap="none" fromWordArt="1">
            <a:prstTxWarp prst="textPlain">
              <a:avLst>
                <a:gd name="adj" fmla="val 50000"/>
              </a:avLst>
            </a:prstTxWarp>
          </a:bodyPr>
          <a:lstStyle/>
          <a:p>
            <a:pPr algn="ctr"/>
            <a:r>
              <a:rPr lang="en-US" sz="44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VỀ DỰ GIỜ </a:t>
            </a:r>
            <a:r>
              <a:rPr lang="en-US" sz="4400"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SINH HOẠT CHUYÊN MÔN</a:t>
            </a:r>
            <a:endParaRPr lang="en-US" sz="44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6" name="WordArt 7"/>
          <p:cNvSpPr>
            <a:spLocks noChangeArrowheads="1" noChangeShapeType="1" noTextEdit="1"/>
          </p:cNvSpPr>
          <p:nvPr/>
        </p:nvSpPr>
        <p:spPr bwMode="auto">
          <a:xfrm>
            <a:off x="3185160" y="4114800"/>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5C</a:t>
            </a: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LỊCH SỬ VÀ ĐỊA LÍ</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a:t>
            </a:r>
            <a:r>
              <a:rPr lang="vi-VN"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T</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rần</a:t>
            </a:r>
            <a:r>
              <a:rPr lang="en-US"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 </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Khoa</a:t>
            </a:r>
            <a:r>
              <a:rPr lang="en-US"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 </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bằng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vi-VN" altLang="en-US">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7"/>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2"/>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 y="5632451"/>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5" presetClass="entr" presetSubtype="10" fill="hold" grpId="0" nodeType="after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checkerboard(across)">
                                      <p:cBhvr>
                                        <p:cTn id="23" dur="1000"/>
                                        <p:tgtEl>
                                          <p:spTgt spid="37894"/>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par>
                          <p:cTn id="28" fill="hold">
                            <p:stCondLst>
                              <p:cond delay="6500"/>
                            </p:stCondLst>
                            <p:childTnLst>
                              <p:par>
                                <p:cTn id="29" presetID="4" presetClass="entr" presetSubtype="16" fill="hold" grpId="0" nodeType="afterEffect">
                                  <p:stCondLst>
                                    <p:cond delay="0"/>
                                  </p:stCondLst>
                                  <p:childTnLst>
                                    <p:set>
                                      <p:cBhvr>
                                        <p:cTn id="30" dur="1" fill="hold">
                                          <p:stCondLst>
                                            <p:cond delay="0"/>
                                          </p:stCondLst>
                                        </p:cTn>
                                        <p:tgtEl>
                                          <p:spTgt spid="37896"/>
                                        </p:tgtEl>
                                        <p:attrNameLst>
                                          <p:attrName>style.visibility</p:attrName>
                                        </p:attrNameLst>
                                      </p:cBhvr>
                                      <p:to>
                                        <p:strVal val="visible"/>
                                      </p:to>
                                    </p:set>
                                    <p:animEffect transition="in" filter="box(in)">
                                      <p:cBhvr>
                                        <p:cTn id="31"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37894"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ÀO CỜ  Quốc ca có lời  chuẩn_720pF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8182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266738" y="806712"/>
            <a:ext cx="7773074"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p:cNvSpPr txBox="1"/>
          <p:nvPr/>
        </p:nvSpPr>
        <p:spPr>
          <a:xfrm>
            <a:off x="332510" y="1122402"/>
            <a:ext cx="3285761" cy="3785652"/>
          </a:xfrm>
          <a:prstGeom prst="rect">
            <a:avLst/>
          </a:prstGeom>
          <a:noFill/>
        </p:spPr>
        <p:txBody>
          <a:bodyPr wrap="square" rtlCol="0">
            <a:spAutoFit/>
          </a:bodyPr>
          <a:lstStyle/>
          <a:p>
            <a:pPr lvl="0" algn="ctr"/>
            <a:r>
              <a:rPr lang="vi-VN"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trên bản đồ hành chính Việt Nam 5 thành phố trực thuộc Trung ương, quần đảo Trường Sa và quần đảo Hoàng Sa.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310743" y="154379"/>
            <a:ext cx="7742711" cy="629392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19735" y="0"/>
            <a:ext cx="12954635" cy="7010400"/>
            <a:chOff x="-419735" y="0"/>
            <a:chExt cx="12954635" cy="7010400"/>
          </a:xfrm>
        </p:grpSpPr>
        <p:sp>
          <p:nvSpPr>
            <p:cNvPr id="35" name="Rectangle 34"/>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67363">
            <a:off x="6304786" y="-205523"/>
            <a:ext cx="6054713" cy="3078033"/>
          </a:xfrm>
          <a:prstGeom prst="rect">
            <a:avLst/>
          </a:prstGeom>
        </p:spPr>
      </p:pic>
      <p:sp>
        <p:nvSpPr>
          <p:cNvPr id="11" name="TextBox 10"/>
          <p:cNvSpPr txBox="1"/>
          <p:nvPr/>
        </p:nvSpPr>
        <p:spPr>
          <a:xfrm rot="643459">
            <a:off x="6859597" y="509627"/>
            <a:ext cx="4799981" cy="181588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vi-VN"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5 thành phố trực thuộc Trung ương là Hà Nội, Hải Phòng, Đà Nẵng, Thành phố Hồ Chí Minh và Cần Thơ.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316897" y="2762930"/>
            <a:ext cx="1190625" cy="752475"/>
          </a:xfrm>
          <a:prstGeom prst="rect">
            <a:avLst/>
          </a:prstGeom>
        </p:spPr>
      </p:pic>
      <p:pic>
        <p:nvPicPr>
          <p:cNvPr id="6" name="Picture 5"/>
          <p:cNvPicPr>
            <a:picLocks noChangeAspect="1"/>
          </p:cNvPicPr>
          <p:nvPr/>
        </p:nvPicPr>
        <p:blipFill>
          <a:blip r:embed="rId18">
            <a:extLst>
              <a:ext uri="{BEBA8EAE-BF5A-486C-A8C5-ECC9F3942E4B}">
                <a14:imgProps xmlns:a14="http://schemas.microsoft.com/office/drawing/2010/main">
                  <a14:imgLayer r:embed="rId19">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524429" y="4683956"/>
            <a:ext cx="2343150" cy="1962150"/>
          </a:xfrm>
          <a:prstGeom prst="rect">
            <a:avLst/>
          </a:prstGeom>
        </p:spPr>
      </p:pic>
      <p:pic>
        <p:nvPicPr>
          <p:cNvPr id="7" name="Graphic 6"/>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67363">
            <a:off x="5970489" y="2822814"/>
            <a:ext cx="6054713" cy="3078033"/>
          </a:xfrm>
          <a:prstGeom prst="rect">
            <a:avLst/>
          </a:prstGeom>
        </p:spPr>
      </p:pic>
      <p:sp>
        <p:nvSpPr>
          <p:cNvPr id="8" name="TextBox 7"/>
          <p:cNvSpPr txBox="1"/>
          <p:nvPr/>
        </p:nvSpPr>
        <p:spPr>
          <a:xfrm rot="643459">
            <a:off x="6525300" y="3537964"/>
            <a:ext cx="4799981" cy="1815882"/>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Huyện đảo Hoàng Sa trực thuộc thành phố Đà Nẵng; huyện đảo Trường Sa trực thuộc tỉnh Khánh Hòa.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16"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557497" y="778137"/>
            <a:ext cx="6486706"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79400" y="3302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1200">
              <a:solidFill>
                <a:prstClr val="white"/>
              </a:solidFill>
              <a:latin typeface="Calibri" panose="020F0502020204030204"/>
            </a:endParaRPr>
          </a:p>
        </p:txBody>
      </p:sp>
      <p:sp>
        <p:nvSpPr>
          <p:cNvPr id="2" name="TextBox 1"/>
          <p:cNvSpPr txBox="1"/>
          <p:nvPr/>
        </p:nvSpPr>
        <p:spPr>
          <a:xfrm>
            <a:off x="647700" y="482600"/>
            <a:ext cx="10934700" cy="2554545"/>
          </a:xfrm>
          <a:prstGeom prst="rect">
            <a:avLst/>
          </a:prstGeom>
          <a:noFill/>
        </p:spPr>
        <p:txBody>
          <a:bodyPr wrap="square" rtlCol="0">
            <a:spAutoFit/>
          </a:bodyPr>
          <a:lstStyle/>
          <a:p>
            <a:pPr algn="ctr" defTabSz="609600">
              <a:defRPr/>
            </a:pPr>
            <a:r>
              <a:rPr lang="vi-VN" sz="4000" b="1" dirty="0">
                <a:solidFill>
                  <a:srgbClr val="002060"/>
                </a:solidFill>
                <a:latin typeface="Cambria" panose="02040503050406030204" pitchFamily="18" charset="0"/>
                <a:ea typeface="Cambria" panose="02040503050406030204" pitchFamily="18" charset="0"/>
              </a:rPr>
              <a:t>Tìm hiểu và chia sẻ với bạn về việc sử dụng Quốc kì, Quốc huy và Quốc ca nước Cộng hoà xã hội chủ nghĩa Việt Nam trong trường học hoặc tại nơi em sống.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descr="A picture containing toy, vector graphics&#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3686175" y="2447925"/>
            <a:ext cx="4165600" cy="422752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ễ khai giảng ở ngôi trường đặc biệt, hát Quốc ca bằng ký hiệ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025" y="318473"/>
            <a:ext cx="7753350" cy="5164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00450" y="5553075"/>
            <a:ext cx="5076825" cy="954107"/>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lễ</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cờ</a:t>
            </a:r>
            <a:endParaRPr lang="en-US" sz="28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a:solidFill>
                <a:prstClr val="white"/>
              </a:solidFill>
              <a:latin typeface="Calibri" panose="020F0502020204030204"/>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algn="just" defTabSz="609600">
              <a:lnSpc>
                <a:spcPct val="150000"/>
              </a:lnSpc>
            </a:pP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nhớ</a:t>
            </a:r>
            <a:r>
              <a:rPr lang="en-US" sz="3600" b="1" dirty="0">
                <a:solidFill>
                  <a:srgbClr val="002060"/>
                </a:solidFill>
                <a:latin typeface="Cambria" panose="02040503050406030204" pitchFamily="18" charset="0"/>
                <a:ea typeface="Cambria" panose="02040503050406030204" pitchFamily="18" charset="0"/>
              </a:rPr>
              <a:t>.</a:t>
            </a:r>
          </a:p>
          <a:p>
            <a:pPr algn="just" defTabSz="609600">
              <a:lnSpc>
                <a:spcPct val="150000"/>
              </a:lnSpc>
            </a:pPr>
            <a:r>
              <a:rPr lang="en-US" sz="3600" b="1" dirty="0">
                <a:solidFill>
                  <a:srgbClr val="002060"/>
                </a:solidFill>
                <a:latin typeface="Cambria" panose="02040503050406030204" pitchFamily="18" charset="0"/>
                <a:ea typeface="Cambria" panose="02040503050406030204" pitchFamily="18" charset="0"/>
              </a:rPr>
              <a:t>2.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1"/>
            <a:ext cx="995920" cy="458123"/>
          </a:xfrm>
          <a:prstGeom prst="rect">
            <a:avLst/>
          </a:prstGeom>
        </p:spPr>
      </p:pic>
      <p:grpSp>
        <p:nvGrpSpPr>
          <p:cNvPr id="12" name="组合 12"/>
          <p:cNvGrpSpPr/>
          <p:nvPr/>
        </p:nvGrpSpPr>
        <p:grpSpPr>
          <a:xfrm>
            <a:off x="457201" y="1871779"/>
            <a:ext cx="4397172" cy="1547208"/>
            <a:chOff x="2604152" y="873043"/>
            <a:chExt cx="6595758" cy="2320811"/>
          </a:xfrm>
        </p:grpSpPr>
        <p:grpSp>
          <p:nvGrpSpPr>
            <p:cNvPr id="13" name="组合 6"/>
            <p:cNvGrpSpPr/>
            <p:nvPr/>
          </p:nvGrpSpPr>
          <p:grpSpPr>
            <a:xfrm>
              <a:off x="2604152" y="918097"/>
              <a:ext cx="6595758" cy="2275757"/>
              <a:chOff x="3771007" y="1069635"/>
              <a:chExt cx="6595758" cy="2275757"/>
            </a:xfrm>
          </p:grpSpPr>
          <p:sp>
            <p:nvSpPr>
              <p:cNvPr id="20" name="矩形 7"/>
              <p:cNvSpPr/>
              <p:nvPr/>
            </p:nvSpPr>
            <p:spPr>
              <a:xfrm>
                <a:off x="3771007" y="1083235"/>
                <a:ext cx="6567183" cy="2262157"/>
              </a:xfrm>
              <a:prstGeom prst="rect">
                <a:avLst/>
              </a:prstGeom>
            </p:spPr>
            <p:txBody>
              <a:bodyPr wrap="none">
                <a:spAutoFit/>
              </a:bodyPr>
              <a:lstStyle/>
              <a:p>
                <a:pPr defTabSz="609600"/>
                <a:r>
                  <a:rPr lang="en-US" altLang="zh-CN" sz="920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2" name="矩形 8"/>
              <p:cNvSpPr/>
              <p:nvPr/>
            </p:nvSpPr>
            <p:spPr>
              <a:xfrm>
                <a:off x="3799582" y="1069635"/>
                <a:ext cx="6567183" cy="2262157"/>
              </a:xfrm>
              <a:prstGeom prst="rect">
                <a:avLst/>
              </a:prstGeom>
            </p:spPr>
            <p:txBody>
              <a:bodyPr wrap="none">
                <a:spAutoFit/>
              </a:bodyPr>
              <a:lstStyle/>
              <a:p>
                <a:pPr defTabSz="609600"/>
                <a:r>
                  <a:rPr lang="en-US" altLang="zh-CN" sz="920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9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4" name="组合 9"/>
            <p:cNvGrpSpPr/>
            <p:nvPr/>
          </p:nvGrpSpPr>
          <p:grpSpPr>
            <a:xfrm>
              <a:off x="3583560" y="873043"/>
              <a:ext cx="277097" cy="2275757"/>
              <a:chOff x="3771007" y="1083236"/>
              <a:chExt cx="277097" cy="2275757"/>
            </a:xfrm>
          </p:grpSpPr>
          <p:sp>
            <p:nvSpPr>
              <p:cNvPr id="15" name="矩形 10"/>
              <p:cNvSpPr/>
              <p:nvPr/>
            </p:nvSpPr>
            <p:spPr>
              <a:xfrm>
                <a:off x="3771007" y="1083236"/>
                <a:ext cx="277097" cy="2262157"/>
              </a:xfrm>
              <a:prstGeom prst="rect">
                <a:avLst/>
              </a:prstGeom>
            </p:spPr>
            <p:txBody>
              <a:bodyPr wrap="none">
                <a:spAutoFit/>
              </a:bodyPr>
              <a:lstStyle/>
              <a:p>
                <a:pPr defTabSz="609600"/>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6" name="矩形 11"/>
              <p:cNvSpPr/>
              <p:nvPr/>
            </p:nvSpPr>
            <p:spPr>
              <a:xfrm>
                <a:off x="3771007" y="1096836"/>
                <a:ext cx="277097" cy="2262157"/>
              </a:xfrm>
              <a:prstGeom prst="rect">
                <a:avLst/>
              </a:prstGeom>
            </p:spPr>
            <p:txBody>
              <a:bodyPr wrap="none">
                <a:spAutoFit/>
              </a:bodyPr>
              <a:lstStyle/>
              <a:p>
                <a:pPr defTabSz="609600"/>
                <a:endParaRPr lang="zh-CN" altLang="en-US" sz="9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p:cNvPicPr>
            <a:picLocks noChangeAspect="1"/>
          </p:cNvPicPr>
          <p:nvPr/>
        </p:nvPicPr>
        <p:blipFill>
          <a:blip r:embed="rId24"/>
          <a:stretch>
            <a:fillRect/>
          </a:stretch>
        </p:blipFill>
        <p:spPr>
          <a:xfrm>
            <a:off x="1224577" y="659668"/>
            <a:ext cx="1896020" cy="1072989"/>
          </a:xfrm>
          <a:prstGeom prst="rect">
            <a:avLst/>
          </a:prstGeom>
        </p:spPr>
      </p:pic>
      <p:pic>
        <p:nvPicPr>
          <p:cNvPr id="17" name="Picture 16"/>
          <p:cNvPicPr>
            <a:picLocks noChangeAspect="1"/>
          </p:cNvPicPr>
          <p:nvPr/>
        </p:nvPicPr>
        <p:blipFill>
          <a:blip r:embed="rId25"/>
          <a:stretch>
            <a:fillRect/>
          </a:stretch>
        </p:blipFill>
        <p:spPr>
          <a:xfrm>
            <a:off x="4721233" y="3938849"/>
            <a:ext cx="274953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4168664" y="1051354"/>
            <a:ext cx="5492972" cy="47552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848189" y="568587"/>
            <a:ext cx="6724471"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724400" y="1572082"/>
            <a:ext cx="5600700" cy="3046988"/>
          </a:xfrm>
          <a:prstGeom prst="rect">
            <a:avLst/>
          </a:prstGeom>
          <a:noFill/>
        </p:spPr>
        <p:txBody>
          <a:bodyPr wrap="square" rtlCol="0">
            <a:spAutoFit/>
          </a:bodyPr>
          <a:lstStyle/>
          <a:p>
            <a:pPr algn="ctr" defTabSz="609600"/>
            <a:r>
              <a:rPr lang="en-US" sz="4800" b="1" dirty="0">
                <a:solidFill>
                  <a:srgbClr val="002060"/>
                </a:solidFill>
                <a:latin typeface="Cambria" panose="02040503050406030204" pitchFamily="18" charset="0"/>
                <a:ea typeface="Cambria" panose="02040503050406030204" pitchFamily="18" charset="0"/>
              </a:rPr>
              <a:t>3.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huy</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ca </a:t>
            </a:r>
            <a:r>
              <a:rPr lang="en-US" sz="4800" b="1" dirty="0" err="1">
                <a:solidFill>
                  <a:srgbClr val="002060"/>
                </a:solidFill>
                <a:latin typeface="Cambria" panose="02040503050406030204" pitchFamily="18" charset="0"/>
                <a:ea typeface="Cambria" panose="02040503050406030204" pitchFamily="18" charset="0"/>
              </a:rPr>
              <a:t>Cộng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7" name="TextBox 6"/>
          <p:cNvSpPr txBox="1"/>
          <p:nvPr/>
        </p:nvSpPr>
        <p:spPr>
          <a:xfrm>
            <a:off x="944244" y="446286"/>
            <a:ext cx="10085706" cy="1569660"/>
          </a:xfrm>
          <a:prstGeom prst="rect">
            <a:avLst/>
          </a:prstGeom>
          <a:noFill/>
        </p:spPr>
        <p:txBody>
          <a:bodyPr wrap="square" rtlCol="0">
            <a:spAutoFit/>
          </a:bodyPr>
          <a:lstStyle/>
          <a:p>
            <a:pPr algn="just" defTabSz="60960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 6, 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1081087" y="2614612"/>
            <a:ext cx="4319588" cy="3504976"/>
          </a:xfrm>
          <a:prstGeom prst="rect">
            <a:avLst/>
          </a:prstGeom>
        </p:spPr>
      </p:pic>
      <p:pic>
        <p:nvPicPr>
          <p:cNvPr id="9" name="Picture 8"/>
          <p:cNvPicPr>
            <a:picLocks noChangeAspect="1"/>
          </p:cNvPicPr>
          <p:nvPr/>
        </p:nvPicPr>
        <p:blipFill>
          <a:blip r:embed="rId4"/>
          <a:stretch>
            <a:fillRect/>
          </a:stretch>
        </p:blipFill>
        <p:spPr>
          <a:xfrm>
            <a:off x="7277100" y="2428875"/>
            <a:ext cx="3051526" cy="360997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1200">
              <a:solidFill>
                <a:prstClr val="white"/>
              </a:solidFill>
              <a:latin typeface="Calibri" panose="020F0502020204030204"/>
            </a:endParaRPr>
          </a:p>
        </p:txBody>
      </p:sp>
      <p:pic>
        <p:nvPicPr>
          <p:cNvPr id="3" name="Picture 2"/>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p:cNvCxnSpPr>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p:cNvCxnSpPr>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p:cNvCxnSpPr>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p:cNvCxnSpPr>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518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p:cNvCxnSpPr>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579</Words>
  <Application>Microsoft Office PowerPoint</Application>
  <PresentationFormat>Widescreen</PresentationFormat>
  <Paragraphs>46</Paragraphs>
  <Slides>18</Slides>
  <Notes>7</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#9Slide02 Noi dung dai</vt:lpstr>
      <vt:lpstr>#9Slide02 Tieu de dai</vt:lpstr>
      <vt:lpstr>#9Slide05 Kathya</vt:lpstr>
      <vt:lpstr>.VnAristote</vt:lpstr>
      <vt:lpstr>Arial</vt:lpstr>
      <vt:lpstr>Calibri</vt:lpstr>
      <vt:lpstr>Calibri Light</vt:lpstr>
      <vt:lpstr>Cambria</vt:lpstr>
      <vt:lpstr>Times New Roman</vt:lpstr>
      <vt:lpstr>UTM Seagull</vt:lpstr>
      <vt:lpstr>UTM Showcard</vt:lpstr>
      <vt:lpstr>字魂27号-布丁体</vt:lpstr>
      <vt:lpstr>1_Office Theme</vt:lpstr>
      <vt:lpstr>3_Office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Hoang Phat</cp:lastModifiedBy>
  <cp:revision>17</cp:revision>
  <dcterms:created xsi:type="dcterms:W3CDTF">2024-06-01T07:38:00Z</dcterms:created>
  <dcterms:modified xsi:type="dcterms:W3CDTF">2025-02-10T09:31:05Z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5F70541642BB488988656AE579C61433_12</vt:lpwstr>
  </property>
  <property fmtid="{D5CDD505-2E9C-101B-9397-08002B2CF9AE}" pid="3" name="KSOProductBuildVer">
    <vt:lpwstr>1033-12.2.0.17562</vt:lpwstr>
  </property>
</Properties>
</file>