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1" r:id="rId4"/>
  </p:sldMasterIdLst>
  <p:notesMasterIdLst>
    <p:notesMasterId r:id="rId14"/>
  </p:notesMasterIdLst>
  <p:sldIdLst>
    <p:sldId id="493" r:id="rId5"/>
    <p:sldId id="495" r:id="rId6"/>
    <p:sldId id="278" r:id="rId7"/>
    <p:sldId id="279" r:id="rId8"/>
    <p:sldId id="506" r:id="rId9"/>
    <p:sldId id="281" r:id="rId10"/>
    <p:sldId id="486" r:id="rId11"/>
    <p:sldId id="487" r:id="rId12"/>
    <p:sldId id="269" r:id="rId1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94622" autoAdjust="0"/>
  </p:normalViewPr>
  <p:slideViewPr>
    <p:cSldViewPr>
      <p:cViewPr varScale="1">
        <p:scale>
          <a:sx n="53" d="100"/>
          <a:sy n="53" d="100"/>
        </p:scale>
        <p:origin x="686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FB506-6640-42CD-90E8-FFCC628C934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24513-6C75-49AA-8233-64C27664F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71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00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31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11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46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46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456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57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11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26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4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-11907"/>
            <a:ext cx="18288000" cy="10298907"/>
            <a:chOff x="0" y="-8467"/>
            <a:chExt cx="12192000" cy="686646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9370484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7425267" y="3681168"/>
              <a:ext cx="476461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7784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3317" y="-8467"/>
              <a:ext cx="2588683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8"/>
            <p:cNvSpPr/>
            <p:nvPr/>
          </p:nvSpPr>
          <p:spPr>
            <a:xfrm>
              <a:off x="8932333" y="3047706"/>
              <a:ext cx="325966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5384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717" y="-8467"/>
              <a:ext cx="1289049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8933" y="-8467"/>
              <a:ext cx="1248833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/>
            <p:cNvSpPr/>
            <p:nvPr/>
          </p:nvSpPr>
          <p:spPr>
            <a:xfrm>
              <a:off x="10371667" y="3589086"/>
              <a:ext cx="181821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/>
            <p:cNvSpPr/>
            <p:nvPr/>
          </p:nvSpPr>
          <p:spPr>
            <a:xfrm rot="10800000">
              <a:off x="0" y="-528"/>
              <a:ext cx="84243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0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6075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0" y="6076252"/>
            <a:ext cx="11650404" cy="164534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99EF5-7C8F-4319-8D13-9172A9CFE513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8BE6C-432E-450D-87DB-1568F09077E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67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270EA-F63A-4B9D-8986-6C42AB308242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F7414-B4CE-4180-8A15-2BC421D784E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927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3"/>
            <a:ext cx="12895002" cy="2739872"/>
          </a:xfrm>
        </p:spPr>
        <p:txBody>
          <a:bodyPr anchor="b"/>
          <a:lstStyle>
            <a:lvl1pPr algn="l">
              <a:defRPr sz="45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/>
          <a:lstStyle>
            <a:lvl1pPr marL="0" indent="0" algn="l">
              <a:buNone/>
              <a:defRPr sz="22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1435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DAFF7-36C8-425F-8EC9-30620DA855F4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FF22C-B7A2-4257-9683-B27CC7BE49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942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2" cy="582115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4" y="3240886"/>
            <a:ext cx="6276052" cy="58211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1E72C-7323-48DD-A215-72595EF64EDC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A2B8B-9390-4812-8880-AE4092E722B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399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9" y="3241475"/>
            <a:ext cx="6278434" cy="8643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9" y="4105870"/>
            <a:ext cx="6278434" cy="49561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4" y="3241475"/>
            <a:ext cx="6278428" cy="8643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70"/>
            <a:ext cx="6278426" cy="49561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B7BFF-0935-4117-8B28-6B0151B33628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5A3E7-3A69-4A1F-99BC-3EE44A707E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0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1981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80635-451E-46C6-A9E2-4BCE3C4BAE4D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E520D-DAB5-4C54-904A-476104E306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508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76864-B38F-471C-9246-DC04F5AD46BC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43D8B-0596-4A4D-8C65-44F7DD29E1D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87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2247906"/>
            <a:ext cx="5781792" cy="1917699"/>
          </a:xfrm>
        </p:spPr>
        <p:txBody>
          <a:bodyPr anchor="b">
            <a:normAutofit/>
          </a:bodyPr>
          <a:lstStyle>
            <a:lvl1pPr>
              <a:defRPr sz="22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8"/>
            <a:ext cx="6770312" cy="828965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4165604"/>
            <a:ext cx="5781792" cy="3876674"/>
          </a:xfrm>
        </p:spPr>
        <p:txBody>
          <a:bodyPr/>
          <a:lstStyle>
            <a:lvl1pPr marL="0" indent="0">
              <a:buNone/>
              <a:defRPr sz="1575"/>
            </a:lvl1pPr>
            <a:lvl2pPr marL="514196" indent="0">
              <a:buNone/>
              <a:defRPr sz="1575"/>
            </a:lvl2pPr>
            <a:lvl3pPr marL="1028393" indent="0">
              <a:buNone/>
              <a:defRPr sz="1350"/>
            </a:lvl3pPr>
            <a:lvl4pPr marL="1542588" indent="0">
              <a:buNone/>
              <a:defRPr sz="1125"/>
            </a:lvl4pPr>
            <a:lvl5pPr marL="2056782" indent="0">
              <a:buNone/>
              <a:defRPr sz="1125"/>
            </a:lvl5pPr>
            <a:lvl6pPr marL="2570979" indent="0">
              <a:buNone/>
              <a:defRPr sz="1125"/>
            </a:lvl6pPr>
            <a:lvl7pPr marL="3085175" indent="0">
              <a:buNone/>
              <a:defRPr sz="1125"/>
            </a:lvl7pPr>
            <a:lvl8pPr marL="3599370" indent="0">
              <a:buNone/>
              <a:defRPr sz="1125"/>
            </a:lvl8pPr>
            <a:lvl9pPr marL="4113566" indent="0">
              <a:buNone/>
              <a:defRPr sz="112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845DB-089C-4D09-97D0-8057C06DD837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B4910-9B0F-4EFB-87CD-5631E665800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783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0" cy="850107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3" y="914400"/>
            <a:ext cx="12895002" cy="5768577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514350" indent="0">
              <a:buNone/>
              <a:defRPr sz="1800"/>
            </a:lvl2pPr>
            <a:lvl3pPr marL="1028700" indent="0">
              <a:buNone/>
              <a:defRPr sz="1800"/>
            </a:lvl3pPr>
            <a:lvl4pPr marL="1543050" indent="0">
              <a:buNone/>
              <a:defRPr sz="1800"/>
            </a:lvl4pPr>
            <a:lvl5pPr marL="2057400" indent="0">
              <a:buNone/>
              <a:defRPr sz="1800"/>
            </a:lvl5pPr>
            <a:lvl6pPr marL="2571750" indent="0">
              <a:buNone/>
              <a:defRPr sz="1800"/>
            </a:lvl6pPr>
            <a:lvl7pPr marL="3086100" indent="0">
              <a:buNone/>
              <a:defRPr sz="1800"/>
            </a:lvl7pPr>
            <a:lvl8pPr marL="3600450" indent="0">
              <a:buNone/>
              <a:defRPr sz="1800"/>
            </a:lvl8pPr>
            <a:lvl9pPr marL="4114800" indent="0">
              <a:buNone/>
              <a:defRPr sz="18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0" cy="1011036"/>
          </a:xfrm>
        </p:spPr>
        <p:txBody>
          <a:bodyPr/>
          <a:lstStyle>
            <a:lvl1pPr marL="0" indent="0">
              <a:buNone/>
              <a:defRPr sz="1350"/>
            </a:lvl1pPr>
            <a:lvl2pPr marL="514350" indent="0">
              <a:buNone/>
              <a:defRPr sz="1350"/>
            </a:lvl2pPr>
            <a:lvl3pPr marL="1028700" indent="0">
              <a:buNone/>
              <a:defRPr sz="1125"/>
            </a:lvl3pPr>
            <a:lvl4pPr marL="1543050" indent="0">
              <a:buNone/>
              <a:defRPr sz="1013"/>
            </a:lvl4pPr>
            <a:lvl5pPr marL="2057400" indent="0">
              <a:buNone/>
              <a:defRPr sz="1013"/>
            </a:lvl5pPr>
            <a:lvl6pPr marL="2571750" indent="0">
              <a:buNone/>
              <a:defRPr sz="1013"/>
            </a:lvl6pPr>
            <a:lvl7pPr marL="3086100" indent="0">
              <a:buNone/>
              <a:defRPr sz="1013"/>
            </a:lvl7pPr>
            <a:lvl8pPr marL="3600450" indent="0">
              <a:buNone/>
              <a:defRPr sz="1013"/>
            </a:lvl8pPr>
            <a:lvl9pPr marL="4114800" indent="0">
              <a:buNone/>
              <a:defRPr sz="101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5E147-F222-4A55-B3B8-BB39D7CAB9DB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F1FB9-0E37-4C21-9C11-E61545E055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142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495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/>
          <a:lstStyle>
            <a:lvl1pPr marL="0" indent="0" algn="l">
              <a:buNone/>
              <a:defRPr sz="202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1435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B4B0A-88C2-49D9-8A1A-8552123B20E8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069ED-8FE1-467A-B83D-316CE0DD3B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555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12800" y="1185863"/>
            <a:ext cx="9144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870" tIns="51435" rIns="102870" bIns="51435" anchor="ctr"/>
          <a:lstStyle>
            <a:lvl1pPr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28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0" b="0" i="0" u="none" strike="noStrike" kern="1200" cap="none" spc="0" normalizeH="0" baseline="0" noProof="0" smtClean="0">
                <a:ln>
                  <a:noFill/>
                </a:ln>
                <a:solidFill>
                  <a:srgbClr val="C0E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38176" y="4329113"/>
            <a:ext cx="914400" cy="878682"/>
          </a:xfrm>
          <a:prstGeom prst="rect">
            <a:avLst/>
          </a:prstGeom>
        </p:spPr>
        <p:txBody>
          <a:bodyPr lIns="102870" tIns="51435" rIns="102870" bIns="51435" anchor="ctr"/>
          <a:lstStyle/>
          <a:p>
            <a:pPr marL="0" marR="0" lvl="0" indent="0" algn="l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”</a:t>
            </a:r>
            <a:endParaRPr kumimoji="0" lang="en-US" sz="2025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2" cy="4533900"/>
          </a:xfrm>
        </p:spPr>
        <p:txBody>
          <a:bodyPr anchor="ctr">
            <a:normAutofit/>
          </a:bodyPr>
          <a:lstStyle>
            <a:lvl1pPr algn="l">
              <a:defRPr sz="495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14350" indent="0">
              <a:buFontTx/>
              <a:buNone/>
              <a:defRPr/>
            </a:lvl2pPr>
            <a:lvl3pPr marL="1028700" indent="0">
              <a:buFontTx/>
              <a:buNone/>
              <a:defRPr/>
            </a:lvl3pPr>
            <a:lvl4pPr marL="1543050" indent="0">
              <a:buFontTx/>
              <a:buNone/>
              <a:defRPr/>
            </a:lvl4pPr>
            <a:lvl5pPr marL="20574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/>
          <a:lstStyle>
            <a:lvl1pPr marL="0" indent="0" algn="l">
              <a:buNone/>
              <a:defRPr sz="202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1435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46A39-31D5-4F7B-B05D-EB462EBAEE0C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AA710-E0D8-4835-8011-68E91BB5B41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585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495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/>
          <a:lstStyle>
            <a:lvl1pPr marL="0" indent="0" algn="l">
              <a:buNone/>
              <a:defRPr sz="202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1435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BA8C9-4544-48F1-9016-FB987E12D2CD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81D89-2E6C-4999-BC77-BFCD142D40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31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12800" y="1185863"/>
            <a:ext cx="9144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870" tIns="51435" rIns="102870" bIns="51435" anchor="ctr"/>
          <a:lstStyle>
            <a:lvl1pPr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28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0" b="0" i="0" u="none" strike="noStrike" kern="1200" cap="none" spc="0" normalizeH="0" baseline="0" noProof="0" smtClean="0">
                <a:ln>
                  <a:noFill/>
                </a:ln>
                <a:solidFill>
                  <a:srgbClr val="C0E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3338176" y="4329113"/>
            <a:ext cx="914400" cy="87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870" tIns="51435" rIns="102870" bIns="51435" anchor="ctr"/>
          <a:lstStyle>
            <a:lvl1pPr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28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0" b="0" i="0" u="none" strike="noStrike" kern="1200" cap="none" spc="0" normalizeH="0" baseline="0" noProof="0" smtClean="0">
                <a:ln>
                  <a:noFill/>
                </a:ln>
                <a:solidFill>
                  <a:srgbClr val="C0E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2" cy="4533900"/>
          </a:xfrm>
        </p:spPr>
        <p:txBody>
          <a:bodyPr anchor="ctr">
            <a:normAutofit/>
          </a:bodyPr>
          <a:lstStyle>
            <a:lvl1pPr algn="l">
              <a:defRPr sz="495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8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14350" indent="0">
              <a:buFontTx/>
              <a:buNone/>
              <a:defRPr/>
            </a:lvl2pPr>
            <a:lvl3pPr marL="1028700" indent="0">
              <a:buFontTx/>
              <a:buNone/>
              <a:defRPr/>
            </a:lvl3pPr>
            <a:lvl4pPr marL="1543050" indent="0">
              <a:buFontTx/>
              <a:buNone/>
              <a:defRPr/>
            </a:lvl4pPr>
            <a:lvl5pPr marL="20574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/>
          <a:lstStyle>
            <a:lvl1pPr marL="0" indent="0" algn="l">
              <a:buNone/>
              <a:defRPr sz="20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1435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FF37F-E9F6-458E-AD5C-7F1AF118AC53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C99AB-AB7A-4A19-B768-E4CE7F4095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499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914400"/>
            <a:ext cx="12882304" cy="4533900"/>
          </a:xfrm>
        </p:spPr>
        <p:txBody>
          <a:bodyPr anchor="ctr">
            <a:normAutofit/>
          </a:bodyPr>
          <a:lstStyle>
            <a:lvl1pPr algn="l">
              <a:defRPr sz="495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8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700">
                <a:solidFill>
                  <a:schemeClr val="accent1"/>
                </a:solidFill>
              </a:defRPr>
            </a:lvl1pPr>
            <a:lvl2pPr marL="514350" indent="0">
              <a:buFontTx/>
              <a:buNone/>
              <a:defRPr/>
            </a:lvl2pPr>
            <a:lvl3pPr marL="1028700" indent="0">
              <a:buFontTx/>
              <a:buNone/>
              <a:defRPr/>
            </a:lvl3pPr>
            <a:lvl4pPr marL="1543050" indent="0">
              <a:buFontTx/>
              <a:buNone/>
              <a:defRPr/>
            </a:lvl4pPr>
            <a:lvl5pPr marL="20574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/>
          <a:lstStyle>
            <a:lvl1pPr marL="0" indent="0" algn="l">
              <a:buNone/>
              <a:defRPr sz="20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1435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76C6E-32E8-4B3C-BF20-D75E1AAE1567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1B13E-E898-4915-932D-D07EFCC536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447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5C82C-0DBA-4871-A332-ED7AF35CFC4B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4195A-F776-45BF-9520-A7E7B2B03C2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773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1" y="914401"/>
            <a:ext cx="1957114" cy="787717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6" cy="78771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53D07-C7F9-4C65-9D10-EC27DFAFB3E8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C5F5B-2221-4638-80E5-15DA98A1BF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428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39851" y="2583876"/>
            <a:ext cx="14582400" cy="26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698700" y="6828876"/>
            <a:ext cx="10890600" cy="8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2"/>
          </p:nvPr>
        </p:nvSpPr>
        <p:spPr>
          <a:xfrm>
            <a:off x="1853100" y="5225100"/>
            <a:ext cx="14582400" cy="13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001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3"/>
          </p:nvPr>
        </p:nvSpPr>
        <p:spPr>
          <a:xfrm>
            <a:off x="15376250" y="817751"/>
            <a:ext cx="17136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>
                <a:solidFill>
                  <a:schemeClr val="lt2"/>
                </a:solidFill>
                <a:latin typeface="Fondamento"/>
                <a:ea typeface="Fondamento"/>
                <a:cs typeface="Fondamento"/>
                <a:sym typeface="Fondamen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1428418" y="711634"/>
            <a:ext cx="15431762" cy="628184"/>
            <a:chOff x="714181" y="414418"/>
            <a:chExt cx="7556440" cy="307601"/>
          </a:xfrm>
        </p:grpSpPr>
        <p:grpSp>
          <p:nvGrpSpPr>
            <p:cNvPr id="15" name="Google Shape;15;p2"/>
            <p:cNvGrpSpPr/>
            <p:nvPr/>
          </p:nvGrpSpPr>
          <p:grpSpPr>
            <a:xfrm>
              <a:off x="882905" y="536157"/>
              <a:ext cx="7163972" cy="64150"/>
              <a:chOff x="1299890" y="844622"/>
              <a:chExt cx="6544233" cy="64143"/>
            </a:xfrm>
          </p:grpSpPr>
          <p:grpSp>
            <p:nvGrpSpPr>
              <p:cNvPr id="16" name="Google Shape;16;p2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7" name="Google Shape;17;p2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;p2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37;p2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43;p2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0" name="Google Shape;50;p2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51" name="Google Shape;51;p2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80;p2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81;p2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4" name="Google Shape;84;p2"/>
            <p:cNvGrpSpPr/>
            <p:nvPr/>
          </p:nvGrpSpPr>
          <p:grpSpPr>
            <a:xfrm>
              <a:off x="714181" y="414418"/>
              <a:ext cx="310295" cy="307601"/>
              <a:chOff x="1969331" y="802493"/>
              <a:chExt cx="310295" cy="307601"/>
            </a:xfrm>
          </p:grpSpPr>
          <p:sp>
            <p:nvSpPr>
              <p:cNvPr id="85" name="Google Shape;85;p2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86" name="Google Shape;86;p2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87" name="Google Shape;87;p2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90;p2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91;p2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92;p2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93" name="Google Shape;93;p2"/>
            <p:cNvGrpSpPr/>
            <p:nvPr/>
          </p:nvGrpSpPr>
          <p:grpSpPr>
            <a:xfrm flipH="1">
              <a:off x="7960325" y="414418"/>
              <a:ext cx="310295" cy="307601"/>
              <a:chOff x="1969331" y="802493"/>
              <a:chExt cx="310295" cy="307601"/>
            </a:xfrm>
          </p:grpSpPr>
          <p:sp>
            <p:nvSpPr>
              <p:cNvPr id="94" name="Google Shape;94;p2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95" name="Google Shape;95;p2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96" name="Google Shape;96;p2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98;p2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99;p2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0;p2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1;p2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02" name="Google Shape;102;p2"/>
          <p:cNvGrpSpPr/>
          <p:nvPr/>
        </p:nvGrpSpPr>
        <p:grpSpPr>
          <a:xfrm>
            <a:off x="1428429" y="8947162"/>
            <a:ext cx="15431762" cy="628184"/>
            <a:chOff x="946206" y="1234018"/>
            <a:chExt cx="7556440" cy="307601"/>
          </a:xfrm>
        </p:grpSpPr>
        <p:grpSp>
          <p:nvGrpSpPr>
            <p:cNvPr id="103" name="Google Shape;103;p2"/>
            <p:cNvGrpSpPr/>
            <p:nvPr/>
          </p:nvGrpSpPr>
          <p:grpSpPr>
            <a:xfrm>
              <a:off x="1114930" y="1355757"/>
              <a:ext cx="7163972" cy="64150"/>
              <a:chOff x="1299890" y="844622"/>
              <a:chExt cx="6544233" cy="64143"/>
            </a:xfrm>
          </p:grpSpPr>
          <p:grpSp>
            <p:nvGrpSpPr>
              <p:cNvPr id="104" name="Google Shape;104;p2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05" name="Google Shape;105;p2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6;p2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7;p2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111;p2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112;p2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113;p2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114;p2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115;p2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116;p2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117;p2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118;p2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119;p2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120;p2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121;p2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122;p2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123;p2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124;p2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125;p2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126;p2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127;p2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128;p2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129;p2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130;p2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131;p2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132;p2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133;p2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134;p2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135;p2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136;p2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137;p2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8" name="Google Shape;138;p2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39" name="Google Shape;139;p2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140;p2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141;p2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2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2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2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2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2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2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p2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2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2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2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2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2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2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55;p2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56;p2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157;p2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158;p2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9" name="Google Shape;159;p2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" name="Google Shape;160;p2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2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2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2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2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2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166;p2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167;p2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168;p2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169;p2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170;p2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171;p2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72" name="Google Shape;172;p2"/>
            <p:cNvGrpSpPr/>
            <p:nvPr/>
          </p:nvGrpSpPr>
          <p:grpSpPr>
            <a:xfrm>
              <a:off x="946206" y="1234018"/>
              <a:ext cx="310295" cy="307601"/>
              <a:chOff x="1969331" y="802493"/>
              <a:chExt cx="310295" cy="307601"/>
            </a:xfrm>
          </p:grpSpPr>
          <p:sp>
            <p:nvSpPr>
              <p:cNvPr id="173" name="Google Shape;173;p2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74" name="Google Shape;174;p2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75" name="Google Shape;175;p2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2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2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2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2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2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1" name="Google Shape;181;p2"/>
            <p:cNvGrpSpPr/>
            <p:nvPr/>
          </p:nvGrpSpPr>
          <p:grpSpPr>
            <a:xfrm flipH="1">
              <a:off x="8192350" y="1234018"/>
              <a:ext cx="310295" cy="307601"/>
              <a:chOff x="1969331" y="802493"/>
              <a:chExt cx="310295" cy="307601"/>
            </a:xfrm>
          </p:grpSpPr>
          <p:sp>
            <p:nvSpPr>
              <p:cNvPr id="182" name="Google Shape;182;p2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83" name="Google Shape;183;p2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84" name="Google Shape;184;p2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2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2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2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2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2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90" name="Google Shape;190;p2"/>
          <p:cNvSpPr/>
          <p:nvPr/>
        </p:nvSpPr>
        <p:spPr>
          <a:xfrm flipH="1">
            <a:off x="-98991" y="5296352"/>
            <a:ext cx="2452266" cy="2450078"/>
          </a:xfrm>
          <a:custGeom>
            <a:avLst/>
            <a:gdLst/>
            <a:ahLst/>
            <a:cxnLst/>
            <a:rect l="l" t="t" r="r" b="b"/>
            <a:pathLst>
              <a:path w="15694" h="15681" extrusionOk="0">
                <a:moveTo>
                  <a:pt x="5429" y="4565"/>
                </a:moveTo>
                <a:lnTo>
                  <a:pt x="5429" y="4578"/>
                </a:lnTo>
                <a:cubicBezTo>
                  <a:pt x="5424" y="4581"/>
                  <a:pt x="5419" y="4583"/>
                  <a:pt x="5413" y="4586"/>
                </a:cubicBezTo>
                <a:lnTo>
                  <a:pt x="5413" y="4586"/>
                </a:lnTo>
                <a:cubicBezTo>
                  <a:pt x="5420" y="4580"/>
                  <a:pt x="5425" y="4573"/>
                  <a:pt x="5429" y="4565"/>
                </a:cubicBezTo>
                <a:close/>
                <a:moveTo>
                  <a:pt x="4967" y="5715"/>
                </a:moveTo>
                <a:cubicBezTo>
                  <a:pt x="4952" y="5748"/>
                  <a:pt x="4938" y="5782"/>
                  <a:pt x="4926" y="5816"/>
                </a:cubicBezTo>
                <a:lnTo>
                  <a:pt x="4913" y="5816"/>
                </a:lnTo>
                <a:cubicBezTo>
                  <a:pt x="4931" y="5781"/>
                  <a:pt x="4949" y="5748"/>
                  <a:pt x="4967" y="5715"/>
                </a:cubicBezTo>
                <a:close/>
                <a:moveTo>
                  <a:pt x="5171" y="6087"/>
                </a:moveTo>
                <a:lnTo>
                  <a:pt x="5158" y="6100"/>
                </a:lnTo>
                <a:cubicBezTo>
                  <a:pt x="5133" y="6113"/>
                  <a:pt x="5107" y="6126"/>
                  <a:pt x="5068" y="6138"/>
                </a:cubicBezTo>
                <a:cubicBezTo>
                  <a:pt x="5107" y="6113"/>
                  <a:pt x="5133" y="6100"/>
                  <a:pt x="5171" y="6087"/>
                </a:cubicBezTo>
                <a:close/>
                <a:moveTo>
                  <a:pt x="11051" y="6577"/>
                </a:moveTo>
                <a:lnTo>
                  <a:pt x="11051" y="6577"/>
                </a:lnTo>
                <a:cubicBezTo>
                  <a:pt x="11090" y="6590"/>
                  <a:pt x="11129" y="6603"/>
                  <a:pt x="11167" y="6628"/>
                </a:cubicBezTo>
                <a:lnTo>
                  <a:pt x="11154" y="6641"/>
                </a:lnTo>
                <a:cubicBezTo>
                  <a:pt x="11129" y="6616"/>
                  <a:pt x="11090" y="6590"/>
                  <a:pt x="11051" y="6577"/>
                </a:cubicBezTo>
                <a:close/>
                <a:moveTo>
                  <a:pt x="13630" y="7080"/>
                </a:moveTo>
                <a:cubicBezTo>
                  <a:pt x="13630" y="7090"/>
                  <a:pt x="13630" y="7092"/>
                  <a:pt x="13624" y="7099"/>
                </a:cubicBezTo>
                <a:lnTo>
                  <a:pt x="13624" y="7099"/>
                </a:lnTo>
                <a:cubicBezTo>
                  <a:pt x="13627" y="7092"/>
                  <a:pt x="13630" y="7086"/>
                  <a:pt x="13630" y="7080"/>
                </a:cubicBezTo>
                <a:close/>
                <a:moveTo>
                  <a:pt x="13962" y="6947"/>
                </a:moveTo>
                <a:cubicBezTo>
                  <a:pt x="14057" y="6947"/>
                  <a:pt x="14003" y="7049"/>
                  <a:pt x="13991" y="7118"/>
                </a:cubicBezTo>
                <a:lnTo>
                  <a:pt x="13927" y="7247"/>
                </a:lnTo>
                <a:lnTo>
                  <a:pt x="13914" y="7234"/>
                </a:lnTo>
                <a:lnTo>
                  <a:pt x="13630" y="7067"/>
                </a:lnTo>
                <a:cubicBezTo>
                  <a:pt x="13695" y="6964"/>
                  <a:pt x="13824" y="6977"/>
                  <a:pt x="13927" y="6951"/>
                </a:cubicBezTo>
                <a:cubicBezTo>
                  <a:pt x="13941" y="6948"/>
                  <a:pt x="13952" y="6947"/>
                  <a:pt x="13962" y="6947"/>
                </a:cubicBezTo>
                <a:close/>
                <a:moveTo>
                  <a:pt x="12083" y="7441"/>
                </a:moveTo>
                <a:lnTo>
                  <a:pt x="12083" y="7441"/>
                </a:lnTo>
                <a:cubicBezTo>
                  <a:pt x="12096" y="7454"/>
                  <a:pt x="12122" y="7454"/>
                  <a:pt x="12134" y="7454"/>
                </a:cubicBezTo>
                <a:cubicBezTo>
                  <a:pt x="12131" y="7457"/>
                  <a:pt x="12126" y="7459"/>
                  <a:pt x="12120" y="7459"/>
                </a:cubicBezTo>
                <a:cubicBezTo>
                  <a:pt x="12108" y="7459"/>
                  <a:pt x="12092" y="7450"/>
                  <a:pt x="12083" y="7441"/>
                </a:cubicBezTo>
                <a:close/>
                <a:moveTo>
                  <a:pt x="11987" y="9152"/>
                </a:moveTo>
                <a:cubicBezTo>
                  <a:pt x="12025" y="9152"/>
                  <a:pt x="12067" y="9186"/>
                  <a:pt x="12122" y="9259"/>
                </a:cubicBezTo>
                <a:lnTo>
                  <a:pt x="12122" y="9272"/>
                </a:lnTo>
                <a:cubicBezTo>
                  <a:pt x="12054" y="9195"/>
                  <a:pt x="12016" y="9154"/>
                  <a:pt x="11979" y="9154"/>
                </a:cubicBezTo>
                <a:cubicBezTo>
                  <a:pt x="11967" y="9154"/>
                  <a:pt x="11954" y="9159"/>
                  <a:pt x="11941" y="9169"/>
                </a:cubicBezTo>
                <a:lnTo>
                  <a:pt x="11941" y="9169"/>
                </a:lnTo>
                <a:cubicBezTo>
                  <a:pt x="11956" y="9157"/>
                  <a:pt x="11971" y="9152"/>
                  <a:pt x="11987" y="9152"/>
                </a:cubicBezTo>
                <a:close/>
                <a:moveTo>
                  <a:pt x="8724" y="9752"/>
                </a:moveTo>
                <a:cubicBezTo>
                  <a:pt x="8730" y="9752"/>
                  <a:pt x="8737" y="9755"/>
                  <a:pt x="8743" y="9762"/>
                </a:cubicBezTo>
                <a:lnTo>
                  <a:pt x="8704" y="9762"/>
                </a:lnTo>
                <a:cubicBezTo>
                  <a:pt x="8711" y="9755"/>
                  <a:pt x="8717" y="9752"/>
                  <a:pt x="8724" y="9752"/>
                </a:cubicBezTo>
                <a:close/>
                <a:moveTo>
                  <a:pt x="1264" y="9968"/>
                </a:moveTo>
                <a:cubicBezTo>
                  <a:pt x="1200" y="10071"/>
                  <a:pt x="1019" y="9968"/>
                  <a:pt x="968" y="10110"/>
                </a:cubicBezTo>
                <a:cubicBezTo>
                  <a:pt x="1093" y="10148"/>
                  <a:pt x="1166" y="10170"/>
                  <a:pt x="1218" y="10170"/>
                </a:cubicBezTo>
                <a:cubicBezTo>
                  <a:pt x="1290" y="10170"/>
                  <a:pt x="1324" y="10129"/>
                  <a:pt x="1406" y="10033"/>
                </a:cubicBezTo>
                <a:lnTo>
                  <a:pt x="1264" y="9968"/>
                </a:lnTo>
                <a:close/>
                <a:moveTo>
                  <a:pt x="832" y="13409"/>
                </a:moveTo>
                <a:lnTo>
                  <a:pt x="826" y="13424"/>
                </a:lnTo>
                <a:lnTo>
                  <a:pt x="826" y="13428"/>
                </a:lnTo>
                <a:lnTo>
                  <a:pt x="826" y="13428"/>
                </a:lnTo>
                <a:cubicBezTo>
                  <a:pt x="830" y="13423"/>
                  <a:pt x="835" y="13417"/>
                  <a:pt x="839" y="13411"/>
                </a:cubicBezTo>
                <a:cubicBezTo>
                  <a:pt x="837" y="13410"/>
                  <a:pt x="834" y="13410"/>
                  <a:pt x="832" y="13409"/>
                </a:cubicBezTo>
                <a:close/>
                <a:moveTo>
                  <a:pt x="555" y="13411"/>
                </a:moveTo>
                <a:lnTo>
                  <a:pt x="478" y="13514"/>
                </a:lnTo>
                <a:cubicBezTo>
                  <a:pt x="607" y="13669"/>
                  <a:pt x="452" y="13695"/>
                  <a:pt x="375" y="13772"/>
                </a:cubicBezTo>
                <a:cubicBezTo>
                  <a:pt x="310" y="13836"/>
                  <a:pt x="233" y="13901"/>
                  <a:pt x="143" y="13953"/>
                </a:cubicBezTo>
                <a:cubicBezTo>
                  <a:pt x="14" y="14030"/>
                  <a:pt x="1" y="14133"/>
                  <a:pt x="143" y="14210"/>
                </a:cubicBezTo>
                <a:cubicBezTo>
                  <a:pt x="310" y="14198"/>
                  <a:pt x="362" y="14043"/>
                  <a:pt x="439" y="13927"/>
                </a:cubicBezTo>
                <a:cubicBezTo>
                  <a:pt x="500" y="13851"/>
                  <a:pt x="551" y="13820"/>
                  <a:pt x="596" y="13820"/>
                </a:cubicBezTo>
                <a:cubicBezTo>
                  <a:pt x="667" y="13820"/>
                  <a:pt x="725" y="13892"/>
                  <a:pt x="787" y="13978"/>
                </a:cubicBezTo>
                <a:lnTo>
                  <a:pt x="890" y="13849"/>
                </a:lnTo>
                <a:cubicBezTo>
                  <a:pt x="813" y="13785"/>
                  <a:pt x="736" y="13733"/>
                  <a:pt x="839" y="13630"/>
                </a:cubicBezTo>
                <a:cubicBezTo>
                  <a:pt x="839" y="13579"/>
                  <a:pt x="852" y="13527"/>
                  <a:pt x="852" y="13475"/>
                </a:cubicBezTo>
                <a:lnTo>
                  <a:pt x="826" y="13450"/>
                </a:lnTo>
                <a:lnTo>
                  <a:pt x="826" y="13428"/>
                </a:lnTo>
                <a:lnTo>
                  <a:pt x="826" y="13428"/>
                </a:lnTo>
                <a:cubicBezTo>
                  <a:pt x="779" y="13488"/>
                  <a:pt x="735" y="13517"/>
                  <a:pt x="692" y="13517"/>
                </a:cubicBezTo>
                <a:cubicBezTo>
                  <a:pt x="645" y="13517"/>
                  <a:pt x="600" y="13482"/>
                  <a:pt x="555" y="13411"/>
                </a:cubicBezTo>
                <a:close/>
                <a:moveTo>
                  <a:pt x="15693" y="1"/>
                </a:moveTo>
                <a:cubicBezTo>
                  <a:pt x="15577" y="39"/>
                  <a:pt x="15139" y="26"/>
                  <a:pt x="15139" y="181"/>
                </a:cubicBezTo>
                <a:cubicBezTo>
                  <a:pt x="15139" y="542"/>
                  <a:pt x="15087" y="620"/>
                  <a:pt x="14778" y="620"/>
                </a:cubicBezTo>
                <a:cubicBezTo>
                  <a:pt x="14762" y="618"/>
                  <a:pt x="14747" y="618"/>
                  <a:pt x="14731" y="618"/>
                </a:cubicBezTo>
                <a:cubicBezTo>
                  <a:pt x="14592" y="618"/>
                  <a:pt x="14457" y="669"/>
                  <a:pt x="14352" y="761"/>
                </a:cubicBezTo>
                <a:cubicBezTo>
                  <a:pt x="14275" y="761"/>
                  <a:pt x="14236" y="813"/>
                  <a:pt x="14223" y="890"/>
                </a:cubicBezTo>
                <a:cubicBezTo>
                  <a:pt x="14212" y="960"/>
                  <a:pt x="14190" y="1008"/>
                  <a:pt x="14120" y="1008"/>
                </a:cubicBezTo>
                <a:cubicBezTo>
                  <a:pt x="14112" y="1008"/>
                  <a:pt x="14104" y="1008"/>
                  <a:pt x="14094" y="1006"/>
                </a:cubicBezTo>
                <a:lnTo>
                  <a:pt x="13965" y="1122"/>
                </a:lnTo>
                <a:cubicBezTo>
                  <a:pt x="13955" y="1154"/>
                  <a:pt x="13927" y="1177"/>
                  <a:pt x="13896" y="1177"/>
                </a:cubicBezTo>
                <a:cubicBezTo>
                  <a:pt x="13889" y="1177"/>
                  <a:pt x="13882" y="1176"/>
                  <a:pt x="13875" y="1174"/>
                </a:cubicBezTo>
                <a:cubicBezTo>
                  <a:pt x="13862" y="1200"/>
                  <a:pt x="13837" y="1226"/>
                  <a:pt x="13811" y="1238"/>
                </a:cubicBezTo>
                <a:cubicBezTo>
                  <a:pt x="13733" y="1290"/>
                  <a:pt x="13656" y="1342"/>
                  <a:pt x="13733" y="1458"/>
                </a:cubicBezTo>
                <a:cubicBezTo>
                  <a:pt x="13798" y="1587"/>
                  <a:pt x="13733" y="1664"/>
                  <a:pt x="13617" y="1716"/>
                </a:cubicBezTo>
                <a:cubicBezTo>
                  <a:pt x="13595" y="1712"/>
                  <a:pt x="13572" y="1710"/>
                  <a:pt x="13549" y="1710"/>
                </a:cubicBezTo>
                <a:cubicBezTo>
                  <a:pt x="13485" y="1710"/>
                  <a:pt x="13418" y="1722"/>
                  <a:pt x="13352" y="1722"/>
                </a:cubicBezTo>
                <a:cubicBezTo>
                  <a:pt x="13293" y="1722"/>
                  <a:pt x="13235" y="1713"/>
                  <a:pt x="13179" y="1677"/>
                </a:cubicBezTo>
                <a:cubicBezTo>
                  <a:pt x="13140" y="1728"/>
                  <a:pt x="13114" y="1780"/>
                  <a:pt x="13153" y="1845"/>
                </a:cubicBezTo>
                <a:cubicBezTo>
                  <a:pt x="13178" y="1833"/>
                  <a:pt x="13202" y="1829"/>
                  <a:pt x="13225" y="1829"/>
                </a:cubicBezTo>
                <a:cubicBezTo>
                  <a:pt x="13308" y="1829"/>
                  <a:pt x="13379" y="1889"/>
                  <a:pt x="13450" y="1909"/>
                </a:cubicBezTo>
                <a:cubicBezTo>
                  <a:pt x="13643" y="2077"/>
                  <a:pt x="13411" y="2154"/>
                  <a:pt x="13372" y="2283"/>
                </a:cubicBezTo>
                <a:lnTo>
                  <a:pt x="13205" y="2283"/>
                </a:lnTo>
                <a:lnTo>
                  <a:pt x="13166" y="2360"/>
                </a:lnTo>
                <a:lnTo>
                  <a:pt x="13127" y="2335"/>
                </a:lnTo>
                <a:cubicBezTo>
                  <a:pt x="13127" y="2373"/>
                  <a:pt x="13089" y="2399"/>
                  <a:pt x="13050" y="2399"/>
                </a:cubicBezTo>
                <a:cubicBezTo>
                  <a:pt x="13011" y="2451"/>
                  <a:pt x="12960" y="2502"/>
                  <a:pt x="12921" y="2554"/>
                </a:cubicBezTo>
                <a:cubicBezTo>
                  <a:pt x="12767" y="2708"/>
                  <a:pt x="12675" y="2788"/>
                  <a:pt x="12594" y="2788"/>
                </a:cubicBezTo>
                <a:cubicBezTo>
                  <a:pt x="12505" y="2788"/>
                  <a:pt x="12430" y="2691"/>
                  <a:pt x="12302" y="2489"/>
                </a:cubicBezTo>
                <a:lnTo>
                  <a:pt x="12238" y="2592"/>
                </a:lnTo>
                <a:cubicBezTo>
                  <a:pt x="12251" y="2631"/>
                  <a:pt x="12251" y="2670"/>
                  <a:pt x="12251" y="2708"/>
                </a:cubicBezTo>
                <a:cubicBezTo>
                  <a:pt x="12225" y="2915"/>
                  <a:pt x="11967" y="2786"/>
                  <a:pt x="11889" y="2953"/>
                </a:cubicBezTo>
                <a:cubicBezTo>
                  <a:pt x="11850" y="3071"/>
                  <a:pt x="11737" y="3144"/>
                  <a:pt x="11622" y="3144"/>
                </a:cubicBezTo>
                <a:cubicBezTo>
                  <a:pt x="11586" y="3144"/>
                  <a:pt x="11550" y="3137"/>
                  <a:pt x="11516" y="3121"/>
                </a:cubicBezTo>
                <a:cubicBezTo>
                  <a:pt x="11493" y="3115"/>
                  <a:pt x="11472" y="3113"/>
                  <a:pt x="11453" y="3113"/>
                </a:cubicBezTo>
                <a:cubicBezTo>
                  <a:pt x="11342" y="3113"/>
                  <a:pt x="11285" y="3203"/>
                  <a:pt x="11219" y="3302"/>
                </a:cubicBezTo>
                <a:cubicBezTo>
                  <a:pt x="11090" y="3521"/>
                  <a:pt x="10987" y="3779"/>
                  <a:pt x="10703" y="3856"/>
                </a:cubicBezTo>
                <a:lnTo>
                  <a:pt x="10703" y="3869"/>
                </a:lnTo>
                <a:cubicBezTo>
                  <a:pt x="10768" y="3933"/>
                  <a:pt x="10368" y="4024"/>
                  <a:pt x="10716" y="4088"/>
                </a:cubicBezTo>
                <a:cubicBezTo>
                  <a:pt x="10781" y="4101"/>
                  <a:pt x="10768" y="4204"/>
                  <a:pt x="10716" y="4269"/>
                </a:cubicBezTo>
                <a:cubicBezTo>
                  <a:pt x="10639" y="4359"/>
                  <a:pt x="10600" y="4436"/>
                  <a:pt x="10716" y="4527"/>
                </a:cubicBezTo>
                <a:cubicBezTo>
                  <a:pt x="10832" y="4617"/>
                  <a:pt x="10806" y="4720"/>
                  <a:pt x="10755" y="4836"/>
                </a:cubicBezTo>
                <a:cubicBezTo>
                  <a:pt x="10729" y="4901"/>
                  <a:pt x="10639" y="4991"/>
                  <a:pt x="10690" y="5017"/>
                </a:cubicBezTo>
                <a:cubicBezTo>
                  <a:pt x="10884" y="5133"/>
                  <a:pt x="10806" y="5403"/>
                  <a:pt x="10987" y="5519"/>
                </a:cubicBezTo>
                <a:cubicBezTo>
                  <a:pt x="10871" y="5648"/>
                  <a:pt x="10948" y="5855"/>
                  <a:pt x="11116" y="5893"/>
                </a:cubicBezTo>
                <a:cubicBezTo>
                  <a:pt x="11438" y="5997"/>
                  <a:pt x="11670" y="6267"/>
                  <a:pt x="11980" y="6396"/>
                </a:cubicBezTo>
                <a:lnTo>
                  <a:pt x="12083" y="6409"/>
                </a:lnTo>
                <a:cubicBezTo>
                  <a:pt x="12238" y="6512"/>
                  <a:pt x="12251" y="6719"/>
                  <a:pt x="12134" y="6848"/>
                </a:cubicBezTo>
                <a:cubicBezTo>
                  <a:pt x="12031" y="6951"/>
                  <a:pt x="12018" y="7106"/>
                  <a:pt x="12096" y="7222"/>
                </a:cubicBezTo>
                <a:lnTo>
                  <a:pt x="12057" y="7222"/>
                </a:lnTo>
                <a:lnTo>
                  <a:pt x="12044" y="7260"/>
                </a:lnTo>
                <a:lnTo>
                  <a:pt x="11825" y="7183"/>
                </a:lnTo>
                <a:cubicBezTo>
                  <a:pt x="11799" y="6835"/>
                  <a:pt x="11773" y="6499"/>
                  <a:pt x="11309" y="6461"/>
                </a:cubicBezTo>
                <a:cubicBezTo>
                  <a:pt x="11154" y="6448"/>
                  <a:pt x="11206" y="6332"/>
                  <a:pt x="11206" y="6229"/>
                </a:cubicBezTo>
                <a:cubicBezTo>
                  <a:pt x="11214" y="6089"/>
                  <a:pt x="11181" y="6023"/>
                  <a:pt x="11105" y="6023"/>
                </a:cubicBezTo>
                <a:cubicBezTo>
                  <a:pt x="11062" y="6023"/>
                  <a:pt x="11006" y="6045"/>
                  <a:pt x="10935" y="6087"/>
                </a:cubicBezTo>
                <a:cubicBezTo>
                  <a:pt x="10897" y="6113"/>
                  <a:pt x="10845" y="6151"/>
                  <a:pt x="10806" y="6190"/>
                </a:cubicBezTo>
                <a:lnTo>
                  <a:pt x="10729" y="6151"/>
                </a:lnTo>
                <a:cubicBezTo>
                  <a:pt x="10639" y="5906"/>
                  <a:pt x="10471" y="5700"/>
                  <a:pt x="10239" y="5558"/>
                </a:cubicBezTo>
                <a:cubicBezTo>
                  <a:pt x="10278" y="5236"/>
                  <a:pt x="10265" y="5223"/>
                  <a:pt x="9955" y="4965"/>
                </a:cubicBezTo>
                <a:lnTo>
                  <a:pt x="9955" y="4965"/>
                </a:lnTo>
                <a:cubicBezTo>
                  <a:pt x="9955" y="5184"/>
                  <a:pt x="9981" y="5378"/>
                  <a:pt x="10162" y="5507"/>
                </a:cubicBezTo>
                <a:cubicBezTo>
                  <a:pt x="10088" y="5543"/>
                  <a:pt x="10022" y="5567"/>
                  <a:pt x="9964" y="5567"/>
                </a:cubicBezTo>
                <a:cubicBezTo>
                  <a:pt x="9879" y="5567"/>
                  <a:pt x="9813" y="5516"/>
                  <a:pt x="9775" y="5378"/>
                </a:cubicBezTo>
                <a:cubicBezTo>
                  <a:pt x="9723" y="5262"/>
                  <a:pt x="9684" y="5133"/>
                  <a:pt x="9684" y="5017"/>
                </a:cubicBezTo>
                <a:cubicBezTo>
                  <a:pt x="9801" y="4901"/>
                  <a:pt x="9775" y="4797"/>
                  <a:pt x="9633" y="4759"/>
                </a:cubicBezTo>
                <a:cubicBezTo>
                  <a:pt x="9618" y="4756"/>
                  <a:pt x="9605" y="4755"/>
                  <a:pt x="9593" y="4755"/>
                </a:cubicBezTo>
                <a:cubicBezTo>
                  <a:pt x="9494" y="4755"/>
                  <a:pt x="9505" y="4847"/>
                  <a:pt x="9517" y="4939"/>
                </a:cubicBezTo>
                <a:cubicBezTo>
                  <a:pt x="9504" y="4939"/>
                  <a:pt x="9491" y="4952"/>
                  <a:pt x="9491" y="4965"/>
                </a:cubicBezTo>
                <a:cubicBezTo>
                  <a:pt x="9349" y="4965"/>
                  <a:pt x="9182" y="4965"/>
                  <a:pt x="9220" y="4746"/>
                </a:cubicBezTo>
                <a:cubicBezTo>
                  <a:pt x="9232" y="4688"/>
                  <a:pt x="9233" y="4641"/>
                  <a:pt x="9178" y="4641"/>
                </a:cubicBezTo>
                <a:cubicBezTo>
                  <a:pt x="9171" y="4641"/>
                  <a:pt x="9164" y="4641"/>
                  <a:pt x="9156" y="4643"/>
                </a:cubicBezTo>
                <a:cubicBezTo>
                  <a:pt x="9066" y="4656"/>
                  <a:pt x="8937" y="4643"/>
                  <a:pt x="8911" y="4772"/>
                </a:cubicBezTo>
                <a:cubicBezTo>
                  <a:pt x="8898" y="4836"/>
                  <a:pt x="8924" y="4888"/>
                  <a:pt x="8975" y="4913"/>
                </a:cubicBezTo>
                <a:cubicBezTo>
                  <a:pt x="9130" y="4965"/>
                  <a:pt x="9298" y="4952"/>
                  <a:pt x="9414" y="5081"/>
                </a:cubicBezTo>
                <a:cubicBezTo>
                  <a:pt x="9414" y="5184"/>
                  <a:pt x="9362" y="5236"/>
                  <a:pt x="9259" y="5236"/>
                </a:cubicBezTo>
                <a:cubicBezTo>
                  <a:pt x="9014" y="5262"/>
                  <a:pt x="8782" y="5326"/>
                  <a:pt x="8550" y="5429"/>
                </a:cubicBezTo>
                <a:cubicBezTo>
                  <a:pt x="8525" y="5442"/>
                  <a:pt x="8506" y="5447"/>
                  <a:pt x="8493" y="5447"/>
                </a:cubicBezTo>
                <a:cubicBezTo>
                  <a:pt x="8426" y="5447"/>
                  <a:pt x="8498" y="5303"/>
                  <a:pt x="8498" y="5249"/>
                </a:cubicBezTo>
                <a:lnTo>
                  <a:pt x="8563" y="5081"/>
                </a:lnTo>
                <a:cubicBezTo>
                  <a:pt x="8666" y="4862"/>
                  <a:pt x="8666" y="4604"/>
                  <a:pt x="8550" y="4385"/>
                </a:cubicBezTo>
                <a:cubicBezTo>
                  <a:pt x="8227" y="4359"/>
                  <a:pt x="8318" y="4062"/>
                  <a:pt x="8227" y="3882"/>
                </a:cubicBezTo>
                <a:cubicBezTo>
                  <a:pt x="8047" y="3830"/>
                  <a:pt x="7957" y="3624"/>
                  <a:pt x="8034" y="3456"/>
                </a:cubicBezTo>
                <a:lnTo>
                  <a:pt x="7931" y="3405"/>
                </a:lnTo>
                <a:cubicBezTo>
                  <a:pt x="7866" y="3454"/>
                  <a:pt x="7805" y="3472"/>
                  <a:pt x="7746" y="3472"/>
                </a:cubicBezTo>
                <a:cubicBezTo>
                  <a:pt x="7603" y="3472"/>
                  <a:pt x="7470" y="3368"/>
                  <a:pt x="7325" y="3340"/>
                </a:cubicBezTo>
                <a:cubicBezTo>
                  <a:pt x="7314" y="3339"/>
                  <a:pt x="7303" y="3338"/>
                  <a:pt x="7292" y="3338"/>
                </a:cubicBezTo>
                <a:cubicBezTo>
                  <a:pt x="7152" y="3338"/>
                  <a:pt x="7028" y="3445"/>
                  <a:pt x="6890" y="3445"/>
                </a:cubicBezTo>
                <a:cubicBezTo>
                  <a:pt x="6839" y="3445"/>
                  <a:pt x="6787" y="3431"/>
                  <a:pt x="6732" y="3392"/>
                </a:cubicBezTo>
                <a:cubicBezTo>
                  <a:pt x="6680" y="3366"/>
                  <a:pt x="6628" y="3340"/>
                  <a:pt x="6577" y="3314"/>
                </a:cubicBezTo>
                <a:cubicBezTo>
                  <a:pt x="6512" y="3224"/>
                  <a:pt x="6461" y="3121"/>
                  <a:pt x="6448" y="3005"/>
                </a:cubicBezTo>
                <a:cubicBezTo>
                  <a:pt x="6422" y="2889"/>
                  <a:pt x="6371" y="2799"/>
                  <a:pt x="6229" y="2799"/>
                </a:cubicBezTo>
                <a:cubicBezTo>
                  <a:pt x="6203" y="2941"/>
                  <a:pt x="6345" y="3018"/>
                  <a:pt x="6345" y="3147"/>
                </a:cubicBezTo>
                <a:cubicBezTo>
                  <a:pt x="6383" y="3186"/>
                  <a:pt x="6383" y="3237"/>
                  <a:pt x="6358" y="3276"/>
                </a:cubicBezTo>
                <a:cubicBezTo>
                  <a:pt x="6319" y="3353"/>
                  <a:pt x="6306" y="3443"/>
                  <a:pt x="6319" y="3534"/>
                </a:cubicBezTo>
                <a:cubicBezTo>
                  <a:pt x="6345" y="3547"/>
                  <a:pt x="6358" y="3559"/>
                  <a:pt x="6371" y="3585"/>
                </a:cubicBezTo>
                <a:cubicBezTo>
                  <a:pt x="6332" y="3676"/>
                  <a:pt x="6280" y="3766"/>
                  <a:pt x="6164" y="3792"/>
                </a:cubicBezTo>
                <a:lnTo>
                  <a:pt x="6061" y="3908"/>
                </a:lnTo>
                <a:lnTo>
                  <a:pt x="5919" y="3998"/>
                </a:lnTo>
                <a:cubicBezTo>
                  <a:pt x="5849" y="3966"/>
                  <a:pt x="5779" y="3940"/>
                  <a:pt x="5725" y="3940"/>
                </a:cubicBezTo>
                <a:cubicBezTo>
                  <a:pt x="5650" y="3940"/>
                  <a:pt x="5606" y="3990"/>
                  <a:pt x="5636" y="4140"/>
                </a:cubicBezTo>
                <a:cubicBezTo>
                  <a:pt x="5700" y="4398"/>
                  <a:pt x="5507" y="4411"/>
                  <a:pt x="5416" y="4527"/>
                </a:cubicBezTo>
                <a:cubicBezTo>
                  <a:pt x="5342" y="4463"/>
                  <a:pt x="5250" y="4432"/>
                  <a:pt x="5160" y="4432"/>
                </a:cubicBezTo>
                <a:cubicBezTo>
                  <a:pt x="5031" y="4432"/>
                  <a:pt x="4904" y="4495"/>
                  <a:pt x="4836" y="4617"/>
                </a:cubicBezTo>
                <a:cubicBezTo>
                  <a:pt x="4720" y="4643"/>
                  <a:pt x="4694" y="4707"/>
                  <a:pt x="4772" y="4784"/>
                </a:cubicBezTo>
                <a:cubicBezTo>
                  <a:pt x="4798" y="4811"/>
                  <a:pt x="4823" y="4822"/>
                  <a:pt x="4846" y="4822"/>
                </a:cubicBezTo>
                <a:cubicBezTo>
                  <a:pt x="4890" y="4822"/>
                  <a:pt x="4927" y="4780"/>
                  <a:pt x="4952" y="4720"/>
                </a:cubicBezTo>
                <a:cubicBezTo>
                  <a:pt x="5010" y="4627"/>
                  <a:pt x="5110" y="4576"/>
                  <a:pt x="5223" y="4576"/>
                </a:cubicBezTo>
                <a:cubicBezTo>
                  <a:pt x="5236" y="4576"/>
                  <a:pt x="5249" y="4577"/>
                  <a:pt x="5262" y="4578"/>
                </a:cubicBezTo>
                <a:lnTo>
                  <a:pt x="5210" y="4733"/>
                </a:lnTo>
                <a:cubicBezTo>
                  <a:pt x="4991" y="4888"/>
                  <a:pt x="4965" y="5158"/>
                  <a:pt x="4901" y="5403"/>
                </a:cubicBezTo>
                <a:cubicBezTo>
                  <a:pt x="4857" y="5554"/>
                  <a:pt x="4823" y="5705"/>
                  <a:pt x="4662" y="5705"/>
                </a:cubicBezTo>
                <a:cubicBezTo>
                  <a:pt x="4631" y="5705"/>
                  <a:pt x="4595" y="5700"/>
                  <a:pt x="4552" y="5687"/>
                </a:cubicBezTo>
                <a:cubicBezTo>
                  <a:pt x="4514" y="5752"/>
                  <a:pt x="4436" y="5829"/>
                  <a:pt x="4449" y="5842"/>
                </a:cubicBezTo>
                <a:cubicBezTo>
                  <a:pt x="4578" y="6022"/>
                  <a:pt x="4449" y="6190"/>
                  <a:pt x="4411" y="6358"/>
                </a:cubicBezTo>
                <a:cubicBezTo>
                  <a:pt x="4424" y="6371"/>
                  <a:pt x="4436" y="6396"/>
                  <a:pt x="4424" y="6422"/>
                </a:cubicBezTo>
                <a:cubicBezTo>
                  <a:pt x="4514" y="6487"/>
                  <a:pt x="4527" y="6603"/>
                  <a:pt x="4462" y="6693"/>
                </a:cubicBezTo>
                <a:cubicBezTo>
                  <a:pt x="4411" y="6757"/>
                  <a:pt x="4436" y="6822"/>
                  <a:pt x="4449" y="6886"/>
                </a:cubicBezTo>
                <a:cubicBezTo>
                  <a:pt x="4424" y="6938"/>
                  <a:pt x="4398" y="6989"/>
                  <a:pt x="4372" y="7041"/>
                </a:cubicBezTo>
                <a:cubicBezTo>
                  <a:pt x="4315" y="7064"/>
                  <a:pt x="4256" y="7074"/>
                  <a:pt x="4197" y="7074"/>
                </a:cubicBezTo>
                <a:cubicBezTo>
                  <a:pt x="4121" y="7074"/>
                  <a:pt x="4045" y="7057"/>
                  <a:pt x="3972" y="7028"/>
                </a:cubicBezTo>
                <a:lnTo>
                  <a:pt x="3972" y="7028"/>
                </a:lnTo>
                <a:cubicBezTo>
                  <a:pt x="3972" y="7106"/>
                  <a:pt x="4024" y="7131"/>
                  <a:pt x="4075" y="7170"/>
                </a:cubicBezTo>
                <a:cubicBezTo>
                  <a:pt x="4295" y="7325"/>
                  <a:pt x="4166" y="7492"/>
                  <a:pt x="4101" y="7647"/>
                </a:cubicBezTo>
                <a:cubicBezTo>
                  <a:pt x="4057" y="7729"/>
                  <a:pt x="3995" y="7763"/>
                  <a:pt x="3929" y="7763"/>
                </a:cubicBezTo>
                <a:cubicBezTo>
                  <a:pt x="3880" y="7763"/>
                  <a:pt x="3828" y="7744"/>
                  <a:pt x="3779" y="7712"/>
                </a:cubicBezTo>
                <a:lnTo>
                  <a:pt x="3779" y="7712"/>
                </a:lnTo>
                <a:cubicBezTo>
                  <a:pt x="3714" y="7815"/>
                  <a:pt x="3792" y="7892"/>
                  <a:pt x="3830" y="7982"/>
                </a:cubicBezTo>
                <a:cubicBezTo>
                  <a:pt x="3959" y="8124"/>
                  <a:pt x="3908" y="8227"/>
                  <a:pt x="3740" y="8292"/>
                </a:cubicBezTo>
                <a:lnTo>
                  <a:pt x="3650" y="8434"/>
                </a:lnTo>
                <a:cubicBezTo>
                  <a:pt x="3572" y="8575"/>
                  <a:pt x="3701" y="8756"/>
                  <a:pt x="3572" y="8885"/>
                </a:cubicBezTo>
                <a:cubicBezTo>
                  <a:pt x="3572" y="8911"/>
                  <a:pt x="3560" y="8937"/>
                  <a:pt x="3547" y="8949"/>
                </a:cubicBezTo>
                <a:cubicBezTo>
                  <a:pt x="3585" y="8975"/>
                  <a:pt x="3611" y="9001"/>
                  <a:pt x="3650" y="9027"/>
                </a:cubicBezTo>
                <a:cubicBezTo>
                  <a:pt x="3882" y="9182"/>
                  <a:pt x="3882" y="9182"/>
                  <a:pt x="3663" y="9388"/>
                </a:cubicBezTo>
                <a:cubicBezTo>
                  <a:pt x="3590" y="9356"/>
                  <a:pt x="3521" y="9344"/>
                  <a:pt x="3454" y="9344"/>
                </a:cubicBezTo>
                <a:cubicBezTo>
                  <a:pt x="3245" y="9344"/>
                  <a:pt x="3055" y="9462"/>
                  <a:pt x="2850" y="9491"/>
                </a:cubicBezTo>
                <a:cubicBezTo>
                  <a:pt x="2837" y="9504"/>
                  <a:pt x="2825" y="9530"/>
                  <a:pt x="2812" y="9543"/>
                </a:cubicBezTo>
                <a:cubicBezTo>
                  <a:pt x="2709" y="9543"/>
                  <a:pt x="2605" y="9517"/>
                  <a:pt x="2515" y="9478"/>
                </a:cubicBezTo>
                <a:cubicBezTo>
                  <a:pt x="2439" y="9451"/>
                  <a:pt x="2360" y="9424"/>
                  <a:pt x="2293" y="9424"/>
                </a:cubicBezTo>
                <a:cubicBezTo>
                  <a:pt x="2201" y="9424"/>
                  <a:pt x="2130" y="9474"/>
                  <a:pt x="2115" y="9646"/>
                </a:cubicBezTo>
                <a:cubicBezTo>
                  <a:pt x="1956" y="9667"/>
                  <a:pt x="1884" y="9900"/>
                  <a:pt x="1711" y="9900"/>
                </a:cubicBezTo>
                <a:cubicBezTo>
                  <a:pt x="1674" y="9900"/>
                  <a:pt x="1634" y="9890"/>
                  <a:pt x="1587" y="9865"/>
                </a:cubicBezTo>
                <a:cubicBezTo>
                  <a:pt x="1576" y="9860"/>
                  <a:pt x="1566" y="9858"/>
                  <a:pt x="1558" y="9858"/>
                </a:cubicBezTo>
                <a:cubicBezTo>
                  <a:pt x="1490" y="9858"/>
                  <a:pt x="1463" y="9976"/>
                  <a:pt x="1406" y="10033"/>
                </a:cubicBezTo>
                <a:cubicBezTo>
                  <a:pt x="1625" y="10136"/>
                  <a:pt x="1625" y="10136"/>
                  <a:pt x="1484" y="10368"/>
                </a:cubicBezTo>
                <a:cubicBezTo>
                  <a:pt x="1213" y="10548"/>
                  <a:pt x="1032" y="10845"/>
                  <a:pt x="994" y="11167"/>
                </a:cubicBezTo>
                <a:cubicBezTo>
                  <a:pt x="968" y="11580"/>
                  <a:pt x="890" y="11580"/>
                  <a:pt x="542" y="11670"/>
                </a:cubicBezTo>
                <a:cubicBezTo>
                  <a:pt x="736" y="11760"/>
                  <a:pt x="942" y="11825"/>
                  <a:pt x="1045" y="12018"/>
                </a:cubicBezTo>
                <a:cubicBezTo>
                  <a:pt x="1019" y="12031"/>
                  <a:pt x="1006" y="12057"/>
                  <a:pt x="1006" y="12096"/>
                </a:cubicBezTo>
                <a:cubicBezTo>
                  <a:pt x="929" y="12250"/>
                  <a:pt x="865" y="12405"/>
                  <a:pt x="787" y="12547"/>
                </a:cubicBezTo>
                <a:cubicBezTo>
                  <a:pt x="787" y="12611"/>
                  <a:pt x="787" y="12676"/>
                  <a:pt x="839" y="12715"/>
                </a:cubicBezTo>
                <a:cubicBezTo>
                  <a:pt x="853" y="12711"/>
                  <a:pt x="866" y="12710"/>
                  <a:pt x="878" y="12710"/>
                </a:cubicBezTo>
                <a:cubicBezTo>
                  <a:pt x="1007" y="12710"/>
                  <a:pt x="1017" y="12883"/>
                  <a:pt x="1135" y="12895"/>
                </a:cubicBezTo>
                <a:cubicBezTo>
                  <a:pt x="1032" y="13024"/>
                  <a:pt x="826" y="12985"/>
                  <a:pt x="736" y="13140"/>
                </a:cubicBezTo>
                <a:lnTo>
                  <a:pt x="697" y="13127"/>
                </a:lnTo>
                <a:lnTo>
                  <a:pt x="658" y="13205"/>
                </a:lnTo>
                <a:cubicBezTo>
                  <a:pt x="684" y="13293"/>
                  <a:pt x="721" y="13382"/>
                  <a:pt x="832" y="13409"/>
                </a:cubicBezTo>
                <a:lnTo>
                  <a:pt x="832" y="13409"/>
                </a:lnTo>
                <a:lnTo>
                  <a:pt x="865" y="13334"/>
                </a:lnTo>
                <a:cubicBezTo>
                  <a:pt x="889" y="13268"/>
                  <a:pt x="950" y="13234"/>
                  <a:pt x="1011" y="13234"/>
                </a:cubicBezTo>
                <a:cubicBezTo>
                  <a:pt x="1046" y="13234"/>
                  <a:pt x="1081" y="13245"/>
                  <a:pt x="1110" y="13269"/>
                </a:cubicBezTo>
                <a:cubicBezTo>
                  <a:pt x="1432" y="13308"/>
                  <a:pt x="1432" y="13308"/>
                  <a:pt x="1729" y="13579"/>
                </a:cubicBezTo>
                <a:lnTo>
                  <a:pt x="1716" y="13579"/>
                </a:lnTo>
                <a:cubicBezTo>
                  <a:pt x="1587" y="13785"/>
                  <a:pt x="1806" y="13772"/>
                  <a:pt x="1896" y="13836"/>
                </a:cubicBezTo>
                <a:cubicBezTo>
                  <a:pt x="1943" y="13802"/>
                  <a:pt x="1989" y="13789"/>
                  <a:pt x="2034" y="13789"/>
                </a:cubicBezTo>
                <a:cubicBezTo>
                  <a:pt x="2124" y="13789"/>
                  <a:pt x="2210" y="13841"/>
                  <a:pt x="2296" y="13875"/>
                </a:cubicBezTo>
                <a:lnTo>
                  <a:pt x="2425" y="13965"/>
                </a:lnTo>
                <a:cubicBezTo>
                  <a:pt x="2399" y="14004"/>
                  <a:pt x="2386" y="14043"/>
                  <a:pt x="2373" y="14094"/>
                </a:cubicBezTo>
                <a:lnTo>
                  <a:pt x="2592" y="14133"/>
                </a:lnTo>
                <a:cubicBezTo>
                  <a:pt x="2670" y="13978"/>
                  <a:pt x="2850" y="13927"/>
                  <a:pt x="2954" y="13811"/>
                </a:cubicBezTo>
                <a:lnTo>
                  <a:pt x="3044" y="13759"/>
                </a:lnTo>
                <a:cubicBezTo>
                  <a:pt x="3121" y="13824"/>
                  <a:pt x="3147" y="13940"/>
                  <a:pt x="3108" y="14030"/>
                </a:cubicBezTo>
                <a:lnTo>
                  <a:pt x="3173" y="14133"/>
                </a:lnTo>
                <a:cubicBezTo>
                  <a:pt x="3289" y="14094"/>
                  <a:pt x="3315" y="13978"/>
                  <a:pt x="3366" y="13901"/>
                </a:cubicBezTo>
                <a:cubicBezTo>
                  <a:pt x="3340" y="13888"/>
                  <a:pt x="3327" y="13875"/>
                  <a:pt x="3302" y="13862"/>
                </a:cubicBezTo>
                <a:cubicBezTo>
                  <a:pt x="3317" y="13840"/>
                  <a:pt x="3336" y="13826"/>
                  <a:pt x="3355" y="13826"/>
                </a:cubicBezTo>
                <a:cubicBezTo>
                  <a:pt x="3368" y="13826"/>
                  <a:pt x="3381" y="13833"/>
                  <a:pt x="3392" y="13849"/>
                </a:cubicBezTo>
                <a:cubicBezTo>
                  <a:pt x="3431" y="13875"/>
                  <a:pt x="3405" y="13875"/>
                  <a:pt x="3392" y="13888"/>
                </a:cubicBezTo>
                <a:cubicBezTo>
                  <a:pt x="3397" y="13887"/>
                  <a:pt x="3402" y="13887"/>
                  <a:pt x="3406" y="13887"/>
                </a:cubicBezTo>
                <a:cubicBezTo>
                  <a:pt x="3498" y="13887"/>
                  <a:pt x="3525" y="14005"/>
                  <a:pt x="3598" y="14030"/>
                </a:cubicBezTo>
                <a:cubicBezTo>
                  <a:pt x="3611" y="14133"/>
                  <a:pt x="3585" y="14236"/>
                  <a:pt x="3521" y="14314"/>
                </a:cubicBezTo>
                <a:cubicBezTo>
                  <a:pt x="3366" y="14481"/>
                  <a:pt x="3405" y="14649"/>
                  <a:pt x="3456" y="14829"/>
                </a:cubicBezTo>
                <a:cubicBezTo>
                  <a:pt x="3469" y="14842"/>
                  <a:pt x="3482" y="14855"/>
                  <a:pt x="3495" y="14881"/>
                </a:cubicBezTo>
                <a:cubicBezTo>
                  <a:pt x="3444" y="14984"/>
                  <a:pt x="3431" y="15100"/>
                  <a:pt x="3315" y="15178"/>
                </a:cubicBezTo>
                <a:cubicBezTo>
                  <a:pt x="3302" y="15229"/>
                  <a:pt x="3263" y="15229"/>
                  <a:pt x="3211" y="15229"/>
                </a:cubicBezTo>
                <a:cubicBezTo>
                  <a:pt x="3173" y="15294"/>
                  <a:pt x="3147" y="15358"/>
                  <a:pt x="3250" y="15397"/>
                </a:cubicBezTo>
                <a:lnTo>
                  <a:pt x="3637" y="15113"/>
                </a:lnTo>
                <a:cubicBezTo>
                  <a:pt x="3805" y="15551"/>
                  <a:pt x="4153" y="15668"/>
                  <a:pt x="4540" y="15680"/>
                </a:cubicBezTo>
                <a:cubicBezTo>
                  <a:pt x="4568" y="15662"/>
                  <a:pt x="4596" y="15650"/>
                  <a:pt x="4630" y="15650"/>
                </a:cubicBezTo>
                <a:cubicBezTo>
                  <a:pt x="4642" y="15650"/>
                  <a:pt x="4655" y="15651"/>
                  <a:pt x="4669" y="15655"/>
                </a:cubicBezTo>
                <a:lnTo>
                  <a:pt x="4720" y="15590"/>
                </a:lnTo>
                <a:cubicBezTo>
                  <a:pt x="4746" y="15590"/>
                  <a:pt x="4759" y="15603"/>
                  <a:pt x="4772" y="15603"/>
                </a:cubicBezTo>
                <a:cubicBezTo>
                  <a:pt x="4785" y="15577"/>
                  <a:pt x="4797" y="15564"/>
                  <a:pt x="4823" y="15551"/>
                </a:cubicBezTo>
                <a:cubicBezTo>
                  <a:pt x="4888" y="15448"/>
                  <a:pt x="5017" y="15487"/>
                  <a:pt x="5094" y="15423"/>
                </a:cubicBezTo>
                <a:lnTo>
                  <a:pt x="5184" y="15294"/>
                </a:lnTo>
                <a:cubicBezTo>
                  <a:pt x="5146" y="15229"/>
                  <a:pt x="5094" y="15113"/>
                  <a:pt x="5146" y="15100"/>
                </a:cubicBezTo>
                <a:cubicBezTo>
                  <a:pt x="5416" y="15036"/>
                  <a:pt x="5275" y="14752"/>
                  <a:pt x="5416" y="14636"/>
                </a:cubicBezTo>
                <a:cubicBezTo>
                  <a:pt x="5481" y="14571"/>
                  <a:pt x="5416" y="14494"/>
                  <a:pt x="5365" y="14443"/>
                </a:cubicBezTo>
                <a:cubicBezTo>
                  <a:pt x="5262" y="14365"/>
                  <a:pt x="5184" y="14275"/>
                  <a:pt x="5133" y="14159"/>
                </a:cubicBezTo>
                <a:lnTo>
                  <a:pt x="5004" y="14030"/>
                </a:lnTo>
                <a:cubicBezTo>
                  <a:pt x="4952" y="14030"/>
                  <a:pt x="4926" y="13978"/>
                  <a:pt x="4939" y="13927"/>
                </a:cubicBezTo>
                <a:cubicBezTo>
                  <a:pt x="4836" y="13875"/>
                  <a:pt x="4862" y="13733"/>
                  <a:pt x="4785" y="13643"/>
                </a:cubicBezTo>
                <a:cubicBezTo>
                  <a:pt x="4781" y="13643"/>
                  <a:pt x="4777" y="13642"/>
                  <a:pt x="4774" y="13642"/>
                </a:cubicBezTo>
                <a:cubicBezTo>
                  <a:pt x="4679" y="13642"/>
                  <a:pt x="4677" y="13790"/>
                  <a:pt x="4594" y="13790"/>
                </a:cubicBezTo>
                <a:cubicBezTo>
                  <a:pt x="4585" y="13790"/>
                  <a:pt x="4576" y="13788"/>
                  <a:pt x="4565" y="13785"/>
                </a:cubicBezTo>
                <a:cubicBezTo>
                  <a:pt x="4493" y="13765"/>
                  <a:pt x="4418" y="13755"/>
                  <a:pt x="4343" y="13755"/>
                </a:cubicBezTo>
                <a:cubicBezTo>
                  <a:pt x="4177" y="13755"/>
                  <a:pt x="4011" y="13803"/>
                  <a:pt x="3869" y="13901"/>
                </a:cubicBezTo>
                <a:cubicBezTo>
                  <a:pt x="3869" y="13901"/>
                  <a:pt x="3830" y="13862"/>
                  <a:pt x="3805" y="13849"/>
                </a:cubicBezTo>
                <a:cubicBezTo>
                  <a:pt x="3895" y="13630"/>
                  <a:pt x="4114" y="13527"/>
                  <a:pt x="4243" y="13334"/>
                </a:cubicBezTo>
                <a:cubicBezTo>
                  <a:pt x="4274" y="13288"/>
                  <a:pt x="4299" y="13270"/>
                  <a:pt x="4321" y="13270"/>
                </a:cubicBezTo>
                <a:cubicBezTo>
                  <a:pt x="4392" y="13270"/>
                  <a:pt x="4438" y="13450"/>
                  <a:pt x="4565" y="13450"/>
                </a:cubicBezTo>
                <a:cubicBezTo>
                  <a:pt x="4578" y="13308"/>
                  <a:pt x="4591" y="13153"/>
                  <a:pt x="4604" y="12998"/>
                </a:cubicBezTo>
                <a:lnTo>
                  <a:pt x="4733" y="12805"/>
                </a:lnTo>
                <a:lnTo>
                  <a:pt x="4926" y="12792"/>
                </a:lnTo>
                <a:cubicBezTo>
                  <a:pt x="4965" y="12715"/>
                  <a:pt x="4965" y="12650"/>
                  <a:pt x="4875" y="12611"/>
                </a:cubicBezTo>
                <a:cubicBezTo>
                  <a:pt x="4926" y="12560"/>
                  <a:pt x="4888" y="12444"/>
                  <a:pt x="4965" y="12444"/>
                </a:cubicBezTo>
                <a:cubicBezTo>
                  <a:pt x="5171" y="12444"/>
                  <a:pt x="5300" y="12431"/>
                  <a:pt x="5120" y="12173"/>
                </a:cubicBezTo>
                <a:cubicBezTo>
                  <a:pt x="5068" y="12096"/>
                  <a:pt x="5197" y="12070"/>
                  <a:pt x="5287" y="12070"/>
                </a:cubicBezTo>
                <a:cubicBezTo>
                  <a:pt x="5429" y="12134"/>
                  <a:pt x="5532" y="12289"/>
                  <a:pt x="5532" y="12444"/>
                </a:cubicBezTo>
                <a:cubicBezTo>
                  <a:pt x="5661" y="12444"/>
                  <a:pt x="5739" y="12392"/>
                  <a:pt x="5752" y="12250"/>
                </a:cubicBezTo>
                <a:cubicBezTo>
                  <a:pt x="5726" y="12250"/>
                  <a:pt x="5713" y="12238"/>
                  <a:pt x="5687" y="12238"/>
                </a:cubicBezTo>
                <a:cubicBezTo>
                  <a:pt x="5674" y="12225"/>
                  <a:pt x="5674" y="12199"/>
                  <a:pt x="5674" y="12173"/>
                </a:cubicBezTo>
                <a:lnTo>
                  <a:pt x="5648" y="12160"/>
                </a:lnTo>
                <a:cubicBezTo>
                  <a:pt x="5275" y="11954"/>
                  <a:pt x="5197" y="11864"/>
                  <a:pt x="5313" y="11464"/>
                </a:cubicBezTo>
                <a:cubicBezTo>
                  <a:pt x="5352" y="11283"/>
                  <a:pt x="5236" y="11167"/>
                  <a:pt x="5262" y="11013"/>
                </a:cubicBezTo>
                <a:cubicBezTo>
                  <a:pt x="5158" y="10961"/>
                  <a:pt x="5094" y="10909"/>
                  <a:pt x="5094" y="10793"/>
                </a:cubicBezTo>
                <a:cubicBezTo>
                  <a:pt x="5068" y="10729"/>
                  <a:pt x="5068" y="10664"/>
                  <a:pt x="5094" y="10613"/>
                </a:cubicBezTo>
                <a:cubicBezTo>
                  <a:pt x="5068" y="10394"/>
                  <a:pt x="5133" y="10149"/>
                  <a:pt x="4888" y="10007"/>
                </a:cubicBezTo>
                <a:lnTo>
                  <a:pt x="5017" y="9955"/>
                </a:lnTo>
                <a:cubicBezTo>
                  <a:pt x="5048" y="9964"/>
                  <a:pt x="5080" y="9970"/>
                  <a:pt x="5109" y="9970"/>
                </a:cubicBezTo>
                <a:cubicBezTo>
                  <a:pt x="5164" y="9970"/>
                  <a:pt x="5211" y="9950"/>
                  <a:pt x="5236" y="9891"/>
                </a:cubicBezTo>
                <a:cubicBezTo>
                  <a:pt x="5262" y="9800"/>
                  <a:pt x="5275" y="9723"/>
                  <a:pt x="5262" y="9633"/>
                </a:cubicBezTo>
                <a:cubicBezTo>
                  <a:pt x="5246" y="9530"/>
                  <a:pt x="5177" y="9515"/>
                  <a:pt x="5096" y="9515"/>
                </a:cubicBezTo>
                <a:cubicBezTo>
                  <a:pt x="5065" y="9515"/>
                  <a:pt x="5032" y="9517"/>
                  <a:pt x="5000" y="9517"/>
                </a:cubicBezTo>
                <a:cubicBezTo>
                  <a:pt x="4907" y="9517"/>
                  <a:pt x="4820" y="9500"/>
                  <a:pt x="4797" y="9362"/>
                </a:cubicBezTo>
                <a:cubicBezTo>
                  <a:pt x="4797" y="9327"/>
                  <a:pt x="4776" y="9314"/>
                  <a:pt x="4747" y="9314"/>
                </a:cubicBezTo>
                <a:cubicBezTo>
                  <a:pt x="4700" y="9314"/>
                  <a:pt x="4631" y="9348"/>
                  <a:pt x="4591" y="9388"/>
                </a:cubicBezTo>
                <a:cubicBezTo>
                  <a:pt x="4565" y="9414"/>
                  <a:pt x="4540" y="9452"/>
                  <a:pt x="4527" y="9491"/>
                </a:cubicBezTo>
                <a:cubicBezTo>
                  <a:pt x="4475" y="9568"/>
                  <a:pt x="4398" y="9530"/>
                  <a:pt x="4333" y="9555"/>
                </a:cubicBezTo>
                <a:lnTo>
                  <a:pt x="4114" y="9388"/>
                </a:lnTo>
                <a:cubicBezTo>
                  <a:pt x="4166" y="9285"/>
                  <a:pt x="4243" y="9156"/>
                  <a:pt x="4088" y="9104"/>
                </a:cubicBezTo>
                <a:cubicBezTo>
                  <a:pt x="3817" y="9001"/>
                  <a:pt x="3895" y="8820"/>
                  <a:pt x="3972" y="8653"/>
                </a:cubicBezTo>
                <a:cubicBezTo>
                  <a:pt x="3996" y="8581"/>
                  <a:pt x="4009" y="8444"/>
                  <a:pt x="4113" y="8444"/>
                </a:cubicBezTo>
                <a:cubicBezTo>
                  <a:pt x="4121" y="8444"/>
                  <a:pt x="4130" y="8445"/>
                  <a:pt x="4140" y="8447"/>
                </a:cubicBezTo>
                <a:cubicBezTo>
                  <a:pt x="4269" y="8472"/>
                  <a:pt x="4346" y="8575"/>
                  <a:pt x="4359" y="8692"/>
                </a:cubicBezTo>
                <a:cubicBezTo>
                  <a:pt x="4372" y="8769"/>
                  <a:pt x="4282" y="8846"/>
                  <a:pt x="4398" y="8937"/>
                </a:cubicBezTo>
                <a:cubicBezTo>
                  <a:pt x="4478" y="8896"/>
                  <a:pt x="4580" y="8853"/>
                  <a:pt x="4669" y="8853"/>
                </a:cubicBezTo>
                <a:cubicBezTo>
                  <a:pt x="4752" y="8853"/>
                  <a:pt x="4825" y="8890"/>
                  <a:pt x="4862" y="9001"/>
                </a:cubicBezTo>
                <a:cubicBezTo>
                  <a:pt x="4920" y="9176"/>
                  <a:pt x="4968" y="9235"/>
                  <a:pt x="5111" y="9235"/>
                </a:cubicBezTo>
                <a:cubicBezTo>
                  <a:pt x="5125" y="9235"/>
                  <a:pt x="5141" y="9234"/>
                  <a:pt x="5158" y="9233"/>
                </a:cubicBezTo>
                <a:cubicBezTo>
                  <a:pt x="5287" y="9246"/>
                  <a:pt x="5391" y="9298"/>
                  <a:pt x="5468" y="9388"/>
                </a:cubicBezTo>
                <a:cubicBezTo>
                  <a:pt x="5558" y="9491"/>
                  <a:pt x="5700" y="9555"/>
                  <a:pt x="5842" y="9555"/>
                </a:cubicBezTo>
                <a:lnTo>
                  <a:pt x="5842" y="9233"/>
                </a:lnTo>
                <a:lnTo>
                  <a:pt x="5958" y="9156"/>
                </a:lnTo>
                <a:cubicBezTo>
                  <a:pt x="6048" y="9233"/>
                  <a:pt x="6113" y="9310"/>
                  <a:pt x="6074" y="9452"/>
                </a:cubicBezTo>
                <a:cubicBezTo>
                  <a:pt x="6048" y="9530"/>
                  <a:pt x="5997" y="9607"/>
                  <a:pt x="6100" y="9672"/>
                </a:cubicBezTo>
                <a:cubicBezTo>
                  <a:pt x="6306" y="9788"/>
                  <a:pt x="6242" y="9955"/>
                  <a:pt x="6177" y="10110"/>
                </a:cubicBezTo>
                <a:cubicBezTo>
                  <a:pt x="6151" y="10187"/>
                  <a:pt x="6087" y="10265"/>
                  <a:pt x="6164" y="10342"/>
                </a:cubicBezTo>
                <a:cubicBezTo>
                  <a:pt x="6255" y="10342"/>
                  <a:pt x="6332" y="10316"/>
                  <a:pt x="6396" y="10252"/>
                </a:cubicBezTo>
                <a:cubicBezTo>
                  <a:pt x="6396" y="10200"/>
                  <a:pt x="6396" y="10136"/>
                  <a:pt x="6396" y="10084"/>
                </a:cubicBezTo>
                <a:cubicBezTo>
                  <a:pt x="6422" y="9852"/>
                  <a:pt x="6616" y="9581"/>
                  <a:pt x="6255" y="9414"/>
                </a:cubicBezTo>
                <a:cubicBezTo>
                  <a:pt x="6138" y="9362"/>
                  <a:pt x="6229" y="9053"/>
                  <a:pt x="6371" y="8962"/>
                </a:cubicBezTo>
                <a:cubicBezTo>
                  <a:pt x="6387" y="8952"/>
                  <a:pt x="6401" y="8947"/>
                  <a:pt x="6415" y="8947"/>
                </a:cubicBezTo>
                <a:cubicBezTo>
                  <a:pt x="6464" y="8947"/>
                  <a:pt x="6495" y="9012"/>
                  <a:pt x="6525" y="9053"/>
                </a:cubicBezTo>
                <a:cubicBezTo>
                  <a:pt x="6525" y="9108"/>
                  <a:pt x="6550" y="9134"/>
                  <a:pt x="6580" y="9134"/>
                </a:cubicBezTo>
                <a:cubicBezTo>
                  <a:pt x="6600" y="9134"/>
                  <a:pt x="6622" y="9124"/>
                  <a:pt x="6641" y="9104"/>
                </a:cubicBezTo>
                <a:cubicBezTo>
                  <a:pt x="6693" y="9065"/>
                  <a:pt x="6667" y="9040"/>
                  <a:pt x="6693" y="9001"/>
                </a:cubicBezTo>
                <a:cubicBezTo>
                  <a:pt x="6724" y="8921"/>
                  <a:pt x="6752" y="8885"/>
                  <a:pt x="6778" y="8885"/>
                </a:cubicBezTo>
                <a:cubicBezTo>
                  <a:pt x="6807" y="8885"/>
                  <a:pt x="6834" y="8927"/>
                  <a:pt x="6861" y="9001"/>
                </a:cubicBezTo>
                <a:cubicBezTo>
                  <a:pt x="6770" y="9207"/>
                  <a:pt x="6899" y="9349"/>
                  <a:pt x="6977" y="9517"/>
                </a:cubicBezTo>
                <a:cubicBezTo>
                  <a:pt x="6938" y="9594"/>
                  <a:pt x="6938" y="9723"/>
                  <a:pt x="6873" y="9749"/>
                </a:cubicBezTo>
                <a:cubicBezTo>
                  <a:pt x="6641" y="9865"/>
                  <a:pt x="6719" y="10058"/>
                  <a:pt x="6719" y="10239"/>
                </a:cubicBezTo>
                <a:cubicBezTo>
                  <a:pt x="6732" y="10303"/>
                  <a:pt x="6732" y="10394"/>
                  <a:pt x="6822" y="10394"/>
                </a:cubicBezTo>
                <a:cubicBezTo>
                  <a:pt x="6925" y="10394"/>
                  <a:pt x="6912" y="10303"/>
                  <a:pt x="6925" y="10239"/>
                </a:cubicBezTo>
                <a:cubicBezTo>
                  <a:pt x="6925" y="10149"/>
                  <a:pt x="6745" y="10071"/>
                  <a:pt x="6899" y="9968"/>
                </a:cubicBezTo>
                <a:lnTo>
                  <a:pt x="6899" y="9968"/>
                </a:lnTo>
                <a:cubicBezTo>
                  <a:pt x="6968" y="9988"/>
                  <a:pt x="7016" y="10001"/>
                  <a:pt x="7049" y="10001"/>
                </a:cubicBezTo>
                <a:cubicBezTo>
                  <a:pt x="7123" y="10001"/>
                  <a:pt x="7123" y="9939"/>
                  <a:pt x="7106" y="9762"/>
                </a:cubicBezTo>
                <a:cubicBezTo>
                  <a:pt x="7157" y="9672"/>
                  <a:pt x="7247" y="9697"/>
                  <a:pt x="7325" y="9672"/>
                </a:cubicBezTo>
                <a:cubicBezTo>
                  <a:pt x="7389" y="9672"/>
                  <a:pt x="7467" y="9684"/>
                  <a:pt x="7531" y="9723"/>
                </a:cubicBezTo>
                <a:cubicBezTo>
                  <a:pt x="7634" y="9800"/>
                  <a:pt x="7828" y="9800"/>
                  <a:pt x="7815" y="9994"/>
                </a:cubicBezTo>
                <a:cubicBezTo>
                  <a:pt x="7802" y="10174"/>
                  <a:pt x="7750" y="10355"/>
                  <a:pt x="7518" y="10381"/>
                </a:cubicBezTo>
                <a:lnTo>
                  <a:pt x="7531" y="10381"/>
                </a:lnTo>
                <a:lnTo>
                  <a:pt x="7531" y="10407"/>
                </a:lnTo>
                <a:cubicBezTo>
                  <a:pt x="7596" y="10445"/>
                  <a:pt x="7596" y="10484"/>
                  <a:pt x="7557" y="10523"/>
                </a:cubicBezTo>
                <a:cubicBezTo>
                  <a:pt x="7557" y="10548"/>
                  <a:pt x="7531" y="10587"/>
                  <a:pt x="7531" y="10613"/>
                </a:cubicBezTo>
                <a:cubicBezTo>
                  <a:pt x="7557" y="10639"/>
                  <a:pt x="7557" y="10677"/>
                  <a:pt x="7531" y="10703"/>
                </a:cubicBezTo>
                <a:lnTo>
                  <a:pt x="7531" y="10922"/>
                </a:lnTo>
                <a:lnTo>
                  <a:pt x="7892" y="11167"/>
                </a:lnTo>
                <a:cubicBezTo>
                  <a:pt x="7899" y="11161"/>
                  <a:pt x="7911" y="11158"/>
                  <a:pt x="7924" y="11158"/>
                </a:cubicBezTo>
                <a:cubicBezTo>
                  <a:pt x="7937" y="11158"/>
                  <a:pt x="7950" y="11161"/>
                  <a:pt x="7957" y="11167"/>
                </a:cubicBezTo>
                <a:lnTo>
                  <a:pt x="8034" y="11103"/>
                </a:lnTo>
                <a:cubicBezTo>
                  <a:pt x="8060" y="11142"/>
                  <a:pt x="8073" y="11193"/>
                  <a:pt x="8047" y="11232"/>
                </a:cubicBezTo>
                <a:lnTo>
                  <a:pt x="8150" y="11412"/>
                </a:lnTo>
                <a:lnTo>
                  <a:pt x="8537" y="11606"/>
                </a:lnTo>
                <a:cubicBezTo>
                  <a:pt x="8550" y="11593"/>
                  <a:pt x="8576" y="11567"/>
                  <a:pt x="8588" y="11541"/>
                </a:cubicBezTo>
                <a:cubicBezTo>
                  <a:pt x="8563" y="11477"/>
                  <a:pt x="8524" y="11412"/>
                  <a:pt x="8588" y="11348"/>
                </a:cubicBezTo>
                <a:cubicBezTo>
                  <a:pt x="8421" y="11270"/>
                  <a:pt x="8356" y="11077"/>
                  <a:pt x="8460" y="10922"/>
                </a:cubicBezTo>
                <a:cubicBezTo>
                  <a:pt x="8692" y="10613"/>
                  <a:pt x="8498" y="10458"/>
                  <a:pt x="8305" y="10278"/>
                </a:cubicBezTo>
                <a:cubicBezTo>
                  <a:pt x="8215" y="10162"/>
                  <a:pt x="8073" y="10110"/>
                  <a:pt x="8008" y="9994"/>
                </a:cubicBezTo>
                <a:cubicBezTo>
                  <a:pt x="8046" y="9978"/>
                  <a:pt x="8080" y="9972"/>
                  <a:pt x="8113" y="9972"/>
                </a:cubicBezTo>
                <a:cubicBezTo>
                  <a:pt x="8215" y="9972"/>
                  <a:pt x="8297" y="10035"/>
                  <a:pt x="8395" y="10084"/>
                </a:cubicBezTo>
                <a:cubicBezTo>
                  <a:pt x="8717" y="10252"/>
                  <a:pt x="8846" y="10574"/>
                  <a:pt x="9130" y="10755"/>
                </a:cubicBezTo>
                <a:cubicBezTo>
                  <a:pt x="9169" y="10690"/>
                  <a:pt x="9246" y="10652"/>
                  <a:pt x="9169" y="10574"/>
                </a:cubicBezTo>
                <a:cubicBezTo>
                  <a:pt x="9014" y="10419"/>
                  <a:pt x="9117" y="10316"/>
                  <a:pt x="9259" y="10226"/>
                </a:cubicBezTo>
                <a:lnTo>
                  <a:pt x="9285" y="10252"/>
                </a:lnTo>
                <a:lnTo>
                  <a:pt x="9323" y="10252"/>
                </a:lnTo>
                <a:cubicBezTo>
                  <a:pt x="9452" y="10342"/>
                  <a:pt x="9581" y="10445"/>
                  <a:pt x="9530" y="10639"/>
                </a:cubicBezTo>
                <a:lnTo>
                  <a:pt x="9672" y="10755"/>
                </a:lnTo>
                <a:cubicBezTo>
                  <a:pt x="9710" y="10703"/>
                  <a:pt x="9736" y="10652"/>
                  <a:pt x="9801" y="10639"/>
                </a:cubicBezTo>
                <a:cubicBezTo>
                  <a:pt x="9826" y="10613"/>
                  <a:pt x="9839" y="10600"/>
                  <a:pt x="9865" y="10574"/>
                </a:cubicBezTo>
                <a:lnTo>
                  <a:pt x="9942" y="10419"/>
                </a:lnTo>
                <a:cubicBezTo>
                  <a:pt x="9958" y="10373"/>
                  <a:pt x="9978" y="10350"/>
                  <a:pt x="10003" y="10350"/>
                </a:cubicBezTo>
                <a:cubicBezTo>
                  <a:pt x="10019" y="10350"/>
                  <a:pt x="10038" y="10360"/>
                  <a:pt x="10058" y="10381"/>
                </a:cubicBezTo>
                <a:cubicBezTo>
                  <a:pt x="10099" y="10421"/>
                  <a:pt x="10147" y="10453"/>
                  <a:pt x="10209" y="10453"/>
                </a:cubicBezTo>
                <a:cubicBezTo>
                  <a:pt x="10226" y="10453"/>
                  <a:pt x="10245" y="10451"/>
                  <a:pt x="10265" y="10445"/>
                </a:cubicBezTo>
                <a:cubicBezTo>
                  <a:pt x="10239" y="10187"/>
                  <a:pt x="10381" y="10097"/>
                  <a:pt x="10626" y="10084"/>
                </a:cubicBezTo>
                <a:lnTo>
                  <a:pt x="10703" y="9994"/>
                </a:lnTo>
                <a:cubicBezTo>
                  <a:pt x="10760" y="10043"/>
                  <a:pt x="10812" y="10142"/>
                  <a:pt x="10871" y="10142"/>
                </a:cubicBezTo>
                <a:cubicBezTo>
                  <a:pt x="10906" y="10142"/>
                  <a:pt x="10944" y="10107"/>
                  <a:pt x="10987" y="10007"/>
                </a:cubicBezTo>
                <a:lnTo>
                  <a:pt x="10922" y="9955"/>
                </a:lnTo>
                <a:cubicBezTo>
                  <a:pt x="10942" y="9877"/>
                  <a:pt x="10961" y="9799"/>
                  <a:pt x="11031" y="9799"/>
                </a:cubicBezTo>
                <a:cubicBezTo>
                  <a:pt x="11053" y="9799"/>
                  <a:pt x="11081" y="9807"/>
                  <a:pt x="11116" y="9826"/>
                </a:cubicBezTo>
                <a:cubicBezTo>
                  <a:pt x="11193" y="9878"/>
                  <a:pt x="11258" y="9942"/>
                  <a:pt x="11335" y="10007"/>
                </a:cubicBezTo>
                <a:cubicBezTo>
                  <a:pt x="11412" y="9981"/>
                  <a:pt x="11490" y="9929"/>
                  <a:pt x="11554" y="9852"/>
                </a:cubicBezTo>
                <a:cubicBezTo>
                  <a:pt x="11593" y="9659"/>
                  <a:pt x="11683" y="9478"/>
                  <a:pt x="11812" y="9323"/>
                </a:cubicBezTo>
                <a:lnTo>
                  <a:pt x="11902" y="9323"/>
                </a:lnTo>
                <a:lnTo>
                  <a:pt x="12096" y="9491"/>
                </a:lnTo>
                <a:cubicBezTo>
                  <a:pt x="12122" y="9491"/>
                  <a:pt x="12147" y="9491"/>
                  <a:pt x="12173" y="9504"/>
                </a:cubicBezTo>
                <a:cubicBezTo>
                  <a:pt x="12236" y="9430"/>
                  <a:pt x="12293" y="9399"/>
                  <a:pt x="12346" y="9399"/>
                </a:cubicBezTo>
                <a:cubicBezTo>
                  <a:pt x="12423" y="9399"/>
                  <a:pt x="12491" y="9464"/>
                  <a:pt x="12560" y="9555"/>
                </a:cubicBezTo>
                <a:cubicBezTo>
                  <a:pt x="12597" y="9578"/>
                  <a:pt x="12644" y="9592"/>
                  <a:pt x="12688" y="9592"/>
                </a:cubicBezTo>
                <a:cubicBezTo>
                  <a:pt x="12721" y="9592"/>
                  <a:pt x="12752" y="9585"/>
                  <a:pt x="12779" y="9568"/>
                </a:cubicBezTo>
                <a:cubicBezTo>
                  <a:pt x="12805" y="9491"/>
                  <a:pt x="12831" y="9414"/>
                  <a:pt x="12857" y="9336"/>
                </a:cubicBezTo>
                <a:cubicBezTo>
                  <a:pt x="12792" y="9248"/>
                  <a:pt x="12720" y="9224"/>
                  <a:pt x="12644" y="9224"/>
                </a:cubicBezTo>
                <a:cubicBezTo>
                  <a:pt x="12553" y="9224"/>
                  <a:pt x="12458" y="9259"/>
                  <a:pt x="12367" y="9259"/>
                </a:cubicBezTo>
                <a:lnTo>
                  <a:pt x="12134" y="8988"/>
                </a:lnTo>
                <a:cubicBezTo>
                  <a:pt x="12134" y="8872"/>
                  <a:pt x="12225" y="8743"/>
                  <a:pt x="12083" y="8666"/>
                </a:cubicBezTo>
                <a:cubicBezTo>
                  <a:pt x="12070" y="8614"/>
                  <a:pt x="12057" y="8575"/>
                  <a:pt x="12044" y="8537"/>
                </a:cubicBezTo>
                <a:cubicBezTo>
                  <a:pt x="12111" y="8470"/>
                  <a:pt x="12199" y="8432"/>
                  <a:pt x="12292" y="8432"/>
                </a:cubicBezTo>
                <a:cubicBezTo>
                  <a:pt x="12325" y="8432"/>
                  <a:pt x="12359" y="8436"/>
                  <a:pt x="12392" y="8447"/>
                </a:cubicBezTo>
                <a:cubicBezTo>
                  <a:pt x="12392" y="8524"/>
                  <a:pt x="12354" y="8614"/>
                  <a:pt x="12418" y="8692"/>
                </a:cubicBezTo>
                <a:lnTo>
                  <a:pt x="12560" y="8537"/>
                </a:lnTo>
                <a:cubicBezTo>
                  <a:pt x="12792" y="8627"/>
                  <a:pt x="12921" y="8820"/>
                  <a:pt x="13076" y="8988"/>
                </a:cubicBezTo>
                <a:cubicBezTo>
                  <a:pt x="13153" y="8898"/>
                  <a:pt x="13218" y="8808"/>
                  <a:pt x="13256" y="8692"/>
                </a:cubicBezTo>
                <a:cubicBezTo>
                  <a:pt x="13230" y="8653"/>
                  <a:pt x="13243" y="8588"/>
                  <a:pt x="13282" y="8563"/>
                </a:cubicBezTo>
                <a:cubicBezTo>
                  <a:pt x="13295" y="8498"/>
                  <a:pt x="13308" y="8434"/>
                  <a:pt x="13321" y="8382"/>
                </a:cubicBezTo>
                <a:lnTo>
                  <a:pt x="13385" y="8318"/>
                </a:lnTo>
                <a:cubicBezTo>
                  <a:pt x="13395" y="8277"/>
                  <a:pt x="13429" y="8245"/>
                  <a:pt x="13468" y="8245"/>
                </a:cubicBezTo>
                <a:cubicBezTo>
                  <a:pt x="13479" y="8245"/>
                  <a:pt x="13490" y="8247"/>
                  <a:pt x="13501" y="8253"/>
                </a:cubicBezTo>
                <a:lnTo>
                  <a:pt x="13501" y="8240"/>
                </a:lnTo>
                <a:cubicBezTo>
                  <a:pt x="13630" y="8073"/>
                  <a:pt x="13759" y="7918"/>
                  <a:pt x="13656" y="7686"/>
                </a:cubicBezTo>
                <a:cubicBezTo>
                  <a:pt x="13604" y="7570"/>
                  <a:pt x="13720" y="7518"/>
                  <a:pt x="13798" y="7479"/>
                </a:cubicBezTo>
                <a:lnTo>
                  <a:pt x="13955" y="7516"/>
                </a:lnTo>
                <a:lnTo>
                  <a:pt x="13955" y="7516"/>
                </a:lnTo>
                <a:cubicBezTo>
                  <a:pt x="13954" y="7517"/>
                  <a:pt x="13953" y="7517"/>
                  <a:pt x="13953" y="7518"/>
                </a:cubicBezTo>
                <a:lnTo>
                  <a:pt x="13953" y="7531"/>
                </a:lnTo>
                <a:cubicBezTo>
                  <a:pt x="13957" y="7527"/>
                  <a:pt x="13961" y="7523"/>
                  <a:pt x="13965" y="7518"/>
                </a:cubicBezTo>
                <a:lnTo>
                  <a:pt x="13965" y="7518"/>
                </a:lnTo>
                <a:lnTo>
                  <a:pt x="13965" y="7518"/>
                </a:lnTo>
                <a:lnTo>
                  <a:pt x="14107" y="7634"/>
                </a:lnTo>
                <a:lnTo>
                  <a:pt x="14223" y="7595"/>
                </a:lnTo>
                <a:cubicBezTo>
                  <a:pt x="14236" y="7595"/>
                  <a:pt x="14249" y="7608"/>
                  <a:pt x="14262" y="7621"/>
                </a:cubicBezTo>
                <a:cubicBezTo>
                  <a:pt x="14249" y="7608"/>
                  <a:pt x="14249" y="7595"/>
                  <a:pt x="14236" y="7595"/>
                </a:cubicBezTo>
                <a:cubicBezTo>
                  <a:pt x="14262" y="7531"/>
                  <a:pt x="14327" y="7544"/>
                  <a:pt x="14378" y="7531"/>
                </a:cubicBezTo>
                <a:lnTo>
                  <a:pt x="14378" y="7531"/>
                </a:lnTo>
                <a:cubicBezTo>
                  <a:pt x="14378" y="7583"/>
                  <a:pt x="14378" y="7634"/>
                  <a:pt x="14314" y="7647"/>
                </a:cubicBezTo>
                <a:cubicBezTo>
                  <a:pt x="14301" y="7647"/>
                  <a:pt x="14275" y="7634"/>
                  <a:pt x="14262" y="7621"/>
                </a:cubicBezTo>
                <a:lnTo>
                  <a:pt x="14262" y="7621"/>
                </a:lnTo>
                <a:cubicBezTo>
                  <a:pt x="14275" y="7634"/>
                  <a:pt x="14275" y="7634"/>
                  <a:pt x="14262" y="7647"/>
                </a:cubicBezTo>
                <a:cubicBezTo>
                  <a:pt x="14327" y="7647"/>
                  <a:pt x="14378" y="7686"/>
                  <a:pt x="14391" y="7737"/>
                </a:cubicBezTo>
                <a:cubicBezTo>
                  <a:pt x="14424" y="7792"/>
                  <a:pt x="14475" y="7846"/>
                  <a:pt x="14529" y="7846"/>
                </a:cubicBezTo>
                <a:cubicBezTo>
                  <a:pt x="14539" y="7846"/>
                  <a:pt x="14549" y="7844"/>
                  <a:pt x="14559" y="7840"/>
                </a:cubicBezTo>
                <a:cubicBezTo>
                  <a:pt x="14610" y="7815"/>
                  <a:pt x="14636" y="7712"/>
                  <a:pt x="14623" y="7634"/>
                </a:cubicBezTo>
                <a:lnTo>
                  <a:pt x="14378" y="7531"/>
                </a:lnTo>
                <a:cubicBezTo>
                  <a:pt x="14455" y="7428"/>
                  <a:pt x="14352" y="7286"/>
                  <a:pt x="14455" y="7209"/>
                </a:cubicBezTo>
                <a:cubicBezTo>
                  <a:pt x="14610" y="7093"/>
                  <a:pt x="14584" y="6938"/>
                  <a:pt x="14584" y="6783"/>
                </a:cubicBezTo>
                <a:cubicBezTo>
                  <a:pt x="14584" y="6616"/>
                  <a:pt x="14546" y="6448"/>
                  <a:pt x="14443" y="6306"/>
                </a:cubicBezTo>
                <a:cubicBezTo>
                  <a:pt x="14352" y="6190"/>
                  <a:pt x="14327" y="6035"/>
                  <a:pt x="14378" y="5893"/>
                </a:cubicBezTo>
                <a:cubicBezTo>
                  <a:pt x="14389" y="5889"/>
                  <a:pt x="14399" y="5887"/>
                  <a:pt x="14410" y="5887"/>
                </a:cubicBezTo>
                <a:cubicBezTo>
                  <a:pt x="14484" y="5887"/>
                  <a:pt x="14563" y="5985"/>
                  <a:pt x="14643" y="5985"/>
                </a:cubicBezTo>
                <a:cubicBezTo>
                  <a:pt x="14679" y="5985"/>
                  <a:pt x="14715" y="5965"/>
                  <a:pt x="14752" y="5906"/>
                </a:cubicBezTo>
                <a:cubicBezTo>
                  <a:pt x="14778" y="5700"/>
                  <a:pt x="14739" y="5481"/>
                  <a:pt x="14945" y="5339"/>
                </a:cubicBezTo>
                <a:cubicBezTo>
                  <a:pt x="15023" y="5262"/>
                  <a:pt x="15049" y="5158"/>
                  <a:pt x="15036" y="5068"/>
                </a:cubicBezTo>
                <a:cubicBezTo>
                  <a:pt x="14984" y="4681"/>
                  <a:pt x="15461" y="4514"/>
                  <a:pt x="15693" y="4333"/>
                </a:cubicBezTo>
                <a:lnTo>
                  <a:pt x="15693" y="491"/>
                </a:lnTo>
                <a:cubicBezTo>
                  <a:pt x="15680" y="426"/>
                  <a:pt x="15680" y="362"/>
                  <a:pt x="15693" y="310"/>
                </a:cubicBezTo>
                <a:lnTo>
                  <a:pt x="15693" y="1"/>
                </a:lnTo>
                <a:close/>
              </a:path>
            </a:pathLst>
          </a:custGeom>
          <a:solidFill>
            <a:srgbClr val="A75441">
              <a:alpha val="232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15890696" y="4484051"/>
            <a:ext cx="2452266" cy="2450078"/>
          </a:xfrm>
          <a:custGeom>
            <a:avLst/>
            <a:gdLst/>
            <a:ahLst/>
            <a:cxnLst/>
            <a:rect l="l" t="t" r="r" b="b"/>
            <a:pathLst>
              <a:path w="15694" h="15681" extrusionOk="0">
                <a:moveTo>
                  <a:pt x="5429" y="4565"/>
                </a:moveTo>
                <a:lnTo>
                  <a:pt x="5429" y="4578"/>
                </a:lnTo>
                <a:cubicBezTo>
                  <a:pt x="5424" y="4581"/>
                  <a:pt x="5419" y="4583"/>
                  <a:pt x="5413" y="4586"/>
                </a:cubicBezTo>
                <a:lnTo>
                  <a:pt x="5413" y="4586"/>
                </a:lnTo>
                <a:cubicBezTo>
                  <a:pt x="5420" y="4580"/>
                  <a:pt x="5425" y="4573"/>
                  <a:pt x="5429" y="4565"/>
                </a:cubicBezTo>
                <a:close/>
                <a:moveTo>
                  <a:pt x="4967" y="5715"/>
                </a:moveTo>
                <a:cubicBezTo>
                  <a:pt x="4952" y="5748"/>
                  <a:pt x="4938" y="5782"/>
                  <a:pt x="4926" y="5816"/>
                </a:cubicBezTo>
                <a:lnTo>
                  <a:pt x="4913" y="5816"/>
                </a:lnTo>
                <a:cubicBezTo>
                  <a:pt x="4931" y="5781"/>
                  <a:pt x="4949" y="5748"/>
                  <a:pt x="4967" y="5715"/>
                </a:cubicBezTo>
                <a:close/>
                <a:moveTo>
                  <a:pt x="5171" y="6087"/>
                </a:moveTo>
                <a:lnTo>
                  <a:pt x="5158" y="6100"/>
                </a:lnTo>
                <a:cubicBezTo>
                  <a:pt x="5133" y="6113"/>
                  <a:pt x="5107" y="6126"/>
                  <a:pt x="5068" y="6138"/>
                </a:cubicBezTo>
                <a:cubicBezTo>
                  <a:pt x="5107" y="6113"/>
                  <a:pt x="5133" y="6100"/>
                  <a:pt x="5171" y="6087"/>
                </a:cubicBezTo>
                <a:close/>
                <a:moveTo>
                  <a:pt x="11051" y="6577"/>
                </a:moveTo>
                <a:lnTo>
                  <a:pt x="11051" y="6577"/>
                </a:lnTo>
                <a:cubicBezTo>
                  <a:pt x="11090" y="6590"/>
                  <a:pt x="11129" y="6603"/>
                  <a:pt x="11167" y="6628"/>
                </a:cubicBezTo>
                <a:lnTo>
                  <a:pt x="11154" y="6641"/>
                </a:lnTo>
                <a:cubicBezTo>
                  <a:pt x="11129" y="6616"/>
                  <a:pt x="11090" y="6590"/>
                  <a:pt x="11051" y="6577"/>
                </a:cubicBezTo>
                <a:close/>
                <a:moveTo>
                  <a:pt x="13630" y="7080"/>
                </a:moveTo>
                <a:cubicBezTo>
                  <a:pt x="13630" y="7090"/>
                  <a:pt x="13630" y="7092"/>
                  <a:pt x="13624" y="7099"/>
                </a:cubicBezTo>
                <a:lnTo>
                  <a:pt x="13624" y="7099"/>
                </a:lnTo>
                <a:cubicBezTo>
                  <a:pt x="13627" y="7092"/>
                  <a:pt x="13630" y="7086"/>
                  <a:pt x="13630" y="7080"/>
                </a:cubicBezTo>
                <a:close/>
                <a:moveTo>
                  <a:pt x="13962" y="6947"/>
                </a:moveTo>
                <a:cubicBezTo>
                  <a:pt x="14057" y="6947"/>
                  <a:pt x="14003" y="7049"/>
                  <a:pt x="13991" y="7118"/>
                </a:cubicBezTo>
                <a:lnTo>
                  <a:pt x="13927" y="7247"/>
                </a:lnTo>
                <a:lnTo>
                  <a:pt x="13914" y="7234"/>
                </a:lnTo>
                <a:lnTo>
                  <a:pt x="13630" y="7067"/>
                </a:lnTo>
                <a:cubicBezTo>
                  <a:pt x="13695" y="6964"/>
                  <a:pt x="13824" y="6977"/>
                  <a:pt x="13927" y="6951"/>
                </a:cubicBezTo>
                <a:cubicBezTo>
                  <a:pt x="13941" y="6948"/>
                  <a:pt x="13952" y="6947"/>
                  <a:pt x="13962" y="6947"/>
                </a:cubicBezTo>
                <a:close/>
                <a:moveTo>
                  <a:pt x="12083" y="7441"/>
                </a:moveTo>
                <a:lnTo>
                  <a:pt x="12083" y="7441"/>
                </a:lnTo>
                <a:cubicBezTo>
                  <a:pt x="12096" y="7454"/>
                  <a:pt x="12122" y="7454"/>
                  <a:pt x="12134" y="7454"/>
                </a:cubicBezTo>
                <a:cubicBezTo>
                  <a:pt x="12131" y="7457"/>
                  <a:pt x="12126" y="7459"/>
                  <a:pt x="12120" y="7459"/>
                </a:cubicBezTo>
                <a:cubicBezTo>
                  <a:pt x="12108" y="7459"/>
                  <a:pt x="12092" y="7450"/>
                  <a:pt x="12083" y="7441"/>
                </a:cubicBezTo>
                <a:close/>
                <a:moveTo>
                  <a:pt x="11987" y="9152"/>
                </a:moveTo>
                <a:cubicBezTo>
                  <a:pt x="12025" y="9152"/>
                  <a:pt x="12067" y="9186"/>
                  <a:pt x="12122" y="9259"/>
                </a:cubicBezTo>
                <a:lnTo>
                  <a:pt x="12122" y="9272"/>
                </a:lnTo>
                <a:cubicBezTo>
                  <a:pt x="12054" y="9195"/>
                  <a:pt x="12016" y="9154"/>
                  <a:pt x="11979" y="9154"/>
                </a:cubicBezTo>
                <a:cubicBezTo>
                  <a:pt x="11967" y="9154"/>
                  <a:pt x="11954" y="9159"/>
                  <a:pt x="11941" y="9169"/>
                </a:cubicBezTo>
                <a:lnTo>
                  <a:pt x="11941" y="9169"/>
                </a:lnTo>
                <a:cubicBezTo>
                  <a:pt x="11956" y="9157"/>
                  <a:pt x="11971" y="9152"/>
                  <a:pt x="11987" y="9152"/>
                </a:cubicBezTo>
                <a:close/>
                <a:moveTo>
                  <a:pt x="8724" y="9752"/>
                </a:moveTo>
                <a:cubicBezTo>
                  <a:pt x="8730" y="9752"/>
                  <a:pt x="8737" y="9755"/>
                  <a:pt x="8743" y="9762"/>
                </a:cubicBezTo>
                <a:lnTo>
                  <a:pt x="8704" y="9762"/>
                </a:lnTo>
                <a:cubicBezTo>
                  <a:pt x="8711" y="9755"/>
                  <a:pt x="8717" y="9752"/>
                  <a:pt x="8724" y="9752"/>
                </a:cubicBezTo>
                <a:close/>
                <a:moveTo>
                  <a:pt x="1264" y="9968"/>
                </a:moveTo>
                <a:cubicBezTo>
                  <a:pt x="1200" y="10071"/>
                  <a:pt x="1019" y="9968"/>
                  <a:pt x="968" y="10110"/>
                </a:cubicBezTo>
                <a:cubicBezTo>
                  <a:pt x="1093" y="10148"/>
                  <a:pt x="1166" y="10170"/>
                  <a:pt x="1218" y="10170"/>
                </a:cubicBezTo>
                <a:cubicBezTo>
                  <a:pt x="1290" y="10170"/>
                  <a:pt x="1324" y="10129"/>
                  <a:pt x="1406" y="10033"/>
                </a:cubicBezTo>
                <a:lnTo>
                  <a:pt x="1264" y="9968"/>
                </a:lnTo>
                <a:close/>
                <a:moveTo>
                  <a:pt x="832" y="13409"/>
                </a:moveTo>
                <a:lnTo>
                  <a:pt x="826" y="13424"/>
                </a:lnTo>
                <a:lnTo>
                  <a:pt x="826" y="13428"/>
                </a:lnTo>
                <a:lnTo>
                  <a:pt x="826" y="13428"/>
                </a:lnTo>
                <a:cubicBezTo>
                  <a:pt x="830" y="13423"/>
                  <a:pt x="835" y="13417"/>
                  <a:pt x="839" y="13411"/>
                </a:cubicBezTo>
                <a:cubicBezTo>
                  <a:pt x="837" y="13410"/>
                  <a:pt x="834" y="13410"/>
                  <a:pt x="832" y="13409"/>
                </a:cubicBezTo>
                <a:close/>
                <a:moveTo>
                  <a:pt x="555" y="13411"/>
                </a:moveTo>
                <a:lnTo>
                  <a:pt x="478" y="13514"/>
                </a:lnTo>
                <a:cubicBezTo>
                  <a:pt x="607" y="13669"/>
                  <a:pt x="452" y="13695"/>
                  <a:pt x="375" y="13772"/>
                </a:cubicBezTo>
                <a:cubicBezTo>
                  <a:pt x="310" y="13836"/>
                  <a:pt x="233" y="13901"/>
                  <a:pt x="143" y="13953"/>
                </a:cubicBezTo>
                <a:cubicBezTo>
                  <a:pt x="14" y="14030"/>
                  <a:pt x="1" y="14133"/>
                  <a:pt x="143" y="14210"/>
                </a:cubicBezTo>
                <a:cubicBezTo>
                  <a:pt x="310" y="14198"/>
                  <a:pt x="362" y="14043"/>
                  <a:pt x="439" y="13927"/>
                </a:cubicBezTo>
                <a:cubicBezTo>
                  <a:pt x="500" y="13851"/>
                  <a:pt x="551" y="13820"/>
                  <a:pt x="596" y="13820"/>
                </a:cubicBezTo>
                <a:cubicBezTo>
                  <a:pt x="667" y="13820"/>
                  <a:pt x="725" y="13892"/>
                  <a:pt x="787" y="13978"/>
                </a:cubicBezTo>
                <a:lnTo>
                  <a:pt x="890" y="13849"/>
                </a:lnTo>
                <a:cubicBezTo>
                  <a:pt x="813" y="13785"/>
                  <a:pt x="736" y="13733"/>
                  <a:pt x="839" y="13630"/>
                </a:cubicBezTo>
                <a:cubicBezTo>
                  <a:pt x="839" y="13579"/>
                  <a:pt x="852" y="13527"/>
                  <a:pt x="852" y="13475"/>
                </a:cubicBezTo>
                <a:lnTo>
                  <a:pt x="826" y="13450"/>
                </a:lnTo>
                <a:lnTo>
                  <a:pt x="826" y="13428"/>
                </a:lnTo>
                <a:lnTo>
                  <a:pt x="826" y="13428"/>
                </a:lnTo>
                <a:cubicBezTo>
                  <a:pt x="779" y="13488"/>
                  <a:pt x="735" y="13517"/>
                  <a:pt x="692" y="13517"/>
                </a:cubicBezTo>
                <a:cubicBezTo>
                  <a:pt x="645" y="13517"/>
                  <a:pt x="600" y="13482"/>
                  <a:pt x="555" y="13411"/>
                </a:cubicBezTo>
                <a:close/>
                <a:moveTo>
                  <a:pt x="15693" y="1"/>
                </a:moveTo>
                <a:cubicBezTo>
                  <a:pt x="15577" y="39"/>
                  <a:pt x="15139" y="26"/>
                  <a:pt x="15139" y="181"/>
                </a:cubicBezTo>
                <a:cubicBezTo>
                  <a:pt x="15139" y="542"/>
                  <a:pt x="15087" y="620"/>
                  <a:pt x="14778" y="620"/>
                </a:cubicBezTo>
                <a:cubicBezTo>
                  <a:pt x="14762" y="618"/>
                  <a:pt x="14747" y="618"/>
                  <a:pt x="14731" y="618"/>
                </a:cubicBezTo>
                <a:cubicBezTo>
                  <a:pt x="14592" y="618"/>
                  <a:pt x="14457" y="669"/>
                  <a:pt x="14352" y="761"/>
                </a:cubicBezTo>
                <a:cubicBezTo>
                  <a:pt x="14275" y="761"/>
                  <a:pt x="14236" y="813"/>
                  <a:pt x="14223" y="890"/>
                </a:cubicBezTo>
                <a:cubicBezTo>
                  <a:pt x="14212" y="960"/>
                  <a:pt x="14190" y="1008"/>
                  <a:pt x="14120" y="1008"/>
                </a:cubicBezTo>
                <a:cubicBezTo>
                  <a:pt x="14112" y="1008"/>
                  <a:pt x="14104" y="1008"/>
                  <a:pt x="14094" y="1006"/>
                </a:cubicBezTo>
                <a:lnTo>
                  <a:pt x="13965" y="1122"/>
                </a:lnTo>
                <a:cubicBezTo>
                  <a:pt x="13955" y="1154"/>
                  <a:pt x="13927" y="1177"/>
                  <a:pt x="13896" y="1177"/>
                </a:cubicBezTo>
                <a:cubicBezTo>
                  <a:pt x="13889" y="1177"/>
                  <a:pt x="13882" y="1176"/>
                  <a:pt x="13875" y="1174"/>
                </a:cubicBezTo>
                <a:cubicBezTo>
                  <a:pt x="13862" y="1200"/>
                  <a:pt x="13837" y="1226"/>
                  <a:pt x="13811" y="1238"/>
                </a:cubicBezTo>
                <a:cubicBezTo>
                  <a:pt x="13733" y="1290"/>
                  <a:pt x="13656" y="1342"/>
                  <a:pt x="13733" y="1458"/>
                </a:cubicBezTo>
                <a:cubicBezTo>
                  <a:pt x="13798" y="1587"/>
                  <a:pt x="13733" y="1664"/>
                  <a:pt x="13617" y="1716"/>
                </a:cubicBezTo>
                <a:cubicBezTo>
                  <a:pt x="13595" y="1712"/>
                  <a:pt x="13572" y="1710"/>
                  <a:pt x="13549" y="1710"/>
                </a:cubicBezTo>
                <a:cubicBezTo>
                  <a:pt x="13485" y="1710"/>
                  <a:pt x="13418" y="1722"/>
                  <a:pt x="13352" y="1722"/>
                </a:cubicBezTo>
                <a:cubicBezTo>
                  <a:pt x="13293" y="1722"/>
                  <a:pt x="13235" y="1713"/>
                  <a:pt x="13179" y="1677"/>
                </a:cubicBezTo>
                <a:cubicBezTo>
                  <a:pt x="13140" y="1728"/>
                  <a:pt x="13114" y="1780"/>
                  <a:pt x="13153" y="1845"/>
                </a:cubicBezTo>
                <a:cubicBezTo>
                  <a:pt x="13178" y="1833"/>
                  <a:pt x="13202" y="1829"/>
                  <a:pt x="13225" y="1829"/>
                </a:cubicBezTo>
                <a:cubicBezTo>
                  <a:pt x="13308" y="1829"/>
                  <a:pt x="13379" y="1889"/>
                  <a:pt x="13450" y="1909"/>
                </a:cubicBezTo>
                <a:cubicBezTo>
                  <a:pt x="13643" y="2077"/>
                  <a:pt x="13411" y="2154"/>
                  <a:pt x="13372" y="2283"/>
                </a:cubicBezTo>
                <a:lnTo>
                  <a:pt x="13205" y="2283"/>
                </a:lnTo>
                <a:lnTo>
                  <a:pt x="13166" y="2360"/>
                </a:lnTo>
                <a:lnTo>
                  <a:pt x="13127" y="2335"/>
                </a:lnTo>
                <a:cubicBezTo>
                  <a:pt x="13127" y="2373"/>
                  <a:pt x="13089" y="2399"/>
                  <a:pt x="13050" y="2399"/>
                </a:cubicBezTo>
                <a:cubicBezTo>
                  <a:pt x="13011" y="2451"/>
                  <a:pt x="12960" y="2502"/>
                  <a:pt x="12921" y="2554"/>
                </a:cubicBezTo>
                <a:cubicBezTo>
                  <a:pt x="12767" y="2708"/>
                  <a:pt x="12675" y="2788"/>
                  <a:pt x="12594" y="2788"/>
                </a:cubicBezTo>
                <a:cubicBezTo>
                  <a:pt x="12505" y="2788"/>
                  <a:pt x="12430" y="2691"/>
                  <a:pt x="12302" y="2489"/>
                </a:cubicBezTo>
                <a:lnTo>
                  <a:pt x="12238" y="2592"/>
                </a:lnTo>
                <a:cubicBezTo>
                  <a:pt x="12251" y="2631"/>
                  <a:pt x="12251" y="2670"/>
                  <a:pt x="12251" y="2708"/>
                </a:cubicBezTo>
                <a:cubicBezTo>
                  <a:pt x="12225" y="2915"/>
                  <a:pt x="11967" y="2786"/>
                  <a:pt x="11889" y="2953"/>
                </a:cubicBezTo>
                <a:cubicBezTo>
                  <a:pt x="11850" y="3071"/>
                  <a:pt x="11737" y="3144"/>
                  <a:pt x="11622" y="3144"/>
                </a:cubicBezTo>
                <a:cubicBezTo>
                  <a:pt x="11586" y="3144"/>
                  <a:pt x="11550" y="3137"/>
                  <a:pt x="11516" y="3121"/>
                </a:cubicBezTo>
                <a:cubicBezTo>
                  <a:pt x="11493" y="3115"/>
                  <a:pt x="11472" y="3113"/>
                  <a:pt x="11453" y="3113"/>
                </a:cubicBezTo>
                <a:cubicBezTo>
                  <a:pt x="11342" y="3113"/>
                  <a:pt x="11285" y="3203"/>
                  <a:pt x="11219" y="3302"/>
                </a:cubicBezTo>
                <a:cubicBezTo>
                  <a:pt x="11090" y="3521"/>
                  <a:pt x="10987" y="3779"/>
                  <a:pt x="10703" y="3856"/>
                </a:cubicBezTo>
                <a:lnTo>
                  <a:pt x="10703" y="3869"/>
                </a:lnTo>
                <a:cubicBezTo>
                  <a:pt x="10768" y="3933"/>
                  <a:pt x="10368" y="4024"/>
                  <a:pt x="10716" y="4088"/>
                </a:cubicBezTo>
                <a:cubicBezTo>
                  <a:pt x="10781" y="4101"/>
                  <a:pt x="10768" y="4204"/>
                  <a:pt x="10716" y="4269"/>
                </a:cubicBezTo>
                <a:cubicBezTo>
                  <a:pt x="10639" y="4359"/>
                  <a:pt x="10600" y="4436"/>
                  <a:pt x="10716" y="4527"/>
                </a:cubicBezTo>
                <a:cubicBezTo>
                  <a:pt x="10832" y="4617"/>
                  <a:pt x="10806" y="4720"/>
                  <a:pt x="10755" y="4836"/>
                </a:cubicBezTo>
                <a:cubicBezTo>
                  <a:pt x="10729" y="4901"/>
                  <a:pt x="10639" y="4991"/>
                  <a:pt x="10690" y="5017"/>
                </a:cubicBezTo>
                <a:cubicBezTo>
                  <a:pt x="10884" y="5133"/>
                  <a:pt x="10806" y="5403"/>
                  <a:pt x="10987" y="5519"/>
                </a:cubicBezTo>
                <a:cubicBezTo>
                  <a:pt x="10871" y="5648"/>
                  <a:pt x="10948" y="5855"/>
                  <a:pt x="11116" y="5893"/>
                </a:cubicBezTo>
                <a:cubicBezTo>
                  <a:pt x="11438" y="5997"/>
                  <a:pt x="11670" y="6267"/>
                  <a:pt x="11980" y="6396"/>
                </a:cubicBezTo>
                <a:lnTo>
                  <a:pt x="12083" y="6409"/>
                </a:lnTo>
                <a:cubicBezTo>
                  <a:pt x="12238" y="6512"/>
                  <a:pt x="12251" y="6719"/>
                  <a:pt x="12134" y="6848"/>
                </a:cubicBezTo>
                <a:cubicBezTo>
                  <a:pt x="12031" y="6951"/>
                  <a:pt x="12018" y="7106"/>
                  <a:pt x="12096" y="7222"/>
                </a:cubicBezTo>
                <a:lnTo>
                  <a:pt x="12057" y="7222"/>
                </a:lnTo>
                <a:lnTo>
                  <a:pt x="12044" y="7260"/>
                </a:lnTo>
                <a:lnTo>
                  <a:pt x="11825" y="7183"/>
                </a:lnTo>
                <a:cubicBezTo>
                  <a:pt x="11799" y="6835"/>
                  <a:pt x="11773" y="6499"/>
                  <a:pt x="11309" y="6461"/>
                </a:cubicBezTo>
                <a:cubicBezTo>
                  <a:pt x="11154" y="6448"/>
                  <a:pt x="11206" y="6332"/>
                  <a:pt x="11206" y="6229"/>
                </a:cubicBezTo>
                <a:cubicBezTo>
                  <a:pt x="11214" y="6089"/>
                  <a:pt x="11181" y="6023"/>
                  <a:pt x="11105" y="6023"/>
                </a:cubicBezTo>
                <a:cubicBezTo>
                  <a:pt x="11062" y="6023"/>
                  <a:pt x="11006" y="6045"/>
                  <a:pt x="10935" y="6087"/>
                </a:cubicBezTo>
                <a:cubicBezTo>
                  <a:pt x="10897" y="6113"/>
                  <a:pt x="10845" y="6151"/>
                  <a:pt x="10806" y="6190"/>
                </a:cubicBezTo>
                <a:lnTo>
                  <a:pt x="10729" y="6151"/>
                </a:lnTo>
                <a:cubicBezTo>
                  <a:pt x="10639" y="5906"/>
                  <a:pt x="10471" y="5700"/>
                  <a:pt x="10239" y="5558"/>
                </a:cubicBezTo>
                <a:cubicBezTo>
                  <a:pt x="10278" y="5236"/>
                  <a:pt x="10265" y="5223"/>
                  <a:pt x="9955" y="4965"/>
                </a:cubicBezTo>
                <a:lnTo>
                  <a:pt x="9955" y="4965"/>
                </a:lnTo>
                <a:cubicBezTo>
                  <a:pt x="9955" y="5184"/>
                  <a:pt x="9981" y="5378"/>
                  <a:pt x="10162" y="5507"/>
                </a:cubicBezTo>
                <a:cubicBezTo>
                  <a:pt x="10088" y="5543"/>
                  <a:pt x="10022" y="5567"/>
                  <a:pt x="9964" y="5567"/>
                </a:cubicBezTo>
                <a:cubicBezTo>
                  <a:pt x="9879" y="5567"/>
                  <a:pt x="9813" y="5516"/>
                  <a:pt x="9775" y="5378"/>
                </a:cubicBezTo>
                <a:cubicBezTo>
                  <a:pt x="9723" y="5262"/>
                  <a:pt x="9684" y="5133"/>
                  <a:pt x="9684" y="5017"/>
                </a:cubicBezTo>
                <a:cubicBezTo>
                  <a:pt x="9801" y="4901"/>
                  <a:pt x="9775" y="4797"/>
                  <a:pt x="9633" y="4759"/>
                </a:cubicBezTo>
                <a:cubicBezTo>
                  <a:pt x="9618" y="4756"/>
                  <a:pt x="9605" y="4755"/>
                  <a:pt x="9593" y="4755"/>
                </a:cubicBezTo>
                <a:cubicBezTo>
                  <a:pt x="9494" y="4755"/>
                  <a:pt x="9505" y="4847"/>
                  <a:pt x="9517" y="4939"/>
                </a:cubicBezTo>
                <a:cubicBezTo>
                  <a:pt x="9504" y="4939"/>
                  <a:pt x="9491" y="4952"/>
                  <a:pt x="9491" y="4965"/>
                </a:cubicBezTo>
                <a:cubicBezTo>
                  <a:pt x="9349" y="4965"/>
                  <a:pt x="9182" y="4965"/>
                  <a:pt x="9220" y="4746"/>
                </a:cubicBezTo>
                <a:cubicBezTo>
                  <a:pt x="9232" y="4688"/>
                  <a:pt x="9233" y="4641"/>
                  <a:pt x="9178" y="4641"/>
                </a:cubicBezTo>
                <a:cubicBezTo>
                  <a:pt x="9171" y="4641"/>
                  <a:pt x="9164" y="4641"/>
                  <a:pt x="9156" y="4643"/>
                </a:cubicBezTo>
                <a:cubicBezTo>
                  <a:pt x="9066" y="4656"/>
                  <a:pt x="8937" y="4643"/>
                  <a:pt x="8911" y="4772"/>
                </a:cubicBezTo>
                <a:cubicBezTo>
                  <a:pt x="8898" y="4836"/>
                  <a:pt x="8924" y="4888"/>
                  <a:pt x="8975" y="4913"/>
                </a:cubicBezTo>
                <a:cubicBezTo>
                  <a:pt x="9130" y="4965"/>
                  <a:pt x="9298" y="4952"/>
                  <a:pt x="9414" y="5081"/>
                </a:cubicBezTo>
                <a:cubicBezTo>
                  <a:pt x="9414" y="5184"/>
                  <a:pt x="9362" y="5236"/>
                  <a:pt x="9259" y="5236"/>
                </a:cubicBezTo>
                <a:cubicBezTo>
                  <a:pt x="9014" y="5262"/>
                  <a:pt x="8782" y="5326"/>
                  <a:pt x="8550" y="5429"/>
                </a:cubicBezTo>
                <a:cubicBezTo>
                  <a:pt x="8525" y="5442"/>
                  <a:pt x="8506" y="5447"/>
                  <a:pt x="8493" y="5447"/>
                </a:cubicBezTo>
                <a:cubicBezTo>
                  <a:pt x="8426" y="5447"/>
                  <a:pt x="8498" y="5303"/>
                  <a:pt x="8498" y="5249"/>
                </a:cubicBezTo>
                <a:lnTo>
                  <a:pt x="8563" y="5081"/>
                </a:lnTo>
                <a:cubicBezTo>
                  <a:pt x="8666" y="4862"/>
                  <a:pt x="8666" y="4604"/>
                  <a:pt x="8550" y="4385"/>
                </a:cubicBezTo>
                <a:cubicBezTo>
                  <a:pt x="8227" y="4359"/>
                  <a:pt x="8318" y="4062"/>
                  <a:pt x="8227" y="3882"/>
                </a:cubicBezTo>
                <a:cubicBezTo>
                  <a:pt x="8047" y="3830"/>
                  <a:pt x="7957" y="3624"/>
                  <a:pt x="8034" y="3456"/>
                </a:cubicBezTo>
                <a:lnTo>
                  <a:pt x="7931" y="3405"/>
                </a:lnTo>
                <a:cubicBezTo>
                  <a:pt x="7866" y="3454"/>
                  <a:pt x="7805" y="3472"/>
                  <a:pt x="7746" y="3472"/>
                </a:cubicBezTo>
                <a:cubicBezTo>
                  <a:pt x="7603" y="3472"/>
                  <a:pt x="7470" y="3368"/>
                  <a:pt x="7325" y="3340"/>
                </a:cubicBezTo>
                <a:cubicBezTo>
                  <a:pt x="7314" y="3339"/>
                  <a:pt x="7303" y="3338"/>
                  <a:pt x="7292" y="3338"/>
                </a:cubicBezTo>
                <a:cubicBezTo>
                  <a:pt x="7152" y="3338"/>
                  <a:pt x="7028" y="3445"/>
                  <a:pt x="6890" y="3445"/>
                </a:cubicBezTo>
                <a:cubicBezTo>
                  <a:pt x="6839" y="3445"/>
                  <a:pt x="6787" y="3431"/>
                  <a:pt x="6732" y="3392"/>
                </a:cubicBezTo>
                <a:cubicBezTo>
                  <a:pt x="6680" y="3366"/>
                  <a:pt x="6628" y="3340"/>
                  <a:pt x="6577" y="3314"/>
                </a:cubicBezTo>
                <a:cubicBezTo>
                  <a:pt x="6512" y="3224"/>
                  <a:pt x="6461" y="3121"/>
                  <a:pt x="6448" y="3005"/>
                </a:cubicBezTo>
                <a:cubicBezTo>
                  <a:pt x="6422" y="2889"/>
                  <a:pt x="6371" y="2799"/>
                  <a:pt x="6229" y="2799"/>
                </a:cubicBezTo>
                <a:cubicBezTo>
                  <a:pt x="6203" y="2941"/>
                  <a:pt x="6345" y="3018"/>
                  <a:pt x="6345" y="3147"/>
                </a:cubicBezTo>
                <a:cubicBezTo>
                  <a:pt x="6383" y="3186"/>
                  <a:pt x="6383" y="3237"/>
                  <a:pt x="6358" y="3276"/>
                </a:cubicBezTo>
                <a:cubicBezTo>
                  <a:pt x="6319" y="3353"/>
                  <a:pt x="6306" y="3443"/>
                  <a:pt x="6319" y="3534"/>
                </a:cubicBezTo>
                <a:cubicBezTo>
                  <a:pt x="6345" y="3547"/>
                  <a:pt x="6358" y="3559"/>
                  <a:pt x="6371" y="3585"/>
                </a:cubicBezTo>
                <a:cubicBezTo>
                  <a:pt x="6332" y="3676"/>
                  <a:pt x="6280" y="3766"/>
                  <a:pt x="6164" y="3792"/>
                </a:cubicBezTo>
                <a:lnTo>
                  <a:pt x="6061" y="3908"/>
                </a:lnTo>
                <a:lnTo>
                  <a:pt x="5919" y="3998"/>
                </a:lnTo>
                <a:cubicBezTo>
                  <a:pt x="5849" y="3966"/>
                  <a:pt x="5779" y="3940"/>
                  <a:pt x="5725" y="3940"/>
                </a:cubicBezTo>
                <a:cubicBezTo>
                  <a:pt x="5650" y="3940"/>
                  <a:pt x="5606" y="3990"/>
                  <a:pt x="5636" y="4140"/>
                </a:cubicBezTo>
                <a:cubicBezTo>
                  <a:pt x="5700" y="4398"/>
                  <a:pt x="5507" y="4411"/>
                  <a:pt x="5416" y="4527"/>
                </a:cubicBezTo>
                <a:cubicBezTo>
                  <a:pt x="5342" y="4463"/>
                  <a:pt x="5250" y="4432"/>
                  <a:pt x="5160" y="4432"/>
                </a:cubicBezTo>
                <a:cubicBezTo>
                  <a:pt x="5031" y="4432"/>
                  <a:pt x="4904" y="4495"/>
                  <a:pt x="4836" y="4617"/>
                </a:cubicBezTo>
                <a:cubicBezTo>
                  <a:pt x="4720" y="4643"/>
                  <a:pt x="4694" y="4707"/>
                  <a:pt x="4772" y="4784"/>
                </a:cubicBezTo>
                <a:cubicBezTo>
                  <a:pt x="4798" y="4811"/>
                  <a:pt x="4823" y="4822"/>
                  <a:pt x="4846" y="4822"/>
                </a:cubicBezTo>
                <a:cubicBezTo>
                  <a:pt x="4890" y="4822"/>
                  <a:pt x="4927" y="4780"/>
                  <a:pt x="4952" y="4720"/>
                </a:cubicBezTo>
                <a:cubicBezTo>
                  <a:pt x="5010" y="4627"/>
                  <a:pt x="5110" y="4576"/>
                  <a:pt x="5223" y="4576"/>
                </a:cubicBezTo>
                <a:cubicBezTo>
                  <a:pt x="5236" y="4576"/>
                  <a:pt x="5249" y="4577"/>
                  <a:pt x="5262" y="4578"/>
                </a:cubicBezTo>
                <a:lnTo>
                  <a:pt x="5210" y="4733"/>
                </a:lnTo>
                <a:cubicBezTo>
                  <a:pt x="4991" y="4888"/>
                  <a:pt x="4965" y="5158"/>
                  <a:pt x="4901" y="5403"/>
                </a:cubicBezTo>
                <a:cubicBezTo>
                  <a:pt x="4857" y="5554"/>
                  <a:pt x="4823" y="5705"/>
                  <a:pt x="4662" y="5705"/>
                </a:cubicBezTo>
                <a:cubicBezTo>
                  <a:pt x="4631" y="5705"/>
                  <a:pt x="4595" y="5700"/>
                  <a:pt x="4552" y="5687"/>
                </a:cubicBezTo>
                <a:cubicBezTo>
                  <a:pt x="4514" y="5752"/>
                  <a:pt x="4436" y="5829"/>
                  <a:pt x="4449" y="5842"/>
                </a:cubicBezTo>
                <a:cubicBezTo>
                  <a:pt x="4578" y="6022"/>
                  <a:pt x="4449" y="6190"/>
                  <a:pt x="4411" y="6358"/>
                </a:cubicBezTo>
                <a:cubicBezTo>
                  <a:pt x="4424" y="6371"/>
                  <a:pt x="4436" y="6396"/>
                  <a:pt x="4424" y="6422"/>
                </a:cubicBezTo>
                <a:cubicBezTo>
                  <a:pt x="4514" y="6487"/>
                  <a:pt x="4527" y="6603"/>
                  <a:pt x="4462" y="6693"/>
                </a:cubicBezTo>
                <a:cubicBezTo>
                  <a:pt x="4411" y="6757"/>
                  <a:pt x="4436" y="6822"/>
                  <a:pt x="4449" y="6886"/>
                </a:cubicBezTo>
                <a:cubicBezTo>
                  <a:pt x="4424" y="6938"/>
                  <a:pt x="4398" y="6989"/>
                  <a:pt x="4372" y="7041"/>
                </a:cubicBezTo>
                <a:cubicBezTo>
                  <a:pt x="4315" y="7064"/>
                  <a:pt x="4256" y="7074"/>
                  <a:pt x="4197" y="7074"/>
                </a:cubicBezTo>
                <a:cubicBezTo>
                  <a:pt x="4121" y="7074"/>
                  <a:pt x="4045" y="7057"/>
                  <a:pt x="3972" y="7028"/>
                </a:cubicBezTo>
                <a:lnTo>
                  <a:pt x="3972" y="7028"/>
                </a:lnTo>
                <a:cubicBezTo>
                  <a:pt x="3972" y="7106"/>
                  <a:pt x="4024" y="7131"/>
                  <a:pt x="4075" y="7170"/>
                </a:cubicBezTo>
                <a:cubicBezTo>
                  <a:pt x="4295" y="7325"/>
                  <a:pt x="4166" y="7492"/>
                  <a:pt x="4101" y="7647"/>
                </a:cubicBezTo>
                <a:cubicBezTo>
                  <a:pt x="4057" y="7729"/>
                  <a:pt x="3995" y="7763"/>
                  <a:pt x="3929" y="7763"/>
                </a:cubicBezTo>
                <a:cubicBezTo>
                  <a:pt x="3880" y="7763"/>
                  <a:pt x="3828" y="7744"/>
                  <a:pt x="3779" y="7712"/>
                </a:cubicBezTo>
                <a:lnTo>
                  <a:pt x="3779" y="7712"/>
                </a:lnTo>
                <a:cubicBezTo>
                  <a:pt x="3714" y="7815"/>
                  <a:pt x="3792" y="7892"/>
                  <a:pt x="3830" y="7982"/>
                </a:cubicBezTo>
                <a:cubicBezTo>
                  <a:pt x="3959" y="8124"/>
                  <a:pt x="3908" y="8227"/>
                  <a:pt x="3740" y="8292"/>
                </a:cubicBezTo>
                <a:lnTo>
                  <a:pt x="3650" y="8434"/>
                </a:lnTo>
                <a:cubicBezTo>
                  <a:pt x="3572" y="8575"/>
                  <a:pt x="3701" y="8756"/>
                  <a:pt x="3572" y="8885"/>
                </a:cubicBezTo>
                <a:cubicBezTo>
                  <a:pt x="3572" y="8911"/>
                  <a:pt x="3560" y="8937"/>
                  <a:pt x="3547" y="8949"/>
                </a:cubicBezTo>
                <a:cubicBezTo>
                  <a:pt x="3585" y="8975"/>
                  <a:pt x="3611" y="9001"/>
                  <a:pt x="3650" y="9027"/>
                </a:cubicBezTo>
                <a:cubicBezTo>
                  <a:pt x="3882" y="9182"/>
                  <a:pt x="3882" y="9182"/>
                  <a:pt x="3663" y="9388"/>
                </a:cubicBezTo>
                <a:cubicBezTo>
                  <a:pt x="3590" y="9356"/>
                  <a:pt x="3521" y="9344"/>
                  <a:pt x="3454" y="9344"/>
                </a:cubicBezTo>
                <a:cubicBezTo>
                  <a:pt x="3245" y="9344"/>
                  <a:pt x="3055" y="9462"/>
                  <a:pt x="2850" y="9491"/>
                </a:cubicBezTo>
                <a:cubicBezTo>
                  <a:pt x="2837" y="9504"/>
                  <a:pt x="2825" y="9530"/>
                  <a:pt x="2812" y="9543"/>
                </a:cubicBezTo>
                <a:cubicBezTo>
                  <a:pt x="2709" y="9543"/>
                  <a:pt x="2605" y="9517"/>
                  <a:pt x="2515" y="9478"/>
                </a:cubicBezTo>
                <a:cubicBezTo>
                  <a:pt x="2439" y="9451"/>
                  <a:pt x="2360" y="9424"/>
                  <a:pt x="2293" y="9424"/>
                </a:cubicBezTo>
                <a:cubicBezTo>
                  <a:pt x="2201" y="9424"/>
                  <a:pt x="2130" y="9474"/>
                  <a:pt x="2115" y="9646"/>
                </a:cubicBezTo>
                <a:cubicBezTo>
                  <a:pt x="1956" y="9667"/>
                  <a:pt x="1884" y="9900"/>
                  <a:pt x="1711" y="9900"/>
                </a:cubicBezTo>
                <a:cubicBezTo>
                  <a:pt x="1674" y="9900"/>
                  <a:pt x="1634" y="9890"/>
                  <a:pt x="1587" y="9865"/>
                </a:cubicBezTo>
                <a:cubicBezTo>
                  <a:pt x="1576" y="9860"/>
                  <a:pt x="1566" y="9858"/>
                  <a:pt x="1558" y="9858"/>
                </a:cubicBezTo>
                <a:cubicBezTo>
                  <a:pt x="1490" y="9858"/>
                  <a:pt x="1463" y="9976"/>
                  <a:pt x="1406" y="10033"/>
                </a:cubicBezTo>
                <a:cubicBezTo>
                  <a:pt x="1625" y="10136"/>
                  <a:pt x="1625" y="10136"/>
                  <a:pt x="1484" y="10368"/>
                </a:cubicBezTo>
                <a:cubicBezTo>
                  <a:pt x="1213" y="10548"/>
                  <a:pt x="1032" y="10845"/>
                  <a:pt x="994" y="11167"/>
                </a:cubicBezTo>
                <a:cubicBezTo>
                  <a:pt x="968" y="11580"/>
                  <a:pt x="890" y="11580"/>
                  <a:pt x="542" y="11670"/>
                </a:cubicBezTo>
                <a:cubicBezTo>
                  <a:pt x="736" y="11760"/>
                  <a:pt x="942" y="11825"/>
                  <a:pt x="1045" y="12018"/>
                </a:cubicBezTo>
                <a:cubicBezTo>
                  <a:pt x="1019" y="12031"/>
                  <a:pt x="1006" y="12057"/>
                  <a:pt x="1006" y="12096"/>
                </a:cubicBezTo>
                <a:cubicBezTo>
                  <a:pt x="929" y="12250"/>
                  <a:pt x="865" y="12405"/>
                  <a:pt x="787" y="12547"/>
                </a:cubicBezTo>
                <a:cubicBezTo>
                  <a:pt x="787" y="12611"/>
                  <a:pt x="787" y="12676"/>
                  <a:pt x="839" y="12715"/>
                </a:cubicBezTo>
                <a:cubicBezTo>
                  <a:pt x="853" y="12711"/>
                  <a:pt x="866" y="12710"/>
                  <a:pt x="878" y="12710"/>
                </a:cubicBezTo>
                <a:cubicBezTo>
                  <a:pt x="1007" y="12710"/>
                  <a:pt x="1017" y="12883"/>
                  <a:pt x="1135" y="12895"/>
                </a:cubicBezTo>
                <a:cubicBezTo>
                  <a:pt x="1032" y="13024"/>
                  <a:pt x="826" y="12985"/>
                  <a:pt x="736" y="13140"/>
                </a:cubicBezTo>
                <a:lnTo>
                  <a:pt x="697" y="13127"/>
                </a:lnTo>
                <a:lnTo>
                  <a:pt x="658" y="13205"/>
                </a:lnTo>
                <a:cubicBezTo>
                  <a:pt x="684" y="13293"/>
                  <a:pt x="721" y="13382"/>
                  <a:pt x="832" y="13409"/>
                </a:cubicBezTo>
                <a:lnTo>
                  <a:pt x="832" y="13409"/>
                </a:lnTo>
                <a:lnTo>
                  <a:pt x="865" y="13334"/>
                </a:lnTo>
                <a:cubicBezTo>
                  <a:pt x="889" y="13268"/>
                  <a:pt x="950" y="13234"/>
                  <a:pt x="1011" y="13234"/>
                </a:cubicBezTo>
                <a:cubicBezTo>
                  <a:pt x="1046" y="13234"/>
                  <a:pt x="1081" y="13245"/>
                  <a:pt x="1110" y="13269"/>
                </a:cubicBezTo>
                <a:cubicBezTo>
                  <a:pt x="1432" y="13308"/>
                  <a:pt x="1432" y="13308"/>
                  <a:pt x="1729" y="13579"/>
                </a:cubicBezTo>
                <a:lnTo>
                  <a:pt x="1716" y="13579"/>
                </a:lnTo>
                <a:cubicBezTo>
                  <a:pt x="1587" y="13785"/>
                  <a:pt x="1806" y="13772"/>
                  <a:pt x="1896" y="13836"/>
                </a:cubicBezTo>
                <a:cubicBezTo>
                  <a:pt x="1943" y="13802"/>
                  <a:pt x="1989" y="13789"/>
                  <a:pt x="2034" y="13789"/>
                </a:cubicBezTo>
                <a:cubicBezTo>
                  <a:pt x="2124" y="13789"/>
                  <a:pt x="2210" y="13841"/>
                  <a:pt x="2296" y="13875"/>
                </a:cubicBezTo>
                <a:lnTo>
                  <a:pt x="2425" y="13965"/>
                </a:lnTo>
                <a:cubicBezTo>
                  <a:pt x="2399" y="14004"/>
                  <a:pt x="2386" y="14043"/>
                  <a:pt x="2373" y="14094"/>
                </a:cubicBezTo>
                <a:lnTo>
                  <a:pt x="2592" y="14133"/>
                </a:lnTo>
                <a:cubicBezTo>
                  <a:pt x="2670" y="13978"/>
                  <a:pt x="2850" y="13927"/>
                  <a:pt x="2954" y="13811"/>
                </a:cubicBezTo>
                <a:lnTo>
                  <a:pt x="3044" y="13759"/>
                </a:lnTo>
                <a:cubicBezTo>
                  <a:pt x="3121" y="13824"/>
                  <a:pt x="3147" y="13940"/>
                  <a:pt x="3108" y="14030"/>
                </a:cubicBezTo>
                <a:lnTo>
                  <a:pt x="3173" y="14133"/>
                </a:lnTo>
                <a:cubicBezTo>
                  <a:pt x="3289" y="14094"/>
                  <a:pt x="3315" y="13978"/>
                  <a:pt x="3366" y="13901"/>
                </a:cubicBezTo>
                <a:cubicBezTo>
                  <a:pt x="3340" y="13888"/>
                  <a:pt x="3327" y="13875"/>
                  <a:pt x="3302" y="13862"/>
                </a:cubicBezTo>
                <a:cubicBezTo>
                  <a:pt x="3317" y="13840"/>
                  <a:pt x="3336" y="13826"/>
                  <a:pt x="3355" y="13826"/>
                </a:cubicBezTo>
                <a:cubicBezTo>
                  <a:pt x="3368" y="13826"/>
                  <a:pt x="3381" y="13833"/>
                  <a:pt x="3392" y="13849"/>
                </a:cubicBezTo>
                <a:cubicBezTo>
                  <a:pt x="3431" y="13875"/>
                  <a:pt x="3405" y="13875"/>
                  <a:pt x="3392" y="13888"/>
                </a:cubicBezTo>
                <a:cubicBezTo>
                  <a:pt x="3397" y="13887"/>
                  <a:pt x="3402" y="13887"/>
                  <a:pt x="3406" y="13887"/>
                </a:cubicBezTo>
                <a:cubicBezTo>
                  <a:pt x="3498" y="13887"/>
                  <a:pt x="3525" y="14005"/>
                  <a:pt x="3598" y="14030"/>
                </a:cubicBezTo>
                <a:cubicBezTo>
                  <a:pt x="3611" y="14133"/>
                  <a:pt x="3585" y="14236"/>
                  <a:pt x="3521" y="14314"/>
                </a:cubicBezTo>
                <a:cubicBezTo>
                  <a:pt x="3366" y="14481"/>
                  <a:pt x="3405" y="14649"/>
                  <a:pt x="3456" y="14829"/>
                </a:cubicBezTo>
                <a:cubicBezTo>
                  <a:pt x="3469" y="14842"/>
                  <a:pt x="3482" y="14855"/>
                  <a:pt x="3495" y="14881"/>
                </a:cubicBezTo>
                <a:cubicBezTo>
                  <a:pt x="3444" y="14984"/>
                  <a:pt x="3431" y="15100"/>
                  <a:pt x="3315" y="15178"/>
                </a:cubicBezTo>
                <a:cubicBezTo>
                  <a:pt x="3302" y="15229"/>
                  <a:pt x="3263" y="15229"/>
                  <a:pt x="3211" y="15229"/>
                </a:cubicBezTo>
                <a:cubicBezTo>
                  <a:pt x="3173" y="15294"/>
                  <a:pt x="3147" y="15358"/>
                  <a:pt x="3250" y="15397"/>
                </a:cubicBezTo>
                <a:lnTo>
                  <a:pt x="3637" y="15113"/>
                </a:lnTo>
                <a:cubicBezTo>
                  <a:pt x="3805" y="15551"/>
                  <a:pt x="4153" y="15668"/>
                  <a:pt x="4540" y="15680"/>
                </a:cubicBezTo>
                <a:cubicBezTo>
                  <a:pt x="4568" y="15662"/>
                  <a:pt x="4596" y="15650"/>
                  <a:pt x="4630" y="15650"/>
                </a:cubicBezTo>
                <a:cubicBezTo>
                  <a:pt x="4642" y="15650"/>
                  <a:pt x="4655" y="15651"/>
                  <a:pt x="4669" y="15655"/>
                </a:cubicBezTo>
                <a:lnTo>
                  <a:pt x="4720" y="15590"/>
                </a:lnTo>
                <a:cubicBezTo>
                  <a:pt x="4746" y="15590"/>
                  <a:pt x="4759" y="15603"/>
                  <a:pt x="4772" y="15603"/>
                </a:cubicBezTo>
                <a:cubicBezTo>
                  <a:pt x="4785" y="15577"/>
                  <a:pt x="4797" y="15564"/>
                  <a:pt x="4823" y="15551"/>
                </a:cubicBezTo>
                <a:cubicBezTo>
                  <a:pt x="4888" y="15448"/>
                  <a:pt x="5017" y="15487"/>
                  <a:pt x="5094" y="15423"/>
                </a:cubicBezTo>
                <a:lnTo>
                  <a:pt x="5184" y="15294"/>
                </a:lnTo>
                <a:cubicBezTo>
                  <a:pt x="5146" y="15229"/>
                  <a:pt x="5094" y="15113"/>
                  <a:pt x="5146" y="15100"/>
                </a:cubicBezTo>
                <a:cubicBezTo>
                  <a:pt x="5416" y="15036"/>
                  <a:pt x="5275" y="14752"/>
                  <a:pt x="5416" y="14636"/>
                </a:cubicBezTo>
                <a:cubicBezTo>
                  <a:pt x="5481" y="14571"/>
                  <a:pt x="5416" y="14494"/>
                  <a:pt x="5365" y="14443"/>
                </a:cubicBezTo>
                <a:cubicBezTo>
                  <a:pt x="5262" y="14365"/>
                  <a:pt x="5184" y="14275"/>
                  <a:pt x="5133" y="14159"/>
                </a:cubicBezTo>
                <a:lnTo>
                  <a:pt x="5004" y="14030"/>
                </a:lnTo>
                <a:cubicBezTo>
                  <a:pt x="4952" y="14030"/>
                  <a:pt x="4926" y="13978"/>
                  <a:pt x="4939" y="13927"/>
                </a:cubicBezTo>
                <a:cubicBezTo>
                  <a:pt x="4836" y="13875"/>
                  <a:pt x="4862" y="13733"/>
                  <a:pt x="4785" y="13643"/>
                </a:cubicBezTo>
                <a:cubicBezTo>
                  <a:pt x="4781" y="13643"/>
                  <a:pt x="4777" y="13642"/>
                  <a:pt x="4774" y="13642"/>
                </a:cubicBezTo>
                <a:cubicBezTo>
                  <a:pt x="4679" y="13642"/>
                  <a:pt x="4677" y="13790"/>
                  <a:pt x="4594" y="13790"/>
                </a:cubicBezTo>
                <a:cubicBezTo>
                  <a:pt x="4585" y="13790"/>
                  <a:pt x="4576" y="13788"/>
                  <a:pt x="4565" y="13785"/>
                </a:cubicBezTo>
                <a:cubicBezTo>
                  <a:pt x="4493" y="13765"/>
                  <a:pt x="4418" y="13755"/>
                  <a:pt x="4343" y="13755"/>
                </a:cubicBezTo>
                <a:cubicBezTo>
                  <a:pt x="4177" y="13755"/>
                  <a:pt x="4011" y="13803"/>
                  <a:pt x="3869" y="13901"/>
                </a:cubicBezTo>
                <a:cubicBezTo>
                  <a:pt x="3869" y="13901"/>
                  <a:pt x="3830" y="13862"/>
                  <a:pt x="3805" y="13849"/>
                </a:cubicBezTo>
                <a:cubicBezTo>
                  <a:pt x="3895" y="13630"/>
                  <a:pt x="4114" y="13527"/>
                  <a:pt x="4243" y="13334"/>
                </a:cubicBezTo>
                <a:cubicBezTo>
                  <a:pt x="4274" y="13288"/>
                  <a:pt x="4299" y="13270"/>
                  <a:pt x="4321" y="13270"/>
                </a:cubicBezTo>
                <a:cubicBezTo>
                  <a:pt x="4392" y="13270"/>
                  <a:pt x="4438" y="13450"/>
                  <a:pt x="4565" y="13450"/>
                </a:cubicBezTo>
                <a:cubicBezTo>
                  <a:pt x="4578" y="13308"/>
                  <a:pt x="4591" y="13153"/>
                  <a:pt x="4604" y="12998"/>
                </a:cubicBezTo>
                <a:lnTo>
                  <a:pt x="4733" y="12805"/>
                </a:lnTo>
                <a:lnTo>
                  <a:pt x="4926" y="12792"/>
                </a:lnTo>
                <a:cubicBezTo>
                  <a:pt x="4965" y="12715"/>
                  <a:pt x="4965" y="12650"/>
                  <a:pt x="4875" y="12611"/>
                </a:cubicBezTo>
                <a:cubicBezTo>
                  <a:pt x="4926" y="12560"/>
                  <a:pt x="4888" y="12444"/>
                  <a:pt x="4965" y="12444"/>
                </a:cubicBezTo>
                <a:cubicBezTo>
                  <a:pt x="5171" y="12444"/>
                  <a:pt x="5300" y="12431"/>
                  <a:pt x="5120" y="12173"/>
                </a:cubicBezTo>
                <a:cubicBezTo>
                  <a:pt x="5068" y="12096"/>
                  <a:pt x="5197" y="12070"/>
                  <a:pt x="5287" y="12070"/>
                </a:cubicBezTo>
                <a:cubicBezTo>
                  <a:pt x="5429" y="12134"/>
                  <a:pt x="5532" y="12289"/>
                  <a:pt x="5532" y="12444"/>
                </a:cubicBezTo>
                <a:cubicBezTo>
                  <a:pt x="5661" y="12444"/>
                  <a:pt x="5739" y="12392"/>
                  <a:pt x="5752" y="12250"/>
                </a:cubicBezTo>
                <a:cubicBezTo>
                  <a:pt x="5726" y="12250"/>
                  <a:pt x="5713" y="12238"/>
                  <a:pt x="5687" y="12238"/>
                </a:cubicBezTo>
                <a:cubicBezTo>
                  <a:pt x="5674" y="12225"/>
                  <a:pt x="5674" y="12199"/>
                  <a:pt x="5674" y="12173"/>
                </a:cubicBezTo>
                <a:lnTo>
                  <a:pt x="5648" y="12160"/>
                </a:lnTo>
                <a:cubicBezTo>
                  <a:pt x="5275" y="11954"/>
                  <a:pt x="5197" y="11864"/>
                  <a:pt x="5313" y="11464"/>
                </a:cubicBezTo>
                <a:cubicBezTo>
                  <a:pt x="5352" y="11283"/>
                  <a:pt x="5236" y="11167"/>
                  <a:pt x="5262" y="11013"/>
                </a:cubicBezTo>
                <a:cubicBezTo>
                  <a:pt x="5158" y="10961"/>
                  <a:pt x="5094" y="10909"/>
                  <a:pt x="5094" y="10793"/>
                </a:cubicBezTo>
                <a:cubicBezTo>
                  <a:pt x="5068" y="10729"/>
                  <a:pt x="5068" y="10664"/>
                  <a:pt x="5094" y="10613"/>
                </a:cubicBezTo>
                <a:cubicBezTo>
                  <a:pt x="5068" y="10394"/>
                  <a:pt x="5133" y="10149"/>
                  <a:pt x="4888" y="10007"/>
                </a:cubicBezTo>
                <a:lnTo>
                  <a:pt x="5017" y="9955"/>
                </a:lnTo>
                <a:cubicBezTo>
                  <a:pt x="5048" y="9964"/>
                  <a:pt x="5080" y="9970"/>
                  <a:pt x="5109" y="9970"/>
                </a:cubicBezTo>
                <a:cubicBezTo>
                  <a:pt x="5164" y="9970"/>
                  <a:pt x="5211" y="9950"/>
                  <a:pt x="5236" y="9891"/>
                </a:cubicBezTo>
                <a:cubicBezTo>
                  <a:pt x="5262" y="9800"/>
                  <a:pt x="5275" y="9723"/>
                  <a:pt x="5262" y="9633"/>
                </a:cubicBezTo>
                <a:cubicBezTo>
                  <a:pt x="5246" y="9530"/>
                  <a:pt x="5177" y="9515"/>
                  <a:pt x="5096" y="9515"/>
                </a:cubicBezTo>
                <a:cubicBezTo>
                  <a:pt x="5065" y="9515"/>
                  <a:pt x="5032" y="9517"/>
                  <a:pt x="5000" y="9517"/>
                </a:cubicBezTo>
                <a:cubicBezTo>
                  <a:pt x="4907" y="9517"/>
                  <a:pt x="4820" y="9500"/>
                  <a:pt x="4797" y="9362"/>
                </a:cubicBezTo>
                <a:cubicBezTo>
                  <a:pt x="4797" y="9327"/>
                  <a:pt x="4776" y="9314"/>
                  <a:pt x="4747" y="9314"/>
                </a:cubicBezTo>
                <a:cubicBezTo>
                  <a:pt x="4700" y="9314"/>
                  <a:pt x="4631" y="9348"/>
                  <a:pt x="4591" y="9388"/>
                </a:cubicBezTo>
                <a:cubicBezTo>
                  <a:pt x="4565" y="9414"/>
                  <a:pt x="4540" y="9452"/>
                  <a:pt x="4527" y="9491"/>
                </a:cubicBezTo>
                <a:cubicBezTo>
                  <a:pt x="4475" y="9568"/>
                  <a:pt x="4398" y="9530"/>
                  <a:pt x="4333" y="9555"/>
                </a:cubicBezTo>
                <a:lnTo>
                  <a:pt x="4114" y="9388"/>
                </a:lnTo>
                <a:cubicBezTo>
                  <a:pt x="4166" y="9285"/>
                  <a:pt x="4243" y="9156"/>
                  <a:pt x="4088" y="9104"/>
                </a:cubicBezTo>
                <a:cubicBezTo>
                  <a:pt x="3817" y="9001"/>
                  <a:pt x="3895" y="8820"/>
                  <a:pt x="3972" y="8653"/>
                </a:cubicBezTo>
                <a:cubicBezTo>
                  <a:pt x="3996" y="8581"/>
                  <a:pt x="4009" y="8444"/>
                  <a:pt x="4113" y="8444"/>
                </a:cubicBezTo>
                <a:cubicBezTo>
                  <a:pt x="4121" y="8444"/>
                  <a:pt x="4130" y="8445"/>
                  <a:pt x="4140" y="8447"/>
                </a:cubicBezTo>
                <a:cubicBezTo>
                  <a:pt x="4269" y="8472"/>
                  <a:pt x="4346" y="8575"/>
                  <a:pt x="4359" y="8692"/>
                </a:cubicBezTo>
                <a:cubicBezTo>
                  <a:pt x="4372" y="8769"/>
                  <a:pt x="4282" y="8846"/>
                  <a:pt x="4398" y="8937"/>
                </a:cubicBezTo>
                <a:cubicBezTo>
                  <a:pt x="4478" y="8896"/>
                  <a:pt x="4580" y="8853"/>
                  <a:pt x="4669" y="8853"/>
                </a:cubicBezTo>
                <a:cubicBezTo>
                  <a:pt x="4752" y="8853"/>
                  <a:pt x="4825" y="8890"/>
                  <a:pt x="4862" y="9001"/>
                </a:cubicBezTo>
                <a:cubicBezTo>
                  <a:pt x="4920" y="9176"/>
                  <a:pt x="4968" y="9235"/>
                  <a:pt x="5111" y="9235"/>
                </a:cubicBezTo>
                <a:cubicBezTo>
                  <a:pt x="5125" y="9235"/>
                  <a:pt x="5141" y="9234"/>
                  <a:pt x="5158" y="9233"/>
                </a:cubicBezTo>
                <a:cubicBezTo>
                  <a:pt x="5287" y="9246"/>
                  <a:pt x="5391" y="9298"/>
                  <a:pt x="5468" y="9388"/>
                </a:cubicBezTo>
                <a:cubicBezTo>
                  <a:pt x="5558" y="9491"/>
                  <a:pt x="5700" y="9555"/>
                  <a:pt x="5842" y="9555"/>
                </a:cubicBezTo>
                <a:lnTo>
                  <a:pt x="5842" y="9233"/>
                </a:lnTo>
                <a:lnTo>
                  <a:pt x="5958" y="9156"/>
                </a:lnTo>
                <a:cubicBezTo>
                  <a:pt x="6048" y="9233"/>
                  <a:pt x="6113" y="9310"/>
                  <a:pt x="6074" y="9452"/>
                </a:cubicBezTo>
                <a:cubicBezTo>
                  <a:pt x="6048" y="9530"/>
                  <a:pt x="5997" y="9607"/>
                  <a:pt x="6100" y="9672"/>
                </a:cubicBezTo>
                <a:cubicBezTo>
                  <a:pt x="6306" y="9788"/>
                  <a:pt x="6242" y="9955"/>
                  <a:pt x="6177" y="10110"/>
                </a:cubicBezTo>
                <a:cubicBezTo>
                  <a:pt x="6151" y="10187"/>
                  <a:pt x="6087" y="10265"/>
                  <a:pt x="6164" y="10342"/>
                </a:cubicBezTo>
                <a:cubicBezTo>
                  <a:pt x="6255" y="10342"/>
                  <a:pt x="6332" y="10316"/>
                  <a:pt x="6396" y="10252"/>
                </a:cubicBezTo>
                <a:cubicBezTo>
                  <a:pt x="6396" y="10200"/>
                  <a:pt x="6396" y="10136"/>
                  <a:pt x="6396" y="10084"/>
                </a:cubicBezTo>
                <a:cubicBezTo>
                  <a:pt x="6422" y="9852"/>
                  <a:pt x="6616" y="9581"/>
                  <a:pt x="6255" y="9414"/>
                </a:cubicBezTo>
                <a:cubicBezTo>
                  <a:pt x="6138" y="9362"/>
                  <a:pt x="6229" y="9053"/>
                  <a:pt x="6371" y="8962"/>
                </a:cubicBezTo>
                <a:cubicBezTo>
                  <a:pt x="6387" y="8952"/>
                  <a:pt x="6401" y="8947"/>
                  <a:pt x="6415" y="8947"/>
                </a:cubicBezTo>
                <a:cubicBezTo>
                  <a:pt x="6464" y="8947"/>
                  <a:pt x="6495" y="9012"/>
                  <a:pt x="6525" y="9053"/>
                </a:cubicBezTo>
                <a:cubicBezTo>
                  <a:pt x="6525" y="9108"/>
                  <a:pt x="6550" y="9134"/>
                  <a:pt x="6580" y="9134"/>
                </a:cubicBezTo>
                <a:cubicBezTo>
                  <a:pt x="6600" y="9134"/>
                  <a:pt x="6622" y="9124"/>
                  <a:pt x="6641" y="9104"/>
                </a:cubicBezTo>
                <a:cubicBezTo>
                  <a:pt x="6693" y="9065"/>
                  <a:pt x="6667" y="9040"/>
                  <a:pt x="6693" y="9001"/>
                </a:cubicBezTo>
                <a:cubicBezTo>
                  <a:pt x="6724" y="8921"/>
                  <a:pt x="6752" y="8885"/>
                  <a:pt x="6778" y="8885"/>
                </a:cubicBezTo>
                <a:cubicBezTo>
                  <a:pt x="6807" y="8885"/>
                  <a:pt x="6834" y="8927"/>
                  <a:pt x="6861" y="9001"/>
                </a:cubicBezTo>
                <a:cubicBezTo>
                  <a:pt x="6770" y="9207"/>
                  <a:pt x="6899" y="9349"/>
                  <a:pt x="6977" y="9517"/>
                </a:cubicBezTo>
                <a:cubicBezTo>
                  <a:pt x="6938" y="9594"/>
                  <a:pt x="6938" y="9723"/>
                  <a:pt x="6873" y="9749"/>
                </a:cubicBezTo>
                <a:cubicBezTo>
                  <a:pt x="6641" y="9865"/>
                  <a:pt x="6719" y="10058"/>
                  <a:pt x="6719" y="10239"/>
                </a:cubicBezTo>
                <a:cubicBezTo>
                  <a:pt x="6732" y="10303"/>
                  <a:pt x="6732" y="10394"/>
                  <a:pt x="6822" y="10394"/>
                </a:cubicBezTo>
                <a:cubicBezTo>
                  <a:pt x="6925" y="10394"/>
                  <a:pt x="6912" y="10303"/>
                  <a:pt x="6925" y="10239"/>
                </a:cubicBezTo>
                <a:cubicBezTo>
                  <a:pt x="6925" y="10149"/>
                  <a:pt x="6745" y="10071"/>
                  <a:pt x="6899" y="9968"/>
                </a:cubicBezTo>
                <a:lnTo>
                  <a:pt x="6899" y="9968"/>
                </a:lnTo>
                <a:cubicBezTo>
                  <a:pt x="6968" y="9988"/>
                  <a:pt x="7016" y="10001"/>
                  <a:pt x="7049" y="10001"/>
                </a:cubicBezTo>
                <a:cubicBezTo>
                  <a:pt x="7123" y="10001"/>
                  <a:pt x="7123" y="9939"/>
                  <a:pt x="7106" y="9762"/>
                </a:cubicBezTo>
                <a:cubicBezTo>
                  <a:pt x="7157" y="9672"/>
                  <a:pt x="7247" y="9697"/>
                  <a:pt x="7325" y="9672"/>
                </a:cubicBezTo>
                <a:cubicBezTo>
                  <a:pt x="7389" y="9672"/>
                  <a:pt x="7467" y="9684"/>
                  <a:pt x="7531" y="9723"/>
                </a:cubicBezTo>
                <a:cubicBezTo>
                  <a:pt x="7634" y="9800"/>
                  <a:pt x="7828" y="9800"/>
                  <a:pt x="7815" y="9994"/>
                </a:cubicBezTo>
                <a:cubicBezTo>
                  <a:pt x="7802" y="10174"/>
                  <a:pt x="7750" y="10355"/>
                  <a:pt x="7518" y="10381"/>
                </a:cubicBezTo>
                <a:lnTo>
                  <a:pt x="7531" y="10381"/>
                </a:lnTo>
                <a:lnTo>
                  <a:pt x="7531" y="10407"/>
                </a:lnTo>
                <a:cubicBezTo>
                  <a:pt x="7596" y="10445"/>
                  <a:pt x="7596" y="10484"/>
                  <a:pt x="7557" y="10523"/>
                </a:cubicBezTo>
                <a:cubicBezTo>
                  <a:pt x="7557" y="10548"/>
                  <a:pt x="7531" y="10587"/>
                  <a:pt x="7531" y="10613"/>
                </a:cubicBezTo>
                <a:cubicBezTo>
                  <a:pt x="7557" y="10639"/>
                  <a:pt x="7557" y="10677"/>
                  <a:pt x="7531" y="10703"/>
                </a:cubicBezTo>
                <a:lnTo>
                  <a:pt x="7531" y="10922"/>
                </a:lnTo>
                <a:lnTo>
                  <a:pt x="7892" y="11167"/>
                </a:lnTo>
                <a:cubicBezTo>
                  <a:pt x="7899" y="11161"/>
                  <a:pt x="7911" y="11158"/>
                  <a:pt x="7924" y="11158"/>
                </a:cubicBezTo>
                <a:cubicBezTo>
                  <a:pt x="7937" y="11158"/>
                  <a:pt x="7950" y="11161"/>
                  <a:pt x="7957" y="11167"/>
                </a:cubicBezTo>
                <a:lnTo>
                  <a:pt x="8034" y="11103"/>
                </a:lnTo>
                <a:cubicBezTo>
                  <a:pt x="8060" y="11142"/>
                  <a:pt x="8073" y="11193"/>
                  <a:pt x="8047" y="11232"/>
                </a:cubicBezTo>
                <a:lnTo>
                  <a:pt x="8150" y="11412"/>
                </a:lnTo>
                <a:lnTo>
                  <a:pt x="8537" y="11606"/>
                </a:lnTo>
                <a:cubicBezTo>
                  <a:pt x="8550" y="11593"/>
                  <a:pt x="8576" y="11567"/>
                  <a:pt x="8588" y="11541"/>
                </a:cubicBezTo>
                <a:cubicBezTo>
                  <a:pt x="8563" y="11477"/>
                  <a:pt x="8524" y="11412"/>
                  <a:pt x="8588" y="11348"/>
                </a:cubicBezTo>
                <a:cubicBezTo>
                  <a:pt x="8421" y="11270"/>
                  <a:pt x="8356" y="11077"/>
                  <a:pt x="8460" y="10922"/>
                </a:cubicBezTo>
                <a:cubicBezTo>
                  <a:pt x="8692" y="10613"/>
                  <a:pt x="8498" y="10458"/>
                  <a:pt x="8305" y="10278"/>
                </a:cubicBezTo>
                <a:cubicBezTo>
                  <a:pt x="8215" y="10162"/>
                  <a:pt x="8073" y="10110"/>
                  <a:pt x="8008" y="9994"/>
                </a:cubicBezTo>
                <a:cubicBezTo>
                  <a:pt x="8046" y="9978"/>
                  <a:pt x="8080" y="9972"/>
                  <a:pt x="8113" y="9972"/>
                </a:cubicBezTo>
                <a:cubicBezTo>
                  <a:pt x="8215" y="9972"/>
                  <a:pt x="8297" y="10035"/>
                  <a:pt x="8395" y="10084"/>
                </a:cubicBezTo>
                <a:cubicBezTo>
                  <a:pt x="8717" y="10252"/>
                  <a:pt x="8846" y="10574"/>
                  <a:pt x="9130" y="10755"/>
                </a:cubicBezTo>
                <a:cubicBezTo>
                  <a:pt x="9169" y="10690"/>
                  <a:pt x="9246" y="10652"/>
                  <a:pt x="9169" y="10574"/>
                </a:cubicBezTo>
                <a:cubicBezTo>
                  <a:pt x="9014" y="10419"/>
                  <a:pt x="9117" y="10316"/>
                  <a:pt x="9259" y="10226"/>
                </a:cubicBezTo>
                <a:lnTo>
                  <a:pt x="9285" y="10252"/>
                </a:lnTo>
                <a:lnTo>
                  <a:pt x="9323" y="10252"/>
                </a:lnTo>
                <a:cubicBezTo>
                  <a:pt x="9452" y="10342"/>
                  <a:pt x="9581" y="10445"/>
                  <a:pt x="9530" y="10639"/>
                </a:cubicBezTo>
                <a:lnTo>
                  <a:pt x="9672" y="10755"/>
                </a:lnTo>
                <a:cubicBezTo>
                  <a:pt x="9710" y="10703"/>
                  <a:pt x="9736" y="10652"/>
                  <a:pt x="9801" y="10639"/>
                </a:cubicBezTo>
                <a:cubicBezTo>
                  <a:pt x="9826" y="10613"/>
                  <a:pt x="9839" y="10600"/>
                  <a:pt x="9865" y="10574"/>
                </a:cubicBezTo>
                <a:lnTo>
                  <a:pt x="9942" y="10419"/>
                </a:lnTo>
                <a:cubicBezTo>
                  <a:pt x="9958" y="10373"/>
                  <a:pt x="9978" y="10350"/>
                  <a:pt x="10003" y="10350"/>
                </a:cubicBezTo>
                <a:cubicBezTo>
                  <a:pt x="10019" y="10350"/>
                  <a:pt x="10038" y="10360"/>
                  <a:pt x="10058" y="10381"/>
                </a:cubicBezTo>
                <a:cubicBezTo>
                  <a:pt x="10099" y="10421"/>
                  <a:pt x="10147" y="10453"/>
                  <a:pt x="10209" y="10453"/>
                </a:cubicBezTo>
                <a:cubicBezTo>
                  <a:pt x="10226" y="10453"/>
                  <a:pt x="10245" y="10451"/>
                  <a:pt x="10265" y="10445"/>
                </a:cubicBezTo>
                <a:cubicBezTo>
                  <a:pt x="10239" y="10187"/>
                  <a:pt x="10381" y="10097"/>
                  <a:pt x="10626" y="10084"/>
                </a:cubicBezTo>
                <a:lnTo>
                  <a:pt x="10703" y="9994"/>
                </a:lnTo>
                <a:cubicBezTo>
                  <a:pt x="10760" y="10043"/>
                  <a:pt x="10812" y="10142"/>
                  <a:pt x="10871" y="10142"/>
                </a:cubicBezTo>
                <a:cubicBezTo>
                  <a:pt x="10906" y="10142"/>
                  <a:pt x="10944" y="10107"/>
                  <a:pt x="10987" y="10007"/>
                </a:cubicBezTo>
                <a:lnTo>
                  <a:pt x="10922" y="9955"/>
                </a:lnTo>
                <a:cubicBezTo>
                  <a:pt x="10942" y="9877"/>
                  <a:pt x="10961" y="9799"/>
                  <a:pt x="11031" y="9799"/>
                </a:cubicBezTo>
                <a:cubicBezTo>
                  <a:pt x="11053" y="9799"/>
                  <a:pt x="11081" y="9807"/>
                  <a:pt x="11116" y="9826"/>
                </a:cubicBezTo>
                <a:cubicBezTo>
                  <a:pt x="11193" y="9878"/>
                  <a:pt x="11258" y="9942"/>
                  <a:pt x="11335" y="10007"/>
                </a:cubicBezTo>
                <a:cubicBezTo>
                  <a:pt x="11412" y="9981"/>
                  <a:pt x="11490" y="9929"/>
                  <a:pt x="11554" y="9852"/>
                </a:cubicBezTo>
                <a:cubicBezTo>
                  <a:pt x="11593" y="9659"/>
                  <a:pt x="11683" y="9478"/>
                  <a:pt x="11812" y="9323"/>
                </a:cubicBezTo>
                <a:lnTo>
                  <a:pt x="11902" y="9323"/>
                </a:lnTo>
                <a:lnTo>
                  <a:pt x="12096" y="9491"/>
                </a:lnTo>
                <a:cubicBezTo>
                  <a:pt x="12122" y="9491"/>
                  <a:pt x="12147" y="9491"/>
                  <a:pt x="12173" y="9504"/>
                </a:cubicBezTo>
                <a:cubicBezTo>
                  <a:pt x="12236" y="9430"/>
                  <a:pt x="12293" y="9399"/>
                  <a:pt x="12346" y="9399"/>
                </a:cubicBezTo>
                <a:cubicBezTo>
                  <a:pt x="12423" y="9399"/>
                  <a:pt x="12491" y="9464"/>
                  <a:pt x="12560" y="9555"/>
                </a:cubicBezTo>
                <a:cubicBezTo>
                  <a:pt x="12597" y="9578"/>
                  <a:pt x="12644" y="9592"/>
                  <a:pt x="12688" y="9592"/>
                </a:cubicBezTo>
                <a:cubicBezTo>
                  <a:pt x="12721" y="9592"/>
                  <a:pt x="12752" y="9585"/>
                  <a:pt x="12779" y="9568"/>
                </a:cubicBezTo>
                <a:cubicBezTo>
                  <a:pt x="12805" y="9491"/>
                  <a:pt x="12831" y="9414"/>
                  <a:pt x="12857" y="9336"/>
                </a:cubicBezTo>
                <a:cubicBezTo>
                  <a:pt x="12792" y="9248"/>
                  <a:pt x="12720" y="9224"/>
                  <a:pt x="12644" y="9224"/>
                </a:cubicBezTo>
                <a:cubicBezTo>
                  <a:pt x="12553" y="9224"/>
                  <a:pt x="12458" y="9259"/>
                  <a:pt x="12367" y="9259"/>
                </a:cubicBezTo>
                <a:lnTo>
                  <a:pt x="12134" y="8988"/>
                </a:lnTo>
                <a:cubicBezTo>
                  <a:pt x="12134" y="8872"/>
                  <a:pt x="12225" y="8743"/>
                  <a:pt x="12083" y="8666"/>
                </a:cubicBezTo>
                <a:cubicBezTo>
                  <a:pt x="12070" y="8614"/>
                  <a:pt x="12057" y="8575"/>
                  <a:pt x="12044" y="8537"/>
                </a:cubicBezTo>
                <a:cubicBezTo>
                  <a:pt x="12111" y="8470"/>
                  <a:pt x="12199" y="8432"/>
                  <a:pt x="12292" y="8432"/>
                </a:cubicBezTo>
                <a:cubicBezTo>
                  <a:pt x="12325" y="8432"/>
                  <a:pt x="12359" y="8436"/>
                  <a:pt x="12392" y="8447"/>
                </a:cubicBezTo>
                <a:cubicBezTo>
                  <a:pt x="12392" y="8524"/>
                  <a:pt x="12354" y="8614"/>
                  <a:pt x="12418" y="8692"/>
                </a:cubicBezTo>
                <a:lnTo>
                  <a:pt x="12560" y="8537"/>
                </a:lnTo>
                <a:cubicBezTo>
                  <a:pt x="12792" y="8627"/>
                  <a:pt x="12921" y="8820"/>
                  <a:pt x="13076" y="8988"/>
                </a:cubicBezTo>
                <a:cubicBezTo>
                  <a:pt x="13153" y="8898"/>
                  <a:pt x="13218" y="8808"/>
                  <a:pt x="13256" y="8692"/>
                </a:cubicBezTo>
                <a:cubicBezTo>
                  <a:pt x="13230" y="8653"/>
                  <a:pt x="13243" y="8588"/>
                  <a:pt x="13282" y="8563"/>
                </a:cubicBezTo>
                <a:cubicBezTo>
                  <a:pt x="13295" y="8498"/>
                  <a:pt x="13308" y="8434"/>
                  <a:pt x="13321" y="8382"/>
                </a:cubicBezTo>
                <a:lnTo>
                  <a:pt x="13385" y="8318"/>
                </a:lnTo>
                <a:cubicBezTo>
                  <a:pt x="13395" y="8277"/>
                  <a:pt x="13429" y="8245"/>
                  <a:pt x="13468" y="8245"/>
                </a:cubicBezTo>
                <a:cubicBezTo>
                  <a:pt x="13479" y="8245"/>
                  <a:pt x="13490" y="8247"/>
                  <a:pt x="13501" y="8253"/>
                </a:cubicBezTo>
                <a:lnTo>
                  <a:pt x="13501" y="8240"/>
                </a:lnTo>
                <a:cubicBezTo>
                  <a:pt x="13630" y="8073"/>
                  <a:pt x="13759" y="7918"/>
                  <a:pt x="13656" y="7686"/>
                </a:cubicBezTo>
                <a:cubicBezTo>
                  <a:pt x="13604" y="7570"/>
                  <a:pt x="13720" y="7518"/>
                  <a:pt x="13798" y="7479"/>
                </a:cubicBezTo>
                <a:lnTo>
                  <a:pt x="13955" y="7516"/>
                </a:lnTo>
                <a:lnTo>
                  <a:pt x="13955" y="7516"/>
                </a:lnTo>
                <a:cubicBezTo>
                  <a:pt x="13954" y="7517"/>
                  <a:pt x="13953" y="7517"/>
                  <a:pt x="13953" y="7518"/>
                </a:cubicBezTo>
                <a:lnTo>
                  <a:pt x="13953" y="7531"/>
                </a:lnTo>
                <a:cubicBezTo>
                  <a:pt x="13957" y="7527"/>
                  <a:pt x="13961" y="7523"/>
                  <a:pt x="13965" y="7518"/>
                </a:cubicBezTo>
                <a:lnTo>
                  <a:pt x="13965" y="7518"/>
                </a:lnTo>
                <a:lnTo>
                  <a:pt x="13965" y="7518"/>
                </a:lnTo>
                <a:lnTo>
                  <a:pt x="14107" y="7634"/>
                </a:lnTo>
                <a:lnTo>
                  <a:pt x="14223" y="7595"/>
                </a:lnTo>
                <a:cubicBezTo>
                  <a:pt x="14236" y="7595"/>
                  <a:pt x="14249" y="7608"/>
                  <a:pt x="14262" y="7621"/>
                </a:cubicBezTo>
                <a:cubicBezTo>
                  <a:pt x="14249" y="7608"/>
                  <a:pt x="14249" y="7595"/>
                  <a:pt x="14236" y="7595"/>
                </a:cubicBezTo>
                <a:cubicBezTo>
                  <a:pt x="14262" y="7531"/>
                  <a:pt x="14327" y="7544"/>
                  <a:pt x="14378" y="7531"/>
                </a:cubicBezTo>
                <a:lnTo>
                  <a:pt x="14378" y="7531"/>
                </a:lnTo>
                <a:cubicBezTo>
                  <a:pt x="14378" y="7583"/>
                  <a:pt x="14378" y="7634"/>
                  <a:pt x="14314" y="7647"/>
                </a:cubicBezTo>
                <a:cubicBezTo>
                  <a:pt x="14301" y="7647"/>
                  <a:pt x="14275" y="7634"/>
                  <a:pt x="14262" y="7621"/>
                </a:cubicBezTo>
                <a:lnTo>
                  <a:pt x="14262" y="7621"/>
                </a:lnTo>
                <a:cubicBezTo>
                  <a:pt x="14275" y="7634"/>
                  <a:pt x="14275" y="7634"/>
                  <a:pt x="14262" y="7647"/>
                </a:cubicBezTo>
                <a:cubicBezTo>
                  <a:pt x="14327" y="7647"/>
                  <a:pt x="14378" y="7686"/>
                  <a:pt x="14391" y="7737"/>
                </a:cubicBezTo>
                <a:cubicBezTo>
                  <a:pt x="14424" y="7792"/>
                  <a:pt x="14475" y="7846"/>
                  <a:pt x="14529" y="7846"/>
                </a:cubicBezTo>
                <a:cubicBezTo>
                  <a:pt x="14539" y="7846"/>
                  <a:pt x="14549" y="7844"/>
                  <a:pt x="14559" y="7840"/>
                </a:cubicBezTo>
                <a:cubicBezTo>
                  <a:pt x="14610" y="7815"/>
                  <a:pt x="14636" y="7712"/>
                  <a:pt x="14623" y="7634"/>
                </a:cubicBezTo>
                <a:lnTo>
                  <a:pt x="14378" y="7531"/>
                </a:lnTo>
                <a:cubicBezTo>
                  <a:pt x="14455" y="7428"/>
                  <a:pt x="14352" y="7286"/>
                  <a:pt x="14455" y="7209"/>
                </a:cubicBezTo>
                <a:cubicBezTo>
                  <a:pt x="14610" y="7093"/>
                  <a:pt x="14584" y="6938"/>
                  <a:pt x="14584" y="6783"/>
                </a:cubicBezTo>
                <a:cubicBezTo>
                  <a:pt x="14584" y="6616"/>
                  <a:pt x="14546" y="6448"/>
                  <a:pt x="14443" y="6306"/>
                </a:cubicBezTo>
                <a:cubicBezTo>
                  <a:pt x="14352" y="6190"/>
                  <a:pt x="14327" y="6035"/>
                  <a:pt x="14378" y="5893"/>
                </a:cubicBezTo>
                <a:cubicBezTo>
                  <a:pt x="14389" y="5889"/>
                  <a:pt x="14399" y="5887"/>
                  <a:pt x="14410" y="5887"/>
                </a:cubicBezTo>
                <a:cubicBezTo>
                  <a:pt x="14484" y="5887"/>
                  <a:pt x="14563" y="5985"/>
                  <a:pt x="14643" y="5985"/>
                </a:cubicBezTo>
                <a:cubicBezTo>
                  <a:pt x="14679" y="5985"/>
                  <a:pt x="14715" y="5965"/>
                  <a:pt x="14752" y="5906"/>
                </a:cubicBezTo>
                <a:cubicBezTo>
                  <a:pt x="14778" y="5700"/>
                  <a:pt x="14739" y="5481"/>
                  <a:pt x="14945" y="5339"/>
                </a:cubicBezTo>
                <a:cubicBezTo>
                  <a:pt x="15023" y="5262"/>
                  <a:pt x="15049" y="5158"/>
                  <a:pt x="15036" y="5068"/>
                </a:cubicBezTo>
                <a:cubicBezTo>
                  <a:pt x="14984" y="4681"/>
                  <a:pt x="15461" y="4514"/>
                  <a:pt x="15693" y="4333"/>
                </a:cubicBezTo>
                <a:lnTo>
                  <a:pt x="15693" y="491"/>
                </a:lnTo>
                <a:cubicBezTo>
                  <a:pt x="15680" y="426"/>
                  <a:pt x="15680" y="362"/>
                  <a:pt x="15693" y="310"/>
                </a:cubicBezTo>
                <a:lnTo>
                  <a:pt x="15693" y="1"/>
                </a:lnTo>
                <a:close/>
              </a:path>
            </a:pathLst>
          </a:custGeom>
          <a:solidFill>
            <a:srgbClr val="A75441">
              <a:alpha val="232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0495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"/>
          <p:cNvSpPr txBox="1">
            <a:spLocks noGrp="1"/>
          </p:cNvSpPr>
          <p:nvPr>
            <p:ph type="title" hasCustomPrompt="1"/>
          </p:nvPr>
        </p:nvSpPr>
        <p:spPr>
          <a:xfrm flipH="1">
            <a:off x="7568700" y="2720486"/>
            <a:ext cx="3150600" cy="20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5999" b="1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5" name="Google Shape;195;p3"/>
          <p:cNvSpPr txBox="1">
            <a:spLocks noGrp="1"/>
          </p:cNvSpPr>
          <p:nvPr>
            <p:ph type="title" idx="2"/>
          </p:nvPr>
        </p:nvSpPr>
        <p:spPr>
          <a:xfrm>
            <a:off x="2766000" y="5522411"/>
            <a:ext cx="12756000" cy="175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1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96" name="Google Shape;196;p3"/>
          <p:cNvSpPr txBox="1">
            <a:spLocks noGrp="1"/>
          </p:cNvSpPr>
          <p:nvPr>
            <p:ph type="subTitle" idx="1"/>
          </p:nvPr>
        </p:nvSpPr>
        <p:spPr>
          <a:xfrm>
            <a:off x="2766000" y="7363100"/>
            <a:ext cx="127560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7" name="Google Shape;197;p3"/>
          <p:cNvGrpSpPr/>
          <p:nvPr/>
        </p:nvGrpSpPr>
        <p:grpSpPr>
          <a:xfrm rot="-1314852">
            <a:off x="-300213" y="-291"/>
            <a:ext cx="2261993" cy="1863110"/>
            <a:chOff x="5342550" y="4109652"/>
            <a:chExt cx="1131049" cy="931599"/>
          </a:xfrm>
        </p:grpSpPr>
        <p:sp>
          <p:nvSpPr>
            <p:cNvPr id="198" name="Google Shape;198;p3"/>
            <p:cNvSpPr/>
            <p:nvPr/>
          </p:nvSpPr>
          <p:spPr>
            <a:xfrm rot="10800000">
              <a:off x="5342550" y="4692726"/>
              <a:ext cx="507430" cy="348524"/>
            </a:xfrm>
            <a:custGeom>
              <a:avLst/>
              <a:gdLst/>
              <a:ahLst/>
              <a:cxnLst/>
              <a:rect l="l" t="t" r="r" b="b"/>
              <a:pathLst>
                <a:path w="2066" h="1419" extrusionOk="0">
                  <a:moveTo>
                    <a:pt x="1137" y="168"/>
                  </a:moveTo>
                  <a:cubicBezTo>
                    <a:pt x="1215" y="168"/>
                    <a:pt x="1227" y="220"/>
                    <a:pt x="1227" y="297"/>
                  </a:cubicBezTo>
                  <a:cubicBezTo>
                    <a:pt x="1137" y="297"/>
                    <a:pt x="1150" y="233"/>
                    <a:pt x="1137" y="168"/>
                  </a:cubicBezTo>
                  <a:close/>
                  <a:moveTo>
                    <a:pt x="1189" y="0"/>
                  </a:moveTo>
                  <a:lnTo>
                    <a:pt x="1099" y="91"/>
                  </a:lnTo>
                  <a:cubicBezTo>
                    <a:pt x="1073" y="181"/>
                    <a:pt x="1047" y="284"/>
                    <a:pt x="1047" y="387"/>
                  </a:cubicBezTo>
                  <a:lnTo>
                    <a:pt x="854" y="439"/>
                  </a:lnTo>
                  <a:cubicBezTo>
                    <a:pt x="801" y="456"/>
                    <a:pt x="748" y="498"/>
                    <a:pt x="695" y="498"/>
                  </a:cubicBezTo>
                  <a:cubicBezTo>
                    <a:pt x="671" y="498"/>
                    <a:pt x="646" y="489"/>
                    <a:pt x="621" y="465"/>
                  </a:cubicBezTo>
                  <a:cubicBezTo>
                    <a:pt x="552" y="534"/>
                    <a:pt x="462" y="583"/>
                    <a:pt x="370" y="583"/>
                  </a:cubicBezTo>
                  <a:cubicBezTo>
                    <a:pt x="359" y="583"/>
                    <a:pt x="348" y="582"/>
                    <a:pt x="338" y="581"/>
                  </a:cubicBezTo>
                  <a:cubicBezTo>
                    <a:pt x="273" y="581"/>
                    <a:pt x="183" y="619"/>
                    <a:pt x="209" y="723"/>
                  </a:cubicBezTo>
                  <a:cubicBezTo>
                    <a:pt x="196" y="735"/>
                    <a:pt x="170" y="761"/>
                    <a:pt x="183" y="787"/>
                  </a:cubicBezTo>
                  <a:cubicBezTo>
                    <a:pt x="144" y="826"/>
                    <a:pt x="106" y="839"/>
                    <a:pt x="54" y="839"/>
                  </a:cubicBezTo>
                  <a:cubicBezTo>
                    <a:pt x="38" y="829"/>
                    <a:pt x="27" y="825"/>
                    <a:pt x="21" y="825"/>
                  </a:cubicBezTo>
                  <a:cubicBezTo>
                    <a:pt x="1" y="825"/>
                    <a:pt x="15" y="861"/>
                    <a:pt x="15" y="890"/>
                  </a:cubicBezTo>
                  <a:cubicBezTo>
                    <a:pt x="29" y="886"/>
                    <a:pt x="42" y="884"/>
                    <a:pt x="55" y="884"/>
                  </a:cubicBezTo>
                  <a:cubicBezTo>
                    <a:pt x="127" y="884"/>
                    <a:pt x="181" y="942"/>
                    <a:pt x="170" y="1019"/>
                  </a:cubicBezTo>
                  <a:cubicBezTo>
                    <a:pt x="170" y="1077"/>
                    <a:pt x="186" y="1087"/>
                    <a:pt x="210" y="1087"/>
                  </a:cubicBezTo>
                  <a:cubicBezTo>
                    <a:pt x="225" y="1087"/>
                    <a:pt x="242" y="1084"/>
                    <a:pt x="260" y="1084"/>
                  </a:cubicBezTo>
                  <a:cubicBezTo>
                    <a:pt x="286" y="1084"/>
                    <a:pt x="312" y="1096"/>
                    <a:pt x="325" y="1135"/>
                  </a:cubicBezTo>
                  <a:lnTo>
                    <a:pt x="480" y="1135"/>
                  </a:lnTo>
                  <a:cubicBezTo>
                    <a:pt x="492" y="1129"/>
                    <a:pt x="502" y="1127"/>
                    <a:pt x="512" y="1127"/>
                  </a:cubicBezTo>
                  <a:cubicBezTo>
                    <a:pt x="543" y="1127"/>
                    <a:pt x="563" y="1154"/>
                    <a:pt x="583" y="1174"/>
                  </a:cubicBezTo>
                  <a:cubicBezTo>
                    <a:pt x="684" y="1241"/>
                    <a:pt x="805" y="1279"/>
                    <a:pt x="920" y="1279"/>
                  </a:cubicBezTo>
                  <a:cubicBezTo>
                    <a:pt x="937" y="1279"/>
                    <a:pt x="953" y="1279"/>
                    <a:pt x="970" y="1277"/>
                  </a:cubicBezTo>
                  <a:cubicBezTo>
                    <a:pt x="995" y="1277"/>
                    <a:pt x="1008" y="1303"/>
                    <a:pt x="1021" y="1316"/>
                  </a:cubicBezTo>
                  <a:cubicBezTo>
                    <a:pt x="1031" y="1335"/>
                    <a:pt x="1047" y="1347"/>
                    <a:pt x="1065" y="1347"/>
                  </a:cubicBezTo>
                  <a:cubicBezTo>
                    <a:pt x="1072" y="1347"/>
                    <a:pt x="1079" y="1345"/>
                    <a:pt x="1086" y="1341"/>
                  </a:cubicBezTo>
                  <a:cubicBezTo>
                    <a:pt x="1099" y="1341"/>
                    <a:pt x="1111" y="1316"/>
                    <a:pt x="1111" y="1303"/>
                  </a:cubicBezTo>
                  <a:cubicBezTo>
                    <a:pt x="1111" y="1274"/>
                    <a:pt x="1097" y="1259"/>
                    <a:pt x="1079" y="1259"/>
                  </a:cubicBezTo>
                  <a:cubicBezTo>
                    <a:pt x="1073" y="1259"/>
                    <a:pt x="1066" y="1261"/>
                    <a:pt x="1060" y="1264"/>
                  </a:cubicBezTo>
                  <a:cubicBezTo>
                    <a:pt x="1046" y="1269"/>
                    <a:pt x="1034" y="1271"/>
                    <a:pt x="1025" y="1271"/>
                  </a:cubicBezTo>
                  <a:cubicBezTo>
                    <a:pt x="982" y="1271"/>
                    <a:pt x="980" y="1229"/>
                    <a:pt x="970" y="1187"/>
                  </a:cubicBezTo>
                  <a:cubicBezTo>
                    <a:pt x="1013" y="1143"/>
                    <a:pt x="1059" y="1127"/>
                    <a:pt x="1105" y="1127"/>
                  </a:cubicBezTo>
                  <a:cubicBezTo>
                    <a:pt x="1169" y="1127"/>
                    <a:pt x="1232" y="1157"/>
                    <a:pt x="1292" y="1187"/>
                  </a:cubicBezTo>
                  <a:cubicBezTo>
                    <a:pt x="1279" y="1264"/>
                    <a:pt x="1227" y="1341"/>
                    <a:pt x="1331" y="1419"/>
                  </a:cubicBezTo>
                  <a:cubicBezTo>
                    <a:pt x="1331" y="1316"/>
                    <a:pt x="1331" y="1213"/>
                    <a:pt x="1395" y="1200"/>
                  </a:cubicBezTo>
                  <a:cubicBezTo>
                    <a:pt x="1524" y="1187"/>
                    <a:pt x="1614" y="1096"/>
                    <a:pt x="1717" y="1071"/>
                  </a:cubicBezTo>
                  <a:cubicBezTo>
                    <a:pt x="1729" y="1093"/>
                    <a:pt x="1730" y="1125"/>
                    <a:pt x="1755" y="1125"/>
                  </a:cubicBezTo>
                  <a:cubicBezTo>
                    <a:pt x="1759" y="1125"/>
                    <a:pt x="1764" y="1124"/>
                    <a:pt x="1769" y="1122"/>
                  </a:cubicBezTo>
                  <a:cubicBezTo>
                    <a:pt x="1808" y="1109"/>
                    <a:pt x="1808" y="1071"/>
                    <a:pt x="1795" y="1032"/>
                  </a:cubicBezTo>
                  <a:cubicBezTo>
                    <a:pt x="1782" y="993"/>
                    <a:pt x="1795" y="942"/>
                    <a:pt x="1821" y="916"/>
                  </a:cubicBezTo>
                  <a:lnTo>
                    <a:pt x="1846" y="916"/>
                  </a:lnTo>
                  <a:cubicBezTo>
                    <a:pt x="2040" y="864"/>
                    <a:pt x="2066" y="839"/>
                    <a:pt x="2066" y="658"/>
                  </a:cubicBezTo>
                  <a:cubicBezTo>
                    <a:pt x="2053" y="645"/>
                    <a:pt x="2053" y="619"/>
                    <a:pt x="2066" y="606"/>
                  </a:cubicBezTo>
                  <a:lnTo>
                    <a:pt x="2066" y="529"/>
                  </a:lnTo>
                  <a:cubicBezTo>
                    <a:pt x="2032" y="507"/>
                    <a:pt x="1999" y="475"/>
                    <a:pt x="1957" y="475"/>
                  </a:cubicBezTo>
                  <a:cubicBezTo>
                    <a:pt x="1951" y="475"/>
                    <a:pt x="1944" y="476"/>
                    <a:pt x="1937" y="478"/>
                  </a:cubicBezTo>
                  <a:cubicBezTo>
                    <a:pt x="1905" y="442"/>
                    <a:pt x="1876" y="429"/>
                    <a:pt x="1847" y="429"/>
                  </a:cubicBezTo>
                  <a:cubicBezTo>
                    <a:pt x="1793" y="429"/>
                    <a:pt x="1742" y="474"/>
                    <a:pt x="1692" y="490"/>
                  </a:cubicBezTo>
                  <a:cubicBezTo>
                    <a:pt x="1673" y="490"/>
                    <a:pt x="1654" y="518"/>
                    <a:pt x="1635" y="518"/>
                  </a:cubicBezTo>
                  <a:cubicBezTo>
                    <a:pt x="1628" y="518"/>
                    <a:pt x="1621" y="514"/>
                    <a:pt x="1614" y="503"/>
                  </a:cubicBezTo>
                  <a:cubicBezTo>
                    <a:pt x="1550" y="400"/>
                    <a:pt x="1408" y="413"/>
                    <a:pt x="1331" y="310"/>
                  </a:cubicBezTo>
                  <a:cubicBezTo>
                    <a:pt x="1292" y="271"/>
                    <a:pt x="1202" y="271"/>
                    <a:pt x="1240" y="207"/>
                  </a:cubicBezTo>
                  <a:cubicBezTo>
                    <a:pt x="1266" y="129"/>
                    <a:pt x="1202" y="65"/>
                    <a:pt x="118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99;p3"/>
            <p:cNvSpPr/>
            <p:nvPr/>
          </p:nvSpPr>
          <p:spPr>
            <a:xfrm rot="10800000">
              <a:off x="5431472" y="4447859"/>
              <a:ext cx="82525" cy="77122"/>
            </a:xfrm>
            <a:custGeom>
              <a:avLst/>
              <a:gdLst/>
              <a:ahLst/>
              <a:cxnLst/>
              <a:rect l="l" t="t" r="r" b="b"/>
              <a:pathLst>
                <a:path w="336" h="314" extrusionOk="0">
                  <a:moveTo>
                    <a:pt x="203" y="1"/>
                  </a:moveTo>
                  <a:cubicBezTo>
                    <a:pt x="186" y="1"/>
                    <a:pt x="166" y="6"/>
                    <a:pt x="142" y="17"/>
                  </a:cubicBezTo>
                  <a:lnTo>
                    <a:pt x="117" y="17"/>
                  </a:lnTo>
                  <a:cubicBezTo>
                    <a:pt x="94" y="28"/>
                    <a:pt x="72" y="59"/>
                    <a:pt x="34" y="59"/>
                  </a:cubicBezTo>
                  <a:cubicBezTo>
                    <a:pt x="27" y="59"/>
                    <a:pt x="21" y="58"/>
                    <a:pt x="13" y="56"/>
                  </a:cubicBezTo>
                  <a:cubicBezTo>
                    <a:pt x="1" y="108"/>
                    <a:pt x="1" y="146"/>
                    <a:pt x="13" y="198"/>
                  </a:cubicBezTo>
                  <a:cubicBezTo>
                    <a:pt x="39" y="211"/>
                    <a:pt x="52" y="237"/>
                    <a:pt x="52" y="262"/>
                  </a:cubicBezTo>
                  <a:cubicBezTo>
                    <a:pt x="78" y="262"/>
                    <a:pt x="78" y="288"/>
                    <a:pt x="91" y="314"/>
                  </a:cubicBezTo>
                  <a:cubicBezTo>
                    <a:pt x="130" y="314"/>
                    <a:pt x="181" y="301"/>
                    <a:pt x="220" y="275"/>
                  </a:cubicBezTo>
                  <a:cubicBezTo>
                    <a:pt x="284" y="237"/>
                    <a:pt x="336" y="198"/>
                    <a:pt x="310" y="120"/>
                  </a:cubicBezTo>
                  <a:cubicBezTo>
                    <a:pt x="290" y="61"/>
                    <a:pt x="262" y="1"/>
                    <a:pt x="20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3"/>
            <p:cNvSpPr/>
            <p:nvPr/>
          </p:nvSpPr>
          <p:spPr>
            <a:xfrm rot="10800000">
              <a:off x="5782944" y="4109652"/>
              <a:ext cx="690655" cy="579154"/>
            </a:xfrm>
            <a:custGeom>
              <a:avLst/>
              <a:gdLst/>
              <a:ahLst/>
              <a:cxnLst/>
              <a:rect l="l" t="t" r="r" b="b"/>
              <a:pathLst>
                <a:path w="2812" h="2358" extrusionOk="0">
                  <a:moveTo>
                    <a:pt x="607" y="491"/>
                  </a:moveTo>
                  <a:cubicBezTo>
                    <a:pt x="607" y="530"/>
                    <a:pt x="581" y="555"/>
                    <a:pt x="568" y="555"/>
                  </a:cubicBezTo>
                  <a:cubicBezTo>
                    <a:pt x="581" y="555"/>
                    <a:pt x="594" y="530"/>
                    <a:pt x="607" y="491"/>
                  </a:cubicBezTo>
                  <a:close/>
                  <a:moveTo>
                    <a:pt x="1277" y="607"/>
                  </a:moveTo>
                  <a:cubicBezTo>
                    <a:pt x="1290" y="620"/>
                    <a:pt x="1316" y="620"/>
                    <a:pt x="1329" y="620"/>
                  </a:cubicBezTo>
                  <a:lnTo>
                    <a:pt x="1277" y="620"/>
                  </a:lnTo>
                  <a:lnTo>
                    <a:pt x="1277" y="607"/>
                  </a:lnTo>
                  <a:close/>
                  <a:moveTo>
                    <a:pt x="336" y="1626"/>
                  </a:moveTo>
                  <a:cubicBezTo>
                    <a:pt x="387" y="1664"/>
                    <a:pt x="413" y="1729"/>
                    <a:pt x="478" y="1755"/>
                  </a:cubicBezTo>
                  <a:cubicBezTo>
                    <a:pt x="413" y="1742"/>
                    <a:pt x="387" y="1677"/>
                    <a:pt x="336" y="1639"/>
                  </a:cubicBezTo>
                  <a:lnTo>
                    <a:pt x="336" y="1626"/>
                  </a:lnTo>
                  <a:close/>
                  <a:moveTo>
                    <a:pt x="607" y="1"/>
                  </a:moveTo>
                  <a:lnTo>
                    <a:pt x="542" y="40"/>
                  </a:lnTo>
                  <a:lnTo>
                    <a:pt x="581" y="143"/>
                  </a:lnTo>
                  <a:lnTo>
                    <a:pt x="632" y="272"/>
                  </a:lnTo>
                  <a:cubicBezTo>
                    <a:pt x="658" y="297"/>
                    <a:pt x="658" y="336"/>
                    <a:pt x="697" y="336"/>
                  </a:cubicBezTo>
                  <a:cubicBezTo>
                    <a:pt x="761" y="414"/>
                    <a:pt x="697" y="452"/>
                    <a:pt x="645" y="491"/>
                  </a:cubicBezTo>
                  <a:lnTo>
                    <a:pt x="607" y="491"/>
                  </a:lnTo>
                  <a:cubicBezTo>
                    <a:pt x="580" y="477"/>
                    <a:pt x="549" y="457"/>
                    <a:pt x="526" y="457"/>
                  </a:cubicBezTo>
                  <a:cubicBezTo>
                    <a:pt x="505" y="457"/>
                    <a:pt x="491" y="474"/>
                    <a:pt x="491" y="530"/>
                  </a:cubicBezTo>
                  <a:cubicBezTo>
                    <a:pt x="465" y="530"/>
                    <a:pt x="439" y="542"/>
                    <a:pt x="426" y="542"/>
                  </a:cubicBezTo>
                  <a:cubicBezTo>
                    <a:pt x="392" y="565"/>
                    <a:pt x="378" y="609"/>
                    <a:pt x="338" y="609"/>
                  </a:cubicBezTo>
                  <a:cubicBezTo>
                    <a:pt x="334" y="609"/>
                    <a:pt x="328" y="608"/>
                    <a:pt x="323" y="607"/>
                  </a:cubicBezTo>
                  <a:cubicBezTo>
                    <a:pt x="271" y="581"/>
                    <a:pt x="323" y="517"/>
                    <a:pt x="297" y="478"/>
                  </a:cubicBezTo>
                  <a:cubicBezTo>
                    <a:pt x="284" y="478"/>
                    <a:pt x="271" y="478"/>
                    <a:pt x="271" y="465"/>
                  </a:cubicBezTo>
                  <a:cubicBezTo>
                    <a:pt x="246" y="465"/>
                    <a:pt x="233" y="452"/>
                    <a:pt x="233" y="439"/>
                  </a:cubicBezTo>
                  <a:lnTo>
                    <a:pt x="194" y="439"/>
                  </a:lnTo>
                  <a:cubicBezTo>
                    <a:pt x="194" y="426"/>
                    <a:pt x="194" y="414"/>
                    <a:pt x="194" y="414"/>
                  </a:cubicBezTo>
                  <a:cubicBezTo>
                    <a:pt x="155" y="414"/>
                    <a:pt x="129" y="439"/>
                    <a:pt x="104" y="439"/>
                  </a:cubicBezTo>
                  <a:cubicBezTo>
                    <a:pt x="1" y="452"/>
                    <a:pt x="26" y="504"/>
                    <a:pt x="78" y="555"/>
                  </a:cubicBezTo>
                  <a:lnTo>
                    <a:pt x="155" y="568"/>
                  </a:lnTo>
                  <a:cubicBezTo>
                    <a:pt x="181" y="633"/>
                    <a:pt x="284" y="633"/>
                    <a:pt x="258" y="736"/>
                  </a:cubicBezTo>
                  <a:cubicBezTo>
                    <a:pt x="142" y="813"/>
                    <a:pt x="117" y="865"/>
                    <a:pt x="168" y="968"/>
                  </a:cubicBezTo>
                  <a:lnTo>
                    <a:pt x="168" y="1032"/>
                  </a:lnTo>
                  <a:cubicBezTo>
                    <a:pt x="129" y="1032"/>
                    <a:pt x="91" y="1045"/>
                    <a:pt x="129" y="1097"/>
                  </a:cubicBezTo>
                  <a:cubicBezTo>
                    <a:pt x="220" y="1161"/>
                    <a:pt x="220" y="1277"/>
                    <a:pt x="129" y="1342"/>
                  </a:cubicBezTo>
                  <a:cubicBezTo>
                    <a:pt x="117" y="1368"/>
                    <a:pt x="104" y="1394"/>
                    <a:pt x="104" y="1432"/>
                  </a:cubicBezTo>
                  <a:cubicBezTo>
                    <a:pt x="194" y="1484"/>
                    <a:pt x="155" y="1587"/>
                    <a:pt x="194" y="1664"/>
                  </a:cubicBezTo>
                  <a:cubicBezTo>
                    <a:pt x="168" y="1664"/>
                    <a:pt x="168" y="1677"/>
                    <a:pt x="194" y="1690"/>
                  </a:cubicBezTo>
                  <a:cubicBezTo>
                    <a:pt x="207" y="1690"/>
                    <a:pt x="220" y="1690"/>
                    <a:pt x="233" y="1677"/>
                  </a:cubicBezTo>
                  <a:lnTo>
                    <a:pt x="297" y="1651"/>
                  </a:lnTo>
                  <a:cubicBezTo>
                    <a:pt x="336" y="1677"/>
                    <a:pt x="362" y="1729"/>
                    <a:pt x="362" y="1780"/>
                  </a:cubicBezTo>
                  <a:lnTo>
                    <a:pt x="413" y="1819"/>
                  </a:lnTo>
                  <a:cubicBezTo>
                    <a:pt x="400" y="1832"/>
                    <a:pt x="387" y="1858"/>
                    <a:pt x="400" y="1871"/>
                  </a:cubicBezTo>
                  <a:cubicBezTo>
                    <a:pt x="400" y="1884"/>
                    <a:pt x="400" y="1884"/>
                    <a:pt x="400" y="1896"/>
                  </a:cubicBezTo>
                  <a:cubicBezTo>
                    <a:pt x="323" y="1948"/>
                    <a:pt x="349" y="2000"/>
                    <a:pt x="387" y="2064"/>
                  </a:cubicBezTo>
                  <a:cubicBezTo>
                    <a:pt x="452" y="2064"/>
                    <a:pt x="503" y="2051"/>
                    <a:pt x="568" y="2025"/>
                  </a:cubicBezTo>
                  <a:cubicBezTo>
                    <a:pt x="529" y="1974"/>
                    <a:pt x="452" y="1987"/>
                    <a:pt x="439" y="1922"/>
                  </a:cubicBezTo>
                  <a:cubicBezTo>
                    <a:pt x="465" y="1871"/>
                    <a:pt x="503" y="1819"/>
                    <a:pt x="555" y="1780"/>
                  </a:cubicBezTo>
                  <a:cubicBezTo>
                    <a:pt x="632" y="1884"/>
                    <a:pt x="607" y="2025"/>
                    <a:pt x="697" y="2129"/>
                  </a:cubicBezTo>
                  <a:lnTo>
                    <a:pt x="723" y="2129"/>
                  </a:lnTo>
                  <a:cubicBezTo>
                    <a:pt x="761" y="2090"/>
                    <a:pt x="736" y="2025"/>
                    <a:pt x="748" y="1987"/>
                  </a:cubicBezTo>
                  <a:lnTo>
                    <a:pt x="800" y="1987"/>
                  </a:lnTo>
                  <a:cubicBezTo>
                    <a:pt x="832" y="2027"/>
                    <a:pt x="880" y="2047"/>
                    <a:pt x="926" y="2047"/>
                  </a:cubicBezTo>
                  <a:cubicBezTo>
                    <a:pt x="954" y="2047"/>
                    <a:pt x="982" y="2040"/>
                    <a:pt x="1006" y="2025"/>
                  </a:cubicBezTo>
                  <a:cubicBezTo>
                    <a:pt x="1013" y="2022"/>
                    <a:pt x="1021" y="2020"/>
                    <a:pt x="1029" y="2020"/>
                  </a:cubicBezTo>
                  <a:cubicBezTo>
                    <a:pt x="1051" y="2020"/>
                    <a:pt x="1074" y="2032"/>
                    <a:pt x="1084" y="2051"/>
                  </a:cubicBezTo>
                  <a:lnTo>
                    <a:pt x="1174" y="2348"/>
                  </a:lnTo>
                  <a:cubicBezTo>
                    <a:pt x="1180" y="2354"/>
                    <a:pt x="1190" y="2357"/>
                    <a:pt x="1200" y="2357"/>
                  </a:cubicBezTo>
                  <a:cubicBezTo>
                    <a:pt x="1209" y="2357"/>
                    <a:pt x="1219" y="2354"/>
                    <a:pt x="1226" y="2348"/>
                  </a:cubicBezTo>
                  <a:lnTo>
                    <a:pt x="1213" y="2232"/>
                  </a:lnTo>
                  <a:lnTo>
                    <a:pt x="1238" y="2193"/>
                  </a:lnTo>
                  <a:cubicBezTo>
                    <a:pt x="1226" y="2141"/>
                    <a:pt x="1226" y="2077"/>
                    <a:pt x="1277" y="2064"/>
                  </a:cubicBezTo>
                  <a:cubicBezTo>
                    <a:pt x="1367" y="2051"/>
                    <a:pt x="1380" y="1948"/>
                    <a:pt x="1458" y="1922"/>
                  </a:cubicBezTo>
                  <a:cubicBezTo>
                    <a:pt x="1471" y="1961"/>
                    <a:pt x="1509" y="1987"/>
                    <a:pt x="1522" y="2025"/>
                  </a:cubicBezTo>
                  <a:cubicBezTo>
                    <a:pt x="1548" y="2064"/>
                    <a:pt x="1561" y="2103"/>
                    <a:pt x="1587" y="2141"/>
                  </a:cubicBezTo>
                  <a:cubicBezTo>
                    <a:pt x="1596" y="2161"/>
                    <a:pt x="1614" y="2189"/>
                    <a:pt x="1645" y="2189"/>
                  </a:cubicBezTo>
                  <a:cubicBezTo>
                    <a:pt x="1654" y="2189"/>
                    <a:pt x="1665" y="2186"/>
                    <a:pt x="1677" y="2180"/>
                  </a:cubicBezTo>
                  <a:cubicBezTo>
                    <a:pt x="1716" y="2154"/>
                    <a:pt x="1690" y="2116"/>
                    <a:pt x="1677" y="2090"/>
                  </a:cubicBezTo>
                  <a:cubicBezTo>
                    <a:pt x="1651" y="2064"/>
                    <a:pt x="1625" y="1987"/>
                    <a:pt x="1587" y="1948"/>
                  </a:cubicBezTo>
                  <a:cubicBezTo>
                    <a:pt x="1535" y="1884"/>
                    <a:pt x="1548" y="1793"/>
                    <a:pt x="1612" y="1742"/>
                  </a:cubicBezTo>
                  <a:cubicBezTo>
                    <a:pt x="1632" y="1718"/>
                    <a:pt x="1650" y="1709"/>
                    <a:pt x="1666" y="1709"/>
                  </a:cubicBezTo>
                  <a:cubicBezTo>
                    <a:pt x="1702" y="1709"/>
                    <a:pt x="1732" y="1754"/>
                    <a:pt x="1767" y="1780"/>
                  </a:cubicBezTo>
                  <a:cubicBezTo>
                    <a:pt x="1788" y="1802"/>
                    <a:pt x="1802" y="1811"/>
                    <a:pt x="1814" y="1811"/>
                  </a:cubicBezTo>
                  <a:cubicBezTo>
                    <a:pt x="1824" y="1811"/>
                    <a:pt x="1833" y="1805"/>
                    <a:pt x="1844" y="1793"/>
                  </a:cubicBezTo>
                  <a:cubicBezTo>
                    <a:pt x="1870" y="1767"/>
                    <a:pt x="1844" y="1716"/>
                    <a:pt x="1819" y="1703"/>
                  </a:cubicBezTo>
                  <a:cubicBezTo>
                    <a:pt x="1767" y="1664"/>
                    <a:pt x="1716" y="1626"/>
                    <a:pt x="1754" y="1548"/>
                  </a:cubicBezTo>
                  <a:cubicBezTo>
                    <a:pt x="1819" y="1497"/>
                    <a:pt x="1909" y="1458"/>
                    <a:pt x="1999" y="1458"/>
                  </a:cubicBezTo>
                  <a:cubicBezTo>
                    <a:pt x="2077" y="1458"/>
                    <a:pt x="2141" y="1432"/>
                    <a:pt x="2193" y="1394"/>
                  </a:cubicBezTo>
                  <a:cubicBezTo>
                    <a:pt x="2249" y="1348"/>
                    <a:pt x="2296" y="1326"/>
                    <a:pt x="2338" y="1326"/>
                  </a:cubicBezTo>
                  <a:cubicBezTo>
                    <a:pt x="2402" y="1326"/>
                    <a:pt x="2450" y="1377"/>
                    <a:pt x="2489" y="1471"/>
                  </a:cubicBezTo>
                  <a:cubicBezTo>
                    <a:pt x="2502" y="1497"/>
                    <a:pt x="2528" y="1510"/>
                    <a:pt x="2554" y="1510"/>
                  </a:cubicBezTo>
                  <a:cubicBezTo>
                    <a:pt x="2515" y="1355"/>
                    <a:pt x="2515" y="1355"/>
                    <a:pt x="2644" y="1303"/>
                  </a:cubicBezTo>
                  <a:cubicBezTo>
                    <a:pt x="2644" y="1290"/>
                    <a:pt x="2657" y="1265"/>
                    <a:pt x="2657" y="1252"/>
                  </a:cubicBezTo>
                  <a:cubicBezTo>
                    <a:pt x="2760" y="1200"/>
                    <a:pt x="2760" y="1200"/>
                    <a:pt x="2773" y="1084"/>
                  </a:cubicBezTo>
                  <a:cubicBezTo>
                    <a:pt x="2773" y="1084"/>
                    <a:pt x="2786" y="1084"/>
                    <a:pt x="2786" y="1071"/>
                  </a:cubicBezTo>
                  <a:cubicBezTo>
                    <a:pt x="2812" y="916"/>
                    <a:pt x="2799" y="891"/>
                    <a:pt x="2618" y="878"/>
                  </a:cubicBezTo>
                  <a:cubicBezTo>
                    <a:pt x="2612" y="871"/>
                    <a:pt x="2605" y="868"/>
                    <a:pt x="2600" y="868"/>
                  </a:cubicBezTo>
                  <a:cubicBezTo>
                    <a:pt x="2596" y="868"/>
                    <a:pt x="2592" y="871"/>
                    <a:pt x="2592" y="878"/>
                  </a:cubicBezTo>
                  <a:cubicBezTo>
                    <a:pt x="2551" y="853"/>
                    <a:pt x="2511" y="844"/>
                    <a:pt x="2470" y="844"/>
                  </a:cubicBezTo>
                  <a:cubicBezTo>
                    <a:pt x="2446" y="844"/>
                    <a:pt x="2423" y="847"/>
                    <a:pt x="2399" y="852"/>
                  </a:cubicBezTo>
                  <a:cubicBezTo>
                    <a:pt x="2386" y="865"/>
                    <a:pt x="2373" y="865"/>
                    <a:pt x="2360" y="865"/>
                  </a:cubicBezTo>
                  <a:cubicBezTo>
                    <a:pt x="2347" y="916"/>
                    <a:pt x="2270" y="891"/>
                    <a:pt x="2257" y="916"/>
                  </a:cubicBezTo>
                  <a:cubicBezTo>
                    <a:pt x="2193" y="1058"/>
                    <a:pt x="2064" y="1084"/>
                    <a:pt x="1935" y="1110"/>
                  </a:cubicBezTo>
                  <a:cubicBezTo>
                    <a:pt x="1922" y="1084"/>
                    <a:pt x="1896" y="1084"/>
                    <a:pt x="1922" y="1058"/>
                  </a:cubicBezTo>
                  <a:cubicBezTo>
                    <a:pt x="1948" y="1032"/>
                    <a:pt x="1948" y="994"/>
                    <a:pt x="1922" y="994"/>
                  </a:cubicBezTo>
                  <a:cubicBezTo>
                    <a:pt x="1914" y="995"/>
                    <a:pt x="1906" y="995"/>
                    <a:pt x="1899" y="995"/>
                  </a:cubicBezTo>
                  <a:cubicBezTo>
                    <a:pt x="1784" y="995"/>
                    <a:pt x="1818" y="900"/>
                    <a:pt x="1806" y="839"/>
                  </a:cubicBezTo>
                  <a:cubicBezTo>
                    <a:pt x="1844" y="800"/>
                    <a:pt x="1896" y="775"/>
                    <a:pt x="1896" y="723"/>
                  </a:cubicBezTo>
                  <a:cubicBezTo>
                    <a:pt x="1844" y="723"/>
                    <a:pt x="1801" y="740"/>
                    <a:pt x="1753" y="740"/>
                  </a:cubicBezTo>
                  <a:cubicBezTo>
                    <a:pt x="1741" y="740"/>
                    <a:pt x="1728" y="738"/>
                    <a:pt x="1716" y="736"/>
                  </a:cubicBezTo>
                  <a:cubicBezTo>
                    <a:pt x="1703" y="697"/>
                    <a:pt x="1651" y="671"/>
                    <a:pt x="1651" y="633"/>
                  </a:cubicBezTo>
                  <a:cubicBezTo>
                    <a:pt x="1690" y="633"/>
                    <a:pt x="1728" y="633"/>
                    <a:pt x="1728" y="581"/>
                  </a:cubicBezTo>
                  <a:cubicBezTo>
                    <a:pt x="1728" y="547"/>
                    <a:pt x="1705" y="547"/>
                    <a:pt x="1683" y="547"/>
                  </a:cubicBezTo>
                  <a:cubicBezTo>
                    <a:pt x="1671" y="547"/>
                    <a:pt x="1660" y="547"/>
                    <a:pt x="1651" y="542"/>
                  </a:cubicBezTo>
                  <a:lnTo>
                    <a:pt x="1625" y="542"/>
                  </a:lnTo>
                  <a:lnTo>
                    <a:pt x="1625" y="465"/>
                  </a:lnTo>
                  <a:cubicBezTo>
                    <a:pt x="1625" y="452"/>
                    <a:pt x="1625" y="452"/>
                    <a:pt x="1625" y="439"/>
                  </a:cubicBezTo>
                  <a:cubicBezTo>
                    <a:pt x="1677" y="426"/>
                    <a:pt x="1728" y="401"/>
                    <a:pt x="1690" y="349"/>
                  </a:cubicBezTo>
                  <a:cubicBezTo>
                    <a:pt x="1677" y="337"/>
                    <a:pt x="1666" y="332"/>
                    <a:pt x="1657" y="332"/>
                  </a:cubicBezTo>
                  <a:cubicBezTo>
                    <a:pt x="1626" y="332"/>
                    <a:pt x="1609" y="381"/>
                    <a:pt x="1599" y="401"/>
                  </a:cubicBezTo>
                  <a:cubicBezTo>
                    <a:pt x="1574" y="414"/>
                    <a:pt x="1561" y="426"/>
                    <a:pt x="1548" y="426"/>
                  </a:cubicBezTo>
                  <a:cubicBezTo>
                    <a:pt x="1458" y="452"/>
                    <a:pt x="1458" y="491"/>
                    <a:pt x="1509" y="542"/>
                  </a:cubicBezTo>
                  <a:lnTo>
                    <a:pt x="1445" y="530"/>
                  </a:lnTo>
                  <a:lnTo>
                    <a:pt x="1354" y="491"/>
                  </a:lnTo>
                  <a:cubicBezTo>
                    <a:pt x="1316" y="452"/>
                    <a:pt x="1277" y="426"/>
                    <a:pt x="1329" y="375"/>
                  </a:cubicBezTo>
                  <a:cubicBezTo>
                    <a:pt x="1342" y="349"/>
                    <a:pt x="1342" y="336"/>
                    <a:pt x="1354" y="310"/>
                  </a:cubicBezTo>
                  <a:cubicBezTo>
                    <a:pt x="1354" y="285"/>
                    <a:pt x="1354" y="272"/>
                    <a:pt x="1380" y="259"/>
                  </a:cubicBezTo>
                  <a:cubicBezTo>
                    <a:pt x="1380" y="246"/>
                    <a:pt x="1380" y="246"/>
                    <a:pt x="1393" y="233"/>
                  </a:cubicBezTo>
                  <a:cubicBezTo>
                    <a:pt x="1380" y="207"/>
                    <a:pt x="1393" y="181"/>
                    <a:pt x="1406" y="169"/>
                  </a:cubicBezTo>
                  <a:cubicBezTo>
                    <a:pt x="1380" y="143"/>
                    <a:pt x="1406" y="117"/>
                    <a:pt x="1406" y="91"/>
                  </a:cubicBezTo>
                  <a:cubicBezTo>
                    <a:pt x="1342" y="91"/>
                    <a:pt x="1342" y="156"/>
                    <a:pt x="1329" y="194"/>
                  </a:cubicBezTo>
                  <a:cubicBezTo>
                    <a:pt x="1290" y="272"/>
                    <a:pt x="1277" y="362"/>
                    <a:pt x="1161" y="362"/>
                  </a:cubicBezTo>
                  <a:cubicBezTo>
                    <a:pt x="1148" y="362"/>
                    <a:pt x="1161" y="401"/>
                    <a:pt x="1187" y="414"/>
                  </a:cubicBezTo>
                  <a:cubicBezTo>
                    <a:pt x="1178" y="415"/>
                    <a:pt x="1169" y="416"/>
                    <a:pt x="1159" y="416"/>
                  </a:cubicBezTo>
                  <a:cubicBezTo>
                    <a:pt x="1118" y="416"/>
                    <a:pt x="1078" y="403"/>
                    <a:pt x="1039" y="403"/>
                  </a:cubicBezTo>
                  <a:cubicBezTo>
                    <a:pt x="1014" y="403"/>
                    <a:pt x="990" y="408"/>
                    <a:pt x="968" y="426"/>
                  </a:cubicBezTo>
                  <a:lnTo>
                    <a:pt x="903" y="414"/>
                  </a:lnTo>
                  <a:cubicBezTo>
                    <a:pt x="787" y="414"/>
                    <a:pt x="761" y="310"/>
                    <a:pt x="697" y="246"/>
                  </a:cubicBezTo>
                  <a:lnTo>
                    <a:pt x="697" y="130"/>
                  </a:lnTo>
                  <a:cubicBezTo>
                    <a:pt x="710" y="52"/>
                    <a:pt x="658" y="27"/>
                    <a:pt x="607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 rot="10800000">
              <a:off x="5795713" y="4187998"/>
              <a:ext cx="31684" cy="28737"/>
            </a:xfrm>
            <a:custGeom>
              <a:avLst/>
              <a:gdLst/>
              <a:ahLst/>
              <a:cxnLst/>
              <a:rect l="l" t="t" r="r" b="b"/>
              <a:pathLst>
                <a:path w="129" h="117" extrusionOk="0">
                  <a:moveTo>
                    <a:pt x="77" y="0"/>
                  </a:moveTo>
                  <a:cubicBezTo>
                    <a:pt x="39" y="0"/>
                    <a:pt x="13" y="26"/>
                    <a:pt x="13" y="65"/>
                  </a:cubicBezTo>
                  <a:cubicBezTo>
                    <a:pt x="0" y="90"/>
                    <a:pt x="26" y="116"/>
                    <a:pt x="52" y="116"/>
                  </a:cubicBezTo>
                  <a:cubicBezTo>
                    <a:pt x="77" y="116"/>
                    <a:pt x="116" y="90"/>
                    <a:pt x="129" y="52"/>
                  </a:cubicBezTo>
                  <a:cubicBezTo>
                    <a:pt x="129" y="26"/>
                    <a:pt x="116" y="13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3"/>
            <p:cNvSpPr/>
            <p:nvPr/>
          </p:nvSpPr>
          <p:spPr>
            <a:xfrm rot="10800000">
              <a:off x="5969851" y="4286244"/>
              <a:ext cx="22351" cy="15965"/>
            </a:xfrm>
            <a:custGeom>
              <a:avLst/>
              <a:gdLst/>
              <a:ahLst/>
              <a:cxnLst/>
              <a:rect l="l" t="t" r="r" b="b"/>
              <a:pathLst>
                <a:path w="91" h="65" extrusionOk="0">
                  <a:moveTo>
                    <a:pt x="39" y="0"/>
                  </a:moveTo>
                  <a:cubicBezTo>
                    <a:pt x="26" y="0"/>
                    <a:pt x="1" y="13"/>
                    <a:pt x="1" y="39"/>
                  </a:cubicBezTo>
                  <a:cubicBezTo>
                    <a:pt x="1" y="52"/>
                    <a:pt x="13" y="65"/>
                    <a:pt x="39" y="65"/>
                  </a:cubicBezTo>
                  <a:cubicBezTo>
                    <a:pt x="52" y="65"/>
                    <a:pt x="65" y="52"/>
                    <a:pt x="78" y="39"/>
                  </a:cubicBezTo>
                  <a:cubicBezTo>
                    <a:pt x="91" y="13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3"/>
            <p:cNvSpPr/>
            <p:nvPr/>
          </p:nvSpPr>
          <p:spPr>
            <a:xfrm rot="10800000">
              <a:off x="5817818" y="4250138"/>
              <a:ext cx="15965" cy="17438"/>
            </a:xfrm>
            <a:custGeom>
              <a:avLst/>
              <a:gdLst/>
              <a:ahLst/>
              <a:cxnLst/>
              <a:rect l="l" t="t" r="r" b="b"/>
              <a:pathLst>
                <a:path w="65" h="71" extrusionOk="0">
                  <a:moveTo>
                    <a:pt x="26" y="1"/>
                  </a:moveTo>
                  <a:cubicBezTo>
                    <a:pt x="13" y="1"/>
                    <a:pt x="0" y="14"/>
                    <a:pt x="0" y="40"/>
                  </a:cubicBezTo>
                  <a:cubicBezTo>
                    <a:pt x="0" y="58"/>
                    <a:pt x="14" y="70"/>
                    <a:pt x="27" y="70"/>
                  </a:cubicBezTo>
                  <a:cubicBezTo>
                    <a:pt x="31" y="70"/>
                    <a:pt x="35" y="69"/>
                    <a:pt x="39" y="65"/>
                  </a:cubicBezTo>
                  <a:cubicBezTo>
                    <a:pt x="52" y="65"/>
                    <a:pt x="65" y="52"/>
                    <a:pt x="65" y="40"/>
                  </a:cubicBezTo>
                  <a:cubicBezTo>
                    <a:pt x="65" y="14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3"/>
            <p:cNvSpPr/>
            <p:nvPr/>
          </p:nvSpPr>
          <p:spPr>
            <a:xfrm rot="10800000">
              <a:off x="5789327" y="4526946"/>
              <a:ext cx="23824" cy="20877"/>
            </a:xfrm>
            <a:custGeom>
              <a:avLst/>
              <a:gdLst/>
              <a:ahLst/>
              <a:cxnLst/>
              <a:rect l="l" t="t" r="r" b="b"/>
              <a:pathLst>
                <a:path w="97" h="85" extrusionOk="0">
                  <a:moveTo>
                    <a:pt x="16" y="1"/>
                  </a:moveTo>
                  <a:cubicBezTo>
                    <a:pt x="6" y="1"/>
                    <a:pt x="0" y="7"/>
                    <a:pt x="6" y="33"/>
                  </a:cubicBezTo>
                  <a:cubicBezTo>
                    <a:pt x="19" y="59"/>
                    <a:pt x="58" y="85"/>
                    <a:pt x="97" y="85"/>
                  </a:cubicBezTo>
                  <a:cubicBezTo>
                    <a:pt x="97" y="46"/>
                    <a:pt x="71" y="20"/>
                    <a:pt x="45" y="7"/>
                  </a:cubicBezTo>
                  <a:cubicBezTo>
                    <a:pt x="39" y="7"/>
                    <a:pt x="26" y="1"/>
                    <a:pt x="1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3"/>
            <p:cNvSpPr/>
            <p:nvPr/>
          </p:nvSpPr>
          <p:spPr>
            <a:xfrm rot="10800000">
              <a:off x="5520137" y="4401437"/>
              <a:ext cx="22351" cy="16210"/>
            </a:xfrm>
            <a:custGeom>
              <a:avLst/>
              <a:gdLst/>
              <a:ahLst/>
              <a:cxnLst/>
              <a:rect l="l" t="t" r="r" b="b"/>
              <a:pathLst>
                <a:path w="91" h="66" extrusionOk="0">
                  <a:moveTo>
                    <a:pt x="45" y="1"/>
                  </a:moveTo>
                  <a:cubicBezTo>
                    <a:pt x="31" y="1"/>
                    <a:pt x="19" y="10"/>
                    <a:pt x="1" y="19"/>
                  </a:cubicBezTo>
                  <a:cubicBezTo>
                    <a:pt x="1" y="32"/>
                    <a:pt x="1" y="45"/>
                    <a:pt x="1" y="57"/>
                  </a:cubicBezTo>
                  <a:cubicBezTo>
                    <a:pt x="23" y="57"/>
                    <a:pt x="41" y="66"/>
                    <a:pt x="54" y="66"/>
                  </a:cubicBezTo>
                  <a:cubicBezTo>
                    <a:pt x="64" y="66"/>
                    <a:pt x="72" y="61"/>
                    <a:pt x="78" y="45"/>
                  </a:cubicBezTo>
                  <a:cubicBezTo>
                    <a:pt x="91" y="32"/>
                    <a:pt x="78" y="6"/>
                    <a:pt x="65" y="6"/>
                  </a:cubicBezTo>
                  <a:cubicBezTo>
                    <a:pt x="57" y="2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206;p3"/>
            <p:cNvSpPr/>
            <p:nvPr/>
          </p:nvSpPr>
          <p:spPr>
            <a:xfrm rot="10800000">
              <a:off x="5431471" y="4264138"/>
              <a:ext cx="15965" cy="1596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26" y="0"/>
                  </a:moveTo>
                  <a:cubicBezTo>
                    <a:pt x="0" y="0"/>
                    <a:pt x="0" y="26"/>
                    <a:pt x="0" y="26"/>
                  </a:cubicBezTo>
                  <a:cubicBezTo>
                    <a:pt x="13" y="65"/>
                    <a:pt x="26" y="65"/>
                    <a:pt x="52" y="65"/>
                  </a:cubicBezTo>
                  <a:cubicBezTo>
                    <a:pt x="65" y="52"/>
                    <a:pt x="65" y="39"/>
                    <a:pt x="65" y="26"/>
                  </a:cubicBezTo>
                  <a:cubicBezTo>
                    <a:pt x="65" y="13"/>
                    <a:pt x="52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3"/>
            <p:cNvSpPr/>
            <p:nvPr/>
          </p:nvSpPr>
          <p:spPr>
            <a:xfrm rot="10800000">
              <a:off x="5570734" y="4387684"/>
              <a:ext cx="209260" cy="195508"/>
            </a:xfrm>
            <a:custGeom>
              <a:avLst/>
              <a:gdLst/>
              <a:ahLst/>
              <a:cxnLst/>
              <a:rect l="l" t="t" r="r" b="b"/>
              <a:pathLst>
                <a:path w="852" h="796" extrusionOk="0">
                  <a:moveTo>
                    <a:pt x="367" y="0"/>
                  </a:moveTo>
                  <a:cubicBezTo>
                    <a:pt x="286" y="0"/>
                    <a:pt x="219" y="32"/>
                    <a:pt x="168" y="125"/>
                  </a:cubicBezTo>
                  <a:cubicBezTo>
                    <a:pt x="155" y="138"/>
                    <a:pt x="129" y="151"/>
                    <a:pt x="116" y="151"/>
                  </a:cubicBezTo>
                  <a:cubicBezTo>
                    <a:pt x="13" y="203"/>
                    <a:pt x="13" y="293"/>
                    <a:pt x="39" y="383"/>
                  </a:cubicBezTo>
                  <a:lnTo>
                    <a:pt x="39" y="435"/>
                  </a:lnTo>
                  <a:cubicBezTo>
                    <a:pt x="78" y="538"/>
                    <a:pt x="0" y="693"/>
                    <a:pt x="194" y="706"/>
                  </a:cubicBezTo>
                  <a:cubicBezTo>
                    <a:pt x="233" y="706"/>
                    <a:pt x="220" y="770"/>
                    <a:pt x="220" y="796"/>
                  </a:cubicBezTo>
                  <a:lnTo>
                    <a:pt x="271" y="796"/>
                  </a:lnTo>
                  <a:cubicBezTo>
                    <a:pt x="284" y="770"/>
                    <a:pt x="310" y="757"/>
                    <a:pt x="336" y="757"/>
                  </a:cubicBezTo>
                  <a:cubicBezTo>
                    <a:pt x="360" y="741"/>
                    <a:pt x="388" y="730"/>
                    <a:pt x="416" y="730"/>
                  </a:cubicBezTo>
                  <a:cubicBezTo>
                    <a:pt x="433" y="730"/>
                    <a:pt x="450" y="734"/>
                    <a:pt x="465" y="744"/>
                  </a:cubicBezTo>
                  <a:cubicBezTo>
                    <a:pt x="516" y="719"/>
                    <a:pt x="568" y="693"/>
                    <a:pt x="606" y="667"/>
                  </a:cubicBezTo>
                  <a:cubicBezTo>
                    <a:pt x="684" y="628"/>
                    <a:pt x="723" y="551"/>
                    <a:pt x="723" y="474"/>
                  </a:cubicBezTo>
                  <a:cubicBezTo>
                    <a:pt x="723" y="409"/>
                    <a:pt x="710" y="319"/>
                    <a:pt x="826" y="319"/>
                  </a:cubicBezTo>
                  <a:cubicBezTo>
                    <a:pt x="826" y="306"/>
                    <a:pt x="839" y="306"/>
                    <a:pt x="851" y="306"/>
                  </a:cubicBezTo>
                  <a:cubicBezTo>
                    <a:pt x="851" y="293"/>
                    <a:pt x="851" y="280"/>
                    <a:pt x="851" y="267"/>
                  </a:cubicBezTo>
                  <a:lnTo>
                    <a:pt x="813" y="241"/>
                  </a:lnTo>
                  <a:cubicBezTo>
                    <a:pt x="806" y="243"/>
                    <a:pt x="799" y="244"/>
                    <a:pt x="793" y="244"/>
                  </a:cubicBezTo>
                  <a:cubicBezTo>
                    <a:pt x="757" y="244"/>
                    <a:pt x="743" y="214"/>
                    <a:pt x="710" y="203"/>
                  </a:cubicBezTo>
                  <a:cubicBezTo>
                    <a:pt x="710" y="190"/>
                    <a:pt x="710" y="177"/>
                    <a:pt x="697" y="177"/>
                  </a:cubicBezTo>
                  <a:cubicBezTo>
                    <a:pt x="697" y="112"/>
                    <a:pt x="658" y="100"/>
                    <a:pt x="606" y="100"/>
                  </a:cubicBezTo>
                  <a:cubicBezTo>
                    <a:pt x="594" y="74"/>
                    <a:pt x="581" y="48"/>
                    <a:pt x="568" y="22"/>
                  </a:cubicBezTo>
                  <a:lnTo>
                    <a:pt x="503" y="22"/>
                  </a:lnTo>
                  <a:cubicBezTo>
                    <a:pt x="455" y="9"/>
                    <a:pt x="409" y="0"/>
                    <a:pt x="3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08" name="Google Shape;208;p3"/>
          <p:cNvSpPr/>
          <p:nvPr/>
        </p:nvSpPr>
        <p:spPr>
          <a:xfrm>
            <a:off x="15955010" y="5345803"/>
            <a:ext cx="2452266" cy="2450078"/>
          </a:xfrm>
          <a:custGeom>
            <a:avLst/>
            <a:gdLst/>
            <a:ahLst/>
            <a:cxnLst/>
            <a:rect l="l" t="t" r="r" b="b"/>
            <a:pathLst>
              <a:path w="15694" h="15681" extrusionOk="0">
                <a:moveTo>
                  <a:pt x="5429" y="4565"/>
                </a:moveTo>
                <a:lnTo>
                  <a:pt x="5429" y="4578"/>
                </a:lnTo>
                <a:cubicBezTo>
                  <a:pt x="5424" y="4581"/>
                  <a:pt x="5419" y="4583"/>
                  <a:pt x="5413" y="4586"/>
                </a:cubicBezTo>
                <a:lnTo>
                  <a:pt x="5413" y="4586"/>
                </a:lnTo>
                <a:cubicBezTo>
                  <a:pt x="5420" y="4580"/>
                  <a:pt x="5425" y="4573"/>
                  <a:pt x="5429" y="4565"/>
                </a:cubicBezTo>
                <a:close/>
                <a:moveTo>
                  <a:pt x="4967" y="5715"/>
                </a:moveTo>
                <a:cubicBezTo>
                  <a:pt x="4952" y="5748"/>
                  <a:pt x="4938" y="5782"/>
                  <a:pt x="4926" y="5816"/>
                </a:cubicBezTo>
                <a:lnTo>
                  <a:pt x="4913" y="5816"/>
                </a:lnTo>
                <a:cubicBezTo>
                  <a:pt x="4931" y="5781"/>
                  <a:pt x="4949" y="5748"/>
                  <a:pt x="4967" y="5715"/>
                </a:cubicBezTo>
                <a:close/>
                <a:moveTo>
                  <a:pt x="5171" y="6087"/>
                </a:moveTo>
                <a:lnTo>
                  <a:pt x="5158" y="6100"/>
                </a:lnTo>
                <a:cubicBezTo>
                  <a:pt x="5133" y="6113"/>
                  <a:pt x="5107" y="6126"/>
                  <a:pt x="5068" y="6138"/>
                </a:cubicBezTo>
                <a:cubicBezTo>
                  <a:pt x="5107" y="6113"/>
                  <a:pt x="5133" y="6100"/>
                  <a:pt x="5171" y="6087"/>
                </a:cubicBezTo>
                <a:close/>
                <a:moveTo>
                  <a:pt x="11051" y="6577"/>
                </a:moveTo>
                <a:lnTo>
                  <a:pt x="11051" y="6577"/>
                </a:lnTo>
                <a:cubicBezTo>
                  <a:pt x="11090" y="6590"/>
                  <a:pt x="11129" y="6603"/>
                  <a:pt x="11167" y="6628"/>
                </a:cubicBezTo>
                <a:lnTo>
                  <a:pt x="11154" y="6641"/>
                </a:lnTo>
                <a:cubicBezTo>
                  <a:pt x="11129" y="6616"/>
                  <a:pt x="11090" y="6590"/>
                  <a:pt x="11051" y="6577"/>
                </a:cubicBezTo>
                <a:close/>
                <a:moveTo>
                  <a:pt x="13630" y="7080"/>
                </a:moveTo>
                <a:cubicBezTo>
                  <a:pt x="13630" y="7090"/>
                  <a:pt x="13630" y="7092"/>
                  <a:pt x="13624" y="7099"/>
                </a:cubicBezTo>
                <a:lnTo>
                  <a:pt x="13624" y="7099"/>
                </a:lnTo>
                <a:cubicBezTo>
                  <a:pt x="13627" y="7092"/>
                  <a:pt x="13630" y="7086"/>
                  <a:pt x="13630" y="7080"/>
                </a:cubicBezTo>
                <a:close/>
                <a:moveTo>
                  <a:pt x="13962" y="6947"/>
                </a:moveTo>
                <a:cubicBezTo>
                  <a:pt x="14057" y="6947"/>
                  <a:pt x="14003" y="7049"/>
                  <a:pt x="13991" y="7118"/>
                </a:cubicBezTo>
                <a:lnTo>
                  <a:pt x="13927" y="7247"/>
                </a:lnTo>
                <a:lnTo>
                  <a:pt x="13914" y="7234"/>
                </a:lnTo>
                <a:lnTo>
                  <a:pt x="13630" y="7067"/>
                </a:lnTo>
                <a:cubicBezTo>
                  <a:pt x="13695" y="6964"/>
                  <a:pt x="13824" y="6977"/>
                  <a:pt x="13927" y="6951"/>
                </a:cubicBezTo>
                <a:cubicBezTo>
                  <a:pt x="13941" y="6948"/>
                  <a:pt x="13952" y="6947"/>
                  <a:pt x="13962" y="6947"/>
                </a:cubicBezTo>
                <a:close/>
                <a:moveTo>
                  <a:pt x="12083" y="7441"/>
                </a:moveTo>
                <a:lnTo>
                  <a:pt x="12083" y="7441"/>
                </a:lnTo>
                <a:cubicBezTo>
                  <a:pt x="12096" y="7454"/>
                  <a:pt x="12122" y="7454"/>
                  <a:pt x="12134" y="7454"/>
                </a:cubicBezTo>
                <a:cubicBezTo>
                  <a:pt x="12131" y="7457"/>
                  <a:pt x="12126" y="7459"/>
                  <a:pt x="12120" y="7459"/>
                </a:cubicBezTo>
                <a:cubicBezTo>
                  <a:pt x="12108" y="7459"/>
                  <a:pt x="12092" y="7450"/>
                  <a:pt x="12083" y="7441"/>
                </a:cubicBezTo>
                <a:close/>
                <a:moveTo>
                  <a:pt x="11987" y="9152"/>
                </a:moveTo>
                <a:cubicBezTo>
                  <a:pt x="12025" y="9152"/>
                  <a:pt x="12067" y="9186"/>
                  <a:pt x="12122" y="9259"/>
                </a:cubicBezTo>
                <a:lnTo>
                  <a:pt x="12122" y="9272"/>
                </a:lnTo>
                <a:cubicBezTo>
                  <a:pt x="12054" y="9195"/>
                  <a:pt x="12016" y="9154"/>
                  <a:pt x="11979" y="9154"/>
                </a:cubicBezTo>
                <a:cubicBezTo>
                  <a:pt x="11967" y="9154"/>
                  <a:pt x="11954" y="9159"/>
                  <a:pt x="11941" y="9169"/>
                </a:cubicBezTo>
                <a:lnTo>
                  <a:pt x="11941" y="9169"/>
                </a:lnTo>
                <a:cubicBezTo>
                  <a:pt x="11956" y="9157"/>
                  <a:pt x="11971" y="9152"/>
                  <a:pt x="11987" y="9152"/>
                </a:cubicBezTo>
                <a:close/>
                <a:moveTo>
                  <a:pt x="8724" y="9752"/>
                </a:moveTo>
                <a:cubicBezTo>
                  <a:pt x="8730" y="9752"/>
                  <a:pt x="8737" y="9755"/>
                  <a:pt x="8743" y="9762"/>
                </a:cubicBezTo>
                <a:lnTo>
                  <a:pt x="8704" y="9762"/>
                </a:lnTo>
                <a:cubicBezTo>
                  <a:pt x="8711" y="9755"/>
                  <a:pt x="8717" y="9752"/>
                  <a:pt x="8724" y="9752"/>
                </a:cubicBezTo>
                <a:close/>
                <a:moveTo>
                  <a:pt x="1264" y="9968"/>
                </a:moveTo>
                <a:cubicBezTo>
                  <a:pt x="1200" y="10071"/>
                  <a:pt x="1019" y="9968"/>
                  <a:pt x="968" y="10110"/>
                </a:cubicBezTo>
                <a:cubicBezTo>
                  <a:pt x="1093" y="10148"/>
                  <a:pt x="1166" y="10170"/>
                  <a:pt x="1218" y="10170"/>
                </a:cubicBezTo>
                <a:cubicBezTo>
                  <a:pt x="1290" y="10170"/>
                  <a:pt x="1324" y="10129"/>
                  <a:pt x="1406" y="10033"/>
                </a:cubicBezTo>
                <a:lnTo>
                  <a:pt x="1264" y="9968"/>
                </a:lnTo>
                <a:close/>
                <a:moveTo>
                  <a:pt x="832" y="13409"/>
                </a:moveTo>
                <a:lnTo>
                  <a:pt x="826" y="13424"/>
                </a:lnTo>
                <a:lnTo>
                  <a:pt x="826" y="13428"/>
                </a:lnTo>
                <a:lnTo>
                  <a:pt x="826" y="13428"/>
                </a:lnTo>
                <a:cubicBezTo>
                  <a:pt x="830" y="13423"/>
                  <a:pt x="835" y="13417"/>
                  <a:pt x="839" y="13411"/>
                </a:cubicBezTo>
                <a:cubicBezTo>
                  <a:pt x="837" y="13410"/>
                  <a:pt x="834" y="13410"/>
                  <a:pt x="832" y="13409"/>
                </a:cubicBezTo>
                <a:close/>
                <a:moveTo>
                  <a:pt x="555" y="13411"/>
                </a:moveTo>
                <a:lnTo>
                  <a:pt x="478" y="13514"/>
                </a:lnTo>
                <a:cubicBezTo>
                  <a:pt x="607" y="13669"/>
                  <a:pt x="452" y="13695"/>
                  <a:pt x="375" y="13772"/>
                </a:cubicBezTo>
                <a:cubicBezTo>
                  <a:pt x="310" y="13836"/>
                  <a:pt x="233" y="13901"/>
                  <a:pt x="143" y="13953"/>
                </a:cubicBezTo>
                <a:cubicBezTo>
                  <a:pt x="14" y="14030"/>
                  <a:pt x="1" y="14133"/>
                  <a:pt x="143" y="14210"/>
                </a:cubicBezTo>
                <a:cubicBezTo>
                  <a:pt x="310" y="14198"/>
                  <a:pt x="362" y="14043"/>
                  <a:pt x="439" y="13927"/>
                </a:cubicBezTo>
                <a:cubicBezTo>
                  <a:pt x="500" y="13851"/>
                  <a:pt x="551" y="13820"/>
                  <a:pt x="596" y="13820"/>
                </a:cubicBezTo>
                <a:cubicBezTo>
                  <a:pt x="667" y="13820"/>
                  <a:pt x="725" y="13892"/>
                  <a:pt x="787" y="13978"/>
                </a:cubicBezTo>
                <a:lnTo>
                  <a:pt x="890" y="13849"/>
                </a:lnTo>
                <a:cubicBezTo>
                  <a:pt x="813" y="13785"/>
                  <a:pt x="736" y="13733"/>
                  <a:pt x="839" y="13630"/>
                </a:cubicBezTo>
                <a:cubicBezTo>
                  <a:pt x="839" y="13579"/>
                  <a:pt x="852" y="13527"/>
                  <a:pt x="852" y="13475"/>
                </a:cubicBezTo>
                <a:lnTo>
                  <a:pt x="826" y="13450"/>
                </a:lnTo>
                <a:lnTo>
                  <a:pt x="826" y="13428"/>
                </a:lnTo>
                <a:lnTo>
                  <a:pt x="826" y="13428"/>
                </a:lnTo>
                <a:cubicBezTo>
                  <a:pt x="779" y="13488"/>
                  <a:pt x="735" y="13517"/>
                  <a:pt x="692" y="13517"/>
                </a:cubicBezTo>
                <a:cubicBezTo>
                  <a:pt x="645" y="13517"/>
                  <a:pt x="600" y="13482"/>
                  <a:pt x="555" y="13411"/>
                </a:cubicBezTo>
                <a:close/>
                <a:moveTo>
                  <a:pt x="15693" y="1"/>
                </a:moveTo>
                <a:cubicBezTo>
                  <a:pt x="15577" y="39"/>
                  <a:pt x="15139" y="26"/>
                  <a:pt x="15139" y="181"/>
                </a:cubicBezTo>
                <a:cubicBezTo>
                  <a:pt x="15139" y="542"/>
                  <a:pt x="15087" y="620"/>
                  <a:pt x="14778" y="620"/>
                </a:cubicBezTo>
                <a:cubicBezTo>
                  <a:pt x="14762" y="618"/>
                  <a:pt x="14747" y="618"/>
                  <a:pt x="14731" y="618"/>
                </a:cubicBezTo>
                <a:cubicBezTo>
                  <a:pt x="14592" y="618"/>
                  <a:pt x="14457" y="669"/>
                  <a:pt x="14352" y="761"/>
                </a:cubicBezTo>
                <a:cubicBezTo>
                  <a:pt x="14275" y="761"/>
                  <a:pt x="14236" y="813"/>
                  <a:pt x="14223" y="890"/>
                </a:cubicBezTo>
                <a:cubicBezTo>
                  <a:pt x="14212" y="960"/>
                  <a:pt x="14190" y="1008"/>
                  <a:pt x="14120" y="1008"/>
                </a:cubicBezTo>
                <a:cubicBezTo>
                  <a:pt x="14112" y="1008"/>
                  <a:pt x="14104" y="1008"/>
                  <a:pt x="14094" y="1006"/>
                </a:cubicBezTo>
                <a:lnTo>
                  <a:pt x="13965" y="1122"/>
                </a:lnTo>
                <a:cubicBezTo>
                  <a:pt x="13955" y="1154"/>
                  <a:pt x="13927" y="1177"/>
                  <a:pt x="13896" y="1177"/>
                </a:cubicBezTo>
                <a:cubicBezTo>
                  <a:pt x="13889" y="1177"/>
                  <a:pt x="13882" y="1176"/>
                  <a:pt x="13875" y="1174"/>
                </a:cubicBezTo>
                <a:cubicBezTo>
                  <a:pt x="13862" y="1200"/>
                  <a:pt x="13837" y="1226"/>
                  <a:pt x="13811" y="1238"/>
                </a:cubicBezTo>
                <a:cubicBezTo>
                  <a:pt x="13733" y="1290"/>
                  <a:pt x="13656" y="1342"/>
                  <a:pt x="13733" y="1458"/>
                </a:cubicBezTo>
                <a:cubicBezTo>
                  <a:pt x="13798" y="1587"/>
                  <a:pt x="13733" y="1664"/>
                  <a:pt x="13617" y="1716"/>
                </a:cubicBezTo>
                <a:cubicBezTo>
                  <a:pt x="13595" y="1712"/>
                  <a:pt x="13572" y="1710"/>
                  <a:pt x="13549" y="1710"/>
                </a:cubicBezTo>
                <a:cubicBezTo>
                  <a:pt x="13485" y="1710"/>
                  <a:pt x="13418" y="1722"/>
                  <a:pt x="13352" y="1722"/>
                </a:cubicBezTo>
                <a:cubicBezTo>
                  <a:pt x="13293" y="1722"/>
                  <a:pt x="13235" y="1713"/>
                  <a:pt x="13179" y="1677"/>
                </a:cubicBezTo>
                <a:cubicBezTo>
                  <a:pt x="13140" y="1728"/>
                  <a:pt x="13114" y="1780"/>
                  <a:pt x="13153" y="1845"/>
                </a:cubicBezTo>
                <a:cubicBezTo>
                  <a:pt x="13178" y="1833"/>
                  <a:pt x="13202" y="1829"/>
                  <a:pt x="13225" y="1829"/>
                </a:cubicBezTo>
                <a:cubicBezTo>
                  <a:pt x="13308" y="1829"/>
                  <a:pt x="13379" y="1889"/>
                  <a:pt x="13450" y="1909"/>
                </a:cubicBezTo>
                <a:cubicBezTo>
                  <a:pt x="13643" y="2077"/>
                  <a:pt x="13411" y="2154"/>
                  <a:pt x="13372" y="2283"/>
                </a:cubicBezTo>
                <a:lnTo>
                  <a:pt x="13205" y="2283"/>
                </a:lnTo>
                <a:lnTo>
                  <a:pt x="13166" y="2360"/>
                </a:lnTo>
                <a:lnTo>
                  <a:pt x="13127" y="2335"/>
                </a:lnTo>
                <a:cubicBezTo>
                  <a:pt x="13127" y="2373"/>
                  <a:pt x="13089" y="2399"/>
                  <a:pt x="13050" y="2399"/>
                </a:cubicBezTo>
                <a:cubicBezTo>
                  <a:pt x="13011" y="2451"/>
                  <a:pt x="12960" y="2502"/>
                  <a:pt x="12921" y="2554"/>
                </a:cubicBezTo>
                <a:cubicBezTo>
                  <a:pt x="12767" y="2708"/>
                  <a:pt x="12675" y="2788"/>
                  <a:pt x="12594" y="2788"/>
                </a:cubicBezTo>
                <a:cubicBezTo>
                  <a:pt x="12505" y="2788"/>
                  <a:pt x="12430" y="2691"/>
                  <a:pt x="12302" y="2489"/>
                </a:cubicBezTo>
                <a:lnTo>
                  <a:pt x="12238" y="2592"/>
                </a:lnTo>
                <a:cubicBezTo>
                  <a:pt x="12251" y="2631"/>
                  <a:pt x="12251" y="2670"/>
                  <a:pt x="12251" y="2708"/>
                </a:cubicBezTo>
                <a:cubicBezTo>
                  <a:pt x="12225" y="2915"/>
                  <a:pt x="11967" y="2786"/>
                  <a:pt x="11889" y="2953"/>
                </a:cubicBezTo>
                <a:cubicBezTo>
                  <a:pt x="11850" y="3071"/>
                  <a:pt x="11737" y="3144"/>
                  <a:pt x="11622" y="3144"/>
                </a:cubicBezTo>
                <a:cubicBezTo>
                  <a:pt x="11586" y="3144"/>
                  <a:pt x="11550" y="3137"/>
                  <a:pt x="11516" y="3121"/>
                </a:cubicBezTo>
                <a:cubicBezTo>
                  <a:pt x="11493" y="3115"/>
                  <a:pt x="11472" y="3113"/>
                  <a:pt x="11453" y="3113"/>
                </a:cubicBezTo>
                <a:cubicBezTo>
                  <a:pt x="11342" y="3113"/>
                  <a:pt x="11285" y="3203"/>
                  <a:pt x="11219" y="3302"/>
                </a:cubicBezTo>
                <a:cubicBezTo>
                  <a:pt x="11090" y="3521"/>
                  <a:pt x="10987" y="3779"/>
                  <a:pt x="10703" y="3856"/>
                </a:cubicBezTo>
                <a:lnTo>
                  <a:pt x="10703" y="3869"/>
                </a:lnTo>
                <a:cubicBezTo>
                  <a:pt x="10768" y="3933"/>
                  <a:pt x="10368" y="4024"/>
                  <a:pt x="10716" y="4088"/>
                </a:cubicBezTo>
                <a:cubicBezTo>
                  <a:pt x="10781" y="4101"/>
                  <a:pt x="10768" y="4204"/>
                  <a:pt x="10716" y="4269"/>
                </a:cubicBezTo>
                <a:cubicBezTo>
                  <a:pt x="10639" y="4359"/>
                  <a:pt x="10600" y="4436"/>
                  <a:pt x="10716" y="4527"/>
                </a:cubicBezTo>
                <a:cubicBezTo>
                  <a:pt x="10832" y="4617"/>
                  <a:pt x="10806" y="4720"/>
                  <a:pt x="10755" y="4836"/>
                </a:cubicBezTo>
                <a:cubicBezTo>
                  <a:pt x="10729" y="4901"/>
                  <a:pt x="10639" y="4991"/>
                  <a:pt x="10690" y="5017"/>
                </a:cubicBezTo>
                <a:cubicBezTo>
                  <a:pt x="10884" y="5133"/>
                  <a:pt x="10806" y="5403"/>
                  <a:pt x="10987" y="5519"/>
                </a:cubicBezTo>
                <a:cubicBezTo>
                  <a:pt x="10871" y="5648"/>
                  <a:pt x="10948" y="5855"/>
                  <a:pt x="11116" y="5893"/>
                </a:cubicBezTo>
                <a:cubicBezTo>
                  <a:pt x="11438" y="5997"/>
                  <a:pt x="11670" y="6267"/>
                  <a:pt x="11980" y="6396"/>
                </a:cubicBezTo>
                <a:lnTo>
                  <a:pt x="12083" y="6409"/>
                </a:lnTo>
                <a:cubicBezTo>
                  <a:pt x="12238" y="6512"/>
                  <a:pt x="12251" y="6719"/>
                  <a:pt x="12134" y="6848"/>
                </a:cubicBezTo>
                <a:cubicBezTo>
                  <a:pt x="12031" y="6951"/>
                  <a:pt x="12018" y="7106"/>
                  <a:pt x="12096" y="7222"/>
                </a:cubicBezTo>
                <a:lnTo>
                  <a:pt x="12057" y="7222"/>
                </a:lnTo>
                <a:lnTo>
                  <a:pt x="12044" y="7260"/>
                </a:lnTo>
                <a:lnTo>
                  <a:pt x="11825" y="7183"/>
                </a:lnTo>
                <a:cubicBezTo>
                  <a:pt x="11799" y="6835"/>
                  <a:pt x="11773" y="6499"/>
                  <a:pt x="11309" y="6461"/>
                </a:cubicBezTo>
                <a:cubicBezTo>
                  <a:pt x="11154" y="6448"/>
                  <a:pt x="11206" y="6332"/>
                  <a:pt x="11206" y="6229"/>
                </a:cubicBezTo>
                <a:cubicBezTo>
                  <a:pt x="11214" y="6089"/>
                  <a:pt x="11181" y="6023"/>
                  <a:pt x="11105" y="6023"/>
                </a:cubicBezTo>
                <a:cubicBezTo>
                  <a:pt x="11062" y="6023"/>
                  <a:pt x="11006" y="6045"/>
                  <a:pt x="10935" y="6087"/>
                </a:cubicBezTo>
                <a:cubicBezTo>
                  <a:pt x="10897" y="6113"/>
                  <a:pt x="10845" y="6151"/>
                  <a:pt x="10806" y="6190"/>
                </a:cubicBezTo>
                <a:lnTo>
                  <a:pt x="10729" y="6151"/>
                </a:lnTo>
                <a:cubicBezTo>
                  <a:pt x="10639" y="5906"/>
                  <a:pt x="10471" y="5700"/>
                  <a:pt x="10239" y="5558"/>
                </a:cubicBezTo>
                <a:cubicBezTo>
                  <a:pt x="10278" y="5236"/>
                  <a:pt x="10265" y="5223"/>
                  <a:pt x="9955" y="4965"/>
                </a:cubicBezTo>
                <a:lnTo>
                  <a:pt x="9955" y="4965"/>
                </a:lnTo>
                <a:cubicBezTo>
                  <a:pt x="9955" y="5184"/>
                  <a:pt x="9981" y="5378"/>
                  <a:pt x="10162" y="5507"/>
                </a:cubicBezTo>
                <a:cubicBezTo>
                  <a:pt x="10088" y="5543"/>
                  <a:pt x="10022" y="5567"/>
                  <a:pt x="9964" y="5567"/>
                </a:cubicBezTo>
                <a:cubicBezTo>
                  <a:pt x="9879" y="5567"/>
                  <a:pt x="9813" y="5516"/>
                  <a:pt x="9775" y="5378"/>
                </a:cubicBezTo>
                <a:cubicBezTo>
                  <a:pt x="9723" y="5262"/>
                  <a:pt x="9684" y="5133"/>
                  <a:pt x="9684" y="5017"/>
                </a:cubicBezTo>
                <a:cubicBezTo>
                  <a:pt x="9801" y="4901"/>
                  <a:pt x="9775" y="4797"/>
                  <a:pt x="9633" y="4759"/>
                </a:cubicBezTo>
                <a:cubicBezTo>
                  <a:pt x="9618" y="4756"/>
                  <a:pt x="9605" y="4755"/>
                  <a:pt x="9593" y="4755"/>
                </a:cubicBezTo>
                <a:cubicBezTo>
                  <a:pt x="9494" y="4755"/>
                  <a:pt x="9505" y="4847"/>
                  <a:pt x="9517" y="4939"/>
                </a:cubicBezTo>
                <a:cubicBezTo>
                  <a:pt x="9504" y="4939"/>
                  <a:pt x="9491" y="4952"/>
                  <a:pt x="9491" y="4965"/>
                </a:cubicBezTo>
                <a:cubicBezTo>
                  <a:pt x="9349" y="4965"/>
                  <a:pt x="9182" y="4965"/>
                  <a:pt x="9220" y="4746"/>
                </a:cubicBezTo>
                <a:cubicBezTo>
                  <a:pt x="9232" y="4688"/>
                  <a:pt x="9233" y="4641"/>
                  <a:pt x="9178" y="4641"/>
                </a:cubicBezTo>
                <a:cubicBezTo>
                  <a:pt x="9171" y="4641"/>
                  <a:pt x="9164" y="4641"/>
                  <a:pt x="9156" y="4643"/>
                </a:cubicBezTo>
                <a:cubicBezTo>
                  <a:pt x="9066" y="4656"/>
                  <a:pt x="8937" y="4643"/>
                  <a:pt x="8911" y="4772"/>
                </a:cubicBezTo>
                <a:cubicBezTo>
                  <a:pt x="8898" y="4836"/>
                  <a:pt x="8924" y="4888"/>
                  <a:pt x="8975" y="4913"/>
                </a:cubicBezTo>
                <a:cubicBezTo>
                  <a:pt x="9130" y="4965"/>
                  <a:pt x="9298" y="4952"/>
                  <a:pt x="9414" y="5081"/>
                </a:cubicBezTo>
                <a:cubicBezTo>
                  <a:pt x="9414" y="5184"/>
                  <a:pt x="9362" y="5236"/>
                  <a:pt x="9259" y="5236"/>
                </a:cubicBezTo>
                <a:cubicBezTo>
                  <a:pt x="9014" y="5262"/>
                  <a:pt x="8782" y="5326"/>
                  <a:pt x="8550" y="5429"/>
                </a:cubicBezTo>
                <a:cubicBezTo>
                  <a:pt x="8525" y="5442"/>
                  <a:pt x="8506" y="5447"/>
                  <a:pt x="8493" y="5447"/>
                </a:cubicBezTo>
                <a:cubicBezTo>
                  <a:pt x="8426" y="5447"/>
                  <a:pt x="8498" y="5303"/>
                  <a:pt x="8498" y="5249"/>
                </a:cubicBezTo>
                <a:lnTo>
                  <a:pt x="8563" y="5081"/>
                </a:lnTo>
                <a:cubicBezTo>
                  <a:pt x="8666" y="4862"/>
                  <a:pt x="8666" y="4604"/>
                  <a:pt x="8550" y="4385"/>
                </a:cubicBezTo>
                <a:cubicBezTo>
                  <a:pt x="8227" y="4359"/>
                  <a:pt x="8318" y="4062"/>
                  <a:pt x="8227" y="3882"/>
                </a:cubicBezTo>
                <a:cubicBezTo>
                  <a:pt x="8047" y="3830"/>
                  <a:pt x="7957" y="3624"/>
                  <a:pt x="8034" y="3456"/>
                </a:cubicBezTo>
                <a:lnTo>
                  <a:pt x="7931" y="3405"/>
                </a:lnTo>
                <a:cubicBezTo>
                  <a:pt x="7866" y="3454"/>
                  <a:pt x="7805" y="3472"/>
                  <a:pt x="7746" y="3472"/>
                </a:cubicBezTo>
                <a:cubicBezTo>
                  <a:pt x="7603" y="3472"/>
                  <a:pt x="7470" y="3368"/>
                  <a:pt x="7325" y="3340"/>
                </a:cubicBezTo>
                <a:cubicBezTo>
                  <a:pt x="7314" y="3339"/>
                  <a:pt x="7303" y="3338"/>
                  <a:pt x="7292" y="3338"/>
                </a:cubicBezTo>
                <a:cubicBezTo>
                  <a:pt x="7152" y="3338"/>
                  <a:pt x="7028" y="3445"/>
                  <a:pt x="6890" y="3445"/>
                </a:cubicBezTo>
                <a:cubicBezTo>
                  <a:pt x="6839" y="3445"/>
                  <a:pt x="6787" y="3431"/>
                  <a:pt x="6732" y="3392"/>
                </a:cubicBezTo>
                <a:cubicBezTo>
                  <a:pt x="6680" y="3366"/>
                  <a:pt x="6628" y="3340"/>
                  <a:pt x="6577" y="3314"/>
                </a:cubicBezTo>
                <a:cubicBezTo>
                  <a:pt x="6512" y="3224"/>
                  <a:pt x="6461" y="3121"/>
                  <a:pt x="6448" y="3005"/>
                </a:cubicBezTo>
                <a:cubicBezTo>
                  <a:pt x="6422" y="2889"/>
                  <a:pt x="6371" y="2799"/>
                  <a:pt x="6229" y="2799"/>
                </a:cubicBezTo>
                <a:cubicBezTo>
                  <a:pt x="6203" y="2941"/>
                  <a:pt x="6345" y="3018"/>
                  <a:pt x="6345" y="3147"/>
                </a:cubicBezTo>
                <a:cubicBezTo>
                  <a:pt x="6383" y="3186"/>
                  <a:pt x="6383" y="3237"/>
                  <a:pt x="6358" y="3276"/>
                </a:cubicBezTo>
                <a:cubicBezTo>
                  <a:pt x="6319" y="3353"/>
                  <a:pt x="6306" y="3443"/>
                  <a:pt x="6319" y="3534"/>
                </a:cubicBezTo>
                <a:cubicBezTo>
                  <a:pt x="6345" y="3547"/>
                  <a:pt x="6358" y="3559"/>
                  <a:pt x="6371" y="3585"/>
                </a:cubicBezTo>
                <a:cubicBezTo>
                  <a:pt x="6332" y="3676"/>
                  <a:pt x="6280" y="3766"/>
                  <a:pt x="6164" y="3792"/>
                </a:cubicBezTo>
                <a:lnTo>
                  <a:pt x="6061" y="3908"/>
                </a:lnTo>
                <a:lnTo>
                  <a:pt x="5919" y="3998"/>
                </a:lnTo>
                <a:cubicBezTo>
                  <a:pt x="5849" y="3966"/>
                  <a:pt x="5779" y="3940"/>
                  <a:pt x="5725" y="3940"/>
                </a:cubicBezTo>
                <a:cubicBezTo>
                  <a:pt x="5650" y="3940"/>
                  <a:pt x="5606" y="3990"/>
                  <a:pt x="5636" y="4140"/>
                </a:cubicBezTo>
                <a:cubicBezTo>
                  <a:pt x="5700" y="4398"/>
                  <a:pt x="5507" y="4411"/>
                  <a:pt x="5416" y="4527"/>
                </a:cubicBezTo>
                <a:cubicBezTo>
                  <a:pt x="5342" y="4463"/>
                  <a:pt x="5250" y="4432"/>
                  <a:pt x="5160" y="4432"/>
                </a:cubicBezTo>
                <a:cubicBezTo>
                  <a:pt x="5031" y="4432"/>
                  <a:pt x="4904" y="4495"/>
                  <a:pt x="4836" y="4617"/>
                </a:cubicBezTo>
                <a:cubicBezTo>
                  <a:pt x="4720" y="4643"/>
                  <a:pt x="4694" y="4707"/>
                  <a:pt x="4772" y="4784"/>
                </a:cubicBezTo>
                <a:cubicBezTo>
                  <a:pt x="4798" y="4811"/>
                  <a:pt x="4823" y="4822"/>
                  <a:pt x="4846" y="4822"/>
                </a:cubicBezTo>
                <a:cubicBezTo>
                  <a:pt x="4890" y="4822"/>
                  <a:pt x="4927" y="4780"/>
                  <a:pt x="4952" y="4720"/>
                </a:cubicBezTo>
                <a:cubicBezTo>
                  <a:pt x="5010" y="4627"/>
                  <a:pt x="5110" y="4576"/>
                  <a:pt x="5223" y="4576"/>
                </a:cubicBezTo>
                <a:cubicBezTo>
                  <a:pt x="5236" y="4576"/>
                  <a:pt x="5249" y="4577"/>
                  <a:pt x="5262" y="4578"/>
                </a:cubicBezTo>
                <a:lnTo>
                  <a:pt x="5210" y="4733"/>
                </a:lnTo>
                <a:cubicBezTo>
                  <a:pt x="4991" y="4888"/>
                  <a:pt x="4965" y="5158"/>
                  <a:pt x="4901" y="5403"/>
                </a:cubicBezTo>
                <a:cubicBezTo>
                  <a:pt x="4857" y="5554"/>
                  <a:pt x="4823" y="5705"/>
                  <a:pt x="4662" y="5705"/>
                </a:cubicBezTo>
                <a:cubicBezTo>
                  <a:pt x="4631" y="5705"/>
                  <a:pt x="4595" y="5700"/>
                  <a:pt x="4552" y="5687"/>
                </a:cubicBezTo>
                <a:cubicBezTo>
                  <a:pt x="4514" y="5752"/>
                  <a:pt x="4436" y="5829"/>
                  <a:pt x="4449" y="5842"/>
                </a:cubicBezTo>
                <a:cubicBezTo>
                  <a:pt x="4578" y="6022"/>
                  <a:pt x="4449" y="6190"/>
                  <a:pt x="4411" y="6358"/>
                </a:cubicBezTo>
                <a:cubicBezTo>
                  <a:pt x="4424" y="6371"/>
                  <a:pt x="4436" y="6396"/>
                  <a:pt x="4424" y="6422"/>
                </a:cubicBezTo>
                <a:cubicBezTo>
                  <a:pt x="4514" y="6487"/>
                  <a:pt x="4527" y="6603"/>
                  <a:pt x="4462" y="6693"/>
                </a:cubicBezTo>
                <a:cubicBezTo>
                  <a:pt x="4411" y="6757"/>
                  <a:pt x="4436" y="6822"/>
                  <a:pt x="4449" y="6886"/>
                </a:cubicBezTo>
                <a:cubicBezTo>
                  <a:pt x="4424" y="6938"/>
                  <a:pt x="4398" y="6989"/>
                  <a:pt x="4372" y="7041"/>
                </a:cubicBezTo>
                <a:cubicBezTo>
                  <a:pt x="4315" y="7064"/>
                  <a:pt x="4256" y="7074"/>
                  <a:pt x="4197" y="7074"/>
                </a:cubicBezTo>
                <a:cubicBezTo>
                  <a:pt x="4121" y="7074"/>
                  <a:pt x="4045" y="7057"/>
                  <a:pt x="3972" y="7028"/>
                </a:cubicBezTo>
                <a:lnTo>
                  <a:pt x="3972" y="7028"/>
                </a:lnTo>
                <a:cubicBezTo>
                  <a:pt x="3972" y="7106"/>
                  <a:pt x="4024" y="7131"/>
                  <a:pt x="4075" y="7170"/>
                </a:cubicBezTo>
                <a:cubicBezTo>
                  <a:pt x="4295" y="7325"/>
                  <a:pt x="4166" y="7492"/>
                  <a:pt x="4101" y="7647"/>
                </a:cubicBezTo>
                <a:cubicBezTo>
                  <a:pt x="4057" y="7729"/>
                  <a:pt x="3995" y="7763"/>
                  <a:pt x="3929" y="7763"/>
                </a:cubicBezTo>
                <a:cubicBezTo>
                  <a:pt x="3880" y="7763"/>
                  <a:pt x="3828" y="7744"/>
                  <a:pt x="3779" y="7712"/>
                </a:cubicBezTo>
                <a:lnTo>
                  <a:pt x="3779" y="7712"/>
                </a:lnTo>
                <a:cubicBezTo>
                  <a:pt x="3714" y="7815"/>
                  <a:pt x="3792" y="7892"/>
                  <a:pt x="3830" y="7982"/>
                </a:cubicBezTo>
                <a:cubicBezTo>
                  <a:pt x="3959" y="8124"/>
                  <a:pt x="3908" y="8227"/>
                  <a:pt x="3740" y="8292"/>
                </a:cubicBezTo>
                <a:lnTo>
                  <a:pt x="3650" y="8434"/>
                </a:lnTo>
                <a:cubicBezTo>
                  <a:pt x="3572" y="8575"/>
                  <a:pt x="3701" y="8756"/>
                  <a:pt x="3572" y="8885"/>
                </a:cubicBezTo>
                <a:cubicBezTo>
                  <a:pt x="3572" y="8911"/>
                  <a:pt x="3560" y="8937"/>
                  <a:pt x="3547" y="8949"/>
                </a:cubicBezTo>
                <a:cubicBezTo>
                  <a:pt x="3585" y="8975"/>
                  <a:pt x="3611" y="9001"/>
                  <a:pt x="3650" y="9027"/>
                </a:cubicBezTo>
                <a:cubicBezTo>
                  <a:pt x="3882" y="9182"/>
                  <a:pt x="3882" y="9182"/>
                  <a:pt x="3663" y="9388"/>
                </a:cubicBezTo>
                <a:cubicBezTo>
                  <a:pt x="3590" y="9356"/>
                  <a:pt x="3521" y="9344"/>
                  <a:pt x="3454" y="9344"/>
                </a:cubicBezTo>
                <a:cubicBezTo>
                  <a:pt x="3245" y="9344"/>
                  <a:pt x="3055" y="9462"/>
                  <a:pt x="2850" y="9491"/>
                </a:cubicBezTo>
                <a:cubicBezTo>
                  <a:pt x="2837" y="9504"/>
                  <a:pt x="2825" y="9530"/>
                  <a:pt x="2812" y="9543"/>
                </a:cubicBezTo>
                <a:cubicBezTo>
                  <a:pt x="2709" y="9543"/>
                  <a:pt x="2605" y="9517"/>
                  <a:pt x="2515" y="9478"/>
                </a:cubicBezTo>
                <a:cubicBezTo>
                  <a:pt x="2439" y="9451"/>
                  <a:pt x="2360" y="9424"/>
                  <a:pt x="2293" y="9424"/>
                </a:cubicBezTo>
                <a:cubicBezTo>
                  <a:pt x="2201" y="9424"/>
                  <a:pt x="2130" y="9474"/>
                  <a:pt x="2115" y="9646"/>
                </a:cubicBezTo>
                <a:cubicBezTo>
                  <a:pt x="1956" y="9667"/>
                  <a:pt x="1884" y="9900"/>
                  <a:pt x="1711" y="9900"/>
                </a:cubicBezTo>
                <a:cubicBezTo>
                  <a:pt x="1674" y="9900"/>
                  <a:pt x="1634" y="9890"/>
                  <a:pt x="1587" y="9865"/>
                </a:cubicBezTo>
                <a:cubicBezTo>
                  <a:pt x="1576" y="9860"/>
                  <a:pt x="1566" y="9858"/>
                  <a:pt x="1558" y="9858"/>
                </a:cubicBezTo>
                <a:cubicBezTo>
                  <a:pt x="1490" y="9858"/>
                  <a:pt x="1463" y="9976"/>
                  <a:pt x="1406" y="10033"/>
                </a:cubicBezTo>
                <a:cubicBezTo>
                  <a:pt x="1625" y="10136"/>
                  <a:pt x="1625" y="10136"/>
                  <a:pt x="1484" y="10368"/>
                </a:cubicBezTo>
                <a:cubicBezTo>
                  <a:pt x="1213" y="10548"/>
                  <a:pt x="1032" y="10845"/>
                  <a:pt x="994" y="11167"/>
                </a:cubicBezTo>
                <a:cubicBezTo>
                  <a:pt x="968" y="11580"/>
                  <a:pt x="890" y="11580"/>
                  <a:pt x="542" y="11670"/>
                </a:cubicBezTo>
                <a:cubicBezTo>
                  <a:pt x="736" y="11760"/>
                  <a:pt x="942" y="11825"/>
                  <a:pt x="1045" y="12018"/>
                </a:cubicBezTo>
                <a:cubicBezTo>
                  <a:pt x="1019" y="12031"/>
                  <a:pt x="1006" y="12057"/>
                  <a:pt x="1006" y="12096"/>
                </a:cubicBezTo>
                <a:cubicBezTo>
                  <a:pt x="929" y="12250"/>
                  <a:pt x="865" y="12405"/>
                  <a:pt x="787" y="12547"/>
                </a:cubicBezTo>
                <a:cubicBezTo>
                  <a:pt x="787" y="12611"/>
                  <a:pt x="787" y="12676"/>
                  <a:pt x="839" y="12715"/>
                </a:cubicBezTo>
                <a:cubicBezTo>
                  <a:pt x="853" y="12711"/>
                  <a:pt x="866" y="12710"/>
                  <a:pt x="878" y="12710"/>
                </a:cubicBezTo>
                <a:cubicBezTo>
                  <a:pt x="1007" y="12710"/>
                  <a:pt x="1017" y="12883"/>
                  <a:pt x="1135" y="12895"/>
                </a:cubicBezTo>
                <a:cubicBezTo>
                  <a:pt x="1032" y="13024"/>
                  <a:pt x="826" y="12985"/>
                  <a:pt x="736" y="13140"/>
                </a:cubicBezTo>
                <a:lnTo>
                  <a:pt x="697" y="13127"/>
                </a:lnTo>
                <a:lnTo>
                  <a:pt x="658" y="13205"/>
                </a:lnTo>
                <a:cubicBezTo>
                  <a:pt x="684" y="13293"/>
                  <a:pt x="721" y="13382"/>
                  <a:pt x="832" y="13409"/>
                </a:cubicBezTo>
                <a:lnTo>
                  <a:pt x="832" y="13409"/>
                </a:lnTo>
                <a:lnTo>
                  <a:pt x="865" y="13334"/>
                </a:lnTo>
                <a:cubicBezTo>
                  <a:pt x="889" y="13268"/>
                  <a:pt x="950" y="13234"/>
                  <a:pt x="1011" y="13234"/>
                </a:cubicBezTo>
                <a:cubicBezTo>
                  <a:pt x="1046" y="13234"/>
                  <a:pt x="1081" y="13245"/>
                  <a:pt x="1110" y="13269"/>
                </a:cubicBezTo>
                <a:cubicBezTo>
                  <a:pt x="1432" y="13308"/>
                  <a:pt x="1432" y="13308"/>
                  <a:pt x="1729" y="13579"/>
                </a:cubicBezTo>
                <a:lnTo>
                  <a:pt x="1716" y="13579"/>
                </a:lnTo>
                <a:cubicBezTo>
                  <a:pt x="1587" y="13785"/>
                  <a:pt x="1806" y="13772"/>
                  <a:pt x="1896" y="13836"/>
                </a:cubicBezTo>
                <a:cubicBezTo>
                  <a:pt x="1943" y="13802"/>
                  <a:pt x="1989" y="13789"/>
                  <a:pt x="2034" y="13789"/>
                </a:cubicBezTo>
                <a:cubicBezTo>
                  <a:pt x="2124" y="13789"/>
                  <a:pt x="2210" y="13841"/>
                  <a:pt x="2296" y="13875"/>
                </a:cubicBezTo>
                <a:lnTo>
                  <a:pt x="2425" y="13965"/>
                </a:lnTo>
                <a:cubicBezTo>
                  <a:pt x="2399" y="14004"/>
                  <a:pt x="2386" y="14043"/>
                  <a:pt x="2373" y="14094"/>
                </a:cubicBezTo>
                <a:lnTo>
                  <a:pt x="2592" y="14133"/>
                </a:lnTo>
                <a:cubicBezTo>
                  <a:pt x="2670" y="13978"/>
                  <a:pt x="2850" y="13927"/>
                  <a:pt x="2954" y="13811"/>
                </a:cubicBezTo>
                <a:lnTo>
                  <a:pt x="3044" y="13759"/>
                </a:lnTo>
                <a:cubicBezTo>
                  <a:pt x="3121" y="13824"/>
                  <a:pt x="3147" y="13940"/>
                  <a:pt x="3108" y="14030"/>
                </a:cubicBezTo>
                <a:lnTo>
                  <a:pt x="3173" y="14133"/>
                </a:lnTo>
                <a:cubicBezTo>
                  <a:pt x="3289" y="14094"/>
                  <a:pt x="3315" y="13978"/>
                  <a:pt x="3366" y="13901"/>
                </a:cubicBezTo>
                <a:cubicBezTo>
                  <a:pt x="3340" y="13888"/>
                  <a:pt x="3327" y="13875"/>
                  <a:pt x="3302" y="13862"/>
                </a:cubicBezTo>
                <a:cubicBezTo>
                  <a:pt x="3317" y="13840"/>
                  <a:pt x="3336" y="13826"/>
                  <a:pt x="3355" y="13826"/>
                </a:cubicBezTo>
                <a:cubicBezTo>
                  <a:pt x="3368" y="13826"/>
                  <a:pt x="3381" y="13833"/>
                  <a:pt x="3392" y="13849"/>
                </a:cubicBezTo>
                <a:cubicBezTo>
                  <a:pt x="3431" y="13875"/>
                  <a:pt x="3405" y="13875"/>
                  <a:pt x="3392" y="13888"/>
                </a:cubicBezTo>
                <a:cubicBezTo>
                  <a:pt x="3397" y="13887"/>
                  <a:pt x="3402" y="13887"/>
                  <a:pt x="3406" y="13887"/>
                </a:cubicBezTo>
                <a:cubicBezTo>
                  <a:pt x="3498" y="13887"/>
                  <a:pt x="3525" y="14005"/>
                  <a:pt x="3598" y="14030"/>
                </a:cubicBezTo>
                <a:cubicBezTo>
                  <a:pt x="3611" y="14133"/>
                  <a:pt x="3585" y="14236"/>
                  <a:pt x="3521" y="14314"/>
                </a:cubicBezTo>
                <a:cubicBezTo>
                  <a:pt x="3366" y="14481"/>
                  <a:pt x="3405" y="14649"/>
                  <a:pt x="3456" y="14829"/>
                </a:cubicBezTo>
                <a:cubicBezTo>
                  <a:pt x="3469" y="14842"/>
                  <a:pt x="3482" y="14855"/>
                  <a:pt x="3495" y="14881"/>
                </a:cubicBezTo>
                <a:cubicBezTo>
                  <a:pt x="3444" y="14984"/>
                  <a:pt x="3431" y="15100"/>
                  <a:pt x="3315" y="15178"/>
                </a:cubicBezTo>
                <a:cubicBezTo>
                  <a:pt x="3302" y="15229"/>
                  <a:pt x="3263" y="15229"/>
                  <a:pt x="3211" y="15229"/>
                </a:cubicBezTo>
                <a:cubicBezTo>
                  <a:pt x="3173" y="15294"/>
                  <a:pt x="3147" y="15358"/>
                  <a:pt x="3250" y="15397"/>
                </a:cubicBezTo>
                <a:lnTo>
                  <a:pt x="3637" y="15113"/>
                </a:lnTo>
                <a:cubicBezTo>
                  <a:pt x="3805" y="15551"/>
                  <a:pt x="4153" y="15668"/>
                  <a:pt x="4540" y="15680"/>
                </a:cubicBezTo>
                <a:cubicBezTo>
                  <a:pt x="4568" y="15662"/>
                  <a:pt x="4596" y="15650"/>
                  <a:pt x="4630" y="15650"/>
                </a:cubicBezTo>
                <a:cubicBezTo>
                  <a:pt x="4642" y="15650"/>
                  <a:pt x="4655" y="15651"/>
                  <a:pt x="4669" y="15655"/>
                </a:cubicBezTo>
                <a:lnTo>
                  <a:pt x="4720" y="15590"/>
                </a:lnTo>
                <a:cubicBezTo>
                  <a:pt x="4746" y="15590"/>
                  <a:pt x="4759" y="15603"/>
                  <a:pt x="4772" y="15603"/>
                </a:cubicBezTo>
                <a:cubicBezTo>
                  <a:pt x="4785" y="15577"/>
                  <a:pt x="4797" y="15564"/>
                  <a:pt x="4823" y="15551"/>
                </a:cubicBezTo>
                <a:cubicBezTo>
                  <a:pt x="4888" y="15448"/>
                  <a:pt x="5017" y="15487"/>
                  <a:pt x="5094" y="15423"/>
                </a:cubicBezTo>
                <a:lnTo>
                  <a:pt x="5184" y="15294"/>
                </a:lnTo>
                <a:cubicBezTo>
                  <a:pt x="5146" y="15229"/>
                  <a:pt x="5094" y="15113"/>
                  <a:pt x="5146" y="15100"/>
                </a:cubicBezTo>
                <a:cubicBezTo>
                  <a:pt x="5416" y="15036"/>
                  <a:pt x="5275" y="14752"/>
                  <a:pt x="5416" y="14636"/>
                </a:cubicBezTo>
                <a:cubicBezTo>
                  <a:pt x="5481" y="14571"/>
                  <a:pt x="5416" y="14494"/>
                  <a:pt x="5365" y="14443"/>
                </a:cubicBezTo>
                <a:cubicBezTo>
                  <a:pt x="5262" y="14365"/>
                  <a:pt x="5184" y="14275"/>
                  <a:pt x="5133" y="14159"/>
                </a:cubicBezTo>
                <a:lnTo>
                  <a:pt x="5004" y="14030"/>
                </a:lnTo>
                <a:cubicBezTo>
                  <a:pt x="4952" y="14030"/>
                  <a:pt x="4926" y="13978"/>
                  <a:pt x="4939" y="13927"/>
                </a:cubicBezTo>
                <a:cubicBezTo>
                  <a:pt x="4836" y="13875"/>
                  <a:pt x="4862" y="13733"/>
                  <a:pt x="4785" y="13643"/>
                </a:cubicBezTo>
                <a:cubicBezTo>
                  <a:pt x="4781" y="13643"/>
                  <a:pt x="4777" y="13642"/>
                  <a:pt x="4774" y="13642"/>
                </a:cubicBezTo>
                <a:cubicBezTo>
                  <a:pt x="4679" y="13642"/>
                  <a:pt x="4677" y="13790"/>
                  <a:pt x="4594" y="13790"/>
                </a:cubicBezTo>
                <a:cubicBezTo>
                  <a:pt x="4585" y="13790"/>
                  <a:pt x="4576" y="13788"/>
                  <a:pt x="4565" y="13785"/>
                </a:cubicBezTo>
                <a:cubicBezTo>
                  <a:pt x="4493" y="13765"/>
                  <a:pt x="4418" y="13755"/>
                  <a:pt x="4343" y="13755"/>
                </a:cubicBezTo>
                <a:cubicBezTo>
                  <a:pt x="4177" y="13755"/>
                  <a:pt x="4011" y="13803"/>
                  <a:pt x="3869" y="13901"/>
                </a:cubicBezTo>
                <a:cubicBezTo>
                  <a:pt x="3869" y="13901"/>
                  <a:pt x="3830" y="13862"/>
                  <a:pt x="3805" y="13849"/>
                </a:cubicBezTo>
                <a:cubicBezTo>
                  <a:pt x="3895" y="13630"/>
                  <a:pt x="4114" y="13527"/>
                  <a:pt x="4243" y="13334"/>
                </a:cubicBezTo>
                <a:cubicBezTo>
                  <a:pt x="4274" y="13288"/>
                  <a:pt x="4299" y="13270"/>
                  <a:pt x="4321" y="13270"/>
                </a:cubicBezTo>
                <a:cubicBezTo>
                  <a:pt x="4392" y="13270"/>
                  <a:pt x="4438" y="13450"/>
                  <a:pt x="4565" y="13450"/>
                </a:cubicBezTo>
                <a:cubicBezTo>
                  <a:pt x="4578" y="13308"/>
                  <a:pt x="4591" y="13153"/>
                  <a:pt x="4604" y="12998"/>
                </a:cubicBezTo>
                <a:lnTo>
                  <a:pt x="4733" y="12805"/>
                </a:lnTo>
                <a:lnTo>
                  <a:pt x="4926" y="12792"/>
                </a:lnTo>
                <a:cubicBezTo>
                  <a:pt x="4965" y="12715"/>
                  <a:pt x="4965" y="12650"/>
                  <a:pt x="4875" y="12611"/>
                </a:cubicBezTo>
                <a:cubicBezTo>
                  <a:pt x="4926" y="12560"/>
                  <a:pt x="4888" y="12444"/>
                  <a:pt x="4965" y="12444"/>
                </a:cubicBezTo>
                <a:cubicBezTo>
                  <a:pt x="5171" y="12444"/>
                  <a:pt x="5300" y="12431"/>
                  <a:pt x="5120" y="12173"/>
                </a:cubicBezTo>
                <a:cubicBezTo>
                  <a:pt x="5068" y="12096"/>
                  <a:pt x="5197" y="12070"/>
                  <a:pt x="5287" y="12070"/>
                </a:cubicBezTo>
                <a:cubicBezTo>
                  <a:pt x="5429" y="12134"/>
                  <a:pt x="5532" y="12289"/>
                  <a:pt x="5532" y="12444"/>
                </a:cubicBezTo>
                <a:cubicBezTo>
                  <a:pt x="5661" y="12444"/>
                  <a:pt x="5739" y="12392"/>
                  <a:pt x="5752" y="12250"/>
                </a:cubicBezTo>
                <a:cubicBezTo>
                  <a:pt x="5726" y="12250"/>
                  <a:pt x="5713" y="12238"/>
                  <a:pt x="5687" y="12238"/>
                </a:cubicBezTo>
                <a:cubicBezTo>
                  <a:pt x="5674" y="12225"/>
                  <a:pt x="5674" y="12199"/>
                  <a:pt x="5674" y="12173"/>
                </a:cubicBezTo>
                <a:lnTo>
                  <a:pt x="5648" y="12160"/>
                </a:lnTo>
                <a:cubicBezTo>
                  <a:pt x="5275" y="11954"/>
                  <a:pt x="5197" y="11864"/>
                  <a:pt x="5313" y="11464"/>
                </a:cubicBezTo>
                <a:cubicBezTo>
                  <a:pt x="5352" y="11283"/>
                  <a:pt x="5236" y="11167"/>
                  <a:pt x="5262" y="11013"/>
                </a:cubicBezTo>
                <a:cubicBezTo>
                  <a:pt x="5158" y="10961"/>
                  <a:pt x="5094" y="10909"/>
                  <a:pt x="5094" y="10793"/>
                </a:cubicBezTo>
                <a:cubicBezTo>
                  <a:pt x="5068" y="10729"/>
                  <a:pt x="5068" y="10664"/>
                  <a:pt x="5094" y="10613"/>
                </a:cubicBezTo>
                <a:cubicBezTo>
                  <a:pt x="5068" y="10394"/>
                  <a:pt x="5133" y="10149"/>
                  <a:pt x="4888" y="10007"/>
                </a:cubicBezTo>
                <a:lnTo>
                  <a:pt x="5017" y="9955"/>
                </a:lnTo>
                <a:cubicBezTo>
                  <a:pt x="5048" y="9964"/>
                  <a:pt x="5080" y="9970"/>
                  <a:pt x="5109" y="9970"/>
                </a:cubicBezTo>
                <a:cubicBezTo>
                  <a:pt x="5164" y="9970"/>
                  <a:pt x="5211" y="9950"/>
                  <a:pt x="5236" y="9891"/>
                </a:cubicBezTo>
                <a:cubicBezTo>
                  <a:pt x="5262" y="9800"/>
                  <a:pt x="5275" y="9723"/>
                  <a:pt x="5262" y="9633"/>
                </a:cubicBezTo>
                <a:cubicBezTo>
                  <a:pt x="5246" y="9530"/>
                  <a:pt x="5177" y="9515"/>
                  <a:pt x="5096" y="9515"/>
                </a:cubicBezTo>
                <a:cubicBezTo>
                  <a:pt x="5065" y="9515"/>
                  <a:pt x="5032" y="9517"/>
                  <a:pt x="5000" y="9517"/>
                </a:cubicBezTo>
                <a:cubicBezTo>
                  <a:pt x="4907" y="9517"/>
                  <a:pt x="4820" y="9500"/>
                  <a:pt x="4797" y="9362"/>
                </a:cubicBezTo>
                <a:cubicBezTo>
                  <a:pt x="4797" y="9327"/>
                  <a:pt x="4776" y="9314"/>
                  <a:pt x="4747" y="9314"/>
                </a:cubicBezTo>
                <a:cubicBezTo>
                  <a:pt x="4700" y="9314"/>
                  <a:pt x="4631" y="9348"/>
                  <a:pt x="4591" y="9388"/>
                </a:cubicBezTo>
                <a:cubicBezTo>
                  <a:pt x="4565" y="9414"/>
                  <a:pt x="4540" y="9452"/>
                  <a:pt x="4527" y="9491"/>
                </a:cubicBezTo>
                <a:cubicBezTo>
                  <a:pt x="4475" y="9568"/>
                  <a:pt x="4398" y="9530"/>
                  <a:pt x="4333" y="9555"/>
                </a:cubicBezTo>
                <a:lnTo>
                  <a:pt x="4114" y="9388"/>
                </a:lnTo>
                <a:cubicBezTo>
                  <a:pt x="4166" y="9285"/>
                  <a:pt x="4243" y="9156"/>
                  <a:pt x="4088" y="9104"/>
                </a:cubicBezTo>
                <a:cubicBezTo>
                  <a:pt x="3817" y="9001"/>
                  <a:pt x="3895" y="8820"/>
                  <a:pt x="3972" y="8653"/>
                </a:cubicBezTo>
                <a:cubicBezTo>
                  <a:pt x="3996" y="8581"/>
                  <a:pt x="4009" y="8444"/>
                  <a:pt x="4113" y="8444"/>
                </a:cubicBezTo>
                <a:cubicBezTo>
                  <a:pt x="4121" y="8444"/>
                  <a:pt x="4130" y="8445"/>
                  <a:pt x="4140" y="8447"/>
                </a:cubicBezTo>
                <a:cubicBezTo>
                  <a:pt x="4269" y="8472"/>
                  <a:pt x="4346" y="8575"/>
                  <a:pt x="4359" y="8692"/>
                </a:cubicBezTo>
                <a:cubicBezTo>
                  <a:pt x="4372" y="8769"/>
                  <a:pt x="4282" y="8846"/>
                  <a:pt x="4398" y="8937"/>
                </a:cubicBezTo>
                <a:cubicBezTo>
                  <a:pt x="4478" y="8896"/>
                  <a:pt x="4580" y="8853"/>
                  <a:pt x="4669" y="8853"/>
                </a:cubicBezTo>
                <a:cubicBezTo>
                  <a:pt x="4752" y="8853"/>
                  <a:pt x="4825" y="8890"/>
                  <a:pt x="4862" y="9001"/>
                </a:cubicBezTo>
                <a:cubicBezTo>
                  <a:pt x="4920" y="9176"/>
                  <a:pt x="4968" y="9235"/>
                  <a:pt x="5111" y="9235"/>
                </a:cubicBezTo>
                <a:cubicBezTo>
                  <a:pt x="5125" y="9235"/>
                  <a:pt x="5141" y="9234"/>
                  <a:pt x="5158" y="9233"/>
                </a:cubicBezTo>
                <a:cubicBezTo>
                  <a:pt x="5287" y="9246"/>
                  <a:pt x="5391" y="9298"/>
                  <a:pt x="5468" y="9388"/>
                </a:cubicBezTo>
                <a:cubicBezTo>
                  <a:pt x="5558" y="9491"/>
                  <a:pt x="5700" y="9555"/>
                  <a:pt x="5842" y="9555"/>
                </a:cubicBezTo>
                <a:lnTo>
                  <a:pt x="5842" y="9233"/>
                </a:lnTo>
                <a:lnTo>
                  <a:pt x="5958" y="9156"/>
                </a:lnTo>
                <a:cubicBezTo>
                  <a:pt x="6048" y="9233"/>
                  <a:pt x="6113" y="9310"/>
                  <a:pt x="6074" y="9452"/>
                </a:cubicBezTo>
                <a:cubicBezTo>
                  <a:pt x="6048" y="9530"/>
                  <a:pt x="5997" y="9607"/>
                  <a:pt x="6100" y="9672"/>
                </a:cubicBezTo>
                <a:cubicBezTo>
                  <a:pt x="6306" y="9788"/>
                  <a:pt x="6242" y="9955"/>
                  <a:pt x="6177" y="10110"/>
                </a:cubicBezTo>
                <a:cubicBezTo>
                  <a:pt x="6151" y="10187"/>
                  <a:pt x="6087" y="10265"/>
                  <a:pt x="6164" y="10342"/>
                </a:cubicBezTo>
                <a:cubicBezTo>
                  <a:pt x="6255" y="10342"/>
                  <a:pt x="6332" y="10316"/>
                  <a:pt x="6396" y="10252"/>
                </a:cubicBezTo>
                <a:cubicBezTo>
                  <a:pt x="6396" y="10200"/>
                  <a:pt x="6396" y="10136"/>
                  <a:pt x="6396" y="10084"/>
                </a:cubicBezTo>
                <a:cubicBezTo>
                  <a:pt x="6422" y="9852"/>
                  <a:pt x="6616" y="9581"/>
                  <a:pt x="6255" y="9414"/>
                </a:cubicBezTo>
                <a:cubicBezTo>
                  <a:pt x="6138" y="9362"/>
                  <a:pt x="6229" y="9053"/>
                  <a:pt x="6371" y="8962"/>
                </a:cubicBezTo>
                <a:cubicBezTo>
                  <a:pt x="6387" y="8952"/>
                  <a:pt x="6401" y="8947"/>
                  <a:pt x="6415" y="8947"/>
                </a:cubicBezTo>
                <a:cubicBezTo>
                  <a:pt x="6464" y="8947"/>
                  <a:pt x="6495" y="9012"/>
                  <a:pt x="6525" y="9053"/>
                </a:cubicBezTo>
                <a:cubicBezTo>
                  <a:pt x="6525" y="9108"/>
                  <a:pt x="6550" y="9134"/>
                  <a:pt x="6580" y="9134"/>
                </a:cubicBezTo>
                <a:cubicBezTo>
                  <a:pt x="6600" y="9134"/>
                  <a:pt x="6622" y="9124"/>
                  <a:pt x="6641" y="9104"/>
                </a:cubicBezTo>
                <a:cubicBezTo>
                  <a:pt x="6693" y="9065"/>
                  <a:pt x="6667" y="9040"/>
                  <a:pt x="6693" y="9001"/>
                </a:cubicBezTo>
                <a:cubicBezTo>
                  <a:pt x="6724" y="8921"/>
                  <a:pt x="6752" y="8885"/>
                  <a:pt x="6778" y="8885"/>
                </a:cubicBezTo>
                <a:cubicBezTo>
                  <a:pt x="6807" y="8885"/>
                  <a:pt x="6834" y="8927"/>
                  <a:pt x="6861" y="9001"/>
                </a:cubicBezTo>
                <a:cubicBezTo>
                  <a:pt x="6770" y="9207"/>
                  <a:pt x="6899" y="9349"/>
                  <a:pt x="6977" y="9517"/>
                </a:cubicBezTo>
                <a:cubicBezTo>
                  <a:pt x="6938" y="9594"/>
                  <a:pt x="6938" y="9723"/>
                  <a:pt x="6873" y="9749"/>
                </a:cubicBezTo>
                <a:cubicBezTo>
                  <a:pt x="6641" y="9865"/>
                  <a:pt x="6719" y="10058"/>
                  <a:pt x="6719" y="10239"/>
                </a:cubicBezTo>
                <a:cubicBezTo>
                  <a:pt x="6732" y="10303"/>
                  <a:pt x="6732" y="10394"/>
                  <a:pt x="6822" y="10394"/>
                </a:cubicBezTo>
                <a:cubicBezTo>
                  <a:pt x="6925" y="10394"/>
                  <a:pt x="6912" y="10303"/>
                  <a:pt x="6925" y="10239"/>
                </a:cubicBezTo>
                <a:cubicBezTo>
                  <a:pt x="6925" y="10149"/>
                  <a:pt x="6745" y="10071"/>
                  <a:pt x="6899" y="9968"/>
                </a:cubicBezTo>
                <a:lnTo>
                  <a:pt x="6899" y="9968"/>
                </a:lnTo>
                <a:cubicBezTo>
                  <a:pt x="6968" y="9988"/>
                  <a:pt x="7016" y="10001"/>
                  <a:pt x="7049" y="10001"/>
                </a:cubicBezTo>
                <a:cubicBezTo>
                  <a:pt x="7123" y="10001"/>
                  <a:pt x="7123" y="9939"/>
                  <a:pt x="7106" y="9762"/>
                </a:cubicBezTo>
                <a:cubicBezTo>
                  <a:pt x="7157" y="9672"/>
                  <a:pt x="7247" y="9697"/>
                  <a:pt x="7325" y="9672"/>
                </a:cubicBezTo>
                <a:cubicBezTo>
                  <a:pt x="7389" y="9672"/>
                  <a:pt x="7467" y="9684"/>
                  <a:pt x="7531" y="9723"/>
                </a:cubicBezTo>
                <a:cubicBezTo>
                  <a:pt x="7634" y="9800"/>
                  <a:pt x="7828" y="9800"/>
                  <a:pt x="7815" y="9994"/>
                </a:cubicBezTo>
                <a:cubicBezTo>
                  <a:pt x="7802" y="10174"/>
                  <a:pt x="7750" y="10355"/>
                  <a:pt x="7518" y="10381"/>
                </a:cubicBezTo>
                <a:lnTo>
                  <a:pt x="7531" y="10381"/>
                </a:lnTo>
                <a:lnTo>
                  <a:pt x="7531" y="10407"/>
                </a:lnTo>
                <a:cubicBezTo>
                  <a:pt x="7596" y="10445"/>
                  <a:pt x="7596" y="10484"/>
                  <a:pt x="7557" y="10523"/>
                </a:cubicBezTo>
                <a:cubicBezTo>
                  <a:pt x="7557" y="10548"/>
                  <a:pt x="7531" y="10587"/>
                  <a:pt x="7531" y="10613"/>
                </a:cubicBezTo>
                <a:cubicBezTo>
                  <a:pt x="7557" y="10639"/>
                  <a:pt x="7557" y="10677"/>
                  <a:pt x="7531" y="10703"/>
                </a:cubicBezTo>
                <a:lnTo>
                  <a:pt x="7531" y="10922"/>
                </a:lnTo>
                <a:lnTo>
                  <a:pt x="7892" y="11167"/>
                </a:lnTo>
                <a:cubicBezTo>
                  <a:pt x="7899" y="11161"/>
                  <a:pt x="7911" y="11158"/>
                  <a:pt x="7924" y="11158"/>
                </a:cubicBezTo>
                <a:cubicBezTo>
                  <a:pt x="7937" y="11158"/>
                  <a:pt x="7950" y="11161"/>
                  <a:pt x="7957" y="11167"/>
                </a:cubicBezTo>
                <a:lnTo>
                  <a:pt x="8034" y="11103"/>
                </a:lnTo>
                <a:cubicBezTo>
                  <a:pt x="8060" y="11142"/>
                  <a:pt x="8073" y="11193"/>
                  <a:pt x="8047" y="11232"/>
                </a:cubicBezTo>
                <a:lnTo>
                  <a:pt x="8150" y="11412"/>
                </a:lnTo>
                <a:lnTo>
                  <a:pt x="8537" y="11606"/>
                </a:lnTo>
                <a:cubicBezTo>
                  <a:pt x="8550" y="11593"/>
                  <a:pt x="8576" y="11567"/>
                  <a:pt x="8588" y="11541"/>
                </a:cubicBezTo>
                <a:cubicBezTo>
                  <a:pt x="8563" y="11477"/>
                  <a:pt x="8524" y="11412"/>
                  <a:pt x="8588" y="11348"/>
                </a:cubicBezTo>
                <a:cubicBezTo>
                  <a:pt x="8421" y="11270"/>
                  <a:pt x="8356" y="11077"/>
                  <a:pt x="8460" y="10922"/>
                </a:cubicBezTo>
                <a:cubicBezTo>
                  <a:pt x="8692" y="10613"/>
                  <a:pt x="8498" y="10458"/>
                  <a:pt x="8305" y="10278"/>
                </a:cubicBezTo>
                <a:cubicBezTo>
                  <a:pt x="8215" y="10162"/>
                  <a:pt x="8073" y="10110"/>
                  <a:pt x="8008" y="9994"/>
                </a:cubicBezTo>
                <a:cubicBezTo>
                  <a:pt x="8046" y="9978"/>
                  <a:pt x="8080" y="9972"/>
                  <a:pt x="8113" y="9972"/>
                </a:cubicBezTo>
                <a:cubicBezTo>
                  <a:pt x="8215" y="9972"/>
                  <a:pt x="8297" y="10035"/>
                  <a:pt x="8395" y="10084"/>
                </a:cubicBezTo>
                <a:cubicBezTo>
                  <a:pt x="8717" y="10252"/>
                  <a:pt x="8846" y="10574"/>
                  <a:pt x="9130" y="10755"/>
                </a:cubicBezTo>
                <a:cubicBezTo>
                  <a:pt x="9169" y="10690"/>
                  <a:pt x="9246" y="10652"/>
                  <a:pt x="9169" y="10574"/>
                </a:cubicBezTo>
                <a:cubicBezTo>
                  <a:pt x="9014" y="10419"/>
                  <a:pt x="9117" y="10316"/>
                  <a:pt x="9259" y="10226"/>
                </a:cubicBezTo>
                <a:lnTo>
                  <a:pt x="9285" y="10252"/>
                </a:lnTo>
                <a:lnTo>
                  <a:pt x="9323" y="10252"/>
                </a:lnTo>
                <a:cubicBezTo>
                  <a:pt x="9452" y="10342"/>
                  <a:pt x="9581" y="10445"/>
                  <a:pt x="9530" y="10639"/>
                </a:cubicBezTo>
                <a:lnTo>
                  <a:pt x="9672" y="10755"/>
                </a:lnTo>
                <a:cubicBezTo>
                  <a:pt x="9710" y="10703"/>
                  <a:pt x="9736" y="10652"/>
                  <a:pt x="9801" y="10639"/>
                </a:cubicBezTo>
                <a:cubicBezTo>
                  <a:pt x="9826" y="10613"/>
                  <a:pt x="9839" y="10600"/>
                  <a:pt x="9865" y="10574"/>
                </a:cubicBezTo>
                <a:lnTo>
                  <a:pt x="9942" y="10419"/>
                </a:lnTo>
                <a:cubicBezTo>
                  <a:pt x="9958" y="10373"/>
                  <a:pt x="9978" y="10350"/>
                  <a:pt x="10003" y="10350"/>
                </a:cubicBezTo>
                <a:cubicBezTo>
                  <a:pt x="10019" y="10350"/>
                  <a:pt x="10038" y="10360"/>
                  <a:pt x="10058" y="10381"/>
                </a:cubicBezTo>
                <a:cubicBezTo>
                  <a:pt x="10099" y="10421"/>
                  <a:pt x="10147" y="10453"/>
                  <a:pt x="10209" y="10453"/>
                </a:cubicBezTo>
                <a:cubicBezTo>
                  <a:pt x="10226" y="10453"/>
                  <a:pt x="10245" y="10451"/>
                  <a:pt x="10265" y="10445"/>
                </a:cubicBezTo>
                <a:cubicBezTo>
                  <a:pt x="10239" y="10187"/>
                  <a:pt x="10381" y="10097"/>
                  <a:pt x="10626" y="10084"/>
                </a:cubicBezTo>
                <a:lnTo>
                  <a:pt x="10703" y="9994"/>
                </a:lnTo>
                <a:cubicBezTo>
                  <a:pt x="10760" y="10043"/>
                  <a:pt x="10812" y="10142"/>
                  <a:pt x="10871" y="10142"/>
                </a:cubicBezTo>
                <a:cubicBezTo>
                  <a:pt x="10906" y="10142"/>
                  <a:pt x="10944" y="10107"/>
                  <a:pt x="10987" y="10007"/>
                </a:cubicBezTo>
                <a:lnTo>
                  <a:pt x="10922" y="9955"/>
                </a:lnTo>
                <a:cubicBezTo>
                  <a:pt x="10942" y="9877"/>
                  <a:pt x="10961" y="9799"/>
                  <a:pt x="11031" y="9799"/>
                </a:cubicBezTo>
                <a:cubicBezTo>
                  <a:pt x="11053" y="9799"/>
                  <a:pt x="11081" y="9807"/>
                  <a:pt x="11116" y="9826"/>
                </a:cubicBezTo>
                <a:cubicBezTo>
                  <a:pt x="11193" y="9878"/>
                  <a:pt x="11258" y="9942"/>
                  <a:pt x="11335" y="10007"/>
                </a:cubicBezTo>
                <a:cubicBezTo>
                  <a:pt x="11412" y="9981"/>
                  <a:pt x="11490" y="9929"/>
                  <a:pt x="11554" y="9852"/>
                </a:cubicBezTo>
                <a:cubicBezTo>
                  <a:pt x="11593" y="9659"/>
                  <a:pt x="11683" y="9478"/>
                  <a:pt x="11812" y="9323"/>
                </a:cubicBezTo>
                <a:lnTo>
                  <a:pt x="11902" y="9323"/>
                </a:lnTo>
                <a:lnTo>
                  <a:pt x="12096" y="9491"/>
                </a:lnTo>
                <a:cubicBezTo>
                  <a:pt x="12122" y="9491"/>
                  <a:pt x="12147" y="9491"/>
                  <a:pt x="12173" y="9504"/>
                </a:cubicBezTo>
                <a:cubicBezTo>
                  <a:pt x="12236" y="9430"/>
                  <a:pt x="12293" y="9399"/>
                  <a:pt x="12346" y="9399"/>
                </a:cubicBezTo>
                <a:cubicBezTo>
                  <a:pt x="12423" y="9399"/>
                  <a:pt x="12491" y="9464"/>
                  <a:pt x="12560" y="9555"/>
                </a:cubicBezTo>
                <a:cubicBezTo>
                  <a:pt x="12597" y="9578"/>
                  <a:pt x="12644" y="9592"/>
                  <a:pt x="12688" y="9592"/>
                </a:cubicBezTo>
                <a:cubicBezTo>
                  <a:pt x="12721" y="9592"/>
                  <a:pt x="12752" y="9585"/>
                  <a:pt x="12779" y="9568"/>
                </a:cubicBezTo>
                <a:cubicBezTo>
                  <a:pt x="12805" y="9491"/>
                  <a:pt x="12831" y="9414"/>
                  <a:pt x="12857" y="9336"/>
                </a:cubicBezTo>
                <a:cubicBezTo>
                  <a:pt x="12792" y="9248"/>
                  <a:pt x="12720" y="9224"/>
                  <a:pt x="12644" y="9224"/>
                </a:cubicBezTo>
                <a:cubicBezTo>
                  <a:pt x="12553" y="9224"/>
                  <a:pt x="12458" y="9259"/>
                  <a:pt x="12367" y="9259"/>
                </a:cubicBezTo>
                <a:lnTo>
                  <a:pt x="12134" y="8988"/>
                </a:lnTo>
                <a:cubicBezTo>
                  <a:pt x="12134" y="8872"/>
                  <a:pt x="12225" y="8743"/>
                  <a:pt x="12083" y="8666"/>
                </a:cubicBezTo>
                <a:cubicBezTo>
                  <a:pt x="12070" y="8614"/>
                  <a:pt x="12057" y="8575"/>
                  <a:pt x="12044" y="8537"/>
                </a:cubicBezTo>
                <a:cubicBezTo>
                  <a:pt x="12111" y="8470"/>
                  <a:pt x="12199" y="8432"/>
                  <a:pt x="12292" y="8432"/>
                </a:cubicBezTo>
                <a:cubicBezTo>
                  <a:pt x="12325" y="8432"/>
                  <a:pt x="12359" y="8436"/>
                  <a:pt x="12392" y="8447"/>
                </a:cubicBezTo>
                <a:cubicBezTo>
                  <a:pt x="12392" y="8524"/>
                  <a:pt x="12354" y="8614"/>
                  <a:pt x="12418" y="8692"/>
                </a:cubicBezTo>
                <a:lnTo>
                  <a:pt x="12560" y="8537"/>
                </a:lnTo>
                <a:cubicBezTo>
                  <a:pt x="12792" y="8627"/>
                  <a:pt x="12921" y="8820"/>
                  <a:pt x="13076" y="8988"/>
                </a:cubicBezTo>
                <a:cubicBezTo>
                  <a:pt x="13153" y="8898"/>
                  <a:pt x="13218" y="8808"/>
                  <a:pt x="13256" y="8692"/>
                </a:cubicBezTo>
                <a:cubicBezTo>
                  <a:pt x="13230" y="8653"/>
                  <a:pt x="13243" y="8588"/>
                  <a:pt x="13282" y="8563"/>
                </a:cubicBezTo>
                <a:cubicBezTo>
                  <a:pt x="13295" y="8498"/>
                  <a:pt x="13308" y="8434"/>
                  <a:pt x="13321" y="8382"/>
                </a:cubicBezTo>
                <a:lnTo>
                  <a:pt x="13385" y="8318"/>
                </a:lnTo>
                <a:cubicBezTo>
                  <a:pt x="13395" y="8277"/>
                  <a:pt x="13429" y="8245"/>
                  <a:pt x="13468" y="8245"/>
                </a:cubicBezTo>
                <a:cubicBezTo>
                  <a:pt x="13479" y="8245"/>
                  <a:pt x="13490" y="8247"/>
                  <a:pt x="13501" y="8253"/>
                </a:cubicBezTo>
                <a:lnTo>
                  <a:pt x="13501" y="8240"/>
                </a:lnTo>
                <a:cubicBezTo>
                  <a:pt x="13630" y="8073"/>
                  <a:pt x="13759" y="7918"/>
                  <a:pt x="13656" y="7686"/>
                </a:cubicBezTo>
                <a:cubicBezTo>
                  <a:pt x="13604" y="7570"/>
                  <a:pt x="13720" y="7518"/>
                  <a:pt x="13798" y="7479"/>
                </a:cubicBezTo>
                <a:lnTo>
                  <a:pt x="13955" y="7516"/>
                </a:lnTo>
                <a:lnTo>
                  <a:pt x="13955" y="7516"/>
                </a:lnTo>
                <a:cubicBezTo>
                  <a:pt x="13954" y="7517"/>
                  <a:pt x="13953" y="7517"/>
                  <a:pt x="13953" y="7518"/>
                </a:cubicBezTo>
                <a:lnTo>
                  <a:pt x="13953" y="7531"/>
                </a:lnTo>
                <a:cubicBezTo>
                  <a:pt x="13957" y="7527"/>
                  <a:pt x="13961" y="7523"/>
                  <a:pt x="13965" y="7518"/>
                </a:cubicBezTo>
                <a:lnTo>
                  <a:pt x="13965" y="7518"/>
                </a:lnTo>
                <a:lnTo>
                  <a:pt x="13965" y="7518"/>
                </a:lnTo>
                <a:lnTo>
                  <a:pt x="14107" y="7634"/>
                </a:lnTo>
                <a:lnTo>
                  <a:pt x="14223" y="7595"/>
                </a:lnTo>
                <a:cubicBezTo>
                  <a:pt x="14236" y="7595"/>
                  <a:pt x="14249" y="7608"/>
                  <a:pt x="14262" y="7621"/>
                </a:cubicBezTo>
                <a:cubicBezTo>
                  <a:pt x="14249" y="7608"/>
                  <a:pt x="14249" y="7595"/>
                  <a:pt x="14236" y="7595"/>
                </a:cubicBezTo>
                <a:cubicBezTo>
                  <a:pt x="14262" y="7531"/>
                  <a:pt x="14327" y="7544"/>
                  <a:pt x="14378" y="7531"/>
                </a:cubicBezTo>
                <a:lnTo>
                  <a:pt x="14378" y="7531"/>
                </a:lnTo>
                <a:cubicBezTo>
                  <a:pt x="14378" y="7583"/>
                  <a:pt x="14378" y="7634"/>
                  <a:pt x="14314" y="7647"/>
                </a:cubicBezTo>
                <a:cubicBezTo>
                  <a:pt x="14301" y="7647"/>
                  <a:pt x="14275" y="7634"/>
                  <a:pt x="14262" y="7621"/>
                </a:cubicBezTo>
                <a:lnTo>
                  <a:pt x="14262" y="7621"/>
                </a:lnTo>
                <a:cubicBezTo>
                  <a:pt x="14275" y="7634"/>
                  <a:pt x="14275" y="7634"/>
                  <a:pt x="14262" y="7647"/>
                </a:cubicBezTo>
                <a:cubicBezTo>
                  <a:pt x="14327" y="7647"/>
                  <a:pt x="14378" y="7686"/>
                  <a:pt x="14391" y="7737"/>
                </a:cubicBezTo>
                <a:cubicBezTo>
                  <a:pt x="14424" y="7792"/>
                  <a:pt x="14475" y="7846"/>
                  <a:pt x="14529" y="7846"/>
                </a:cubicBezTo>
                <a:cubicBezTo>
                  <a:pt x="14539" y="7846"/>
                  <a:pt x="14549" y="7844"/>
                  <a:pt x="14559" y="7840"/>
                </a:cubicBezTo>
                <a:cubicBezTo>
                  <a:pt x="14610" y="7815"/>
                  <a:pt x="14636" y="7712"/>
                  <a:pt x="14623" y="7634"/>
                </a:cubicBezTo>
                <a:lnTo>
                  <a:pt x="14378" y="7531"/>
                </a:lnTo>
                <a:cubicBezTo>
                  <a:pt x="14455" y="7428"/>
                  <a:pt x="14352" y="7286"/>
                  <a:pt x="14455" y="7209"/>
                </a:cubicBezTo>
                <a:cubicBezTo>
                  <a:pt x="14610" y="7093"/>
                  <a:pt x="14584" y="6938"/>
                  <a:pt x="14584" y="6783"/>
                </a:cubicBezTo>
                <a:cubicBezTo>
                  <a:pt x="14584" y="6616"/>
                  <a:pt x="14546" y="6448"/>
                  <a:pt x="14443" y="6306"/>
                </a:cubicBezTo>
                <a:cubicBezTo>
                  <a:pt x="14352" y="6190"/>
                  <a:pt x="14327" y="6035"/>
                  <a:pt x="14378" y="5893"/>
                </a:cubicBezTo>
                <a:cubicBezTo>
                  <a:pt x="14389" y="5889"/>
                  <a:pt x="14399" y="5887"/>
                  <a:pt x="14410" y="5887"/>
                </a:cubicBezTo>
                <a:cubicBezTo>
                  <a:pt x="14484" y="5887"/>
                  <a:pt x="14563" y="5985"/>
                  <a:pt x="14643" y="5985"/>
                </a:cubicBezTo>
                <a:cubicBezTo>
                  <a:pt x="14679" y="5985"/>
                  <a:pt x="14715" y="5965"/>
                  <a:pt x="14752" y="5906"/>
                </a:cubicBezTo>
                <a:cubicBezTo>
                  <a:pt x="14778" y="5700"/>
                  <a:pt x="14739" y="5481"/>
                  <a:pt x="14945" y="5339"/>
                </a:cubicBezTo>
                <a:cubicBezTo>
                  <a:pt x="15023" y="5262"/>
                  <a:pt x="15049" y="5158"/>
                  <a:pt x="15036" y="5068"/>
                </a:cubicBezTo>
                <a:cubicBezTo>
                  <a:pt x="14984" y="4681"/>
                  <a:pt x="15461" y="4514"/>
                  <a:pt x="15693" y="4333"/>
                </a:cubicBezTo>
                <a:lnTo>
                  <a:pt x="15693" y="491"/>
                </a:lnTo>
                <a:cubicBezTo>
                  <a:pt x="15680" y="426"/>
                  <a:pt x="15680" y="362"/>
                  <a:pt x="15693" y="310"/>
                </a:cubicBezTo>
                <a:lnTo>
                  <a:pt x="15693" y="1"/>
                </a:lnTo>
                <a:close/>
              </a:path>
            </a:pathLst>
          </a:custGeom>
          <a:solidFill>
            <a:srgbClr val="A75441">
              <a:alpha val="232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09" name="Google Shape;209;p3"/>
          <p:cNvGrpSpPr/>
          <p:nvPr/>
        </p:nvGrpSpPr>
        <p:grpSpPr>
          <a:xfrm>
            <a:off x="1428429" y="8947162"/>
            <a:ext cx="15431762" cy="628184"/>
            <a:chOff x="946206" y="1234018"/>
            <a:chExt cx="7556440" cy="307601"/>
          </a:xfrm>
        </p:grpSpPr>
        <p:grpSp>
          <p:nvGrpSpPr>
            <p:cNvPr id="210" name="Google Shape;210;p3"/>
            <p:cNvGrpSpPr/>
            <p:nvPr/>
          </p:nvGrpSpPr>
          <p:grpSpPr>
            <a:xfrm>
              <a:off x="1114930" y="1355757"/>
              <a:ext cx="7163972" cy="64150"/>
              <a:chOff x="1299890" y="844622"/>
              <a:chExt cx="6544233" cy="64143"/>
            </a:xfrm>
          </p:grpSpPr>
          <p:grpSp>
            <p:nvGrpSpPr>
              <p:cNvPr id="211" name="Google Shape;211;p3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12" name="Google Shape;212;p3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" name="Google Shape;213;p3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" name="Google Shape;214;p3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" name="Google Shape;215;p3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" name="Google Shape;216;p3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" name="Google Shape;217;p3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3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Google Shape;219;p3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3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221;p3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222;p3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223;p3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Google Shape;224;p3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225;p3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226;p3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227;p3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228;p3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229;p3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Google Shape;230;p3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231;p3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2" name="Google Shape;232;p3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" name="Google Shape;233;p3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" name="Google Shape;234;p3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" name="Google Shape;235;p3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" name="Google Shape;236;p3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" name="Google Shape;237;p3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" name="Google Shape;238;p3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" name="Google Shape;239;p3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" name="Google Shape;240;p3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1" name="Google Shape;241;p3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2" name="Google Shape;242;p3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" name="Google Shape;243;p3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" name="Google Shape;244;p3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5" name="Google Shape;245;p3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46" name="Google Shape;246;p3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7" name="Google Shape;247;p3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" name="Google Shape;248;p3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3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3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3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p3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3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3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255;p3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256;p3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57;p3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" name="Google Shape;258;p3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" name="Google Shape;259;p3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" name="Google Shape;260;p3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3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3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3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3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3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266;p3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67;p3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68;p3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269;p3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270;p3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71;p3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p3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73;p3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p3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3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3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p3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78;p3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9" name="Google Shape;279;p3"/>
            <p:cNvGrpSpPr/>
            <p:nvPr/>
          </p:nvGrpSpPr>
          <p:grpSpPr>
            <a:xfrm>
              <a:off x="946206" y="1234018"/>
              <a:ext cx="310295" cy="307601"/>
              <a:chOff x="1969331" y="802493"/>
              <a:chExt cx="310295" cy="307601"/>
            </a:xfrm>
          </p:grpSpPr>
          <p:sp>
            <p:nvSpPr>
              <p:cNvPr id="280" name="Google Shape;280;p3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81" name="Google Shape;281;p3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82" name="Google Shape;282;p3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283;p3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284;p3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3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3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3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88" name="Google Shape;288;p3"/>
            <p:cNvGrpSpPr/>
            <p:nvPr/>
          </p:nvGrpSpPr>
          <p:grpSpPr>
            <a:xfrm flipH="1">
              <a:off x="8192350" y="1234018"/>
              <a:ext cx="310295" cy="307601"/>
              <a:chOff x="1969331" y="802493"/>
              <a:chExt cx="310295" cy="307601"/>
            </a:xfrm>
          </p:grpSpPr>
          <p:sp>
            <p:nvSpPr>
              <p:cNvPr id="289" name="Google Shape;289;p3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90" name="Google Shape;290;p3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91" name="Google Shape;291;p3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3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3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4" name="Google Shape;294;p3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5" name="Google Shape;295;p3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3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97" name="Google Shape;297;p3"/>
          <p:cNvGrpSpPr/>
          <p:nvPr/>
        </p:nvGrpSpPr>
        <p:grpSpPr>
          <a:xfrm>
            <a:off x="1428418" y="711634"/>
            <a:ext cx="15431762" cy="628184"/>
            <a:chOff x="714181" y="414418"/>
            <a:chExt cx="7556440" cy="307601"/>
          </a:xfrm>
        </p:grpSpPr>
        <p:grpSp>
          <p:nvGrpSpPr>
            <p:cNvPr id="298" name="Google Shape;298;p3"/>
            <p:cNvGrpSpPr/>
            <p:nvPr/>
          </p:nvGrpSpPr>
          <p:grpSpPr>
            <a:xfrm>
              <a:off x="882905" y="536157"/>
              <a:ext cx="7163972" cy="64150"/>
              <a:chOff x="1299890" y="844622"/>
              <a:chExt cx="6544233" cy="64143"/>
            </a:xfrm>
          </p:grpSpPr>
          <p:grpSp>
            <p:nvGrpSpPr>
              <p:cNvPr id="299" name="Google Shape;299;p3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300" name="Google Shape;300;p3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1" name="Google Shape;301;p3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2" name="Google Shape;302;p3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3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3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3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3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7" name="Google Shape;307;p3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8" name="Google Shape;308;p3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3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3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3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3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3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4" name="Google Shape;314;p3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5" name="Google Shape;315;p3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3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3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3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3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3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3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2" name="Google Shape;322;p3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3" name="Google Shape;323;p3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4" name="Google Shape;324;p3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5" name="Google Shape;325;p3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Google Shape;326;p3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Google Shape;327;p3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8" name="Google Shape;328;p3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329;p3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Google Shape;330;p3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1" name="Google Shape;331;p3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2" name="Google Shape;332;p3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3" name="Google Shape;333;p3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334" name="Google Shape;334;p3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335;p3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3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7" name="Google Shape;337;p3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8" name="Google Shape;338;p3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9" name="Google Shape;339;p3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0" name="Google Shape;340;p3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1" name="Google Shape;341;p3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2" name="Google Shape;342;p3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3" name="Google Shape;343;p3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4" name="Google Shape;344;p3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5" name="Google Shape;345;p3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6" name="Google Shape;346;p3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3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8" name="Google Shape;348;p3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9" name="Google Shape;349;p3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0" name="Google Shape;350;p3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1" name="Google Shape;351;p3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2" name="Google Shape;352;p3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3" name="Google Shape;353;p3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4" name="Google Shape;354;p3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5" name="Google Shape;355;p3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6" name="Google Shape;356;p3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7" name="Google Shape;357;p3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8" name="Google Shape;358;p3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9" name="Google Shape;359;p3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0" name="Google Shape;360;p3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1" name="Google Shape;361;p3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2" name="Google Shape;362;p3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3" name="Google Shape;363;p3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4" name="Google Shape;364;p3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5" name="Google Shape;365;p3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6" name="Google Shape;366;p3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67" name="Google Shape;367;p3"/>
            <p:cNvGrpSpPr/>
            <p:nvPr/>
          </p:nvGrpSpPr>
          <p:grpSpPr>
            <a:xfrm>
              <a:off x="714181" y="414418"/>
              <a:ext cx="310295" cy="307601"/>
              <a:chOff x="1969331" y="802493"/>
              <a:chExt cx="310295" cy="307601"/>
            </a:xfrm>
          </p:grpSpPr>
          <p:sp>
            <p:nvSpPr>
              <p:cNvPr id="368" name="Google Shape;368;p3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369" name="Google Shape;369;p3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370" name="Google Shape;370;p3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2" name="Google Shape;372;p3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3" name="Google Shape;373;p3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5" name="Google Shape;375;p3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76" name="Google Shape;376;p3"/>
            <p:cNvGrpSpPr/>
            <p:nvPr/>
          </p:nvGrpSpPr>
          <p:grpSpPr>
            <a:xfrm flipH="1">
              <a:off x="7960325" y="414418"/>
              <a:ext cx="310295" cy="307601"/>
              <a:chOff x="1969331" y="802493"/>
              <a:chExt cx="310295" cy="307601"/>
            </a:xfrm>
          </p:grpSpPr>
          <p:sp>
            <p:nvSpPr>
              <p:cNvPr id="377" name="Google Shape;377;p3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378" name="Google Shape;378;p3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379" name="Google Shape;379;p3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0" name="Google Shape;380;p3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1" name="Google Shape;381;p3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2" name="Google Shape;382;p3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3" name="Google Shape;383;p3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4" name="Google Shape;384;p3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828085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Google Shape;1054;p8"/>
          <p:cNvPicPr preferRelativeResize="0"/>
          <p:nvPr/>
        </p:nvPicPr>
        <p:blipFill rotWithShape="1">
          <a:blip r:embed="rId2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p8"/>
          <p:cNvSpPr txBox="1">
            <a:spLocks noGrp="1"/>
          </p:cNvSpPr>
          <p:nvPr>
            <p:ph type="title"/>
          </p:nvPr>
        </p:nvSpPr>
        <p:spPr>
          <a:xfrm>
            <a:off x="2776200" y="2097176"/>
            <a:ext cx="12735600" cy="60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5999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grpSp>
        <p:nvGrpSpPr>
          <p:cNvPr id="1056" name="Google Shape;1056;p8"/>
          <p:cNvGrpSpPr/>
          <p:nvPr/>
        </p:nvGrpSpPr>
        <p:grpSpPr>
          <a:xfrm>
            <a:off x="1428418" y="711634"/>
            <a:ext cx="15431762" cy="628184"/>
            <a:chOff x="714181" y="414418"/>
            <a:chExt cx="7556440" cy="307601"/>
          </a:xfrm>
        </p:grpSpPr>
        <p:grpSp>
          <p:nvGrpSpPr>
            <p:cNvPr id="1057" name="Google Shape;1057;p8"/>
            <p:cNvGrpSpPr/>
            <p:nvPr/>
          </p:nvGrpSpPr>
          <p:grpSpPr>
            <a:xfrm>
              <a:off x="882905" y="536157"/>
              <a:ext cx="7163972" cy="64150"/>
              <a:chOff x="1299890" y="844622"/>
              <a:chExt cx="6544233" cy="64143"/>
            </a:xfrm>
          </p:grpSpPr>
          <p:grpSp>
            <p:nvGrpSpPr>
              <p:cNvPr id="1058" name="Google Shape;1058;p8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059" name="Google Shape;1059;p8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0" name="Google Shape;1060;p8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1" name="Google Shape;1061;p8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2" name="Google Shape;1062;p8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3" name="Google Shape;1063;p8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4" name="Google Shape;1064;p8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5" name="Google Shape;1065;p8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6" name="Google Shape;1066;p8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7" name="Google Shape;1067;p8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8" name="Google Shape;1068;p8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9" name="Google Shape;1069;p8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0" name="Google Shape;1070;p8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1" name="Google Shape;1071;p8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2" name="Google Shape;1072;p8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3" name="Google Shape;1073;p8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4" name="Google Shape;1074;p8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5" name="Google Shape;1075;p8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6" name="Google Shape;1076;p8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7" name="Google Shape;1077;p8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8" name="Google Shape;1078;p8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9" name="Google Shape;1079;p8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0" name="Google Shape;1080;p8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1" name="Google Shape;1081;p8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2" name="Google Shape;1082;p8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3" name="Google Shape;1083;p8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4" name="Google Shape;1084;p8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5" name="Google Shape;1085;p8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6" name="Google Shape;1086;p8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7" name="Google Shape;1087;p8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8" name="Google Shape;1088;p8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9" name="Google Shape;1089;p8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0" name="Google Shape;1090;p8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1" name="Google Shape;1091;p8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92" name="Google Shape;1092;p8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093" name="Google Shape;1093;p8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4" name="Google Shape;1094;p8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5" name="Google Shape;1095;p8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6" name="Google Shape;1096;p8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7" name="Google Shape;1097;p8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8" name="Google Shape;1098;p8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9" name="Google Shape;1099;p8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0" name="Google Shape;1100;p8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1" name="Google Shape;1101;p8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2" name="Google Shape;1102;p8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3" name="Google Shape;1103;p8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4" name="Google Shape;1104;p8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5" name="Google Shape;1105;p8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6" name="Google Shape;1106;p8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7" name="Google Shape;1107;p8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8" name="Google Shape;1108;p8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9" name="Google Shape;1109;p8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0" name="Google Shape;1110;p8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1" name="Google Shape;1111;p8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126" name="Google Shape;1126;p8"/>
            <p:cNvGrpSpPr/>
            <p:nvPr/>
          </p:nvGrpSpPr>
          <p:grpSpPr>
            <a:xfrm>
              <a:off x="714181" y="414418"/>
              <a:ext cx="310295" cy="307601"/>
              <a:chOff x="1969331" y="802493"/>
              <a:chExt cx="310295" cy="307601"/>
            </a:xfrm>
          </p:grpSpPr>
          <p:sp>
            <p:nvSpPr>
              <p:cNvPr id="1127" name="Google Shape;1127;p8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128" name="Google Shape;1128;p8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129" name="Google Shape;1129;p8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135" name="Google Shape;1135;p8"/>
            <p:cNvGrpSpPr/>
            <p:nvPr/>
          </p:nvGrpSpPr>
          <p:grpSpPr>
            <a:xfrm flipH="1">
              <a:off x="7960325" y="414418"/>
              <a:ext cx="310295" cy="307601"/>
              <a:chOff x="1969331" y="802493"/>
              <a:chExt cx="310295" cy="307601"/>
            </a:xfrm>
          </p:grpSpPr>
          <p:sp>
            <p:nvSpPr>
              <p:cNvPr id="1136" name="Google Shape;1136;p8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137" name="Google Shape;1137;p8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138" name="Google Shape;1138;p8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144" name="Google Shape;1144;p8"/>
          <p:cNvGrpSpPr/>
          <p:nvPr/>
        </p:nvGrpSpPr>
        <p:grpSpPr>
          <a:xfrm>
            <a:off x="1428429" y="8947162"/>
            <a:ext cx="15431762" cy="628184"/>
            <a:chOff x="946206" y="1234018"/>
            <a:chExt cx="7556440" cy="307601"/>
          </a:xfrm>
        </p:grpSpPr>
        <p:grpSp>
          <p:nvGrpSpPr>
            <p:cNvPr id="1145" name="Google Shape;1145;p8"/>
            <p:cNvGrpSpPr/>
            <p:nvPr/>
          </p:nvGrpSpPr>
          <p:grpSpPr>
            <a:xfrm>
              <a:off x="1114930" y="1355757"/>
              <a:ext cx="7163972" cy="64150"/>
              <a:chOff x="1299890" y="844622"/>
              <a:chExt cx="6544233" cy="64143"/>
            </a:xfrm>
          </p:grpSpPr>
          <p:grpSp>
            <p:nvGrpSpPr>
              <p:cNvPr id="1146" name="Google Shape;1146;p8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147" name="Google Shape;1147;p8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4" name="Google Shape;1164;p8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5" name="Google Shape;1165;p8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1" name="Google Shape;1171;p8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2" name="Google Shape;1172;p8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80" name="Google Shape;1180;p8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181" name="Google Shape;1181;p8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7" name="Google Shape;1187;p8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8" name="Google Shape;1188;p8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4" name="Google Shape;1194;p8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5" name="Google Shape;1195;p8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5" name="Google Shape;1205;p8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6" name="Google Shape;1206;p8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214" name="Google Shape;1214;p8"/>
            <p:cNvGrpSpPr/>
            <p:nvPr/>
          </p:nvGrpSpPr>
          <p:grpSpPr>
            <a:xfrm>
              <a:off x="946206" y="1234018"/>
              <a:ext cx="310295" cy="307601"/>
              <a:chOff x="1969331" y="802493"/>
              <a:chExt cx="310295" cy="307601"/>
            </a:xfrm>
          </p:grpSpPr>
          <p:sp>
            <p:nvSpPr>
              <p:cNvPr id="1215" name="Google Shape;1215;p8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16" name="Google Shape;1216;p8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217" name="Google Shape;1217;p8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223" name="Google Shape;1223;p8"/>
            <p:cNvGrpSpPr/>
            <p:nvPr/>
          </p:nvGrpSpPr>
          <p:grpSpPr>
            <a:xfrm flipH="1">
              <a:off x="8192350" y="1234018"/>
              <a:ext cx="310295" cy="307601"/>
              <a:chOff x="1969331" y="802493"/>
              <a:chExt cx="310295" cy="307601"/>
            </a:xfrm>
          </p:grpSpPr>
          <p:sp>
            <p:nvSpPr>
              <p:cNvPr id="1224" name="Google Shape;1224;p8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25" name="Google Shape;1225;p8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226" name="Google Shape;1226;p8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232" name="Google Shape;1232;p8"/>
          <p:cNvGrpSpPr/>
          <p:nvPr/>
        </p:nvGrpSpPr>
        <p:grpSpPr>
          <a:xfrm>
            <a:off x="13761791" y="-29848"/>
            <a:ext cx="4529447" cy="1369634"/>
            <a:chOff x="6200475" y="1"/>
            <a:chExt cx="2264497" cy="684749"/>
          </a:xfrm>
        </p:grpSpPr>
        <p:sp>
          <p:nvSpPr>
            <p:cNvPr id="1233" name="Google Shape;1233;p8"/>
            <p:cNvSpPr/>
            <p:nvPr/>
          </p:nvSpPr>
          <p:spPr>
            <a:xfrm rot="10800000" flipH="1">
              <a:off x="7116756" y="5717"/>
              <a:ext cx="8848" cy="1497"/>
            </a:xfrm>
            <a:custGeom>
              <a:avLst/>
              <a:gdLst/>
              <a:ahLst/>
              <a:cxnLst/>
              <a:rect l="l" t="t" r="r" b="b"/>
              <a:pathLst>
                <a:path w="65" h="11" extrusionOk="0">
                  <a:moveTo>
                    <a:pt x="0" y="1"/>
                  </a:moveTo>
                  <a:cubicBezTo>
                    <a:pt x="7" y="7"/>
                    <a:pt x="17" y="10"/>
                    <a:pt x="28" y="10"/>
                  </a:cubicBezTo>
                  <a:cubicBezTo>
                    <a:pt x="39" y="10"/>
                    <a:pt x="52" y="7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234;p8"/>
            <p:cNvSpPr/>
            <p:nvPr/>
          </p:nvSpPr>
          <p:spPr>
            <a:xfrm rot="10800000" flipH="1">
              <a:off x="7822447" y="8441"/>
              <a:ext cx="340591" cy="151652"/>
            </a:xfrm>
            <a:custGeom>
              <a:avLst/>
              <a:gdLst/>
              <a:ahLst/>
              <a:cxnLst/>
              <a:rect l="l" t="t" r="r" b="b"/>
              <a:pathLst>
                <a:path w="2502" h="1114" extrusionOk="0">
                  <a:moveTo>
                    <a:pt x="1884" y="0"/>
                  </a:moveTo>
                  <a:cubicBezTo>
                    <a:pt x="1822" y="0"/>
                    <a:pt x="1756" y="33"/>
                    <a:pt x="1676" y="92"/>
                  </a:cubicBezTo>
                  <a:cubicBezTo>
                    <a:pt x="1616" y="142"/>
                    <a:pt x="1541" y="216"/>
                    <a:pt x="1443" y="216"/>
                  </a:cubicBezTo>
                  <a:cubicBezTo>
                    <a:pt x="1415" y="216"/>
                    <a:pt x="1386" y="210"/>
                    <a:pt x="1354" y="195"/>
                  </a:cubicBezTo>
                  <a:lnTo>
                    <a:pt x="1328" y="157"/>
                  </a:lnTo>
                  <a:cubicBezTo>
                    <a:pt x="1328" y="131"/>
                    <a:pt x="1315" y="105"/>
                    <a:pt x="1315" y="66"/>
                  </a:cubicBezTo>
                  <a:cubicBezTo>
                    <a:pt x="1315" y="48"/>
                    <a:pt x="1302" y="36"/>
                    <a:pt x="1279" y="36"/>
                  </a:cubicBezTo>
                  <a:cubicBezTo>
                    <a:pt x="1271" y="36"/>
                    <a:pt x="1261" y="37"/>
                    <a:pt x="1251" y="41"/>
                  </a:cubicBezTo>
                  <a:lnTo>
                    <a:pt x="1225" y="208"/>
                  </a:lnTo>
                  <a:cubicBezTo>
                    <a:pt x="1212" y="208"/>
                    <a:pt x="1212" y="208"/>
                    <a:pt x="1199" y="221"/>
                  </a:cubicBezTo>
                  <a:cubicBezTo>
                    <a:pt x="1109" y="208"/>
                    <a:pt x="1032" y="144"/>
                    <a:pt x="1006" y="53"/>
                  </a:cubicBezTo>
                  <a:cubicBezTo>
                    <a:pt x="980" y="53"/>
                    <a:pt x="954" y="79"/>
                    <a:pt x="967" y="105"/>
                  </a:cubicBezTo>
                  <a:lnTo>
                    <a:pt x="1045" y="273"/>
                  </a:lnTo>
                  <a:lnTo>
                    <a:pt x="1019" y="324"/>
                  </a:lnTo>
                  <a:cubicBezTo>
                    <a:pt x="993" y="337"/>
                    <a:pt x="980" y="363"/>
                    <a:pt x="941" y="363"/>
                  </a:cubicBezTo>
                  <a:cubicBezTo>
                    <a:pt x="921" y="356"/>
                    <a:pt x="900" y="342"/>
                    <a:pt x="885" y="342"/>
                  </a:cubicBezTo>
                  <a:cubicBezTo>
                    <a:pt x="872" y="342"/>
                    <a:pt x="864" y="353"/>
                    <a:pt x="864" y="389"/>
                  </a:cubicBezTo>
                  <a:cubicBezTo>
                    <a:pt x="856" y="435"/>
                    <a:pt x="872" y="444"/>
                    <a:pt x="894" y="444"/>
                  </a:cubicBezTo>
                  <a:cubicBezTo>
                    <a:pt x="908" y="444"/>
                    <a:pt x="926" y="440"/>
                    <a:pt x="941" y="440"/>
                  </a:cubicBezTo>
                  <a:lnTo>
                    <a:pt x="1006" y="440"/>
                  </a:lnTo>
                  <a:cubicBezTo>
                    <a:pt x="1032" y="505"/>
                    <a:pt x="1006" y="531"/>
                    <a:pt x="941" y="556"/>
                  </a:cubicBezTo>
                  <a:cubicBezTo>
                    <a:pt x="894" y="539"/>
                    <a:pt x="844" y="531"/>
                    <a:pt x="793" y="531"/>
                  </a:cubicBezTo>
                  <a:cubicBezTo>
                    <a:pt x="692" y="531"/>
                    <a:pt x="589" y="565"/>
                    <a:pt x="503" y="634"/>
                  </a:cubicBezTo>
                  <a:lnTo>
                    <a:pt x="426" y="647"/>
                  </a:lnTo>
                  <a:cubicBezTo>
                    <a:pt x="284" y="582"/>
                    <a:pt x="155" y="531"/>
                    <a:pt x="0" y="505"/>
                  </a:cubicBezTo>
                  <a:lnTo>
                    <a:pt x="0" y="505"/>
                  </a:lnTo>
                  <a:cubicBezTo>
                    <a:pt x="129" y="569"/>
                    <a:pt x="258" y="634"/>
                    <a:pt x="400" y="672"/>
                  </a:cubicBezTo>
                  <a:cubicBezTo>
                    <a:pt x="400" y="698"/>
                    <a:pt x="400" y="724"/>
                    <a:pt x="374" y="750"/>
                  </a:cubicBezTo>
                  <a:cubicBezTo>
                    <a:pt x="284" y="892"/>
                    <a:pt x="284" y="1021"/>
                    <a:pt x="426" y="1111"/>
                  </a:cubicBezTo>
                  <a:cubicBezTo>
                    <a:pt x="430" y="1113"/>
                    <a:pt x="433" y="1114"/>
                    <a:pt x="436" y="1114"/>
                  </a:cubicBezTo>
                  <a:cubicBezTo>
                    <a:pt x="450" y="1114"/>
                    <a:pt x="460" y="1102"/>
                    <a:pt x="472" y="1102"/>
                  </a:cubicBezTo>
                  <a:cubicBezTo>
                    <a:pt x="477" y="1102"/>
                    <a:pt x="483" y="1104"/>
                    <a:pt x="490" y="1111"/>
                  </a:cubicBezTo>
                  <a:cubicBezTo>
                    <a:pt x="601" y="1104"/>
                    <a:pt x="714" y="1102"/>
                    <a:pt x="826" y="1102"/>
                  </a:cubicBezTo>
                  <a:cubicBezTo>
                    <a:pt x="1080" y="1102"/>
                    <a:pt x="1337" y="1114"/>
                    <a:pt x="1595" y="1114"/>
                  </a:cubicBezTo>
                  <a:cubicBezTo>
                    <a:pt x="1661" y="1114"/>
                    <a:pt x="1726" y="1113"/>
                    <a:pt x="1792" y="1111"/>
                  </a:cubicBezTo>
                  <a:lnTo>
                    <a:pt x="1921" y="1111"/>
                  </a:lnTo>
                  <a:cubicBezTo>
                    <a:pt x="1933" y="968"/>
                    <a:pt x="1923" y="824"/>
                    <a:pt x="2044" y="824"/>
                  </a:cubicBezTo>
                  <a:cubicBezTo>
                    <a:pt x="2054" y="824"/>
                    <a:pt x="2065" y="825"/>
                    <a:pt x="2076" y="827"/>
                  </a:cubicBezTo>
                  <a:lnTo>
                    <a:pt x="2153" y="827"/>
                  </a:lnTo>
                  <a:cubicBezTo>
                    <a:pt x="2218" y="776"/>
                    <a:pt x="2347" y="801"/>
                    <a:pt x="2373" y="685"/>
                  </a:cubicBezTo>
                  <a:cubicBezTo>
                    <a:pt x="2502" y="621"/>
                    <a:pt x="2502" y="621"/>
                    <a:pt x="2424" y="479"/>
                  </a:cubicBezTo>
                  <a:cubicBezTo>
                    <a:pt x="2463" y="376"/>
                    <a:pt x="2373" y="337"/>
                    <a:pt x="2347" y="286"/>
                  </a:cubicBezTo>
                  <a:lnTo>
                    <a:pt x="2295" y="286"/>
                  </a:lnTo>
                  <a:cubicBezTo>
                    <a:pt x="2205" y="286"/>
                    <a:pt x="2205" y="247"/>
                    <a:pt x="2257" y="182"/>
                  </a:cubicBezTo>
                  <a:lnTo>
                    <a:pt x="2257" y="157"/>
                  </a:lnTo>
                  <a:lnTo>
                    <a:pt x="2231" y="118"/>
                  </a:lnTo>
                  <a:lnTo>
                    <a:pt x="2179" y="118"/>
                  </a:lnTo>
                  <a:cubicBezTo>
                    <a:pt x="2165" y="123"/>
                    <a:pt x="2149" y="126"/>
                    <a:pt x="2134" y="126"/>
                  </a:cubicBezTo>
                  <a:cubicBezTo>
                    <a:pt x="2106" y="126"/>
                    <a:pt x="2080" y="117"/>
                    <a:pt x="2063" y="92"/>
                  </a:cubicBezTo>
                  <a:cubicBezTo>
                    <a:pt x="2000" y="29"/>
                    <a:pt x="1944" y="0"/>
                    <a:pt x="1884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235;p8"/>
            <p:cNvSpPr/>
            <p:nvPr/>
          </p:nvSpPr>
          <p:spPr>
            <a:xfrm rot="10800000" flipH="1">
              <a:off x="6758738" y="6943"/>
              <a:ext cx="8848" cy="3812"/>
            </a:xfrm>
            <a:custGeom>
              <a:avLst/>
              <a:gdLst/>
              <a:ahLst/>
              <a:cxnLst/>
              <a:rect l="l" t="t" r="r" b="b"/>
              <a:pathLst>
                <a:path w="65" h="28" extrusionOk="0">
                  <a:moveTo>
                    <a:pt x="0" y="1"/>
                  </a:moveTo>
                  <a:cubicBezTo>
                    <a:pt x="0" y="20"/>
                    <a:pt x="4" y="27"/>
                    <a:pt x="10" y="27"/>
                  </a:cubicBezTo>
                  <a:cubicBezTo>
                    <a:pt x="21" y="27"/>
                    <a:pt x="40" y="9"/>
                    <a:pt x="64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236;p8"/>
            <p:cNvSpPr/>
            <p:nvPr/>
          </p:nvSpPr>
          <p:spPr>
            <a:xfrm rot="10800000" flipH="1">
              <a:off x="6842866" y="9801"/>
              <a:ext cx="1906" cy="953"/>
            </a:xfrm>
            <a:custGeom>
              <a:avLst/>
              <a:gdLst/>
              <a:ahLst/>
              <a:cxnLst/>
              <a:rect l="l" t="t" r="r" b="b"/>
              <a:pathLst>
                <a:path w="14" h="7" extrusionOk="0">
                  <a:moveTo>
                    <a:pt x="1" y="1"/>
                  </a:moveTo>
                  <a:cubicBezTo>
                    <a:pt x="1" y="1"/>
                    <a:pt x="7" y="7"/>
                    <a:pt x="10" y="7"/>
                  </a:cubicBezTo>
                  <a:cubicBezTo>
                    <a:pt x="12" y="7"/>
                    <a:pt x="14" y="5"/>
                    <a:pt x="14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237;p8"/>
            <p:cNvSpPr/>
            <p:nvPr/>
          </p:nvSpPr>
          <p:spPr>
            <a:xfrm rot="10800000" flipH="1">
              <a:off x="6770990" y="10618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238;p8"/>
            <p:cNvSpPr/>
            <p:nvPr/>
          </p:nvSpPr>
          <p:spPr>
            <a:xfrm rot="10800000" flipH="1">
              <a:off x="6841232" y="10618"/>
              <a:ext cx="1770" cy="136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3" y="1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239;p8"/>
            <p:cNvSpPr/>
            <p:nvPr/>
          </p:nvSpPr>
          <p:spPr>
            <a:xfrm rot="10800000" flipH="1">
              <a:off x="6767451" y="10618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240;p8"/>
            <p:cNvSpPr/>
            <p:nvPr/>
          </p:nvSpPr>
          <p:spPr>
            <a:xfrm rot="10800000" flipH="1">
              <a:off x="7265953" y="453733"/>
              <a:ext cx="254695" cy="174794"/>
            </a:xfrm>
            <a:custGeom>
              <a:avLst/>
              <a:gdLst/>
              <a:ahLst/>
              <a:cxnLst/>
              <a:rect l="l" t="t" r="r" b="b"/>
              <a:pathLst>
                <a:path w="1871" h="1284" extrusionOk="0">
                  <a:moveTo>
                    <a:pt x="942" y="0"/>
                  </a:moveTo>
                  <a:cubicBezTo>
                    <a:pt x="896" y="37"/>
                    <a:pt x="857" y="106"/>
                    <a:pt x="796" y="106"/>
                  </a:cubicBezTo>
                  <a:cubicBezTo>
                    <a:pt x="772" y="106"/>
                    <a:pt x="743" y="94"/>
                    <a:pt x="710" y="65"/>
                  </a:cubicBezTo>
                  <a:cubicBezTo>
                    <a:pt x="687" y="77"/>
                    <a:pt x="661" y="81"/>
                    <a:pt x="635" y="81"/>
                  </a:cubicBezTo>
                  <a:cubicBezTo>
                    <a:pt x="608" y="81"/>
                    <a:pt x="580" y="77"/>
                    <a:pt x="553" y="77"/>
                  </a:cubicBezTo>
                  <a:cubicBezTo>
                    <a:pt x="500" y="77"/>
                    <a:pt x="452" y="90"/>
                    <a:pt x="426" y="168"/>
                  </a:cubicBezTo>
                  <a:cubicBezTo>
                    <a:pt x="416" y="189"/>
                    <a:pt x="405" y="210"/>
                    <a:pt x="387" y="210"/>
                  </a:cubicBezTo>
                  <a:cubicBezTo>
                    <a:pt x="384" y="210"/>
                    <a:pt x="379" y="209"/>
                    <a:pt x="374" y="206"/>
                  </a:cubicBezTo>
                  <a:cubicBezTo>
                    <a:pt x="343" y="184"/>
                    <a:pt x="318" y="175"/>
                    <a:pt x="299" y="175"/>
                  </a:cubicBezTo>
                  <a:cubicBezTo>
                    <a:pt x="238" y="175"/>
                    <a:pt x="226" y="261"/>
                    <a:pt x="207" y="310"/>
                  </a:cubicBezTo>
                  <a:cubicBezTo>
                    <a:pt x="194" y="387"/>
                    <a:pt x="142" y="400"/>
                    <a:pt x="78" y="400"/>
                  </a:cubicBezTo>
                  <a:cubicBezTo>
                    <a:pt x="78" y="413"/>
                    <a:pt x="78" y="413"/>
                    <a:pt x="78" y="426"/>
                  </a:cubicBezTo>
                  <a:cubicBezTo>
                    <a:pt x="142" y="477"/>
                    <a:pt x="91" y="490"/>
                    <a:pt x="52" y="516"/>
                  </a:cubicBezTo>
                  <a:lnTo>
                    <a:pt x="52" y="529"/>
                  </a:lnTo>
                  <a:cubicBezTo>
                    <a:pt x="168" y="542"/>
                    <a:pt x="142" y="645"/>
                    <a:pt x="142" y="722"/>
                  </a:cubicBezTo>
                  <a:cubicBezTo>
                    <a:pt x="155" y="735"/>
                    <a:pt x="155" y="774"/>
                    <a:pt x="142" y="787"/>
                  </a:cubicBezTo>
                  <a:cubicBezTo>
                    <a:pt x="104" y="838"/>
                    <a:pt x="13" y="787"/>
                    <a:pt x="1" y="864"/>
                  </a:cubicBezTo>
                  <a:cubicBezTo>
                    <a:pt x="13" y="873"/>
                    <a:pt x="28" y="875"/>
                    <a:pt x="43" y="875"/>
                  </a:cubicBezTo>
                  <a:cubicBezTo>
                    <a:pt x="74" y="875"/>
                    <a:pt x="108" y="864"/>
                    <a:pt x="142" y="864"/>
                  </a:cubicBezTo>
                  <a:cubicBezTo>
                    <a:pt x="142" y="877"/>
                    <a:pt x="155" y="903"/>
                    <a:pt x="155" y="916"/>
                  </a:cubicBezTo>
                  <a:cubicBezTo>
                    <a:pt x="220" y="941"/>
                    <a:pt x="310" y="954"/>
                    <a:pt x="271" y="1070"/>
                  </a:cubicBezTo>
                  <a:cubicBezTo>
                    <a:pt x="284" y="1083"/>
                    <a:pt x="284" y="1096"/>
                    <a:pt x="271" y="1096"/>
                  </a:cubicBezTo>
                  <a:cubicBezTo>
                    <a:pt x="306" y="1131"/>
                    <a:pt x="330" y="1175"/>
                    <a:pt x="372" y="1175"/>
                  </a:cubicBezTo>
                  <a:cubicBezTo>
                    <a:pt x="377" y="1175"/>
                    <a:pt x="382" y="1175"/>
                    <a:pt x="387" y="1173"/>
                  </a:cubicBezTo>
                  <a:cubicBezTo>
                    <a:pt x="396" y="1172"/>
                    <a:pt x="404" y="1171"/>
                    <a:pt x="410" y="1171"/>
                  </a:cubicBezTo>
                  <a:cubicBezTo>
                    <a:pt x="452" y="1171"/>
                    <a:pt x="455" y="1203"/>
                    <a:pt x="478" y="1225"/>
                  </a:cubicBezTo>
                  <a:cubicBezTo>
                    <a:pt x="493" y="1248"/>
                    <a:pt x="521" y="1284"/>
                    <a:pt x="545" y="1284"/>
                  </a:cubicBezTo>
                  <a:cubicBezTo>
                    <a:pt x="561" y="1284"/>
                    <a:pt x="575" y="1266"/>
                    <a:pt x="581" y="1212"/>
                  </a:cubicBezTo>
                  <a:cubicBezTo>
                    <a:pt x="581" y="1199"/>
                    <a:pt x="607" y="1186"/>
                    <a:pt x="619" y="1186"/>
                  </a:cubicBezTo>
                  <a:cubicBezTo>
                    <a:pt x="644" y="1194"/>
                    <a:pt x="665" y="1198"/>
                    <a:pt x="685" y="1198"/>
                  </a:cubicBezTo>
                  <a:cubicBezTo>
                    <a:pt x="758" y="1198"/>
                    <a:pt x="803" y="1147"/>
                    <a:pt x="864" y="1096"/>
                  </a:cubicBezTo>
                  <a:cubicBezTo>
                    <a:pt x="901" y="1060"/>
                    <a:pt x="933" y="1035"/>
                    <a:pt x="966" y="1035"/>
                  </a:cubicBezTo>
                  <a:cubicBezTo>
                    <a:pt x="991" y="1035"/>
                    <a:pt x="1017" y="1050"/>
                    <a:pt x="1045" y="1083"/>
                  </a:cubicBezTo>
                  <a:cubicBezTo>
                    <a:pt x="1077" y="1104"/>
                    <a:pt x="1125" y="1125"/>
                    <a:pt x="1170" y="1125"/>
                  </a:cubicBezTo>
                  <a:cubicBezTo>
                    <a:pt x="1180" y="1125"/>
                    <a:pt x="1190" y="1124"/>
                    <a:pt x="1200" y="1122"/>
                  </a:cubicBezTo>
                  <a:cubicBezTo>
                    <a:pt x="1213" y="1120"/>
                    <a:pt x="1227" y="1119"/>
                    <a:pt x="1241" y="1119"/>
                  </a:cubicBezTo>
                  <a:cubicBezTo>
                    <a:pt x="1304" y="1119"/>
                    <a:pt x="1366" y="1142"/>
                    <a:pt x="1419" y="1173"/>
                  </a:cubicBezTo>
                  <a:cubicBezTo>
                    <a:pt x="1448" y="1144"/>
                    <a:pt x="1484" y="1130"/>
                    <a:pt x="1522" y="1130"/>
                  </a:cubicBezTo>
                  <a:cubicBezTo>
                    <a:pt x="1535" y="1130"/>
                    <a:pt x="1548" y="1132"/>
                    <a:pt x="1561" y="1135"/>
                  </a:cubicBezTo>
                  <a:lnTo>
                    <a:pt x="1638" y="1109"/>
                  </a:lnTo>
                  <a:cubicBezTo>
                    <a:pt x="1659" y="1015"/>
                    <a:pt x="1730" y="989"/>
                    <a:pt x="1811" y="989"/>
                  </a:cubicBezTo>
                  <a:cubicBezTo>
                    <a:pt x="1830" y="989"/>
                    <a:pt x="1850" y="990"/>
                    <a:pt x="1870" y="993"/>
                  </a:cubicBezTo>
                  <a:cubicBezTo>
                    <a:pt x="1844" y="941"/>
                    <a:pt x="1806" y="903"/>
                    <a:pt x="1819" y="864"/>
                  </a:cubicBezTo>
                  <a:cubicBezTo>
                    <a:pt x="1844" y="761"/>
                    <a:pt x="1832" y="658"/>
                    <a:pt x="1780" y="567"/>
                  </a:cubicBezTo>
                  <a:cubicBezTo>
                    <a:pt x="1720" y="435"/>
                    <a:pt x="1591" y="347"/>
                    <a:pt x="1438" y="347"/>
                  </a:cubicBezTo>
                  <a:cubicBezTo>
                    <a:pt x="1427" y="347"/>
                    <a:pt x="1417" y="347"/>
                    <a:pt x="1406" y="348"/>
                  </a:cubicBezTo>
                  <a:cubicBezTo>
                    <a:pt x="1399" y="352"/>
                    <a:pt x="1392" y="353"/>
                    <a:pt x="1385" y="353"/>
                  </a:cubicBezTo>
                  <a:cubicBezTo>
                    <a:pt x="1366" y="353"/>
                    <a:pt x="1348" y="341"/>
                    <a:pt x="1329" y="322"/>
                  </a:cubicBezTo>
                  <a:cubicBezTo>
                    <a:pt x="1301" y="288"/>
                    <a:pt x="1289" y="272"/>
                    <a:pt x="1271" y="272"/>
                  </a:cubicBezTo>
                  <a:cubicBezTo>
                    <a:pt x="1256" y="272"/>
                    <a:pt x="1236" y="285"/>
                    <a:pt x="1200" y="310"/>
                  </a:cubicBezTo>
                  <a:cubicBezTo>
                    <a:pt x="1200" y="258"/>
                    <a:pt x="1187" y="193"/>
                    <a:pt x="1238" y="155"/>
                  </a:cubicBezTo>
                  <a:cubicBezTo>
                    <a:pt x="1290" y="129"/>
                    <a:pt x="1290" y="103"/>
                    <a:pt x="1264" y="77"/>
                  </a:cubicBezTo>
                  <a:cubicBezTo>
                    <a:pt x="1251" y="58"/>
                    <a:pt x="1235" y="52"/>
                    <a:pt x="1219" y="52"/>
                  </a:cubicBezTo>
                  <a:cubicBezTo>
                    <a:pt x="1203" y="52"/>
                    <a:pt x="1187" y="58"/>
                    <a:pt x="1174" y="65"/>
                  </a:cubicBezTo>
                  <a:lnTo>
                    <a:pt x="1148" y="103"/>
                  </a:lnTo>
                  <a:cubicBezTo>
                    <a:pt x="1148" y="181"/>
                    <a:pt x="1109" y="245"/>
                    <a:pt x="1032" y="271"/>
                  </a:cubicBezTo>
                  <a:lnTo>
                    <a:pt x="981" y="232"/>
                  </a:lnTo>
                  <a:cubicBezTo>
                    <a:pt x="968" y="168"/>
                    <a:pt x="968" y="116"/>
                    <a:pt x="955" y="65"/>
                  </a:cubicBezTo>
                  <a:cubicBezTo>
                    <a:pt x="955" y="39"/>
                    <a:pt x="955" y="26"/>
                    <a:pt x="942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241;p8"/>
            <p:cNvSpPr/>
            <p:nvPr/>
          </p:nvSpPr>
          <p:spPr>
            <a:xfrm rot="10800000" flipH="1">
              <a:off x="7508126" y="403772"/>
              <a:ext cx="347806" cy="170846"/>
            </a:xfrm>
            <a:custGeom>
              <a:avLst/>
              <a:gdLst/>
              <a:ahLst/>
              <a:cxnLst/>
              <a:rect l="l" t="t" r="r" b="b"/>
              <a:pathLst>
                <a:path w="2555" h="1255" extrusionOk="0">
                  <a:moveTo>
                    <a:pt x="1595" y="1"/>
                  </a:moveTo>
                  <a:cubicBezTo>
                    <a:pt x="1580" y="1"/>
                    <a:pt x="1563" y="5"/>
                    <a:pt x="1548" y="17"/>
                  </a:cubicBezTo>
                  <a:cubicBezTo>
                    <a:pt x="1506" y="42"/>
                    <a:pt x="1475" y="73"/>
                    <a:pt x="1440" y="73"/>
                  </a:cubicBezTo>
                  <a:cubicBezTo>
                    <a:pt x="1422" y="73"/>
                    <a:pt x="1403" y="65"/>
                    <a:pt x="1381" y="42"/>
                  </a:cubicBezTo>
                  <a:lnTo>
                    <a:pt x="1303" y="17"/>
                  </a:lnTo>
                  <a:lnTo>
                    <a:pt x="1278" y="30"/>
                  </a:lnTo>
                  <a:cubicBezTo>
                    <a:pt x="1045" y="55"/>
                    <a:pt x="788" y="30"/>
                    <a:pt x="684" y="313"/>
                  </a:cubicBezTo>
                  <a:cubicBezTo>
                    <a:pt x="684" y="339"/>
                    <a:pt x="646" y="352"/>
                    <a:pt x="633" y="365"/>
                  </a:cubicBezTo>
                  <a:cubicBezTo>
                    <a:pt x="620" y="365"/>
                    <a:pt x="607" y="365"/>
                    <a:pt x="594" y="378"/>
                  </a:cubicBezTo>
                  <a:cubicBezTo>
                    <a:pt x="478" y="455"/>
                    <a:pt x="517" y="571"/>
                    <a:pt x="517" y="674"/>
                  </a:cubicBezTo>
                  <a:cubicBezTo>
                    <a:pt x="388" y="765"/>
                    <a:pt x="233" y="816"/>
                    <a:pt x="78" y="829"/>
                  </a:cubicBezTo>
                  <a:cubicBezTo>
                    <a:pt x="65" y="816"/>
                    <a:pt x="65" y="790"/>
                    <a:pt x="53" y="790"/>
                  </a:cubicBezTo>
                  <a:cubicBezTo>
                    <a:pt x="1" y="790"/>
                    <a:pt x="27" y="816"/>
                    <a:pt x="40" y="842"/>
                  </a:cubicBezTo>
                  <a:cubicBezTo>
                    <a:pt x="53" y="855"/>
                    <a:pt x="40" y="881"/>
                    <a:pt x="14" y="906"/>
                  </a:cubicBezTo>
                  <a:lnTo>
                    <a:pt x="40" y="958"/>
                  </a:lnTo>
                  <a:lnTo>
                    <a:pt x="130" y="932"/>
                  </a:lnTo>
                  <a:cubicBezTo>
                    <a:pt x="246" y="868"/>
                    <a:pt x="388" y="816"/>
                    <a:pt x="517" y="777"/>
                  </a:cubicBezTo>
                  <a:cubicBezTo>
                    <a:pt x="555" y="829"/>
                    <a:pt x="517" y="894"/>
                    <a:pt x="568" y="945"/>
                  </a:cubicBezTo>
                  <a:cubicBezTo>
                    <a:pt x="620" y="984"/>
                    <a:pt x="555" y="1022"/>
                    <a:pt x="555" y="1087"/>
                  </a:cubicBezTo>
                  <a:cubicBezTo>
                    <a:pt x="569" y="1086"/>
                    <a:pt x="582" y="1085"/>
                    <a:pt x="595" y="1085"/>
                  </a:cubicBezTo>
                  <a:cubicBezTo>
                    <a:pt x="736" y="1085"/>
                    <a:pt x="874" y="1148"/>
                    <a:pt x="968" y="1255"/>
                  </a:cubicBezTo>
                  <a:lnTo>
                    <a:pt x="1045" y="1255"/>
                  </a:lnTo>
                  <a:cubicBezTo>
                    <a:pt x="1055" y="1226"/>
                    <a:pt x="1079" y="1211"/>
                    <a:pt x="1102" y="1211"/>
                  </a:cubicBezTo>
                  <a:cubicBezTo>
                    <a:pt x="1109" y="1211"/>
                    <a:pt x="1116" y="1213"/>
                    <a:pt x="1123" y="1216"/>
                  </a:cubicBezTo>
                  <a:cubicBezTo>
                    <a:pt x="1142" y="1217"/>
                    <a:pt x="1161" y="1218"/>
                    <a:pt x="1181" y="1218"/>
                  </a:cubicBezTo>
                  <a:cubicBezTo>
                    <a:pt x="1354" y="1218"/>
                    <a:pt x="1524" y="1166"/>
                    <a:pt x="1651" y="1061"/>
                  </a:cubicBezTo>
                  <a:cubicBezTo>
                    <a:pt x="1763" y="987"/>
                    <a:pt x="1815" y="828"/>
                    <a:pt x="1980" y="828"/>
                  </a:cubicBezTo>
                  <a:cubicBezTo>
                    <a:pt x="1987" y="828"/>
                    <a:pt x="1993" y="829"/>
                    <a:pt x="2000" y="829"/>
                  </a:cubicBezTo>
                  <a:cubicBezTo>
                    <a:pt x="1896" y="816"/>
                    <a:pt x="1871" y="752"/>
                    <a:pt x="1884" y="674"/>
                  </a:cubicBezTo>
                  <a:lnTo>
                    <a:pt x="1884" y="674"/>
                  </a:lnTo>
                  <a:cubicBezTo>
                    <a:pt x="1922" y="700"/>
                    <a:pt x="1964" y="713"/>
                    <a:pt x="2004" y="713"/>
                  </a:cubicBezTo>
                  <a:cubicBezTo>
                    <a:pt x="2045" y="713"/>
                    <a:pt x="2083" y="700"/>
                    <a:pt x="2116" y="674"/>
                  </a:cubicBezTo>
                  <a:cubicBezTo>
                    <a:pt x="2193" y="636"/>
                    <a:pt x="2270" y="610"/>
                    <a:pt x="2335" y="610"/>
                  </a:cubicBezTo>
                  <a:cubicBezTo>
                    <a:pt x="2351" y="607"/>
                    <a:pt x="2366" y="606"/>
                    <a:pt x="2380" y="606"/>
                  </a:cubicBezTo>
                  <a:cubicBezTo>
                    <a:pt x="2432" y="606"/>
                    <a:pt x="2467" y="629"/>
                    <a:pt x="2477" y="700"/>
                  </a:cubicBezTo>
                  <a:cubicBezTo>
                    <a:pt x="2477" y="717"/>
                    <a:pt x="2481" y="723"/>
                    <a:pt x="2488" y="723"/>
                  </a:cubicBezTo>
                  <a:cubicBezTo>
                    <a:pt x="2501" y="723"/>
                    <a:pt x="2524" y="700"/>
                    <a:pt x="2541" y="700"/>
                  </a:cubicBezTo>
                  <a:cubicBezTo>
                    <a:pt x="2554" y="687"/>
                    <a:pt x="2541" y="687"/>
                    <a:pt x="2541" y="674"/>
                  </a:cubicBezTo>
                  <a:cubicBezTo>
                    <a:pt x="2503" y="661"/>
                    <a:pt x="2503" y="636"/>
                    <a:pt x="2541" y="610"/>
                  </a:cubicBezTo>
                  <a:cubicBezTo>
                    <a:pt x="2541" y="584"/>
                    <a:pt x="2541" y="558"/>
                    <a:pt x="2528" y="520"/>
                  </a:cubicBezTo>
                  <a:cubicBezTo>
                    <a:pt x="2509" y="516"/>
                    <a:pt x="2490" y="515"/>
                    <a:pt x="2470" y="515"/>
                  </a:cubicBezTo>
                  <a:cubicBezTo>
                    <a:pt x="2413" y="515"/>
                    <a:pt x="2357" y="529"/>
                    <a:pt x="2309" y="558"/>
                  </a:cubicBezTo>
                  <a:cubicBezTo>
                    <a:pt x="2180" y="623"/>
                    <a:pt x="2038" y="661"/>
                    <a:pt x="1884" y="674"/>
                  </a:cubicBezTo>
                  <a:cubicBezTo>
                    <a:pt x="1909" y="507"/>
                    <a:pt x="1909" y="507"/>
                    <a:pt x="2013" y="442"/>
                  </a:cubicBezTo>
                  <a:cubicBezTo>
                    <a:pt x="1909" y="416"/>
                    <a:pt x="1819" y="391"/>
                    <a:pt x="1832" y="262"/>
                  </a:cubicBezTo>
                  <a:cubicBezTo>
                    <a:pt x="1832" y="249"/>
                    <a:pt x="1806" y="236"/>
                    <a:pt x="1793" y="223"/>
                  </a:cubicBezTo>
                  <a:cubicBezTo>
                    <a:pt x="1703" y="210"/>
                    <a:pt x="1639" y="171"/>
                    <a:pt x="1664" y="55"/>
                  </a:cubicBezTo>
                  <a:cubicBezTo>
                    <a:pt x="1664" y="28"/>
                    <a:pt x="1632" y="1"/>
                    <a:pt x="159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242;p8"/>
            <p:cNvSpPr/>
            <p:nvPr/>
          </p:nvSpPr>
          <p:spPr>
            <a:xfrm rot="10800000" flipH="1">
              <a:off x="7932983" y="361570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8"/>
            <p:cNvSpPr/>
            <p:nvPr/>
          </p:nvSpPr>
          <p:spPr>
            <a:xfrm rot="10800000" flipH="1">
              <a:off x="7922501" y="264916"/>
              <a:ext cx="159814" cy="116121"/>
            </a:xfrm>
            <a:custGeom>
              <a:avLst/>
              <a:gdLst/>
              <a:ahLst/>
              <a:cxnLst/>
              <a:rect l="l" t="t" r="r" b="b"/>
              <a:pathLst>
                <a:path w="1174" h="853" extrusionOk="0">
                  <a:moveTo>
                    <a:pt x="632" y="0"/>
                  </a:moveTo>
                  <a:cubicBezTo>
                    <a:pt x="593" y="65"/>
                    <a:pt x="516" y="39"/>
                    <a:pt x="464" y="90"/>
                  </a:cubicBezTo>
                  <a:cubicBezTo>
                    <a:pt x="439" y="78"/>
                    <a:pt x="400" y="52"/>
                    <a:pt x="387" y="13"/>
                  </a:cubicBezTo>
                  <a:lnTo>
                    <a:pt x="284" y="26"/>
                  </a:lnTo>
                  <a:cubicBezTo>
                    <a:pt x="232" y="90"/>
                    <a:pt x="155" y="103"/>
                    <a:pt x="77" y="142"/>
                  </a:cubicBezTo>
                  <a:cubicBezTo>
                    <a:pt x="77" y="181"/>
                    <a:pt x="77" y="207"/>
                    <a:pt x="65" y="245"/>
                  </a:cubicBezTo>
                  <a:cubicBezTo>
                    <a:pt x="65" y="284"/>
                    <a:pt x="0" y="361"/>
                    <a:pt x="65" y="413"/>
                  </a:cubicBezTo>
                  <a:cubicBezTo>
                    <a:pt x="125" y="453"/>
                    <a:pt x="170" y="502"/>
                    <a:pt x="237" y="502"/>
                  </a:cubicBezTo>
                  <a:cubicBezTo>
                    <a:pt x="255" y="502"/>
                    <a:pt x="275" y="498"/>
                    <a:pt x="297" y="490"/>
                  </a:cubicBezTo>
                  <a:lnTo>
                    <a:pt x="297" y="490"/>
                  </a:lnTo>
                  <a:cubicBezTo>
                    <a:pt x="297" y="555"/>
                    <a:pt x="271" y="619"/>
                    <a:pt x="361" y="658"/>
                  </a:cubicBezTo>
                  <a:cubicBezTo>
                    <a:pt x="387" y="658"/>
                    <a:pt x="387" y="697"/>
                    <a:pt x="400" y="709"/>
                  </a:cubicBezTo>
                  <a:cubicBezTo>
                    <a:pt x="400" y="709"/>
                    <a:pt x="413" y="722"/>
                    <a:pt x="413" y="735"/>
                  </a:cubicBezTo>
                  <a:cubicBezTo>
                    <a:pt x="451" y="748"/>
                    <a:pt x="490" y="800"/>
                    <a:pt x="503" y="851"/>
                  </a:cubicBezTo>
                  <a:cubicBezTo>
                    <a:pt x="503" y="845"/>
                    <a:pt x="506" y="842"/>
                    <a:pt x="509" y="842"/>
                  </a:cubicBezTo>
                  <a:cubicBezTo>
                    <a:pt x="513" y="842"/>
                    <a:pt x="516" y="845"/>
                    <a:pt x="516" y="851"/>
                  </a:cubicBezTo>
                  <a:cubicBezTo>
                    <a:pt x="525" y="852"/>
                    <a:pt x="533" y="853"/>
                    <a:pt x="542" y="853"/>
                  </a:cubicBezTo>
                  <a:cubicBezTo>
                    <a:pt x="638" y="853"/>
                    <a:pt x="727" y="803"/>
                    <a:pt x="815" y="803"/>
                  </a:cubicBezTo>
                  <a:cubicBezTo>
                    <a:pt x="835" y="803"/>
                    <a:pt x="856" y="806"/>
                    <a:pt x="877" y="813"/>
                  </a:cubicBezTo>
                  <a:cubicBezTo>
                    <a:pt x="883" y="819"/>
                    <a:pt x="890" y="822"/>
                    <a:pt x="896" y="822"/>
                  </a:cubicBezTo>
                  <a:cubicBezTo>
                    <a:pt x="903" y="822"/>
                    <a:pt x="909" y="819"/>
                    <a:pt x="916" y="813"/>
                  </a:cubicBezTo>
                  <a:cubicBezTo>
                    <a:pt x="954" y="671"/>
                    <a:pt x="1148" y="606"/>
                    <a:pt x="1122" y="426"/>
                  </a:cubicBezTo>
                  <a:cubicBezTo>
                    <a:pt x="1109" y="361"/>
                    <a:pt x="1135" y="297"/>
                    <a:pt x="1122" y="232"/>
                  </a:cubicBezTo>
                  <a:lnTo>
                    <a:pt x="1109" y="232"/>
                  </a:lnTo>
                  <a:cubicBezTo>
                    <a:pt x="1019" y="142"/>
                    <a:pt x="1019" y="116"/>
                    <a:pt x="1109" y="78"/>
                  </a:cubicBezTo>
                  <a:cubicBezTo>
                    <a:pt x="1122" y="65"/>
                    <a:pt x="1148" y="52"/>
                    <a:pt x="1173" y="39"/>
                  </a:cubicBezTo>
                  <a:cubicBezTo>
                    <a:pt x="1161" y="26"/>
                    <a:pt x="1161" y="13"/>
                    <a:pt x="1148" y="0"/>
                  </a:cubicBezTo>
                  <a:cubicBezTo>
                    <a:pt x="1128" y="7"/>
                    <a:pt x="1106" y="10"/>
                    <a:pt x="1082" y="10"/>
                  </a:cubicBezTo>
                  <a:cubicBezTo>
                    <a:pt x="1057" y="10"/>
                    <a:pt x="1032" y="7"/>
                    <a:pt x="1006" y="0"/>
                  </a:cubicBezTo>
                  <a:cubicBezTo>
                    <a:pt x="954" y="0"/>
                    <a:pt x="890" y="13"/>
                    <a:pt x="838" y="39"/>
                  </a:cubicBezTo>
                  <a:cubicBezTo>
                    <a:pt x="838" y="39"/>
                    <a:pt x="838" y="52"/>
                    <a:pt x="838" y="52"/>
                  </a:cubicBezTo>
                  <a:lnTo>
                    <a:pt x="800" y="52"/>
                  </a:lnTo>
                  <a:cubicBezTo>
                    <a:pt x="761" y="52"/>
                    <a:pt x="735" y="26"/>
                    <a:pt x="709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244;p8"/>
            <p:cNvSpPr/>
            <p:nvPr/>
          </p:nvSpPr>
          <p:spPr>
            <a:xfrm rot="10800000" flipH="1">
              <a:off x="8294540" y="38662"/>
              <a:ext cx="170432" cy="152877"/>
            </a:xfrm>
            <a:custGeom>
              <a:avLst/>
              <a:gdLst/>
              <a:ahLst/>
              <a:cxnLst/>
              <a:rect l="l" t="t" r="r" b="b"/>
              <a:pathLst>
                <a:path w="1252" h="1123" extrusionOk="0">
                  <a:moveTo>
                    <a:pt x="1161" y="1"/>
                  </a:moveTo>
                  <a:cubicBezTo>
                    <a:pt x="1045" y="14"/>
                    <a:pt x="929" y="65"/>
                    <a:pt x="852" y="156"/>
                  </a:cubicBezTo>
                  <a:cubicBezTo>
                    <a:pt x="831" y="166"/>
                    <a:pt x="810" y="185"/>
                    <a:pt x="782" y="185"/>
                  </a:cubicBezTo>
                  <a:cubicBezTo>
                    <a:pt x="776" y="185"/>
                    <a:pt x="769" y="184"/>
                    <a:pt x="762" y="181"/>
                  </a:cubicBezTo>
                  <a:cubicBezTo>
                    <a:pt x="658" y="168"/>
                    <a:pt x="555" y="168"/>
                    <a:pt x="439" y="168"/>
                  </a:cubicBezTo>
                  <a:cubicBezTo>
                    <a:pt x="398" y="168"/>
                    <a:pt x="365" y="119"/>
                    <a:pt x="320" y="119"/>
                  </a:cubicBezTo>
                  <a:cubicBezTo>
                    <a:pt x="309" y="119"/>
                    <a:pt x="297" y="122"/>
                    <a:pt x="284" y="130"/>
                  </a:cubicBezTo>
                  <a:cubicBezTo>
                    <a:pt x="310" y="181"/>
                    <a:pt x="323" y="220"/>
                    <a:pt x="349" y="246"/>
                  </a:cubicBezTo>
                  <a:cubicBezTo>
                    <a:pt x="297" y="272"/>
                    <a:pt x="259" y="323"/>
                    <a:pt x="259" y="375"/>
                  </a:cubicBezTo>
                  <a:cubicBezTo>
                    <a:pt x="252" y="376"/>
                    <a:pt x="245" y="377"/>
                    <a:pt x="238" y="377"/>
                  </a:cubicBezTo>
                  <a:cubicBezTo>
                    <a:pt x="191" y="377"/>
                    <a:pt x="143" y="341"/>
                    <a:pt x="143" y="284"/>
                  </a:cubicBezTo>
                  <a:cubicBezTo>
                    <a:pt x="104" y="323"/>
                    <a:pt x="27" y="297"/>
                    <a:pt x="1" y="362"/>
                  </a:cubicBezTo>
                  <a:lnTo>
                    <a:pt x="78" y="426"/>
                  </a:lnTo>
                  <a:cubicBezTo>
                    <a:pt x="117" y="426"/>
                    <a:pt x="143" y="439"/>
                    <a:pt x="130" y="491"/>
                  </a:cubicBezTo>
                  <a:lnTo>
                    <a:pt x="155" y="491"/>
                  </a:lnTo>
                  <a:cubicBezTo>
                    <a:pt x="143" y="581"/>
                    <a:pt x="143" y="684"/>
                    <a:pt x="155" y="787"/>
                  </a:cubicBezTo>
                  <a:cubicBezTo>
                    <a:pt x="181" y="813"/>
                    <a:pt x="207" y="826"/>
                    <a:pt x="233" y="852"/>
                  </a:cubicBezTo>
                  <a:cubicBezTo>
                    <a:pt x="297" y="916"/>
                    <a:pt x="297" y="942"/>
                    <a:pt x="207" y="1019"/>
                  </a:cubicBezTo>
                  <a:cubicBezTo>
                    <a:pt x="207" y="1032"/>
                    <a:pt x="207" y="1058"/>
                    <a:pt x="220" y="1071"/>
                  </a:cubicBezTo>
                  <a:cubicBezTo>
                    <a:pt x="251" y="1081"/>
                    <a:pt x="283" y="1100"/>
                    <a:pt x="314" y="1100"/>
                  </a:cubicBezTo>
                  <a:cubicBezTo>
                    <a:pt x="321" y="1100"/>
                    <a:pt x="329" y="1099"/>
                    <a:pt x="336" y="1097"/>
                  </a:cubicBezTo>
                  <a:cubicBezTo>
                    <a:pt x="336" y="1045"/>
                    <a:pt x="349" y="994"/>
                    <a:pt x="400" y="994"/>
                  </a:cubicBezTo>
                  <a:cubicBezTo>
                    <a:pt x="452" y="994"/>
                    <a:pt x="478" y="1045"/>
                    <a:pt x="504" y="1084"/>
                  </a:cubicBezTo>
                  <a:cubicBezTo>
                    <a:pt x="529" y="1084"/>
                    <a:pt x="542" y="1097"/>
                    <a:pt x="542" y="1123"/>
                  </a:cubicBezTo>
                  <a:cubicBezTo>
                    <a:pt x="581" y="1091"/>
                    <a:pt x="630" y="1074"/>
                    <a:pt x="676" y="1074"/>
                  </a:cubicBezTo>
                  <a:cubicBezTo>
                    <a:pt x="707" y="1074"/>
                    <a:pt x="736" y="1082"/>
                    <a:pt x="762" y="1097"/>
                  </a:cubicBezTo>
                  <a:lnTo>
                    <a:pt x="852" y="1110"/>
                  </a:lnTo>
                  <a:lnTo>
                    <a:pt x="878" y="1110"/>
                  </a:lnTo>
                  <a:cubicBezTo>
                    <a:pt x="878" y="1097"/>
                    <a:pt x="878" y="1084"/>
                    <a:pt x="903" y="1071"/>
                  </a:cubicBezTo>
                  <a:lnTo>
                    <a:pt x="1045" y="994"/>
                  </a:lnTo>
                  <a:cubicBezTo>
                    <a:pt x="1097" y="968"/>
                    <a:pt x="1097" y="878"/>
                    <a:pt x="1174" y="878"/>
                  </a:cubicBezTo>
                  <a:lnTo>
                    <a:pt x="1174" y="865"/>
                  </a:lnTo>
                  <a:lnTo>
                    <a:pt x="1174" y="852"/>
                  </a:lnTo>
                  <a:cubicBezTo>
                    <a:pt x="1161" y="813"/>
                    <a:pt x="1174" y="774"/>
                    <a:pt x="1200" y="749"/>
                  </a:cubicBezTo>
                  <a:lnTo>
                    <a:pt x="1200" y="736"/>
                  </a:lnTo>
                  <a:cubicBezTo>
                    <a:pt x="1200" y="633"/>
                    <a:pt x="1213" y="542"/>
                    <a:pt x="1226" y="439"/>
                  </a:cubicBezTo>
                  <a:cubicBezTo>
                    <a:pt x="1252" y="297"/>
                    <a:pt x="1226" y="143"/>
                    <a:pt x="1161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245;p8"/>
            <p:cNvSpPr/>
            <p:nvPr/>
          </p:nvSpPr>
          <p:spPr>
            <a:xfrm rot="10800000" flipH="1">
              <a:off x="6865735" y="517850"/>
              <a:ext cx="5445" cy="5445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13" y="1"/>
                  </a:moveTo>
                  <a:cubicBezTo>
                    <a:pt x="13" y="1"/>
                    <a:pt x="1" y="27"/>
                    <a:pt x="13" y="39"/>
                  </a:cubicBezTo>
                  <a:lnTo>
                    <a:pt x="39" y="39"/>
                  </a:lnTo>
                  <a:cubicBezTo>
                    <a:pt x="39" y="39"/>
                    <a:pt x="39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246;p8"/>
            <p:cNvSpPr/>
            <p:nvPr/>
          </p:nvSpPr>
          <p:spPr>
            <a:xfrm rot="10800000" flipH="1">
              <a:off x="6797263" y="517851"/>
              <a:ext cx="103729" cy="110676"/>
            </a:xfrm>
            <a:custGeom>
              <a:avLst/>
              <a:gdLst/>
              <a:ahLst/>
              <a:cxnLst/>
              <a:rect l="l" t="t" r="r" b="b"/>
              <a:pathLst>
                <a:path w="762" h="813" extrusionOk="0">
                  <a:moveTo>
                    <a:pt x="568" y="0"/>
                  </a:moveTo>
                  <a:cubicBezTo>
                    <a:pt x="550" y="0"/>
                    <a:pt x="520" y="56"/>
                    <a:pt x="482" y="56"/>
                  </a:cubicBezTo>
                  <a:cubicBezTo>
                    <a:pt x="465" y="56"/>
                    <a:pt x="446" y="45"/>
                    <a:pt x="426" y="13"/>
                  </a:cubicBezTo>
                  <a:cubicBezTo>
                    <a:pt x="426" y="19"/>
                    <a:pt x="423" y="23"/>
                    <a:pt x="418" y="23"/>
                  </a:cubicBezTo>
                  <a:cubicBezTo>
                    <a:pt x="413" y="23"/>
                    <a:pt x="407" y="19"/>
                    <a:pt x="400" y="13"/>
                  </a:cubicBezTo>
                  <a:lnTo>
                    <a:pt x="362" y="13"/>
                  </a:lnTo>
                  <a:cubicBezTo>
                    <a:pt x="362" y="19"/>
                    <a:pt x="359" y="23"/>
                    <a:pt x="354" y="23"/>
                  </a:cubicBezTo>
                  <a:cubicBezTo>
                    <a:pt x="349" y="23"/>
                    <a:pt x="342" y="19"/>
                    <a:pt x="336" y="13"/>
                  </a:cubicBezTo>
                  <a:cubicBezTo>
                    <a:pt x="233" y="90"/>
                    <a:pt x="117" y="129"/>
                    <a:pt x="52" y="245"/>
                  </a:cubicBezTo>
                  <a:cubicBezTo>
                    <a:pt x="52" y="254"/>
                    <a:pt x="46" y="263"/>
                    <a:pt x="42" y="263"/>
                  </a:cubicBezTo>
                  <a:cubicBezTo>
                    <a:pt x="40" y="263"/>
                    <a:pt x="39" y="262"/>
                    <a:pt x="39" y="258"/>
                  </a:cubicBezTo>
                  <a:lnTo>
                    <a:pt x="1" y="310"/>
                  </a:lnTo>
                  <a:lnTo>
                    <a:pt x="1" y="322"/>
                  </a:lnTo>
                  <a:cubicBezTo>
                    <a:pt x="14" y="451"/>
                    <a:pt x="91" y="555"/>
                    <a:pt x="52" y="683"/>
                  </a:cubicBezTo>
                  <a:cubicBezTo>
                    <a:pt x="65" y="696"/>
                    <a:pt x="65" y="709"/>
                    <a:pt x="52" y="709"/>
                  </a:cubicBezTo>
                  <a:cubicBezTo>
                    <a:pt x="78" y="722"/>
                    <a:pt x="117" y="761"/>
                    <a:pt x="117" y="761"/>
                  </a:cubicBezTo>
                  <a:cubicBezTo>
                    <a:pt x="144" y="738"/>
                    <a:pt x="168" y="728"/>
                    <a:pt x="189" y="728"/>
                  </a:cubicBezTo>
                  <a:cubicBezTo>
                    <a:pt x="229" y="728"/>
                    <a:pt x="259" y="762"/>
                    <a:pt x="284" y="812"/>
                  </a:cubicBezTo>
                  <a:lnTo>
                    <a:pt x="336" y="812"/>
                  </a:lnTo>
                  <a:cubicBezTo>
                    <a:pt x="352" y="772"/>
                    <a:pt x="394" y="746"/>
                    <a:pt x="440" y="746"/>
                  </a:cubicBezTo>
                  <a:cubicBezTo>
                    <a:pt x="466" y="746"/>
                    <a:pt x="493" y="755"/>
                    <a:pt x="516" y="774"/>
                  </a:cubicBezTo>
                  <a:cubicBezTo>
                    <a:pt x="607" y="709"/>
                    <a:pt x="633" y="593"/>
                    <a:pt x="736" y="542"/>
                  </a:cubicBezTo>
                  <a:lnTo>
                    <a:pt x="736" y="542"/>
                  </a:lnTo>
                  <a:cubicBezTo>
                    <a:pt x="731" y="544"/>
                    <a:pt x="726" y="545"/>
                    <a:pt x="720" y="545"/>
                  </a:cubicBezTo>
                  <a:cubicBezTo>
                    <a:pt x="697" y="545"/>
                    <a:pt x="669" y="524"/>
                    <a:pt x="658" y="503"/>
                  </a:cubicBezTo>
                  <a:cubicBezTo>
                    <a:pt x="671" y="490"/>
                    <a:pt x="671" y="477"/>
                    <a:pt x="658" y="477"/>
                  </a:cubicBezTo>
                  <a:cubicBezTo>
                    <a:pt x="761" y="426"/>
                    <a:pt x="761" y="426"/>
                    <a:pt x="710" y="310"/>
                  </a:cubicBezTo>
                  <a:cubicBezTo>
                    <a:pt x="721" y="276"/>
                    <a:pt x="761" y="243"/>
                    <a:pt x="713" y="243"/>
                  </a:cubicBezTo>
                  <a:cubicBezTo>
                    <a:pt x="706" y="243"/>
                    <a:pt x="696" y="243"/>
                    <a:pt x="684" y="245"/>
                  </a:cubicBezTo>
                  <a:lnTo>
                    <a:pt x="633" y="206"/>
                  </a:lnTo>
                  <a:cubicBezTo>
                    <a:pt x="633" y="168"/>
                    <a:pt x="658" y="116"/>
                    <a:pt x="594" y="90"/>
                  </a:cubicBezTo>
                  <a:cubicBezTo>
                    <a:pt x="594" y="77"/>
                    <a:pt x="594" y="52"/>
                    <a:pt x="568" y="26"/>
                  </a:cubicBezTo>
                  <a:lnTo>
                    <a:pt x="568" y="13"/>
                  </a:lnTo>
                  <a:cubicBezTo>
                    <a:pt x="594" y="13"/>
                    <a:pt x="581" y="0"/>
                    <a:pt x="568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247;p8"/>
            <p:cNvSpPr/>
            <p:nvPr/>
          </p:nvSpPr>
          <p:spPr>
            <a:xfrm rot="10800000" flipH="1">
              <a:off x="7574829" y="4357"/>
              <a:ext cx="256464" cy="92298"/>
            </a:xfrm>
            <a:custGeom>
              <a:avLst/>
              <a:gdLst/>
              <a:ahLst/>
              <a:cxnLst/>
              <a:rect l="l" t="t" r="r" b="b"/>
              <a:pathLst>
                <a:path w="1884" h="678" extrusionOk="0">
                  <a:moveTo>
                    <a:pt x="1445" y="26"/>
                  </a:moveTo>
                  <a:cubicBezTo>
                    <a:pt x="1355" y="26"/>
                    <a:pt x="1290" y="52"/>
                    <a:pt x="1303" y="155"/>
                  </a:cubicBezTo>
                  <a:cubicBezTo>
                    <a:pt x="1355" y="155"/>
                    <a:pt x="1394" y="116"/>
                    <a:pt x="1445" y="90"/>
                  </a:cubicBezTo>
                  <a:cubicBezTo>
                    <a:pt x="1497" y="77"/>
                    <a:pt x="1471" y="52"/>
                    <a:pt x="1445" y="26"/>
                  </a:cubicBezTo>
                  <a:close/>
                  <a:moveTo>
                    <a:pt x="878" y="0"/>
                  </a:moveTo>
                  <a:cubicBezTo>
                    <a:pt x="800" y="103"/>
                    <a:pt x="762" y="232"/>
                    <a:pt x="697" y="335"/>
                  </a:cubicBezTo>
                  <a:cubicBezTo>
                    <a:pt x="676" y="364"/>
                    <a:pt x="658" y="373"/>
                    <a:pt x="641" y="373"/>
                  </a:cubicBezTo>
                  <a:cubicBezTo>
                    <a:pt x="626" y="373"/>
                    <a:pt x="611" y="367"/>
                    <a:pt x="594" y="361"/>
                  </a:cubicBezTo>
                  <a:cubicBezTo>
                    <a:pt x="555" y="348"/>
                    <a:pt x="517" y="335"/>
                    <a:pt x="517" y="271"/>
                  </a:cubicBezTo>
                  <a:cubicBezTo>
                    <a:pt x="517" y="142"/>
                    <a:pt x="517" y="142"/>
                    <a:pt x="362" y="116"/>
                  </a:cubicBezTo>
                  <a:lnTo>
                    <a:pt x="362" y="116"/>
                  </a:lnTo>
                  <a:cubicBezTo>
                    <a:pt x="362" y="181"/>
                    <a:pt x="401" y="245"/>
                    <a:pt x="362" y="310"/>
                  </a:cubicBezTo>
                  <a:lnTo>
                    <a:pt x="323" y="322"/>
                  </a:lnTo>
                  <a:cubicBezTo>
                    <a:pt x="274" y="355"/>
                    <a:pt x="248" y="374"/>
                    <a:pt x="231" y="374"/>
                  </a:cubicBezTo>
                  <a:cubicBezTo>
                    <a:pt x="209" y="374"/>
                    <a:pt x="204" y="340"/>
                    <a:pt x="181" y="258"/>
                  </a:cubicBezTo>
                  <a:cubicBezTo>
                    <a:pt x="156" y="194"/>
                    <a:pt x="181" y="103"/>
                    <a:pt x="91" y="39"/>
                  </a:cubicBezTo>
                  <a:lnTo>
                    <a:pt x="91" y="39"/>
                  </a:lnTo>
                  <a:cubicBezTo>
                    <a:pt x="65" y="232"/>
                    <a:pt x="78" y="426"/>
                    <a:pt x="117" y="619"/>
                  </a:cubicBezTo>
                  <a:lnTo>
                    <a:pt x="207" y="619"/>
                  </a:lnTo>
                  <a:cubicBezTo>
                    <a:pt x="214" y="626"/>
                    <a:pt x="220" y="629"/>
                    <a:pt x="227" y="629"/>
                  </a:cubicBezTo>
                  <a:cubicBezTo>
                    <a:pt x="233" y="629"/>
                    <a:pt x="240" y="626"/>
                    <a:pt x="246" y="619"/>
                  </a:cubicBezTo>
                  <a:cubicBezTo>
                    <a:pt x="512" y="619"/>
                    <a:pt x="779" y="631"/>
                    <a:pt x="1045" y="631"/>
                  </a:cubicBezTo>
                  <a:cubicBezTo>
                    <a:pt x="1179" y="631"/>
                    <a:pt x="1312" y="628"/>
                    <a:pt x="1445" y="619"/>
                  </a:cubicBezTo>
                  <a:lnTo>
                    <a:pt x="1884" y="619"/>
                  </a:lnTo>
                  <a:cubicBezTo>
                    <a:pt x="1858" y="529"/>
                    <a:pt x="1806" y="439"/>
                    <a:pt x="1729" y="387"/>
                  </a:cubicBezTo>
                  <a:cubicBezTo>
                    <a:pt x="1690" y="361"/>
                    <a:pt x="1639" y="348"/>
                    <a:pt x="1613" y="310"/>
                  </a:cubicBezTo>
                  <a:cubicBezTo>
                    <a:pt x="1572" y="248"/>
                    <a:pt x="1507" y="211"/>
                    <a:pt x="1443" y="211"/>
                  </a:cubicBezTo>
                  <a:cubicBezTo>
                    <a:pt x="1426" y="211"/>
                    <a:pt x="1410" y="214"/>
                    <a:pt x="1394" y="219"/>
                  </a:cubicBezTo>
                  <a:cubicBezTo>
                    <a:pt x="1342" y="219"/>
                    <a:pt x="1303" y="219"/>
                    <a:pt x="1303" y="155"/>
                  </a:cubicBezTo>
                  <a:lnTo>
                    <a:pt x="1265" y="155"/>
                  </a:lnTo>
                  <a:cubicBezTo>
                    <a:pt x="1222" y="101"/>
                    <a:pt x="1152" y="74"/>
                    <a:pt x="1085" y="74"/>
                  </a:cubicBezTo>
                  <a:cubicBezTo>
                    <a:pt x="1072" y="74"/>
                    <a:pt x="1058" y="75"/>
                    <a:pt x="1045" y="77"/>
                  </a:cubicBezTo>
                  <a:cubicBezTo>
                    <a:pt x="981" y="65"/>
                    <a:pt x="942" y="0"/>
                    <a:pt x="878" y="0"/>
                  </a:cubicBezTo>
                  <a:close/>
                  <a:moveTo>
                    <a:pt x="1" y="619"/>
                  </a:moveTo>
                  <a:cubicBezTo>
                    <a:pt x="33" y="658"/>
                    <a:pt x="53" y="677"/>
                    <a:pt x="67" y="677"/>
                  </a:cubicBezTo>
                  <a:cubicBezTo>
                    <a:pt x="82" y="677"/>
                    <a:pt x="91" y="658"/>
                    <a:pt x="104" y="619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8"/>
            <p:cNvSpPr/>
            <p:nvPr/>
          </p:nvSpPr>
          <p:spPr>
            <a:xfrm rot="10800000" flipH="1">
              <a:off x="8082180" y="373958"/>
              <a:ext cx="1906" cy="1906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0" y="1"/>
                  </a:moveTo>
                  <a:cubicBezTo>
                    <a:pt x="0" y="1"/>
                    <a:pt x="0" y="14"/>
                    <a:pt x="13" y="1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8"/>
            <p:cNvSpPr/>
            <p:nvPr/>
          </p:nvSpPr>
          <p:spPr>
            <a:xfrm rot="10800000" flipH="1">
              <a:off x="8078641" y="382670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8"/>
            <p:cNvSpPr/>
            <p:nvPr/>
          </p:nvSpPr>
          <p:spPr>
            <a:xfrm rot="10800000" flipH="1">
              <a:off x="6916375" y="491578"/>
              <a:ext cx="281239" cy="193172"/>
            </a:xfrm>
            <a:custGeom>
              <a:avLst/>
              <a:gdLst/>
              <a:ahLst/>
              <a:cxnLst/>
              <a:rect l="l" t="t" r="r" b="b"/>
              <a:pathLst>
                <a:path w="2066" h="1419" extrusionOk="0">
                  <a:moveTo>
                    <a:pt x="1137" y="168"/>
                  </a:moveTo>
                  <a:cubicBezTo>
                    <a:pt x="1215" y="168"/>
                    <a:pt x="1227" y="220"/>
                    <a:pt x="1227" y="297"/>
                  </a:cubicBezTo>
                  <a:cubicBezTo>
                    <a:pt x="1137" y="297"/>
                    <a:pt x="1150" y="233"/>
                    <a:pt x="1137" y="168"/>
                  </a:cubicBezTo>
                  <a:close/>
                  <a:moveTo>
                    <a:pt x="1189" y="0"/>
                  </a:moveTo>
                  <a:lnTo>
                    <a:pt x="1099" y="91"/>
                  </a:lnTo>
                  <a:cubicBezTo>
                    <a:pt x="1073" y="181"/>
                    <a:pt x="1047" y="284"/>
                    <a:pt x="1047" y="387"/>
                  </a:cubicBezTo>
                  <a:lnTo>
                    <a:pt x="854" y="439"/>
                  </a:lnTo>
                  <a:cubicBezTo>
                    <a:pt x="801" y="456"/>
                    <a:pt x="748" y="498"/>
                    <a:pt x="695" y="498"/>
                  </a:cubicBezTo>
                  <a:cubicBezTo>
                    <a:pt x="671" y="498"/>
                    <a:pt x="646" y="489"/>
                    <a:pt x="621" y="465"/>
                  </a:cubicBezTo>
                  <a:cubicBezTo>
                    <a:pt x="552" y="534"/>
                    <a:pt x="462" y="583"/>
                    <a:pt x="370" y="583"/>
                  </a:cubicBezTo>
                  <a:cubicBezTo>
                    <a:pt x="359" y="583"/>
                    <a:pt x="348" y="582"/>
                    <a:pt x="338" y="581"/>
                  </a:cubicBezTo>
                  <a:cubicBezTo>
                    <a:pt x="273" y="581"/>
                    <a:pt x="183" y="619"/>
                    <a:pt x="209" y="723"/>
                  </a:cubicBezTo>
                  <a:cubicBezTo>
                    <a:pt x="196" y="735"/>
                    <a:pt x="170" y="761"/>
                    <a:pt x="183" y="787"/>
                  </a:cubicBezTo>
                  <a:cubicBezTo>
                    <a:pt x="144" y="826"/>
                    <a:pt x="106" y="839"/>
                    <a:pt x="54" y="839"/>
                  </a:cubicBezTo>
                  <a:cubicBezTo>
                    <a:pt x="38" y="829"/>
                    <a:pt x="27" y="825"/>
                    <a:pt x="21" y="825"/>
                  </a:cubicBezTo>
                  <a:cubicBezTo>
                    <a:pt x="1" y="825"/>
                    <a:pt x="15" y="861"/>
                    <a:pt x="15" y="890"/>
                  </a:cubicBezTo>
                  <a:cubicBezTo>
                    <a:pt x="29" y="886"/>
                    <a:pt x="42" y="884"/>
                    <a:pt x="55" y="884"/>
                  </a:cubicBezTo>
                  <a:cubicBezTo>
                    <a:pt x="127" y="884"/>
                    <a:pt x="181" y="942"/>
                    <a:pt x="170" y="1019"/>
                  </a:cubicBezTo>
                  <a:cubicBezTo>
                    <a:pt x="170" y="1077"/>
                    <a:pt x="186" y="1087"/>
                    <a:pt x="210" y="1087"/>
                  </a:cubicBezTo>
                  <a:cubicBezTo>
                    <a:pt x="225" y="1087"/>
                    <a:pt x="242" y="1084"/>
                    <a:pt x="260" y="1084"/>
                  </a:cubicBezTo>
                  <a:cubicBezTo>
                    <a:pt x="286" y="1084"/>
                    <a:pt x="312" y="1096"/>
                    <a:pt x="325" y="1135"/>
                  </a:cubicBezTo>
                  <a:lnTo>
                    <a:pt x="480" y="1135"/>
                  </a:lnTo>
                  <a:cubicBezTo>
                    <a:pt x="492" y="1129"/>
                    <a:pt x="502" y="1127"/>
                    <a:pt x="512" y="1127"/>
                  </a:cubicBezTo>
                  <a:cubicBezTo>
                    <a:pt x="543" y="1127"/>
                    <a:pt x="563" y="1154"/>
                    <a:pt x="583" y="1174"/>
                  </a:cubicBezTo>
                  <a:cubicBezTo>
                    <a:pt x="684" y="1241"/>
                    <a:pt x="805" y="1279"/>
                    <a:pt x="920" y="1279"/>
                  </a:cubicBezTo>
                  <a:cubicBezTo>
                    <a:pt x="937" y="1279"/>
                    <a:pt x="953" y="1279"/>
                    <a:pt x="970" y="1277"/>
                  </a:cubicBezTo>
                  <a:cubicBezTo>
                    <a:pt x="995" y="1277"/>
                    <a:pt x="1008" y="1303"/>
                    <a:pt x="1021" y="1316"/>
                  </a:cubicBezTo>
                  <a:cubicBezTo>
                    <a:pt x="1031" y="1335"/>
                    <a:pt x="1047" y="1347"/>
                    <a:pt x="1065" y="1347"/>
                  </a:cubicBezTo>
                  <a:cubicBezTo>
                    <a:pt x="1072" y="1347"/>
                    <a:pt x="1079" y="1345"/>
                    <a:pt x="1086" y="1341"/>
                  </a:cubicBezTo>
                  <a:cubicBezTo>
                    <a:pt x="1099" y="1341"/>
                    <a:pt x="1111" y="1316"/>
                    <a:pt x="1111" y="1303"/>
                  </a:cubicBezTo>
                  <a:cubicBezTo>
                    <a:pt x="1111" y="1274"/>
                    <a:pt x="1097" y="1259"/>
                    <a:pt x="1079" y="1259"/>
                  </a:cubicBezTo>
                  <a:cubicBezTo>
                    <a:pt x="1073" y="1259"/>
                    <a:pt x="1066" y="1261"/>
                    <a:pt x="1060" y="1264"/>
                  </a:cubicBezTo>
                  <a:cubicBezTo>
                    <a:pt x="1046" y="1269"/>
                    <a:pt x="1034" y="1271"/>
                    <a:pt x="1025" y="1271"/>
                  </a:cubicBezTo>
                  <a:cubicBezTo>
                    <a:pt x="982" y="1271"/>
                    <a:pt x="980" y="1229"/>
                    <a:pt x="970" y="1187"/>
                  </a:cubicBezTo>
                  <a:cubicBezTo>
                    <a:pt x="1013" y="1143"/>
                    <a:pt x="1059" y="1127"/>
                    <a:pt x="1105" y="1127"/>
                  </a:cubicBezTo>
                  <a:cubicBezTo>
                    <a:pt x="1169" y="1127"/>
                    <a:pt x="1232" y="1157"/>
                    <a:pt x="1292" y="1187"/>
                  </a:cubicBezTo>
                  <a:cubicBezTo>
                    <a:pt x="1279" y="1264"/>
                    <a:pt x="1227" y="1341"/>
                    <a:pt x="1331" y="1419"/>
                  </a:cubicBezTo>
                  <a:cubicBezTo>
                    <a:pt x="1331" y="1316"/>
                    <a:pt x="1331" y="1213"/>
                    <a:pt x="1395" y="1200"/>
                  </a:cubicBezTo>
                  <a:cubicBezTo>
                    <a:pt x="1524" y="1187"/>
                    <a:pt x="1614" y="1096"/>
                    <a:pt x="1717" y="1071"/>
                  </a:cubicBezTo>
                  <a:cubicBezTo>
                    <a:pt x="1729" y="1093"/>
                    <a:pt x="1730" y="1125"/>
                    <a:pt x="1755" y="1125"/>
                  </a:cubicBezTo>
                  <a:cubicBezTo>
                    <a:pt x="1759" y="1125"/>
                    <a:pt x="1764" y="1124"/>
                    <a:pt x="1769" y="1122"/>
                  </a:cubicBezTo>
                  <a:cubicBezTo>
                    <a:pt x="1808" y="1109"/>
                    <a:pt x="1808" y="1071"/>
                    <a:pt x="1795" y="1032"/>
                  </a:cubicBezTo>
                  <a:cubicBezTo>
                    <a:pt x="1782" y="993"/>
                    <a:pt x="1795" y="942"/>
                    <a:pt x="1821" y="916"/>
                  </a:cubicBezTo>
                  <a:lnTo>
                    <a:pt x="1846" y="916"/>
                  </a:lnTo>
                  <a:cubicBezTo>
                    <a:pt x="2040" y="864"/>
                    <a:pt x="2066" y="839"/>
                    <a:pt x="2066" y="658"/>
                  </a:cubicBezTo>
                  <a:cubicBezTo>
                    <a:pt x="2053" y="645"/>
                    <a:pt x="2053" y="619"/>
                    <a:pt x="2066" y="606"/>
                  </a:cubicBezTo>
                  <a:lnTo>
                    <a:pt x="2066" y="529"/>
                  </a:lnTo>
                  <a:cubicBezTo>
                    <a:pt x="2032" y="507"/>
                    <a:pt x="1999" y="475"/>
                    <a:pt x="1957" y="475"/>
                  </a:cubicBezTo>
                  <a:cubicBezTo>
                    <a:pt x="1951" y="475"/>
                    <a:pt x="1944" y="476"/>
                    <a:pt x="1937" y="478"/>
                  </a:cubicBezTo>
                  <a:cubicBezTo>
                    <a:pt x="1905" y="442"/>
                    <a:pt x="1876" y="429"/>
                    <a:pt x="1847" y="429"/>
                  </a:cubicBezTo>
                  <a:cubicBezTo>
                    <a:pt x="1793" y="429"/>
                    <a:pt x="1742" y="474"/>
                    <a:pt x="1692" y="490"/>
                  </a:cubicBezTo>
                  <a:cubicBezTo>
                    <a:pt x="1673" y="490"/>
                    <a:pt x="1654" y="518"/>
                    <a:pt x="1635" y="518"/>
                  </a:cubicBezTo>
                  <a:cubicBezTo>
                    <a:pt x="1628" y="518"/>
                    <a:pt x="1621" y="514"/>
                    <a:pt x="1614" y="503"/>
                  </a:cubicBezTo>
                  <a:cubicBezTo>
                    <a:pt x="1550" y="400"/>
                    <a:pt x="1408" y="413"/>
                    <a:pt x="1331" y="310"/>
                  </a:cubicBezTo>
                  <a:cubicBezTo>
                    <a:pt x="1292" y="271"/>
                    <a:pt x="1202" y="271"/>
                    <a:pt x="1240" y="207"/>
                  </a:cubicBezTo>
                  <a:cubicBezTo>
                    <a:pt x="1266" y="129"/>
                    <a:pt x="1202" y="65"/>
                    <a:pt x="1189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8"/>
            <p:cNvSpPr/>
            <p:nvPr/>
          </p:nvSpPr>
          <p:spPr>
            <a:xfrm rot="10800000" flipH="1">
              <a:off x="7127238" y="5719"/>
              <a:ext cx="203783" cy="238504"/>
            </a:xfrm>
            <a:custGeom>
              <a:avLst/>
              <a:gdLst/>
              <a:ahLst/>
              <a:cxnLst/>
              <a:rect l="l" t="t" r="r" b="b"/>
              <a:pathLst>
                <a:path w="1497" h="1752" extrusionOk="0">
                  <a:moveTo>
                    <a:pt x="504" y="581"/>
                  </a:moveTo>
                  <a:cubicBezTo>
                    <a:pt x="452" y="581"/>
                    <a:pt x="426" y="594"/>
                    <a:pt x="426" y="646"/>
                  </a:cubicBezTo>
                  <a:cubicBezTo>
                    <a:pt x="413" y="697"/>
                    <a:pt x="426" y="775"/>
                    <a:pt x="426" y="839"/>
                  </a:cubicBezTo>
                  <a:cubicBezTo>
                    <a:pt x="555" y="788"/>
                    <a:pt x="530" y="684"/>
                    <a:pt x="504" y="581"/>
                  </a:cubicBezTo>
                  <a:close/>
                  <a:moveTo>
                    <a:pt x="78" y="1523"/>
                  </a:moveTo>
                  <a:cubicBezTo>
                    <a:pt x="78" y="1535"/>
                    <a:pt x="78" y="1561"/>
                    <a:pt x="65" y="1574"/>
                  </a:cubicBezTo>
                  <a:cubicBezTo>
                    <a:pt x="65" y="1561"/>
                    <a:pt x="78" y="1535"/>
                    <a:pt x="78" y="1523"/>
                  </a:cubicBezTo>
                  <a:close/>
                  <a:moveTo>
                    <a:pt x="981" y="1"/>
                  </a:moveTo>
                  <a:cubicBezTo>
                    <a:pt x="839" y="233"/>
                    <a:pt x="800" y="504"/>
                    <a:pt x="646" y="723"/>
                  </a:cubicBezTo>
                  <a:lnTo>
                    <a:pt x="633" y="723"/>
                  </a:lnTo>
                  <a:cubicBezTo>
                    <a:pt x="620" y="762"/>
                    <a:pt x="594" y="800"/>
                    <a:pt x="568" y="813"/>
                  </a:cubicBezTo>
                  <a:cubicBezTo>
                    <a:pt x="530" y="839"/>
                    <a:pt x="517" y="878"/>
                    <a:pt x="530" y="904"/>
                  </a:cubicBezTo>
                  <a:cubicBezTo>
                    <a:pt x="515" y="918"/>
                    <a:pt x="495" y="933"/>
                    <a:pt x="477" y="933"/>
                  </a:cubicBezTo>
                  <a:cubicBezTo>
                    <a:pt x="463" y="933"/>
                    <a:pt x="450" y="925"/>
                    <a:pt x="439" y="904"/>
                  </a:cubicBezTo>
                  <a:lnTo>
                    <a:pt x="439" y="852"/>
                  </a:lnTo>
                  <a:lnTo>
                    <a:pt x="439" y="839"/>
                  </a:lnTo>
                  <a:lnTo>
                    <a:pt x="426" y="839"/>
                  </a:lnTo>
                  <a:cubicBezTo>
                    <a:pt x="401" y="839"/>
                    <a:pt x="388" y="839"/>
                    <a:pt x="388" y="878"/>
                  </a:cubicBezTo>
                  <a:cubicBezTo>
                    <a:pt x="375" y="904"/>
                    <a:pt x="336" y="891"/>
                    <a:pt x="323" y="929"/>
                  </a:cubicBezTo>
                  <a:cubicBezTo>
                    <a:pt x="285" y="981"/>
                    <a:pt x="181" y="994"/>
                    <a:pt x="207" y="1097"/>
                  </a:cubicBezTo>
                  <a:cubicBezTo>
                    <a:pt x="207" y="1110"/>
                    <a:pt x="181" y="1136"/>
                    <a:pt x="181" y="1136"/>
                  </a:cubicBezTo>
                  <a:cubicBezTo>
                    <a:pt x="173" y="1135"/>
                    <a:pt x="166" y="1135"/>
                    <a:pt x="159" y="1135"/>
                  </a:cubicBezTo>
                  <a:cubicBezTo>
                    <a:pt x="32" y="1135"/>
                    <a:pt x="77" y="1242"/>
                    <a:pt x="52" y="1303"/>
                  </a:cubicBezTo>
                  <a:cubicBezTo>
                    <a:pt x="14" y="1445"/>
                    <a:pt x="1" y="1574"/>
                    <a:pt x="14" y="1716"/>
                  </a:cubicBezTo>
                  <a:lnTo>
                    <a:pt x="1" y="1742"/>
                  </a:lnTo>
                  <a:cubicBezTo>
                    <a:pt x="413" y="1742"/>
                    <a:pt x="839" y="1729"/>
                    <a:pt x="1265" y="1716"/>
                  </a:cubicBezTo>
                  <a:cubicBezTo>
                    <a:pt x="1280" y="1742"/>
                    <a:pt x="1298" y="1751"/>
                    <a:pt x="1317" y="1751"/>
                  </a:cubicBezTo>
                  <a:cubicBezTo>
                    <a:pt x="1345" y="1751"/>
                    <a:pt x="1376" y="1731"/>
                    <a:pt x="1406" y="1716"/>
                  </a:cubicBezTo>
                  <a:cubicBezTo>
                    <a:pt x="1415" y="1712"/>
                    <a:pt x="1425" y="1710"/>
                    <a:pt x="1435" y="1710"/>
                  </a:cubicBezTo>
                  <a:cubicBezTo>
                    <a:pt x="1457" y="1710"/>
                    <a:pt x="1479" y="1716"/>
                    <a:pt x="1497" y="1716"/>
                  </a:cubicBezTo>
                  <a:cubicBezTo>
                    <a:pt x="1465" y="1708"/>
                    <a:pt x="1432" y="1690"/>
                    <a:pt x="1413" y="1690"/>
                  </a:cubicBezTo>
                  <a:cubicBezTo>
                    <a:pt x="1401" y="1690"/>
                    <a:pt x="1393" y="1697"/>
                    <a:pt x="1393" y="1716"/>
                  </a:cubicBezTo>
                  <a:lnTo>
                    <a:pt x="1342" y="1716"/>
                  </a:lnTo>
                  <a:cubicBezTo>
                    <a:pt x="1337" y="1701"/>
                    <a:pt x="1330" y="1696"/>
                    <a:pt x="1322" y="1696"/>
                  </a:cubicBezTo>
                  <a:cubicBezTo>
                    <a:pt x="1309" y="1696"/>
                    <a:pt x="1293" y="1708"/>
                    <a:pt x="1277" y="1716"/>
                  </a:cubicBezTo>
                  <a:cubicBezTo>
                    <a:pt x="1265" y="1677"/>
                    <a:pt x="1252" y="1639"/>
                    <a:pt x="1226" y="1613"/>
                  </a:cubicBezTo>
                  <a:cubicBezTo>
                    <a:pt x="1213" y="1548"/>
                    <a:pt x="1239" y="1484"/>
                    <a:pt x="1290" y="1445"/>
                  </a:cubicBezTo>
                  <a:lnTo>
                    <a:pt x="1329" y="1432"/>
                  </a:lnTo>
                  <a:cubicBezTo>
                    <a:pt x="1406" y="1329"/>
                    <a:pt x="1265" y="1316"/>
                    <a:pt x="1265" y="1252"/>
                  </a:cubicBezTo>
                  <a:cubicBezTo>
                    <a:pt x="1226" y="1300"/>
                    <a:pt x="1202" y="1348"/>
                    <a:pt x="1155" y="1348"/>
                  </a:cubicBezTo>
                  <a:cubicBezTo>
                    <a:pt x="1139" y="1348"/>
                    <a:pt x="1120" y="1342"/>
                    <a:pt x="1097" y="1329"/>
                  </a:cubicBezTo>
                  <a:cubicBezTo>
                    <a:pt x="1084" y="1316"/>
                    <a:pt x="1068" y="1310"/>
                    <a:pt x="1052" y="1310"/>
                  </a:cubicBezTo>
                  <a:cubicBezTo>
                    <a:pt x="1036" y="1310"/>
                    <a:pt x="1020" y="1316"/>
                    <a:pt x="1007" y="1329"/>
                  </a:cubicBezTo>
                  <a:cubicBezTo>
                    <a:pt x="1007" y="1316"/>
                    <a:pt x="994" y="1316"/>
                    <a:pt x="981" y="1316"/>
                  </a:cubicBezTo>
                  <a:cubicBezTo>
                    <a:pt x="968" y="1252"/>
                    <a:pt x="981" y="1187"/>
                    <a:pt x="929" y="1149"/>
                  </a:cubicBezTo>
                  <a:lnTo>
                    <a:pt x="865" y="1123"/>
                  </a:lnTo>
                  <a:cubicBezTo>
                    <a:pt x="865" y="1058"/>
                    <a:pt x="826" y="994"/>
                    <a:pt x="891" y="929"/>
                  </a:cubicBezTo>
                  <a:cubicBezTo>
                    <a:pt x="916" y="916"/>
                    <a:pt x="916" y="891"/>
                    <a:pt x="891" y="865"/>
                  </a:cubicBezTo>
                  <a:cubicBezTo>
                    <a:pt x="891" y="865"/>
                    <a:pt x="885" y="859"/>
                    <a:pt x="877" y="859"/>
                  </a:cubicBezTo>
                  <a:cubicBezTo>
                    <a:pt x="873" y="859"/>
                    <a:pt x="869" y="861"/>
                    <a:pt x="865" y="865"/>
                  </a:cubicBezTo>
                  <a:cubicBezTo>
                    <a:pt x="826" y="865"/>
                    <a:pt x="813" y="904"/>
                    <a:pt x="826" y="929"/>
                  </a:cubicBezTo>
                  <a:cubicBezTo>
                    <a:pt x="878" y="1045"/>
                    <a:pt x="787" y="1020"/>
                    <a:pt x="723" y="1033"/>
                  </a:cubicBezTo>
                  <a:cubicBezTo>
                    <a:pt x="684" y="1020"/>
                    <a:pt x="671" y="968"/>
                    <a:pt x="684" y="929"/>
                  </a:cubicBezTo>
                  <a:cubicBezTo>
                    <a:pt x="697" y="852"/>
                    <a:pt x="723" y="775"/>
                    <a:pt x="736" y="684"/>
                  </a:cubicBezTo>
                  <a:cubicBezTo>
                    <a:pt x="775" y="671"/>
                    <a:pt x="775" y="633"/>
                    <a:pt x="787" y="607"/>
                  </a:cubicBezTo>
                  <a:cubicBezTo>
                    <a:pt x="852" y="452"/>
                    <a:pt x="865" y="259"/>
                    <a:pt x="981" y="130"/>
                  </a:cubicBezTo>
                  <a:cubicBezTo>
                    <a:pt x="1007" y="91"/>
                    <a:pt x="1007" y="27"/>
                    <a:pt x="981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8"/>
            <p:cNvSpPr/>
            <p:nvPr/>
          </p:nvSpPr>
          <p:spPr>
            <a:xfrm rot="10800000" flipH="1">
              <a:off x="7329117" y="9257"/>
              <a:ext cx="9665" cy="2995"/>
            </a:xfrm>
            <a:custGeom>
              <a:avLst/>
              <a:gdLst/>
              <a:ahLst/>
              <a:cxnLst/>
              <a:rect l="l" t="t" r="r" b="b"/>
              <a:pathLst>
                <a:path w="71" h="22" extrusionOk="0">
                  <a:moveTo>
                    <a:pt x="48" y="0"/>
                  </a:moveTo>
                  <a:cubicBezTo>
                    <a:pt x="35" y="0"/>
                    <a:pt x="18" y="12"/>
                    <a:pt x="1" y="12"/>
                  </a:cubicBezTo>
                  <a:lnTo>
                    <a:pt x="39" y="12"/>
                  </a:lnTo>
                  <a:cubicBezTo>
                    <a:pt x="43" y="10"/>
                    <a:pt x="47" y="9"/>
                    <a:pt x="50" y="9"/>
                  </a:cubicBezTo>
                  <a:cubicBezTo>
                    <a:pt x="60" y="9"/>
                    <a:pt x="67" y="17"/>
                    <a:pt x="69" y="20"/>
                  </a:cubicBezTo>
                  <a:lnTo>
                    <a:pt x="69" y="20"/>
                  </a:lnTo>
                  <a:cubicBezTo>
                    <a:pt x="69" y="18"/>
                    <a:pt x="67" y="16"/>
                    <a:pt x="65" y="12"/>
                  </a:cubicBezTo>
                  <a:cubicBezTo>
                    <a:pt x="61" y="3"/>
                    <a:pt x="55" y="0"/>
                    <a:pt x="48" y="0"/>
                  </a:cubicBezTo>
                  <a:close/>
                  <a:moveTo>
                    <a:pt x="69" y="20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70" y="21"/>
                    <a:pt x="70" y="21"/>
                    <a:pt x="69" y="2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8"/>
            <p:cNvSpPr/>
            <p:nvPr/>
          </p:nvSpPr>
          <p:spPr>
            <a:xfrm rot="10800000" flipH="1">
              <a:off x="6732330" y="542491"/>
              <a:ext cx="45739" cy="42746"/>
            </a:xfrm>
            <a:custGeom>
              <a:avLst/>
              <a:gdLst/>
              <a:ahLst/>
              <a:cxnLst/>
              <a:rect l="l" t="t" r="r" b="b"/>
              <a:pathLst>
                <a:path w="336" h="314" extrusionOk="0">
                  <a:moveTo>
                    <a:pt x="203" y="1"/>
                  </a:moveTo>
                  <a:cubicBezTo>
                    <a:pt x="186" y="1"/>
                    <a:pt x="166" y="6"/>
                    <a:pt x="142" y="17"/>
                  </a:cubicBezTo>
                  <a:lnTo>
                    <a:pt x="117" y="17"/>
                  </a:lnTo>
                  <a:cubicBezTo>
                    <a:pt x="94" y="28"/>
                    <a:pt x="72" y="59"/>
                    <a:pt x="34" y="59"/>
                  </a:cubicBezTo>
                  <a:cubicBezTo>
                    <a:pt x="27" y="59"/>
                    <a:pt x="21" y="58"/>
                    <a:pt x="13" y="56"/>
                  </a:cubicBezTo>
                  <a:cubicBezTo>
                    <a:pt x="1" y="108"/>
                    <a:pt x="1" y="146"/>
                    <a:pt x="13" y="198"/>
                  </a:cubicBezTo>
                  <a:cubicBezTo>
                    <a:pt x="39" y="211"/>
                    <a:pt x="52" y="237"/>
                    <a:pt x="52" y="262"/>
                  </a:cubicBezTo>
                  <a:cubicBezTo>
                    <a:pt x="78" y="262"/>
                    <a:pt x="78" y="288"/>
                    <a:pt x="91" y="314"/>
                  </a:cubicBezTo>
                  <a:cubicBezTo>
                    <a:pt x="130" y="314"/>
                    <a:pt x="181" y="301"/>
                    <a:pt x="220" y="275"/>
                  </a:cubicBezTo>
                  <a:cubicBezTo>
                    <a:pt x="284" y="237"/>
                    <a:pt x="336" y="198"/>
                    <a:pt x="310" y="120"/>
                  </a:cubicBezTo>
                  <a:cubicBezTo>
                    <a:pt x="290" y="61"/>
                    <a:pt x="262" y="1"/>
                    <a:pt x="203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8"/>
            <p:cNvSpPr/>
            <p:nvPr/>
          </p:nvSpPr>
          <p:spPr>
            <a:xfrm rot="10800000" flipH="1">
              <a:off x="7764456" y="351088"/>
              <a:ext cx="179144" cy="115985"/>
            </a:xfrm>
            <a:custGeom>
              <a:avLst/>
              <a:gdLst/>
              <a:ahLst/>
              <a:cxnLst/>
              <a:rect l="l" t="t" r="r" b="b"/>
              <a:pathLst>
                <a:path w="1316" h="852" extrusionOk="0">
                  <a:moveTo>
                    <a:pt x="852" y="0"/>
                  </a:moveTo>
                  <a:lnTo>
                    <a:pt x="748" y="13"/>
                  </a:lnTo>
                  <a:cubicBezTo>
                    <a:pt x="658" y="13"/>
                    <a:pt x="568" y="52"/>
                    <a:pt x="503" y="129"/>
                  </a:cubicBezTo>
                  <a:lnTo>
                    <a:pt x="478" y="129"/>
                  </a:lnTo>
                  <a:cubicBezTo>
                    <a:pt x="400" y="129"/>
                    <a:pt x="387" y="194"/>
                    <a:pt x="375" y="232"/>
                  </a:cubicBezTo>
                  <a:cubicBezTo>
                    <a:pt x="362" y="284"/>
                    <a:pt x="349" y="336"/>
                    <a:pt x="336" y="374"/>
                  </a:cubicBezTo>
                  <a:lnTo>
                    <a:pt x="258" y="374"/>
                  </a:lnTo>
                  <a:cubicBezTo>
                    <a:pt x="218" y="363"/>
                    <a:pt x="187" y="358"/>
                    <a:pt x="162" y="358"/>
                  </a:cubicBezTo>
                  <a:cubicBezTo>
                    <a:pt x="100" y="358"/>
                    <a:pt x="76" y="394"/>
                    <a:pt x="39" y="477"/>
                  </a:cubicBezTo>
                  <a:cubicBezTo>
                    <a:pt x="1" y="581"/>
                    <a:pt x="26" y="684"/>
                    <a:pt x="91" y="774"/>
                  </a:cubicBezTo>
                  <a:cubicBezTo>
                    <a:pt x="149" y="784"/>
                    <a:pt x="200" y="852"/>
                    <a:pt x="266" y="852"/>
                  </a:cubicBezTo>
                  <a:cubicBezTo>
                    <a:pt x="287" y="852"/>
                    <a:pt x="310" y="845"/>
                    <a:pt x="336" y="826"/>
                  </a:cubicBezTo>
                  <a:cubicBezTo>
                    <a:pt x="393" y="778"/>
                    <a:pt x="472" y="751"/>
                    <a:pt x="546" y="751"/>
                  </a:cubicBezTo>
                  <a:cubicBezTo>
                    <a:pt x="571" y="751"/>
                    <a:pt x="596" y="754"/>
                    <a:pt x="620" y="761"/>
                  </a:cubicBezTo>
                  <a:cubicBezTo>
                    <a:pt x="671" y="774"/>
                    <a:pt x="736" y="774"/>
                    <a:pt x="787" y="774"/>
                  </a:cubicBezTo>
                  <a:cubicBezTo>
                    <a:pt x="852" y="774"/>
                    <a:pt x="852" y="722"/>
                    <a:pt x="852" y="684"/>
                  </a:cubicBezTo>
                  <a:lnTo>
                    <a:pt x="916" y="671"/>
                  </a:lnTo>
                  <a:lnTo>
                    <a:pt x="993" y="697"/>
                  </a:lnTo>
                  <a:lnTo>
                    <a:pt x="1019" y="671"/>
                  </a:lnTo>
                  <a:cubicBezTo>
                    <a:pt x="1019" y="645"/>
                    <a:pt x="1019" y="619"/>
                    <a:pt x="1019" y="581"/>
                  </a:cubicBezTo>
                  <a:cubicBezTo>
                    <a:pt x="1084" y="477"/>
                    <a:pt x="1097" y="349"/>
                    <a:pt x="1058" y="232"/>
                  </a:cubicBezTo>
                  <a:cubicBezTo>
                    <a:pt x="1047" y="201"/>
                    <a:pt x="1072" y="178"/>
                    <a:pt x="1109" y="178"/>
                  </a:cubicBezTo>
                  <a:cubicBezTo>
                    <a:pt x="1117" y="178"/>
                    <a:pt x="1126" y="179"/>
                    <a:pt x="1135" y="181"/>
                  </a:cubicBezTo>
                  <a:cubicBezTo>
                    <a:pt x="1151" y="185"/>
                    <a:pt x="1165" y="187"/>
                    <a:pt x="1178" y="187"/>
                  </a:cubicBezTo>
                  <a:cubicBezTo>
                    <a:pt x="1250" y="187"/>
                    <a:pt x="1283" y="130"/>
                    <a:pt x="1316" y="65"/>
                  </a:cubicBezTo>
                  <a:cubicBezTo>
                    <a:pt x="1296" y="45"/>
                    <a:pt x="1274" y="36"/>
                    <a:pt x="1251" y="36"/>
                  </a:cubicBezTo>
                  <a:cubicBezTo>
                    <a:pt x="1229" y="36"/>
                    <a:pt x="1206" y="45"/>
                    <a:pt x="1187" y="65"/>
                  </a:cubicBezTo>
                  <a:cubicBezTo>
                    <a:pt x="1142" y="123"/>
                    <a:pt x="1093" y="145"/>
                    <a:pt x="1043" y="145"/>
                  </a:cubicBezTo>
                  <a:cubicBezTo>
                    <a:pt x="993" y="145"/>
                    <a:pt x="942" y="123"/>
                    <a:pt x="890" y="91"/>
                  </a:cubicBezTo>
                  <a:cubicBezTo>
                    <a:pt x="865" y="65"/>
                    <a:pt x="839" y="39"/>
                    <a:pt x="852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8"/>
            <p:cNvSpPr/>
            <p:nvPr/>
          </p:nvSpPr>
          <p:spPr>
            <a:xfrm rot="10800000" flipH="1">
              <a:off x="7069384" y="126468"/>
              <a:ext cx="45739" cy="26682"/>
            </a:xfrm>
            <a:custGeom>
              <a:avLst/>
              <a:gdLst/>
              <a:ahLst/>
              <a:cxnLst/>
              <a:rect l="l" t="t" r="r" b="b"/>
              <a:pathLst>
                <a:path w="336" h="196" extrusionOk="0">
                  <a:moveTo>
                    <a:pt x="285" y="0"/>
                  </a:moveTo>
                  <a:cubicBezTo>
                    <a:pt x="267" y="0"/>
                    <a:pt x="247" y="8"/>
                    <a:pt x="232" y="15"/>
                  </a:cubicBezTo>
                  <a:lnTo>
                    <a:pt x="0" y="170"/>
                  </a:lnTo>
                  <a:lnTo>
                    <a:pt x="13" y="196"/>
                  </a:lnTo>
                  <a:cubicBezTo>
                    <a:pt x="78" y="196"/>
                    <a:pt x="168" y="196"/>
                    <a:pt x="232" y="183"/>
                  </a:cubicBezTo>
                  <a:cubicBezTo>
                    <a:pt x="284" y="170"/>
                    <a:pt x="310" y="144"/>
                    <a:pt x="323" y="106"/>
                  </a:cubicBezTo>
                  <a:cubicBezTo>
                    <a:pt x="336" y="80"/>
                    <a:pt x="336" y="41"/>
                    <a:pt x="323" y="15"/>
                  </a:cubicBezTo>
                  <a:cubicBezTo>
                    <a:pt x="312" y="4"/>
                    <a:pt x="299" y="0"/>
                    <a:pt x="285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8"/>
            <p:cNvSpPr/>
            <p:nvPr/>
          </p:nvSpPr>
          <p:spPr>
            <a:xfrm rot="10800000" flipH="1">
              <a:off x="7557404" y="186094"/>
              <a:ext cx="21100" cy="40976"/>
            </a:xfrm>
            <a:custGeom>
              <a:avLst/>
              <a:gdLst/>
              <a:ahLst/>
              <a:cxnLst/>
              <a:rect l="l" t="t" r="r" b="b"/>
              <a:pathLst>
                <a:path w="155" h="301" extrusionOk="0">
                  <a:moveTo>
                    <a:pt x="53" y="0"/>
                  </a:moveTo>
                  <a:cubicBezTo>
                    <a:pt x="48" y="0"/>
                    <a:pt x="43" y="2"/>
                    <a:pt x="39" y="4"/>
                  </a:cubicBezTo>
                  <a:cubicBezTo>
                    <a:pt x="0" y="4"/>
                    <a:pt x="0" y="43"/>
                    <a:pt x="0" y="68"/>
                  </a:cubicBezTo>
                  <a:cubicBezTo>
                    <a:pt x="13" y="133"/>
                    <a:pt x="26" y="184"/>
                    <a:pt x="26" y="249"/>
                  </a:cubicBezTo>
                  <a:cubicBezTo>
                    <a:pt x="26" y="288"/>
                    <a:pt x="52" y="300"/>
                    <a:pt x="90" y="300"/>
                  </a:cubicBezTo>
                  <a:cubicBezTo>
                    <a:pt x="129" y="300"/>
                    <a:pt x="155" y="262"/>
                    <a:pt x="155" y="223"/>
                  </a:cubicBezTo>
                  <a:cubicBezTo>
                    <a:pt x="155" y="159"/>
                    <a:pt x="90" y="107"/>
                    <a:pt x="90" y="43"/>
                  </a:cubicBezTo>
                  <a:cubicBezTo>
                    <a:pt x="90" y="22"/>
                    <a:pt x="73" y="0"/>
                    <a:pt x="53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8"/>
            <p:cNvSpPr/>
            <p:nvPr/>
          </p:nvSpPr>
          <p:spPr>
            <a:xfrm rot="10800000" flipH="1">
              <a:off x="7566117" y="554470"/>
              <a:ext cx="38796" cy="44243"/>
            </a:xfrm>
            <a:custGeom>
              <a:avLst/>
              <a:gdLst/>
              <a:ahLst/>
              <a:cxnLst/>
              <a:rect l="l" t="t" r="r" b="b"/>
              <a:pathLst>
                <a:path w="285" h="325" extrusionOk="0">
                  <a:moveTo>
                    <a:pt x="117" y="0"/>
                  </a:moveTo>
                  <a:cubicBezTo>
                    <a:pt x="91" y="0"/>
                    <a:pt x="65" y="13"/>
                    <a:pt x="65" y="39"/>
                  </a:cubicBezTo>
                  <a:cubicBezTo>
                    <a:pt x="104" y="91"/>
                    <a:pt x="65" y="116"/>
                    <a:pt x="0" y="116"/>
                  </a:cubicBezTo>
                  <a:cubicBezTo>
                    <a:pt x="39" y="207"/>
                    <a:pt x="168" y="219"/>
                    <a:pt x="181" y="323"/>
                  </a:cubicBezTo>
                  <a:cubicBezTo>
                    <a:pt x="181" y="323"/>
                    <a:pt x="188" y="324"/>
                    <a:pt x="199" y="324"/>
                  </a:cubicBezTo>
                  <a:cubicBezTo>
                    <a:pt x="221" y="324"/>
                    <a:pt x="258" y="318"/>
                    <a:pt x="284" y="284"/>
                  </a:cubicBezTo>
                  <a:cubicBezTo>
                    <a:pt x="181" y="271"/>
                    <a:pt x="194" y="181"/>
                    <a:pt x="168" y="116"/>
                  </a:cubicBezTo>
                  <a:cubicBezTo>
                    <a:pt x="155" y="78"/>
                    <a:pt x="142" y="39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8"/>
            <p:cNvSpPr/>
            <p:nvPr/>
          </p:nvSpPr>
          <p:spPr>
            <a:xfrm rot="10800000" flipH="1">
              <a:off x="7948774" y="173842"/>
              <a:ext cx="31718" cy="28588"/>
            </a:xfrm>
            <a:custGeom>
              <a:avLst/>
              <a:gdLst/>
              <a:ahLst/>
              <a:cxnLst/>
              <a:rect l="l" t="t" r="r" b="b"/>
              <a:pathLst>
                <a:path w="233" h="210" extrusionOk="0">
                  <a:moveTo>
                    <a:pt x="117" y="0"/>
                  </a:moveTo>
                  <a:cubicBezTo>
                    <a:pt x="81" y="0"/>
                    <a:pt x="54" y="28"/>
                    <a:pt x="26" y="55"/>
                  </a:cubicBezTo>
                  <a:cubicBezTo>
                    <a:pt x="13" y="119"/>
                    <a:pt x="1" y="184"/>
                    <a:pt x="91" y="210"/>
                  </a:cubicBezTo>
                  <a:cubicBezTo>
                    <a:pt x="97" y="203"/>
                    <a:pt x="104" y="200"/>
                    <a:pt x="110" y="200"/>
                  </a:cubicBezTo>
                  <a:cubicBezTo>
                    <a:pt x="117" y="200"/>
                    <a:pt x="123" y="203"/>
                    <a:pt x="129" y="210"/>
                  </a:cubicBezTo>
                  <a:cubicBezTo>
                    <a:pt x="129" y="184"/>
                    <a:pt x="155" y="158"/>
                    <a:pt x="181" y="145"/>
                  </a:cubicBezTo>
                  <a:cubicBezTo>
                    <a:pt x="194" y="94"/>
                    <a:pt x="233" y="68"/>
                    <a:pt x="168" y="16"/>
                  </a:cubicBezTo>
                  <a:cubicBezTo>
                    <a:pt x="149" y="5"/>
                    <a:pt x="133" y="0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259;p8"/>
            <p:cNvSpPr/>
            <p:nvPr/>
          </p:nvSpPr>
          <p:spPr>
            <a:xfrm rot="10800000" flipH="1">
              <a:off x="7142076" y="167716"/>
              <a:ext cx="23958" cy="23823"/>
            </a:xfrm>
            <a:custGeom>
              <a:avLst/>
              <a:gdLst/>
              <a:ahLst/>
              <a:cxnLst/>
              <a:rect l="l" t="t" r="r" b="b"/>
              <a:pathLst>
                <a:path w="176" h="175" extrusionOk="0">
                  <a:moveTo>
                    <a:pt x="124" y="1"/>
                  </a:moveTo>
                  <a:cubicBezTo>
                    <a:pt x="21" y="1"/>
                    <a:pt x="72" y="117"/>
                    <a:pt x="21" y="156"/>
                  </a:cubicBezTo>
                  <a:cubicBezTo>
                    <a:pt x="2" y="169"/>
                    <a:pt x="0" y="173"/>
                    <a:pt x="5" y="173"/>
                  </a:cubicBezTo>
                  <a:cubicBezTo>
                    <a:pt x="11" y="173"/>
                    <a:pt x="29" y="166"/>
                    <a:pt x="34" y="166"/>
                  </a:cubicBezTo>
                  <a:cubicBezTo>
                    <a:pt x="36" y="166"/>
                    <a:pt x="36" y="166"/>
                    <a:pt x="34" y="168"/>
                  </a:cubicBezTo>
                  <a:cubicBezTo>
                    <a:pt x="48" y="172"/>
                    <a:pt x="60" y="174"/>
                    <a:pt x="72" y="174"/>
                  </a:cubicBezTo>
                  <a:cubicBezTo>
                    <a:pt x="132" y="174"/>
                    <a:pt x="152" y="122"/>
                    <a:pt x="163" y="78"/>
                  </a:cubicBezTo>
                  <a:cubicBezTo>
                    <a:pt x="176" y="39"/>
                    <a:pt x="163" y="1"/>
                    <a:pt x="124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8"/>
            <p:cNvSpPr/>
            <p:nvPr/>
          </p:nvSpPr>
          <p:spPr>
            <a:xfrm rot="10800000" flipH="1">
              <a:off x="7464293" y="300174"/>
              <a:ext cx="24775" cy="25457"/>
            </a:xfrm>
            <a:custGeom>
              <a:avLst/>
              <a:gdLst/>
              <a:ahLst/>
              <a:cxnLst/>
              <a:rect l="l" t="t" r="r" b="b"/>
              <a:pathLst>
                <a:path w="182" h="187" extrusionOk="0">
                  <a:moveTo>
                    <a:pt x="39" y="0"/>
                  </a:moveTo>
                  <a:cubicBezTo>
                    <a:pt x="26" y="0"/>
                    <a:pt x="14" y="10"/>
                    <a:pt x="14" y="19"/>
                  </a:cubicBezTo>
                  <a:cubicBezTo>
                    <a:pt x="1" y="83"/>
                    <a:pt x="52" y="135"/>
                    <a:pt x="78" y="173"/>
                  </a:cubicBezTo>
                  <a:cubicBezTo>
                    <a:pt x="78" y="186"/>
                    <a:pt x="117" y="186"/>
                    <a:pt x="130" y="186"/>
                  </a:cubicBezTo>
                  <a:cubicBezTo>
                    <a:pt x="142" y="186"/>
                    <a:pt x="168" y="173"/>
                    <a:pt x="181" y="135"/>
                  </a:cubicBezTo>
                  <a:cubicBezTo>
                    <a:pt x="130" y="109"/>
                    <a:pt x="130" y="32"/>
                    <a:pt x="52" y="6"/>
                  </a:cubicBezTo>
                  <a:cubicBezTo>
                    <a:pt x="48" y="2"/>
                    <a:pt x="44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8"/>
            <p:cNvSpPr/>
            <p:nvPr/>
          </p:nvSpPr>
          <p:spPr>
            <a:xfrm rot="10800000" flipH="1">
              <a:off x="6251388" y="135180"/>
              <a:ext cx="23006" cy="24504"/>
            </a:xfrm>
            <a:custGeom>
              <a:avLst/>
              <a:gdLst/>
              <a:ahLst/>
              <a:cxnLst/>
              <a:rect l="l" t="t" r="r" b="b"/>
              <a:pathLst>
                <a:path w="169" h="180" extrusionOk="0">
                  <a:moveTo>
                    <a:pt x="63" y="1"/>
                  </a:moveTo>
                  <a:cubicBezTo>
                    <a:pt x="55" y="1"/>
                    <a:pt x="47" y="4"/>
                    <a:pt x="39" y="12"/>
                  </a:cubicBezTo>
                  <a:cubicBezTo>
                    <a:pt x="0" y="50"/>
                    <a:pt x="39" y="63"/>
                    <a:pt x="39" y="76"/>
                  </a:cubicBezTo>
                  <a:cubicBezTo>
                    <a:pt x="78" y="115"/>
                    <a:pt x="117" y="154"/>
                    <a:pt x="168" y="179"/>
                  </a:cubicBezTo>
                  <a:cubicBezTo>
                    <a:pt x="142" y="128"/>
                    <a:pt x="142" y="76"/>
                    <a:pt x="104" y="25"/>
                  </a:cubicBezTo>
                  <a:cubicBezTo>
                    <a:pt x="95" y="16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8"/>
            <p:cNvSpPr/>
            <p:nvPr/>
          </p:nvSpPr>
          <p:spPr>
            <a:xfrm rot="10800000" flipH="1">
              <a:off x="6274257" y="128101"/>
              <a:ext cx="5309" cy="7215"/>
            </a:xfrm>
            <a:custGeom>
              <a:avLst/>
              <a:gdLst/>
              <a:ahLst/>
              <a:cxnLst/>
              <a:rect l="l" t="t" r="r" b="b"/>
              <a:pathLst>
                <a:path w="39" h="53" extrusionOk="0">
                  <a:moveTo>
                    <a:pt x="0" y="0"/>
                  </a:moveTo>
                  <a:cubicBezTo>
                    <a:pt x="0" y="13"/>
                    <a:pt x="13" y="39"/>
                    <a:pt x="39" y="52"/>
                  </a:cubicBezTo>
                  <a:cubicBezTo>
                    <a:pt x="26" y="26"/>
                    <a:pt x="13" y="13"/>
                    <a:pt x="0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8"/>
            <p:cNvSpPr/>
            <p:nvPr/>
          </p:nvSpPr>
          <p:spPr>
            <a:xfrm rot="10800000" flipH="1">
              <a:off x="6200475" y="355037"/>
              <a:ext cx="382791" cy="321000"/>
            </a:xfrm>
            <a:custGeom>
              <a:avLst/>
              <a:gdLst/>
              <a:ahLst/>
              <a:cxnLst/>
              <a:rect l="l" t="t" r="r" b="b"/>
              <a:pathLst>
                <a:path w="2812" h="2358" extrusionOk="0">
                  <a:moveTo>
                    <a:pt x="607" y="491"/>
                  </a:moveTo>
                  <a:cubicBezTo>
                    <a:pt x="607" y="530"/>
                    <a:pt x="581" y="555"/>
                    <a:pt x="568" y="555"/>
                  </a:cubicBezTo>
                  <a:cubicBezTo>
                    <a:pt x="581" y="555"/>
                    <a:pt x="594" y="530"/>
                    <a:pt x="607" y="491"/>
                  </a:cubicBezTo>
                  <a:close/>
                  <a:moveTo>
                    <a:pt x="1277" y="607"/>
                  </a:moveTo>
                  <a:cubicBezTo>
                    <a:pt x="1290" y="620"/>
                    <a:pt x="1316" y="620"/>
                    <a:pt x="1329" y="620"/>
                  </a:cubicBezTo>
                  <a:lnTo>
                    <a:pt x="1277" y="620"/>
                  </a:lnTo>
                  <a:lnTo>
                    <a:pt x="1277" y="607"/>
                  </a:lnTo>
                  <a:close/>
                  <a:moveTo>
                    <a:pt x="336" y="1626"/>
                  </a:moveTo>
                  <a:cubicBezTo>
                    <a:pt x="387" y="1664"/>
                    <a:pt x="413" y="1729"/>
                    <a:pt x="478" y="1755"/>
                  </a:cubicBezTo>
                  <a:cubicBezTo>
                    <a:pt x="413" y="1742"/>
                    <a:pt x="387" y="1677"/>
                    <a:pt x="336" y="1639"/>
                  </a:cubicBezTo>
                  <a:lnTo>
                    <a:pt x="336" y="1626"/>
                  </a:lnTo>
                  <a:close/>
                  <a:moveTo>
                    <a:pt x="607" y="1"/>
                  </a:moveTo>
                  <a:lnTo>
                    <a:pt x="542" y="40"/>
                  </a:lnTo>
                  <a:lnTo>
                    <a:pt x="581" y="143"/>
                  </a:lnTo>
                  <a:lnTo>
                    <a:pt x="632" y="272"/>
                  </a:lnTo>
                  <a:cubicBezTo>
                    <a:pt x="658" y="297"/>
                    <a:pt x="658" y="336"/>
                    <a:pt x="697" y="336"/>
                  </a:cubicBezTo>
                  <a:cubicBezTo>
                    <a:pt x="761" y="414"/>
                    <a:pt x="697" y="452"/>
                    <a:pt x="645" y="491"/>
                  </a:cubicBezTo>
                  <a:lnTo>
                    <a:pt x="607" y="491"/>
                  </a:lnTo>
                  <a:cubicBezTo>
                    <a:pt x="580" y="477"/>
                    <a:pt x="549" y="457"/>
                    <a:pt x="526" y="457"/>
                  </a:cubicBezTo>
                  <a:cubicBezTo>
                    <a:pt x="505" y="457"/>
                    <a:pt x="491" y="474"/>
                    <a:pt x="491" y="530"/>
                  </a:cubicBezTo>
                  <a:cubicBezTo>
                    <a:pt x="465" y="530"/>
                    <a:pt x="439" y="542"/>
                    <a:pt x="426" y="542"/>
                  </a:cubicBezTo>
                  <a:cubicBezTo>
                    <a:pt x="392" y="565"/>
                    <a:pt x="378" y="609"/>
                    <a:pt x="338" y="609"/>
                  </a:cubicBezTo>
                  <a:cubicBezTo>
                    <a:pt x="334" y="609"/>
                    <a:pt x="328" y="608"/>
                    <a:pt x="323" y="607"/>
                  </a:cubicBezTo>
                  <a:cubicBezTo>
                    <a:pt x="271" y="581"/>
                    <a:pt x="323" y="517"/>
                    <a:pt x="297" y="478"/>
                  </a:cubicBezTo>
                  <a:cubicBezTo>
                    <a:pt x="284" y="478"/>
                    <a:pt x="271" y="478"/>
                    <a:pt x="271" y="465"/>
                  </a:cubicBezTo>
                  <a:cubicBezTo>
                    <a:pt x="246" y="465"/>
                    <a:pt x="233" y="452"/>
                    <a:pt x="233" y="439"/>
                  </a:cubicBezTo>
                  <a:lnTo>
                    <a:pt x="194" y="439"/>
                  </a:lnTo>
                  <a:cubicBezTo>
                    <a:pt x="194" y="426"/>
                    <a:pt x="194" y="414"/>
                    <a:pt x="194" y="414"/>
                  </a:cubicBezTo>
                  <a:cubicBezTo>
                    <a:pt x="155" y="414"/>
                    <a:pt x="129" y="439"/>
                    <a:pt x="104" y="439"/>
                  </a:cubicBezTo>
                  <a:cubicBezTo>
                    <a:pt x="1" y="452"/>
                    <a:pt x="26" y="504"/>
                    <a:pt x="78" y="555"/>
                  </a:cubicBezTo>
                  <a:lnTo>
                    <a:pt x="155" y="568"/>
                  </a:lnTo>
                  <a:cubicBezTo>
                    <a:pt x="181" y="633"/>
                    <a:pt x="284" y="633"/>
                    <a:pt x="258" y="736"/>
                  </a:cubicBezTo>
                  <a:cubicBezTo>
                    <a:pt x="142" y="813"/>
                    <a:pt x="117" y="865"/>
                    <a:pt x="168" y="968"/>
                  </a:cubicBezTo>
                  <a:lnTo>
                    <a:pt x="168" y="1032"/>
                  </a:lnTo>
                  <a:cubicBezTo>
                    <a:pt x="129" y="1032"/>
                    <a:pt x="91" y="1045"/>
                    <a:pt x="129" y="1097"/>
                  </a:cubicBezTo>
                  <a:cubicBezTo>
                    <a:pt x="220" y="1161"/>
                    <a:pt x="220" y="1277"/>
                    <a:pt x="129" y="1342"/>
                  </a:cubicBezTo>
                  <a:cubicBezTo>
                    <a:pt x="117" y="1368"/>
                    <a:pt x="104" y="1394"/>
                    <a:pt x="104" y="1432"/>
                  </a:cubicBezTo>
                  <a:cubicBezTo>
                    <a:pt x="194" y="1484"/>
                    <a:pt x="155" y="1587"/>
                    <a:pt x="194" y="1664"/>
                  </a:cubicBezTo>
                  <a:cubicBezTo>
                    <a:pt x="168" y="1664"/>
                    <a:pt x="168" y="1677"/>
                    <a:pt x="194" y="1690"/>
                  </a:cubicBezTo>
                  <a:cubicBezTo>
                    <a:pt x="207" y="1690"/>
                    <a:pt x="220" y="1690"/>
                    <a:pt x="233" y="1677"/>
                  </a:cubicBezTo>
                  <a:lnTo>
                    <a:pt x="297" y="1651"/>
                  </a:lnTo>
                  <a:cubicBezTo>
                    <a:pt x="336" y="1677"/>
                    <a:pt x="362" y="1729"/>
                    <a:pt x="362" y="1780"/>
                  </a:cubicBezTo>
                  <a:lnTo>
                    <a:pt x="413" y="1819"/>
                  </a:lnTo>
                  <a:cubicBezTo>
                    <a:pt x="400" y="1832"/>
                    <a:pt x="387" y="1858"/>
                    <a:pt x="400" y="1871"/>
                  </a:cubicBezTo>
                  <a:cubicBezTo>
                    <a:pt x="400" y="1884"/>
                    <a:pt x="400" y="1884"/>
                    <a:pt x="400" y="1896"/>
                  </a:cubicBezTo>
                  <a:cubicBezTo>
                    <a:pt x="323" y="1948"/>
                    <a:pt x="349" y="2000"/>
                    <a:pt x="387" y="2064"/>
                  </a:cubicBezTo>
                  <a:cubicBezTo>
                    <a:pt x="452" y="2064"/>
                    <a:pt x="503" y="2051"/>
                    <a:pt x="568" y="2025"/>
                  </a:cubicBezTo>
                  <a:cubicBezTo>
                    <a:pt x="529" y="1974"/>
                    <a:pt x="452" y="1987"/>
                    <a:pt x="439" y="1922"/>
                  </a:cubicBezTo>
                  <a:cubicBezTo>
                    <a:pt x="465" y="1871"/>
                    <a:pt x="503" y="1819"/>
                    <a:pt x="555" y="1780"/>
                  </a:cubicBezTo>
                  <a:cubicBezTo>
                    <a:pt x="632" y="1884"/>
                    <a:pt x="607" y="2025"/>
                    <a:pt x="697" y="2129"/>
                  </a:cubicBezTo>
                  <a:lnTo>
                    <a:pt x="723" y="2129"/>
                  </a:lnTo>
                  <a:cubicBezTo>
                    <a:pt x="761" y="2090"/>
                    <a:pt x="736" y="2025"/>
                    <a:pt x="748" y="1987"/>
                  </a:cubicBezTo>
                  <a:lnTo>
                    <a:pt x="800" y="1987"/>
                  </a:lnTo>
                  <a:cubicBezTo>
                    <a:pt x="832" y="2027"/>
                    <a:pt x="880" y="2047"/>
                    <a:pt x="926" y="2047"/>
                  </a:cubicBezTo>
                  <a:cubicBezTo>
                    <a:pt x="954" y="2047"/>
                    <a:pt x="982" y="2040"/>
                    <a:pt x="1006" y="2025"/>
                  </a:cubicBezTo>
                  <a:cubicBezTo>
                    <a:pt x="1013" y="2022"/>
                    <a:pt x="1021" y="2020"/>
                    <a:pt x="1029" y="2020"/>
                  </a:cubicBezTo>
                  <a:cubicBezTo>
                    <a:pt x="1051" y="2020"/>
                    <a:pt x="1074" y="2032"/>
                    <a:pt x="1084" y="2051"/>
                  </a:cubicBezTo>
                  <a:lnTo>
                    <a:pt x="1174" y="2348"/>
                  </a:lnTo>
                  <a:cubicBezTo>
                    <a:pt x="1180" y="2354"/>
                    <a:pt x="1190" y="2357"/>
                    <a:pt x="1200" y="2357"/>
                  </a:cubicBezTo>
                  <a:cubicBezTo>
                    <a:pt x="1209" y="2357"/>
                    <a:pt x="1219" y="2354"/>
                    <a:pt x="1226" y="2348"/>
                  </a:cubicBezTo>
                  <a:lnTo>
                    <a:pt x="1213" y="2232"/>
                  </a:lnTo>
                  <a:lnTo>
                    <a:pt x="1238" y="2193"/>
                  </a:lnTo>
                  <a:cubicBezTo>
                    <a:pt x="1226" y="2141"/>
                    <a:pt x="1226" y="2077"/>
                    <a:pt x="1277" y="2064"/>
                  </a:cubicBezTo>
                  <a:cubicBezTo>
                    <a:pt x="1367" y="2051"/>
                    <a:pt x="1380" y="1948"/>
                    <a:pt x="1458" y="1922"/>
                  </a:cubicBezTo>
                  <a:cubicBezTo>
                    <a:pt x="1471" y="1961"/>
                    <a:pt x="1509" y="1987"/>
                    <a:pt x="1522" y="2025"/>
                  </a:cubicBezTo>
                  <a:cubicBezTo>
                    <a:pt x="1548" y="2064"/>
                    <a:pt x="1561" y="2103"/>
                    <a:pt x="1587" y="2141"/>
                  </a:cubicBezTo>
                  <a:cubicBezTo>
                    <a:pt x="1596" y="2161"/>
                    <a:pt x="1614" y="2189"/>
                    <a:pt x="1645" y="2189"/>
                  </a:cubicBezTo>
                  <a:cubicBezTo>
                    <a:pt x="1654" y="2189"/>
                    <a:pt x="1665" y="2186"/>
                    <a:pt x="1677" y="2180"/>
                  </a:cubicBezTo>
                  <a:cubicBezTo>
                    <a:pt x="1716" y="2154"/>
                    <a:pt x="1690" y="2116"/>
                    <a:pt x="1677" y="2090"/>
                  </a:cubicBezTo>
                  <a:cubicBezTo>
                    <a:pt x="1651" y="2064"/>
                    <a:pt x="1625" y="1987"/>
                    <a:pt x="1587" y="1948"/>
                  </a:cubicBezTo>
                  <a:cubicBezTo>
                    <a:pt x="1535" y="1884"/>
                    <a:pt x="1548" y="1793"/>
                    <a:pt x="1612" y="1742"/>
                  </a:cubicBezTo>
                  <a:cubicBezTo>
                    <a:pt x="1632" y="1718"/>
                    <a:pt x="1650" y="1709"/>
                    <a:pt x="1666" y="1709"/>
                  </a:cubicBezTo>
                  <a:cubicBezTo>
                    <a:pt x="1702" y="1709"/>
                    <a:pt x="1732" y="1754"/>
                    <a:pt x="1767" y="1780"/>
                  </a:cubicBezTo>
                  <a:cubicBezTo>
                    <a:pt x="1788" y="1802"/>
                    <a:pt x="1802" y="1811"/>
                    <a:pt x="1814" y="1811"/>
                  </a:cubicBezTo>
                  <a:cubicBezTo>
                    <a:pt x="1824" y="1811"/>
                    <a:pt x="1833" y="1805"/>
                    <a:pt x="1844" y="1793"/>
                  </a:cubicBezTo>
                  <a:cubicBezTo>
                    <a:pt x="1870" y="1767"/>
                    <a:pt x="1844" y="1716"/>
                    <a:pt x="1819" y="1703"/>
                  </a:cubicBezTo>
                  <a:cubicBezTo>
                    <a:pt x="1767" y="1664"/>
                    <a:pt x="1716" y="1626"/>
                    <a:pt x="1754" y="1548"/>
                  </a:cubicBezTo>
                  <a:cubicBezTo>
                    <a:pt x="1819" y="1497"/>
                    <a:pt x="1909" y="1458"/>
                    <a:pt x="1999" y="1458"/>
                  </a:cubicBezTo>
                  <a:cubicBezTo>
                    <a:pt x="2077" y="1458"/>
                    <a:pt x="2141" y="1432"/>
                    <a:pt x="2193" y="1394"/>
                  </a:cubicBezTo>
                  <a:cubicBezTo>
                    <a:pt x="2249" y="1348"/>
                    <a:pt x="2296" y="1326"/>
                    <a:pt x="2338" y="1326"/>
                  </a:cubicBezTo>
                  <a:cubicBezTo>
                    <a:pt x="2402" y="1326"/>
                    <a:pt x="2450" y="1377"/>
                    <a:pt x="2489" y="1471"/>
                  </a:cubicBezTo>
                  <a:cubicBezTo>
                    <a:pt x="2502" y="1497"/>
                    <a:pt x="2528" y="1510"/>
                    <a:pt x="2554" y="1510"/>
                  </a:cubicBezTo>
                  <a:cubicBezTo>
                    <a:pt x="2515" y="1355"/>
                    <a:pt x="2515" y="1355"/>
                    <a:pt x="2644" y="1303"/>
                  </a:cubicBezTo>
                  <a:cubicBezTo>
                    <a:pt x="2644" y="1290"/>
                    <a:pt x="2657" y="1265"/>
                    <a:pt x="2657" y="1252"/>
                  </a:cubicBezTo>
                  <a:cubicBezTo>
                    <a:pt x="2760" y="1200"/>
                    <a:pt x="2760" y="1200"/>
                    <a:pt x="2773" y="1084"/>
                  </a:cubicBezTo>
                  <a:cubicBezTo>
                    <a:pt x="2773" y="1084"/>
                    <a:pt x="2786" y="1084"/>
                    <a:pt x="2786" y="1071"/>
                  </a:cubicBezTo>
                  <a:cubicBezTo>
                    <a:pt x="2812" y="916"/>
                    <a:pt x="2799" y="891"/>
                    <a:pt x="2618" y="878"/>
                  </a:cubicBezTo>
                  <a:cubicBezTo>
                    <a:pt x="2612" y="871"/>
                    <a:pt x="2605" y="868"/>
                    <a:pt x="2600" y="868"/>
                  </a:cubicBezTo>
                  <a:cubicBezTo>
                    <a:pt x="2596" y="868"/>
                    <a:pt x="2592" y="871"/>
                    <a:pt x="2592" y="878"/>
                  </a:cubicBezTo>
                  <a:cubicBezTo>
                    <a:pt x="2551" y="853"/>
                    <a:pt x="2511" y="844"/>
                    <a:pt x="2470" y="844"/>
                  </a:cubicBezTo>
                  <a:cubicBezTo>
                    <a:pt x="2446" y="844"/>
                    <a:pt x="2423" y="847"/>
                    <a:pt x="2399" y="852"/>
                  </a:cubicBezTo>
                  <a:cubicBezTo>
                    <a:pt x="2386" y="865"/>
                    <a:pt x="2373" y="865"/>
                    <a:pt x="2360" y="865"/>
                  </a:cubicBezTo>
                  <a:cubicBezTo>
                    <a:pt x="2347" y="916"/>
                    <a:pt x="2270" y="891"/>
                    <a:pt x="2257" y="916"/>
                  </a:cubicBezTo>
                  <a:cubicBezTo>
                    <a:pt x="2193" y="1058"/>
                    <a:pt x="2064" y="1084"/>
                    <a:pt x="1935" y="1110"/>
                  </a:cubicBezTo>
                  <a:cubicBezTo>
                    <a:pt x="1922" y="1084"/>
                    <a:pt x="1896" y="1084"/>
                    <a:pt x="1922" y="1058"/>
                  </a:cubicBezTo>
                  <a:cubicBezTo>
                    <a:pt x="1948" y="1032"/>
                    <a:pt x="1948" y="994"/>
                    <a:pt x="1922" y="994"/>
                  </a:cubicBezTo>
                  <a:cubicBezTo>
                    <a:pt x="1914" y="995"/>
                    <a:pt x="1906" y="995"/>
                    <a:pt x="1899" y="995"/>
                  </a:cubicBezTo>
                  <a:cubicBezTo>
                    <a:pt x="1784" y="995"/>
                    <a:pt x="1818" y="900"/>
                    <a:pt x="1806" y="839"/>
                  </a:cubicBezTo>
                  <a:cubicBezTo>
                    <a:pt x="1844" y="800"/>
                    <a:pt x="1896" y="775"/>
                    <a:pt x="1896" y="723"/>
                  </a:cubicBezTo>
                  <a:cubicBezTo>
                    <a:pt x="1844" y="723"/>
                    <a:pt x="1801" y="740"/>
                    <a:pt x="1753" y="740"/>
                  </a:cubicBezTo>
                  <a:cubicBezTo>
                    <a:pt x="1741" y="740"/>
                    <a:pt x="1728" y="738"/>
                    <a:pt x="1716" y="736"/>
                  </a:cubicBezTo>
                  <a:cubicBezTo>
                    <a:pt x="1703" y="697"/>
                    <a:pt x="1651" y="671"/>
                    <a:pt x="1651" y="633"/>
                  </a:cubicBezTo>
                  <a:cubicBezTo>
                    <a:pt x="1690" y="633"/>
                    <a:pt x="1728" y="633"/>
                    <a:pt x="1728" y="581"/>
                  </a:cubicBezTo>
                  <a:cubicBezTo>
                    <a:pt x="1728" y="547"/>
                    <a:pt x="1705" y="547"/>
                    <a:pt x="1683" y="547"/>
                  </a:cubicBezTo>
                  <a:cubicBezTo>
                    <a:pt x="1671" y="547"/>
                    <a:pt x="1660" y="547"/>
                    <a:pt x="1651" y="542"/>
                  </a:cubicBezTo>
                  <a:lnTo>
                    <a:pt x="1625" y="542"/>
                  </a:lnTo>
                  <a:lnTo>
                    <a:pt x="1625" y="465"/>
                  </a:lnTo>
                  <a:cubicBezTo>
                    <a:pt x="1625" y="452"/>
                    <a:pt x="1625" y="452"/>
                    <a:pt x="1625" y="439"/>
                  </a:cubicBezTo>
                  <a:cubicBezTo>
                    <a:pt x="1677" y="426"/>
                    <a:pt x="1728" y="401"/>
                    <a:pt x="1690" y="349"/>
                  </a:cubicBezTo>
                  <a:cubicBezTo>
                    <a:pt x="1677" y="337"/>
                    <a:pt x="1666" y="332"/>
                    <a:pt x="1657" y="332"/>
                  </a:cubicBezTo>
                  <a:cubicBezTo>
                    <a:pt x="1626" y="332"/>
                    <a:pt x="1609" y="381"/>
                    <a:pt x="1599" y="401"/>
                  </a:cubicBezTo>
                  <a:cubicBezTo>
                    <a:pt x="1574" y="414"/>
                    <a:pt x="1561" y="426"/>
                    <a:pt x="1548" y="426"/>
                  </a:cubicBezTo>
                  <a:cubicBezTo>
                    <a:pt x="1458" y="452"/>
                    <a:pt x="1458" y="491"/>
                    <a:pt x="1509" y="542"/>
                  </a:cubicBezTo>
                  <a:lnTo>
                    <a:pt x="1445" y="530"/>
                  </a:lnTo>
                  <a:lnTo>
                    <a:pt x="1354" y="491"/>
                  </a:lnTo>
                  <a:cubicBezTo>
                    <a:pt x="1316" y="452"/>
                    <a:pt x="1277" y="426"/>
                    <a:pt x="1329" y="375"/>
                  </a:cubicBezTo>
                  <a:cubicBezTo>
                    <a:pt x="1342" y="349"/>
                    <a:pt x="1342" y="336"/>
                    <a:pt x="1354" y="310"/>
                  </a:cubicBezTo>
                  <a:cubicBezTo>
                    <a:pt x="1354" y="285"/>
                    <a:pt x="1354" y="272"/>
                    <a:pt x="1380" y="259"/>
                  </a:cubicBezTo>
                  <a:cubicBezTo>
                    <a:pt x="1380" y="246"/>
                    <a:pt x="1380" y="246"/>
                    <a:pt x="1393" y="233"/>
                  </a:cubicBezTo>
                  <a:cubicBezTo>
                    <a:pt x="1380" y="207"/>
                    <a:pt x="1393" y="181"/>
                    <a:pt x="1406" y="169"/>
                  </a:cubicBezTo>
                  <a:cubicBezTo>
                    <a:pt x="1380" y="143"/>
                    <a:pt x="1406" y="117"/>
                    <a:pt x="1406" y="91"/>
                  </a:cubicBezTo>
                  <a:cubicBezTo>
                    <a:pt x="1342" y="91"/>
                    <a:pt x="1342" y="156"/>
                    <a:pt x="1329" y="194"/>
                  </a:cubicBezTo>
                  <a:cubicBezTo>
                    <a:pt x="1290" y="272"/>
                    <a:pt x="1277" y="362"/>
                    <a:pt x="1161" y="362"/>
                  </a:cubicBezTo>
                  <a:cubicBezTo>
                    <a:pt x="1148" y="362"/>
                    <a:pt x="1161" y="401"/>
                    <a:pt x="1187" y="414"/>
                  </a:cubicBezTo>
                  <a:cubicBezTo>
                    <a:pt x="1178" y="415"/>
                    <a:pt x="1169" y="416"/>
                    <a:pt x="1159" y="416"/>
                  </a:cubicBezTo>
                  <a:cubicBezTo>
                    <a:pt x="1118" y="416"/>
                    <a:pt x="1078" y="403"/>
                    <a:pt x="1039" y="403"/>
                  </a:cubicBezTo>
                  <a:cubicBezTo>
                    <a:pt x="1014" y="403"/>
                    <a:pt x="990" y="408"/>
                    <a:pt x="968" y="426"/>
                  </a:cubicBezTo>
                  <a:lnTo>
                    <a:pt x="903" y="414"/>
                  </a:lnTo>
                  <a:cubicBezTo>
                    <a:pt x="787" y="414"/>
                    <a:pt x="761" y="310"/>
                    <a:pt x="697" y="246"/>
                  </a:cubicBezTo>
                  <a:lnTo>
                    <a:pt x="697" y="130"/>
                  </a:lnTo>
                  <a:cubicBezTo>
                    <a:pt x="710" y="52"/>
                    <a:pt x="658" y="27"/>
                    <a:pt x="607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1264;p8"/>
            <p:cNvSpPr/>
            <p:nvPr/>
          </p:nvSpPr>
          <p:spPr>
            <a:xfrm rot="10800000" flipH="1">
              <a:off x="6301211" y="334751"/>
              <a:ext cx="24095" cy="34033"/>
            </a:xfrm>
            <a:custGeom>
              <a:avLst/>
              <a:gdLst/>
              <a:ahLst/>
              <a:cxnLst/>
              <a:rect l="l" t="t" r="r" b="b"/>
              <a:pathLst>
                <a:path w="177" h="250" extrusionOk="0">
                  <a:moveTo>
                    <a:pt x="124" y="0"/>
                  </a:moveTo>
                  <a:lnTo>
                    <a:pt x="124" y="0"/>
                  </a:lnTo>
                  <a:cubicBezTo>
                    <a:pt x="60" y="26"/>
                    <a:pt x="60" y="104"/>
                    <a:pt x="8" y="129"/>
                  </a:cubicBezTo>
                  <a:cubicBezTo>
                    <a:pt x="20" y="164"/>
                    <a:pt x="1" y="250"/>
                    <a:pt x="78" y="250"/>
                  </a:cubicBezTo>
                  <a:cubicBezTo>
                    <a:pt x="88" y="250"/>
                    <a:pt x="99" y="248"/>
                    <a:pt x="112" y="245"/>
                  </a:cubicBezTo>
                  <a:cubicBezTo>
                    <a:pt x="112" y="168"/>
                    <a:pt x="176" y="91"/>
                    <a:pt x="124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8"/>
            <p:cNvSpPr/>
            <p:nvPr/>
          </p:nvSpPr>
          <p:spPr>
            <a:xfrm rot="10800000" flipH="1">
              <a:off x="7797807" y="185005"/>
              <a:ext cx="24775" cy="2232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58" y="0"/>
                  </a:moveTo>
                  <a:cubicBezTo>
                    <a:pt x="20" y="0"/>
                    <a:pt x="10" y="39"/>
                    <a:pt x="1" y="78"/>
                  </a:cubicBezTo>
                  <a:cubicBezTo>
                    <a:pt x="1" y="129"/>
                    <a:pt x="24" y="164"/>
                    <a:pt x="72" y="164"/>
                  </a:cubicBezTo>
                  <a:cubicBezTo>
                    <a:pt x="85" y="164"/>
                    <a:pt x="100" y="161"/>
                    <a:pt x="117" y="155"/>
                  </a:cubicBezTo>
                  <a:cubicBezTo>
                    <a:pt x="181" y="117"/>
                    <a:pt x="130" y="52"/>
                    <a:pt x="104" y="14"/>
                  </a:cubicBezTo>
                  <a:cubicBezTo>
                    <a:pt x="85" y="4"/>
                    <a:pt x="70" y="0"/>
                    <a:pt x="58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8"/>
            <p:cNvSpPr/>
            <p:nvPr/>
          </p:nvSpPr>
          <p:spPr>
            <a:xfrm rot="10800000" flipH="1">
              <a:off x="7681962" y="159820"/>
              <a:ext cx="33487" cy="19331"/>
            </a:xfrm>
            <a:custGeom>
              <a:avLst/>
              <a:gdLst/>
              <a:ahLst/>
              <a:cxnLst/>
              <a:rect l="l" t="t" r="r" b="b"/>
              <a:pathLst>
                <a:path w="246" h="142" extrusionOk="0">
                  <a:moveTo>
                    <a:pt x="78" y="0"/>
                  </a:moveTo>
                  <a:cubicBezTo>
                    <a:pt x="39" y="13"/>
                    <a:pt x="1" y="39"/>
                    <a:pt x="13" y="90"/>
                  </a:cubicBezTo>
                  <a:cubicBezTo>
                    <a:pt x="22" y="125"/>
                    <a:pt x="36" y="136"/>
                    <a:pt x="56" y="136"/>
                  </a:cubicBezTo>
                  <a:cubicBezTo>
                    <a:pt x="66" y="136"/>
                    <a:pt x="78" y="133"/>
                    <a:pt x="91" y="129"/>
                  </a:cubicBezTo>
                  <a:cubicBezTo>
                    <a:pt x="103" y="102"/>
                    <a:pt x="114" y="92"/>
                    <a:pt x="126" y="92"/>
                  </a:cubicBezTo>
                  <a:cubicBezTo>
                    <a:pt x="153" y="92"/>
                    <a:pt x="180" y="142"/>
                    <a:pt x="207" y="142"/>
                  </a:cubicBezTo>
                  <a:lnTo>
                    <a:pt x="246" y="116"/>
                  </a:lnTo>
                  <a:cubicBezTo>
                    <a:pt x="246" y="77"/>
                    <a:pt x="220" y="26"/>
                    <a:pt x="181" y="26"/>
                  </a:cubicBezTo>
                  <a:cubicBezTo>
                    <a:pt x="142" y="13"/>
                    <a:pt x="104" y="26"/>
                    <a:pt x="78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8"/>
            <p:cNvSpPr/>
            <p:nvPr/>
          </p:nvSpPr>
          <p:spPr>
            <a:xfrm rot="10800000" flipH="1">
              <a:off x="7366008" y="312426"/>
              <a:ext cx="19466" cy="17697"/>
            </a:xfrm>
            <a:custGeom>
              <a:avLst/>
              <a:gdLst/>
              <a:ahLst/>
              <a:cxnLst/>
              <a:rect l="l" t="t" r="r" b="b"/>
              <a:pathLst>
                <a:path w="143" h="130" extrusionOk="0">
                  <a:moveTo>
                    <a:pt x="91" y="0"/>
                  </a:moveTo>
                  <a:cubicBezTo>
                    <a:pt x="26" y="13"/>
                    <a:pt x="1" y="26"/>
                    <a:pt x="13" y="65"/>
                  </a:cubicBezTo>
                  <a:cubicBezTo>
                    <a:pt x="13" y="103"/>
                    <a:pt x="39" y="129"/>
                    <a:pt x="91" y="129"/>
                  </a:cubicBezTo>
                  <a:cubicBezTo>
                    <a:pt x="117" y="129"/>
                    <a:pt x="142" y="103"/>
                    <a:pt x="142" y="65"/>
                  </a:cubicBezTo>
                  <a:cubicBezTo>
                    <a:pt x="142" y="26"/>
                    <a:pt x="104" y="0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8"/>
            <p:cNvSpPr/>
            <p:nvPr/>
          </p:nvSpPr>
          <p:spPr>
            <a:xfrm rot="10800000" flipH="1">
              <a:off x="8061080" y="475785"/>
              <a:ext cx="19466" cy="21101"/>
            </a:xfrm>
            <a:custGeom>
              <a:avLst/>
              <a:gdLst/>
              <a:ahLst/>
              <a:cxnLst/>
              <a:rect l="l" t="t" r="r" b="b"/>
              <a:pathLst>
                <a:path w="143" h="155" extrusionOk="0">
                  <a:moveTo>
                    <a:pt x="52" y="0"/>
                  </a:moveTo>
                  <a:cubicBezTo>
                    <a:pt x="14" y="39"/>
                    <a:pt x="1" y="90"/>
                    <a:pt x="14" y="142"/>
                  </a:cubicBezTo>
                  <a:lnTo>
                    <a:pt x="104" y="155"/>
                  </a:lnTo>
                  <a:cubicBezTo>
                    <a:pt x="143" y="116"/>
                    <a:pt x="143" y="52"/>
                    <a:pt x="104" y="13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8"/>
            <p:cNvSpPr/>
            <p:nvPr/>
          </p:nvSpPr>
          <p:spPr>
            <a:xfrm rot="10800000" flipH="1">
              <a:off x="7753974" y="159548"/>
              <a:ext cx="19466" cy="31991"/>
            </a:xfrm>
            <a:custGeom>
              <a:avLst/>
              <a:gdLst/>
              <a:ahLst/>
              <a:cxnLst/>
              <a:rect l="l" t="t" r="r" b="b"/>
              <a:pathLst>
                <a:path w="143" h="235" extrusionOk="0">
                  <a:moveTo>
                    <a:pt x="90" y="1"/>
                  </a:moveTo>
                  <a:cubicBezTo>
                    <a:pt x="39" y="65"/>
                    <a:pt x="13" y="143"/>
                    <a:pt x="0" y="233"/>
                  </a:cubicBezTo>
                  <a:cubicBezTo>
                    <a:pt x="7" y="234"/>
                    <a:pt x="13" y="234"/>
                    <a:pt x="19" y="234"/>
                  </a:cubicBezTo>
                  <a:cubicBezTo>
                    <a:pt x="113" y="234"/>
                    <a:pt x="92" y="140"/>
                    <a:pt x="116" y="91"/>
                  </a:cubicBezTo>
                  <a:lnTo>
                    <a:pt x="142" y="52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8"/>
            <p:cNvSpPr/>
            <p:nvPr/>
          </p:nvSpPr>
          <p:spPr>
            <a:xfrm rot="10800000" flipH="1">
              <a:off x="6558630" y="398462"/>
              <a:ext cx="17560" cy="15928"/>
            </a:xfrm>
            <a:custGeom>
              <a:avLst/>
              <a:gdLst/>
              <a:ahLst/>
              <a:cxnLst/>
              <a:rect l="l" t="t" r="r" b="b"/>
              <a:pathLst>
                <a:path w="129" h="117" extrusionOk="0">
                  <a:moveTo>
                    <a:pt x="77" y="0"/>
                  </a:moveTo>
                  <a:cubicBezTo>
                    <a:pt x="39" y="0"/>
                    <a:pt x="13" y="26"/>
                    <a:pt x="13" y="65"/>
                  </a:cubicBezTo>
                  <a:cubicBezTo>
                    <a:pt x="0" y="90"/>
                    <a:pt x="26" y="116"/>
                    <a:pt x="52" y="116"/>
                  </a:cubicBezTo>
                  <a:cubicBezTo>
                    <a:pt x="77" y="116"/>
                    <a:pt x="116" y="90"/>
                    <a:pt x="129" y="52"/>
                  </a:cubicBezTo>
                  <a:cubicBezTo>
                    <a:pt x="129" y="26"/>
                    <a:pt x="116" y="13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8"/>
            <p:cNvSpPr/>
            <p:nvPr/>
          </p:nvSpPr>
          <p:spPr>
            <a:xfrm rot="10800000" flipH="1">
              <a:off x="6772760" y="183916"/>
              <a:ext cx="15927" cy="14566"/>
            </a:xfrm>
            <a:custGeom>
              <a:avLst/>
              <a:gdLst/>
              <a:ahLst/>
              <a:cxnLst/>
              <a:rect l="l" t="t" r="r" b="b"/>
              <a:pathLst>
                <a:path w="117" h="107" extrusionOk="0">
                  <a:moveTo>
                    <a:pt x="65" y="0"/>
                  </a:moveTo>
                  <a:cubicBezTo>
                    <a:pt x="26" y="0"/>
                    <a:pt x="0" y="13"/>
                    <a:pt x="0" y="52"/>
                  </a:cubicBezTo>
                  <a:cubicBezTo>
                    <a:pt x="0" y="84"/>
                    <a:pt x="18" y="107"/>
                    <a:pt x="45" y="107"/>
                  </a:cubicBezTo>
                  <a:cubicBezTo>
                    <a:pt x="51" y="107"/>
                    <a:pt x="58" y="106"/>
                    <a:pt x="65" y="103"/>
                  </a:cubicBezTo>
                  <a:cubicBezTo>
                    <a:pt x="103" y="103"/>
                    <a:pt x="116" y="78"/>
                    <a:pt x="116" y="52"/>
                  </a:cubicBezTo>
                  <a:cubicBezTo>
                    <a:pt x="116" y="13"/>
                    <a:pt x="90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8"/>
            <p:cNvSpPr/>
            <p:nvPr/>
          </p:nvSpPr>
          <p:spPr>
            <a:xfrm rot="10800000" flipH="1">
              <a:off x="7036032" y="219447"/>
              <a:ext cx="17697" cy="15928"/>
            </a:xfrm>
            <a:custGeom>
              <a:avLst/>
              <a:gdLst/>
              <a:ahLst/>
              <a:cxnLst/>
              <a:rect l="l" t="t" r="r" b="b"/>
              <a:pathLst>
                <a:path w="130" h="117" extrusionOk="0">
                  <a:moveTo>
                    <a:pt x="65" y="0"/>
                  </a:moveTo>
                  <a:cubicBezTo>
                    <a:pt x="26" y="0"/>
                    <a:pt x="0" y="39"/>
                    <a:pt x="0" y="78"/>
                  </a:cubicBezTo>
                  <a:cubicBezTo>
                    <a:pt x="0" y="104"/>
                    <a:pt x="26" y="117"/>
                    <a:pt x="52" y="117"/>
                  </a:cubicBezTo>
                  <a:cubicBezTo>
                    <a:pt x="91" y="117"/>
                    <a:pt x="116" y="91"/>
                    <a:pt x="129" y="52"/>
                  </a:cubicBezTo>
                  <a:cubicBezTo>
                    <a:pt x="129" y="13"/>
                    <a:pt x="91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8"/>
            <p:cNvSpPr/>
            <p:nvPr/>
          </p:nvSpPr>
          <p:spPr>
            <a:xfrm rot="10800000" flipH="1">
              <a:off x="7039572" y="289691"/>
              <a:ext cx="15927" cy="14158"/>
            </a:xfrm>
            <a:custGeom>
              <a:avLst/>
              <a:gdLst/>
              <a:ahLst/>
              <a:cxnLst/>
              <a:rect l="l" t="t" r="r" b="b"/>
              <a:pathLst>
                <a:path w="117" h="104" extrusionOk="0">
                  <a:moveTo>
                    <a:pt x="65" y="1"/>
                  </a:moveTo>
                  <a:cubicBezTo>
                    <a:pt x="39" y="1"/>
                    <a:pt x="0" y="13"/>
                    <a:pt x="0" y="65"/>
                  </a:cubicBezTo>
                  <a:cubicBezTo>
                    <a:pt x="0" y="104"/>
                    <a:pt x="13" y="104"/>
                    <a:pt x="39" y="104"/>
                  </a:cubicBezTo>
                  <a:cubicBezTo>
                    <a:pt x="65" y="91"/>
                    <a:pt x="103" y="78"/>
                    <a:pt x="116" y="39"/>
                  </a:cubicBezTo>
                  <a:cubicBezTo>
                    <a:pt x="116" y="13"/>
                    <a:pt x="103" y="1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8"/>
            <p:cNvSpPr/>
            <p:nvPr/>
          </p:nvSpPr>
          <p:spPr>
            <a:xfrm rot="10800000" flipH="1">
              <a:off x="8129553" y="266821"/>
              <a:ext cx="26545" cy="16472"/>
            </a:xfrm>
            <a:custGeom>
              <a:avLst/>
              <a:gdLst/>
              <a:ahLst/>
              <a:cxnLst/>
              <a:rect l="l" t="t" r="r" b="b"/>
              <a:pathLst>
                <a:path w="195" h="121" extrusionOk="0">
                  <a:moveTo>
                    <a:pt x="106" y="0"/>
                  </a:moveTo>
                  <a:cubicBezTo>
                    <a:pt x="84" y="0"/>
                    <a:pt x="62" y="15"/>
                    <a:pt x="39" y="30"/>
                  </a:cubicBezTo>
                  <a:cubicBezTo>
                    <a:pt x="26" y="43"/>
                    <a:pt x="14" y="56"/>
                    <a:pt x="1" y="69"/>
                  </a:cubicBezTo>
                  <a:cubicBezTo>
                    <a:pt x="26" y="95"/>
                    <a:pt x="65" y="120"/>
                    <a:pt x="104" y="120"/>
                  </a:cubicBezTo>
                  <a:cubicBezTo>
                    <a:pt x="155" y="107"/>
                    <a:pt x="194" y="82"/>
                    <a:pt x="155" y="30"/>
                  </a:cubicBezTo>
                  <a:cubicBezTo>
                    <a:pt x="139" y="8"/>
                    <a:pt x="123" y="0"/>
                    <a:pt x="106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8"/>
            <p:cNvSpPr/>
            <p:nvPr/>
          </p:nvSpPr>
          <p:spPr>
            <a:xfrm rot="10800000" flipH="1">
              <a:off x="7380029" y="55678"/>
              <a:ext cx="12388" cy="14702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52" y="1"/>
                  </a:moveTo>
                  <a:cubicBezTo>
                    <a:pt x="14" y="1"/>
                    <a:pt x="1" y="26"/>
                    <a:pt x="1" y="65"/>
                  </a:cubicBezTo>
                  <a:cubicBezTo>
                    <a:pt x="1" y="91"/>
                    <a:pt x="14" y="104"/>
                    <a:pt x="39" y="104"/>
                  </a:cubicBezTo>
                  <a:cubicBezTo>
                    <a:pt x="44" y="106"/>
                    <a:pt x="48" y="107"/>
                    <a:pt x="53" y="107"/>
                  </a:cubicBezTo>
                  <a:cubicBezTo>
                    <a:pt x="73" y="107"/>
                    <a:pt x="91" y="84"/>
                    <a:pt x="91" y="52"/>
                  </a:cubicBezTo>
                  <a:cubicBezTo>
                    <a:pt x="91" y="26"/>
                    <a:pt x="78" y="13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8"/>
            <p:cNvSpPr/>
            <p:nvPr/>
          </p:nvSpPr>
          <p:spPr>
            <a:xfrm rot="10800000" flipH="1">
              <a:off x="7311556" y="128101"/>
              <a:ext cx="15927" cy="14702"/>
            </a:xfrm>
            <a:custGeom>
              <a:avLst/>
              <a:gdLst/>
              <a:ahLst/>
              <a:cxnLst/>
              <a:rect l="l" t="t" r="r" b="b"/>
              <a:pathLst>
                <a:path w="117" h="108" extrusionOk="0">
                  <a:moveTo>
                    <a:pt x="66" y="1"/>
                  </a:moveTo>
                  <a:cubicBezTo>
                    <a:pt x="62" y="1"/>
                    <a:pt x="57" y="2"/>
                    <a:pt x="52" y="4"/>
                  </a:cubicBezTo>
                  <a:cubicBezTo>
                    <a:pt x="27" y="4"/>
                    <a:pt x="1" y="17"/>
                    <a:pt x="14" y="55"/>
                  </a:cubicBezTo>
                  <a:cubicBezTo>
                    <a:pt x="14" y="81"/>
                    <a:pt x="52" y="107"/>
                    <a:pt x="78" y="107"/>
                  </a:cubicBezTo>
                  <a:cubicBezTo>
                    <a:pt x="104" y="107"/>
                    <a:pt x="117" y="81"/>
                    <a:pt x="104" y="55"/>
                  </a:cubicBezTo>
                  <a:cubicBezTo>
                    <a:pt x="104" y="24"/>
                    <a:pt x="86" y="1"/>
                    <a:pt x="6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8"/>
            <p:cNvSpPr/>
            <p:nvPr/>
          </p:nvSpPr>
          <p:spPr>
            <a:xfrm rot="10800000" flipH="1">
              <a:off x="6260100" y="365109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8"/>
            <p:cNvSpPr/>
            <p:nvPr/>
          </p:nvSpPr>
          <p:spPr>
            <a:xfrm rot="10800000" flipH="1">
              <a:off x="6260100" y="365109"/>
              <a:ext cx="21236" cy="212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04" y="1"/>
                  </a:moveTo>
                  <a:lnTo>
                    <a:pt x="104" y="1"/>
                  </a:lnTo>
                  <a:cubicBezTo>
                    <a:pt x="53" y="26"/>
                    <a:pt x="53" y="78"/>
                    <a:pt x="14" y="104"/>
                  </a:cubicBezTo>
                  <a:cubicBezTo>
                    <a:pt x="14" y="129"/>
                    <a:pt x="14" y="142"/>
                    <a:pt x="1" y="155"/>
                  </a:cubicBezTo>
                  <a:lnTo>
                    <a:pt x="65" y="142"/>
                  </a:lnTo>
                  <a:cubicBezTo>
                    <a:pt x="78" y="104"/>
                    <a:pt x="156" y="65"/>
                    <a:pt x="104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8"/>
            <p:cNvSpPr/>
            <p:nvPr/>
          </p:nvSpPr>
          <p:spPr>
            <a:xfrm rot="10800000" flipH="1">
              <a:off x="7838238" y="325222"/>
              <a:ext cx="12388" cy="19059"/>
            </a:xfrm>
            <a:custGeom>
              <a:avLst/>
              <a:gdLst/>
              <a:ahLst/>
              <a:cxnLst/>
              <a:rect l="l" t="t" r="r" b="b"/>
              <a:pathLst>
                <a:path w="91" h="140" extrusionOk="0">
                  <a:moveTo>
                    <a:pt x="39" y="1"/>
                  </a:moveTo>
                  <a:cubicBezTo>
                    <a:pt x="0" y="1"/>
                    <a:pt x="0" y="40"/>
                    <a:pt x="0" y="65"/>
                  </a:cubicBezTo>
                  <a:cubicBezTo>
                    <a:pt x="0" y="91"/>
                    <a:pt x="0" y="104"/>
                    <a:pt x="0" y="117"/>
                  </a:cubicBezTo>
                  <a:cubicBezTo>
                    <a:pt x="19" y="130"/>
                    <a:pt x="36" y="140"/>
                    <a:pt x="50" y="140"/>
                  </a:cubicBezTo>
                  <a:cubicBezTo>
                    <a:pt x="65" y="140"/>
                    <a:pt x="78" y="130"/>
                    <a:pt x="90" y="104"/>
                  </a:cubicBezTo>
                  <a:cubicBezTo>
                    <a:pt x="90" y="91"/>
                    <a:pt x="90" y="78"/>
                    <a:pt x="90" y="65"/>
                  </a:cubicBezTo>
                  <a:cubicBezTo>
                    <a:pt x="78" y="40"/>
                    <a:pt x="78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8"/>
            <p:cNvSpPr/>
            <p:nvPr/>
          </p:nvSpPr>
          <p:spPr>
            <a:xfrm rot="10800000" flipH="1">
              <a:off x="7848720" y="163224"/>
              <a:ext cx="28178" cy="21237"/>
            </a:xfrm>
            <a:custGeom>
              <a:avLst/>
              <a:gdLst/>
              <a:ahLst/>
              <a:cxnLst/>
              <a:rect l="l" t="t" r="r" b="b"/>
              <a:pathLst>
                <a:path w="207" h="156" extrusionOk="0">
                  <a:moveTo>
                    <a:pt x="117" y="0"/>
                  </a:moveTo>
                  <a:cubicBezTo>
                    <a:pt x="117" y="26"/>
                    <a:pt x="91" y="39"/>
                    <a:pt x="78" y="39"/>
                  </a:cubicBezTo>
                  <a:cubicBezTo>
                    <a:pt x="52" y="65"/>
                    <a:pt x="13" y="78"/>
                    <a:pt x="1" y="116"/>
                  </a:cubicBezTo>
                  <a:cubicBezTo>
                    <a:pt x="13" y="129"/>
                    <a:pt x="13" y="142"/>
                    <a:pt x="13" y="155"/>
                  </a:cubicBezTo>
                  <a:lnTo>
                    <a:pt x="155" y="104"/>
                  </a:lnTo>
                  <a:cubicBezTo>
                    <a:pt x="155" y="65"/>
                    <a:pt x="207" y="13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8"/>
            <p:cNvSpPr/>
            <p:nvPr/>
          </p:nvSpPr>
          <p:spPr>
            <a:xfrm rot="10800000" flipH="1">
              <a:off x="7732874" y="282204"/>
              <a:ext cx="12388" cy="14566"/>
            </a:xfrm>
            <a:custGeom>
              <a:avLst/>
              <a:gdLst/>
              <a:ahLst/>
              <a:cxnLst/>
              <a:rect l="l" t="t" r="r" b="b"/>
              <a:pathLst>
                <a:path w="91" h="107" extrusionOk="0">
                  <a:moveTo>
                    <a:pt x="39" y="0"/>
                  </a:moveTo>
                  <a:cubicBezTo>
                    <a:pt x="0" y="0"/>
                    <a:pt x="0" y="39"/>
                    <a:pt x="0" y="65"/>
                  </a:cubicBezTo>
                  <a:cubicBezTo>
                    <a:pt x="11" y="86"/>
                    <a:pt x="13" y="107"/>
                    <a:pt x="34" y="107"/>
                  </a:cubicBezTo>
                  <a:cubicBezTo>
                    <a:pt x="39" y="107"/>
                    <a:pt x="45" y="106"/>
                    <a:pt x="52" y="103"/>
                  </a:cubicBezTo>
                  <a:cubicBezTo>
                    <a:pt x="78" y="90"/>
                    <a:pt x="91" y="65"/>
                    <a:pt x="78" y="39"/>
                  </a:cubicBezTo>
                  <a:cubicBezTo>
                    <a:pt x="78" y="26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8"/>
            <p:cNvSpPr/>
            <p:nvPr/>
          </p:nvSpPr>
          <p:spPr>
            <a:xfrm rot="10800000" flipH="1">
              <a:off x="7925904" y="532417"/>
              <a:ext cx="19058" cy="13613"/>
            </a:xfrm>
            <a:custGeom>
              <a:avLst/>
              <a:gdLst/>
              <a:ahLst/>
              <a:cxnLst/>
              <a:rect l="l" t="t" r="r" b="b"/>
              <a:pathLst>
                <a:path w="140" h="100" extrusionOk="0">
                  <a:moveTo>
                    <a:pt x="40" y="0"/>
                  </a:moveTo>
                  <a:cubicBezTo>
                    <a:pt x="27" y="13"/>
                    <a:pt x="14" y="26"/>
                    <a:pt x="1" y="52"/>
                  </a:cubicBezTo>
                  <a:cubicBezTo>
                    <a:pt x="14" y="52"/>
                    <a:pt x="27" y="65"/>
                    <a:pt x="27" y="90"/>
                  </a:cubicBezTo>
                  <a:cubicBezTo>
                    <a:pt x="52" y="97"/>
                    <a:pt x="71" y="100"/>
                    <a:pt x="87" y="100"/>
                  </a:cubicBezTo>
                  <a:cubicBezTo>
                    <a:pt x="135" y="100"/>
                    <a:pt x="140" y="68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8"/>
            <p:cNvSpPr/>
            <p:nvPr/>
          </p:nvSpPr>
          <p:spPr>
            <a:xfrm rot="10800000" flipH="1">
              <a:off x="6806111" y="177381"/>
              <a:ext cx="15927" cy="9938"/>
            </a:xfrm>
            <a:custGeom>
              <a:avLst/>
              <a:gdLst/>
              <a:ahLst/>
              <a:cxnLst/>
              <a:rect l="l" t="t" r="r" b="b"/>
              <a:pathLst>
                <a:path w="117" h="73" extrusionOk="0">
                  <a:moveTo>
                    <a:pt x="76" y="1"/>
                  </a:moveTo>
                  <a:cubicBezTo>
                    <a:pt x="60" y="1"/>
                    <a:pt x="47" y="10"/>
                    <a:pt x="39" y="34"/>
                  </a:cubicBezTo>
                  <a:cubicBezTo>
                    <a:pt x="39" y="47"/>
                    <a:pt x="13" y="60"/>
                    <a:pt x="0" y="73"/>
                  </a:cubicBezTo>
                  <a:lnTo>
                    <a:pt x="65" y="73"/>
                  </a:lnTo>
                  <a:cubicBezTo>
                    <a:pt x="90" y="73"/>
                    <a:pt x="116" y="60"/>
                    <a:pt x="116" y="34"/>
                  </a:cubicBezTo>
                  <a:cubicBezTo>
                    <a:pt x="116" y="21"/>
                    <a:pt x="116" y="8"/>
                    <a:pt x="103" y="8"/>
                  </a:cubicBezTo>
                  <a:cubicBezTo>
                    <a:pt x="94" y="4"/>
                    <a:pt x="84" y="1"/>
                    <a:pt x="7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8"/>
            <p:cNvSpPr/>
            <p:nvPr/>
          </p:nvSpPr>
          <p:spPr>
            <a:xfrm rot="10800000" flipH="1">
              <a:off x="7904941" y="266413"/>
              <a:ext cx="12388" cy="12796"/>
            </a:xfrm>
            <a:custGeom>
              <a:avLst/>
              <a:gdLst/>
              <a:ahLst/>
              <a:cxnLst/>
              <a:rect l="l" t="t" r="r" b="b"/>
              <a:pathLst>
                <a:path w="91" h="94" extrusionOk="0">
                  <a:moveTo>
                    <a:pt x="65" y="0"/>
                  </a:moveTo>
                  <a:cubicBezTo>
                    <a:pt x="26" y="0"/>
                    <a:pt x="0" y="26"/>
                    <a:pt x="0" y="65"/>
                  </a:cubicBezTo>
                  <a:cubicBezTo>
                    <a:pt x="0" y="75"/>
                    <a:pt x="17" y="94"/>
                    <a:pt x="30" y="94"/>
                  </a:cubicBezTo>
                  <a:cubicBezTo>
                    <a:pt x="33" y="94"/>
                    <a:pt x="36" y="93"/>
                    <a:pt x="39" y="90"/>
                  </a:cubicBezTo>
                  <a:cubicBezTo>
                    <a:pt x="65" y="90"/>
                    <a:pt x="90" y="65"/>
                    <a:pt x="90" y="39"/>
                  </a:cubicBezTo>
                  <a:cubicBezTo>
                    <a:pt x="90" y="26"/>
                    <a:pt x="78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8"/>
            <p:cNvSpPr/>
            <p:nvPr/>
          </p:nvSpPr>
          <p:spPr>
            <a:xfrm rot="10800000" flipH="1">
              <a:off x="7767995" y="141851"/>
              <a:ext cx="17697" cy="15519"/>
            </a:xfrm>
            <a:custGeom>
              <a:avLst/>
              <a:gdLst/>
              <a:ahLst/>
              <a:cxnLst/>
              <a:rect l="l" t="t" r="r" b="b"/>
              <a:pathLst>
                <a:path w="130" h="114" extrusionOk="0">
                  <a:moveTo>
                    <a:pt x="79" y="1"/>
                  </a:moveTo>
                  <a:cubicBezTo>
                    <a:pt x="48" y="1"/>
                    <a:pt x="22" y="12"/>
                    <a:pt x="13" y="46"/>
                  </a:cubicBezTo>
                  <a:cubicBezTo>
                    <a:pt x="0" y="72"/>
                    <a:pt x="13" y="98"/>
                    <a:pt x="39" y="111"/>
                  </a:cubicBezTo>
                  <a:cubicBezTo>
                    <a:pt x="44" y="113"/>
                    <a:pt x="49" y="113"/>
                    <a:pt x="54" y="113"/>
                  </a:cubicBezTo>
                  <a:cubicBezTo>
                    <a:pt x="82" y="113"/>
                    <a:pt x="96" y="82"/>
                    <a:pt x="129" y="59"/>
                  </a:cubicBezTo>
                  <a:lnTo>
                    <a:pt x="129" y="8"/>
                  </a:lnTo>
                  <a:cubicBezTo>
                    <a:pt x="112" y="3"/>
                    <a:pt x="95" y="1"/>
                    <a:pt x="79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8"/>
            <p:cNvSpPr/>
            <p:nvPr/>
          </p:nvSpPr>
          <p:spPr>
            <a:xfrm rot="10800000" flipH="1">
              <a:off x="7199250" y="344145"/>
              <a:ext cx="14157" cy="10618"/>
            </a:xfrm>
            <a:custGeom>
              <a:avLst/>
              <a:gdLst/>
              <a:ahLst/>
              <a:cxnLst/>
              <a:rect l="l" t="t" r="r" b="b"/>
              <a:pathLst>
                <a:path w="104" h="78" extrusionOk="0">
                  <a:moveTo>
                    <a:pt x="65" y="1"/>
                  </a:moveTo>
                  <a:cubicBezTo>
                    <a:pt x="39" y="1"/>
                    <a:pt x="13" y="1"/>
                    <a:pt x="13" y="39"/>
                  </a:cubicBezTo>
                  <a:cubicBezTo>
                    <a:pt x="1" y="65"/>
                    <a:pt x="26" y="78"/>
                    <a:pt x="52" y="78"/>
                  </a:cubicBezTo>
                  <a:cubicBezTo>
                    <a:pt x="78" y="78"/>
                    <a:pt x="104" y="52"/>
                    <a:pt x="91" y="26"/>
                  </a:cubicBezTo>
                  <a:cubicBezTo>
                    <a:pt x="91" y="14"/>
                    <a:pt x="78" y="1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8"/>
            <p:cNvSpPr/>
            <p:nvPr/>
          </p:nvSpPr>
          <p:spPr>
            <a:xfrm rot="10800000" flipH="1">
              <a:off x="7255471" y="263281"/>
              <a:ext cx="10618" cy="12524"/>
            </a:xfrm>
            <a:custGeom>
              <a:avLst/>
              <a:gdLst/>
              <a:ahLst/>
              <a:cxnLst/>
              <a:rect l="l" t="t" r="r" b="b"/>
              <a:pathLst>
                <a:path w="78" h="92" extrusionOk="0">
                  <a:moveTo>
                    <a:pt x="39" y="1"/>
                  </a:moveTo>
                  <a:cubicBezTo>
                    <a:pt x="13" y="14"/>
                    <a:pt x="0" y="40"/>
                    <a:pt x="13" y="65"/>
                  </a:cubicBezTo>
                  <a:cubicBezTo>
                    <a:pt x="26" y="91"/>
                    <a:pt x="26" y="91"/>
                    <a:pt x="39" y="91"/>
                  </a:cubicBezTo>
                  <a:cubicBezTo>
                    <a:pt x="65" y="78"/>
                    <a:pt x="78" y="52"/>
                    <a:pt x="78" y="40"/>
                  </a:cubicBezTo>
                  <a:cubicBezTo>
                    <a:pt x="78" y="14"/>
                    <a:pt x="52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8"/>
            <p:cNvSpPr/>
            <p:nvPr/>
          </p:nvSpPr>
          <p:spPr>
            <a:xfrm rot="10800000" flipH="1">
              <a:off x="7543656" y="3539"/>
              <a:ext cx="20828" cy="8712"/>
            </a:xfrm>
            <a:custGeom>
              <a:avLst/>
              <a:gdLst/>
              <a:ahLst/>
              <a:cxnLst/>
              <a:rect l="l" t="t" r="r" b="b"/>
              <a:pathLst>
                <a:path w="153" h="64" extrusionOk="0">
                  <a:moveTo>
                    <a:pt x="4" y="1"/>
                  </a:moveTo>
                  <a:cubicBezTo>
                    <a:pt x="0" y="1"/>
                    <a:pt x="0" y="23"/>
                    <a:pt x="4" y="23"/>
                  </a:cubicBezTo>
                  <a:cubicBezTo>
                    <a:pt x="6" y="23"/>
                    <a:pt x="8" y="20"/>
                    <a:pt x="11" y="12"/>
                  </a:cubicBezTo>
                  <a:cubicBezTo>
                    <a:pt x="8" y="4"/>
                    <a:pt x="6" y="1"/>
                    <a:pt x="4" y="1"/>
                  </a:cubicBezTo>
                  <a:close/>
                  <a:moveTo>
                    <a:pt x="11" y="12"/>
                  </a:moveTo>
                  <a:cubicBezTo>
                    <a:pt x="49" y="12"/>
                    <a:pt x="101" y="51"/>
                    <a:pt x="127" y="64"/>
                  </a:cubicBezTo>
                  <a:cubicBezTo>
                    <a:pt x="153" y="64"/>
                    <a:pt x="153" y="64"/>
                    <a:pt x="140" y="12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8"/>
            <p:cNvSpPr/>
            <p:nvPr/>
          </p:nvSpPr>
          <p:spPr>
            <a:xfrm rot="10800000" flipH="1">
              <a:off x="8419234" y="210734"/>
              <a:ext cx="14157" cy="12388"/>
            </a:xfrm>
            <a:custGeom>
              <a:avLst/>
              <a:gdLst/>
              <a:ahLst/>
              <a:cxnLst/>
              <a:rect l="l" t="t" r="r" b="b"/>
              <a:pathLst>
                <a:path w="104" h="91" extrusionOk="0">
                  <a:moveTo>
                    <a:pt x="78" y="1"/>
                  </a:moveTo>
                  <a:cubicBezTo>
                    <a:pt x="39" y="1"/>
                    <a:pt x="0" y="1"/>
                    <a:pt x="13" y="39"/>
                  </a:cubicBezTo>
                  <a:cubicBezTo>
                    <a:pt x="13" y="91"/>
                    <a:pt x="52" y="91"/>
                    <a:pt x="91" y="91"/>
                  </a:cubicBezTo>
                  <a:cubicBezTo>
                    <a:pt x="103" y="52"/>
                    <a:pt x="91" y="27"/>
                    <a:pt x="78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8"/>
            <p:cNvSpPr/>
            <p:nvPr/>
          </p:nvSpPr>
          <p:spPr>
            <a:xfrm rot="10800000" flipH="1">
              <a:off x="7144799" y="233468"/>
              <a:ext cx="12524" cy="9393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8" y="0"/>
                  </a:moveTo>
                  <a:cubicBezTo>
                    <a:pt x="45" y="0"/>
                    <a:pt x="42" y="2"/>
                    <a:pt x="39" y="4"/>
                  </a:cubicBezTo>
                  <a:cubicBezTo>
                    <a:pt x="14" y="17"/>
                    <a:pt x="1" y="30"/>
                    <a:pt x="14" y="43"/>
                  </a:cubicBezTo>
                  <a:cubicBezTo>
                    <a:pt x="14" y="68"/>
                    <a:pt x="39" y="68"/>
                    <a:pt x="52" y="68"/>
                  </a:cubicBezTo>
                  <a:cubicBezTo>
                    <a:pt x="65" y="68"/>
                    <a:pt x="91" y="68"/>
                    <a:pt x="91" y="43"/>
                  </a:cubicBezTo>
                  <a:cubicBezTo>
                    <a:pt x="81" y="21"/>
                    <a:pt x="61" y="0"/>
                    <a:pt x="48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8"/>
            <p:cNvSpPr/>
            <p:nvPr/>
          </p:nvSpPr>
          <p:spPr>
            <a:xfrm rot="10800000" flipH="1">
              <a:off x="6339463" y="356397"/>
              <a:ext cx="13885" cy="17969"/>
            </a:xfrm>
            <a:custGeom>
              <a:avLst/>
              <a:gdLst/>
              <a:ahLst/>
              <a:cxnLst/>
              <a:rect l="l" t="t" r="r" b="b"/>
              <a:pathLst>
                <a:path w="102" h="132" extrusionOk="0">
                  <a:moveTo>
                    <a:pt x="35" y="1"/>
                  </a:moveTo>
                  <a:cubicBezTo>
                    <a:pt x="1" y="1"/>
                    <a:pt x="12" y="46"/>
                    <a:pt x="24" y="80"/>
                  </a:cubicBezTo>
                  <a:lnTo>
                    <a:pt x="24" y="132"/>
                  </a:lnTo>
                  <a:lnTo>
                    <a:pt x="63" y="119"/>
                  </a:lnTo>
                  <a:cubicBezTo>
                    <a:pt x="63" y="106"/>
                    <a:pt x="63" y="93"/>
                    <a:pt x="63" y="93"/>
                  </a:cubicBezTo>
                  <a:cubicBezTo>
                    <a:pt x="63" y="54"/>
                    <a:pt x="101" y="3"/>
                    <a:pt x="50" y="3"/>
                  </a:cubicBezTo>
                  <a:cubicBezTo>
                    <a:pt x="44" y="1"/>
                    <a:pt x="39" y="1"/>
                    <a:pt x="3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2" name="Google Shape;1292;p8"/>
            <p:cNvSpPr/>
            <p:nvPr/>
          </p:nvSpPr>
          <p:spPr>
            <a:xfrm rot="10800000" flipH="1">
              <a:off x="6247848" y="338835"/>
              <a:ext cx="12388" cy="24640"/>
            </a:xfrm>
            <a:custGeom>
              <a:avLst/>
              <a:gdLst/>
              <a:ahLst/>
              <a:cxnLst/>
              <a:rect l="l" t="t" r="r" b="b"/>
              <a:pathLst>
                <a:path w="91" h="181" extrusionOk="0">
                  <a:moveTo>
                    <a:pt x="91" y="0"/>
                  </a:moveTo>
                  <a:lnTo>
                    <a:pt x="91" y="0"/>
                  </a:lnTo>
                  <a:cubicBezTo>
                    <a:pt x="26" y="39"/>
                    <a:pt x="1" y="103"/>
                    <a:pt x="1" y="181"/>
                  </a:cubicBezTo>
                  <a:cubicBezTo>
                    <a:pt x="39" y="168"/>
                    <a:pt x="52" y="142"/>
                    <a:pt x="65" y="103"/>
                  </a:cubicBezTo>
                  <a:cubicBezTo>
                    <a:pt x="52" y="65"/>
                    <a:pt x="91" y="39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3" name="Google Shape;1293;p8"/>
            <p:cNvSpPr/>
            <p:nvPr/>
          </p:nvSpPr>
          <p:spPr>
            <a:xfrm rot="10800000" flipH="1">
              <a:off x="7301074" y="261512"/>
              <a:ext cx="10618" cy="10754"/>
            </a:xfrm>
            <a:custGeom>
              <a:avLst/>
              <a:gdLst/>
              <a:ahLst/>
              <a:cxnLst/>
              <a:rect l="l" t="t" r="r" b="b"/>
              <a:pathLst>
                <a:path w="78" h="79" extrusionOk="0">
                  <a:moveTo>
                    <a:pt x="39" y="1"/>
                  </a:moveTo>
                  <a:cubicBezTo>
                    <a:pt x="13" y="14"/>
                    <a:pt x="0" y="26"/>
                    <a:pt x="0" y="39"/>
                  </a:cubicBezTo>
                  <a:cubicBezTo>
                    <a:pt x="0" y="65"/>
                    <a:pt x="26" y="78"/>
                    <a:pt x="39" y="78"/>
                  </a:cubicBezTo>
                  <a:cubicBezTo>
                    <a:pt x="52" y="78"/>
                    <a:pt x="78" y="78"/>
                    <a:pt x="78" y="52"/>
                  </a:cubicBezTo>
                  <a:cubicBezTo>
                    <a:pt x="78" y="26"/>
                    <a:pt x="65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8"/>
            <p:cNvSpPr/>
            <p:nvPr/>
          </p:nvSpPr>
          <p:spPr>
            <a:xfrm rot="10800000" flipH="1">
              <a:off x="7320405" y="175067"/>
              <a:ext cx="7079" cy="9393"/>
            </a:xfrm>
            <a:custGeom>
              <a:avLst/>
              <a:gdLst/>
              <a:ahLst/>
              <a:cxnLst/>
              <a:rect l="l" t="t" r="r" b="b"/>
              <a:pathLst>
                <a:path w="52" h="69" extrusionOk="0">
                  <a:moveTo>
                    <a:pt x="26" y="0"/>
                  </a:moveTo>
                  <a:cubicBezTo>
                    <a:pt x="13" y="0"/>
                    <a:pt x="0" y="26"/>
                    <a:pt x="0" y="39"/>
                  </a:cubicBezTo>
                  <a:cubicBezTo>
                    <a:pt x="0" y="52"/>
                    <a:pt x="0" y="65"/>
                    <a:pt x="13" y="65"/>
                  </a:cubicBezTo>
                  <a:cubicBezTo>
                    <a:pt x="18" y="67"/>
                    <a:pt x="23" y="68"/>
                    <a:pt x="27" y="68"/>
                  </a:cubicBezTo>
                  <a:cubicBezTo>
                    <a:pt x="43" y="68"/>
                    <a:pt x="52" y="50"/>
                    <a:pt x="52" y="39"/>
                  </a:cubicBezTo>
                  <a:cubicBezTo>
                    <a:pt x="52" y="26"/>
                    <a:pt x="39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8"/>
            <p:cNvSpPr/>
            <p:nvPr/>
          </p:nvSpPr>
          <p:spPr>
            <a:xfrm rot="10800000" flipH="1">
              <a:off x="7655689" y="101827"/>
              <a:ext cx="8848" cy="7215"/>
            </a:xfrm>
            <a:custGeom>
              <a:avLst/>
              <a:gdLst/>
              <a:ahLst/>
              <a:cxnLst/>
              <a:rect l="l" t="t" r="r" b="b"/>
              <a:pathLst>
                <a:path w="65" h="53" extrusionOk="0">
                  <a:moveTo>
                    <a:pt x="26" y="1"/>
                  </a:moveTo>
                  <a:cubicBezTo>
                    <a:pt x="13" y="1"/>
                    <a:pt x="0" y="27"/>
                    <a:pt x="0" y="27"/>
                  </a:cubicBezTo>
                  <a:cubicBezTo>
                    <a:pt x="0" y="40"/>
                    <a:pt x="0" y="52"/>
                    <a:pt x="26" y="52"/>
                  </a:cubicBezTo>
                  <a:cubicBezTo>
                    <a:pt x="52" y="52"/>
                    <a:pt x="65" y="40"/>
                    <a:pt x="65" y="27"/>
                  </a:cubicBezTo>
                  <a:cubicBezTo>
                    <a:pt x="65" y="1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1296;p8"/>
            <p:cNvSpPr/>
            <p:nvPr/>
          </p:nvSpPr>
          <p:spPr>
            <a:xfrm rot="10800000" flipH="1">
              <a:off x="7773304" y="164993"/>
              <a:ext cx="15519" cy="11571"/>
            </a:xfrm>
            <a:custGeom>
              <a:avLst/>
              <a:gdLst/>
              <a:ahLst/>
              <a:cxnLst/>
              <a:rect l="l" t="t" r="r" b="b"/>
              <a:pathLst>
                <a:path w="114" h="85" extrusionOk="0">
                  <a:moveTo>
                    <a:pt x="76" y="1"/>
                  </a:moveTo>
                  <a:cubicBezTo>
                    <a:pt x="62" y="1"/>
                    <a:pt x="41" y="3"/>
                    <a:pt x="13" y="7"/>
                  </a:cubicBezTo>
                  <a:cubicBezTo>
                    <a:pt x="0" y="58"/>
                    <a:pt x="26" y="84"/>
                    <a:pt x="77" y="84"/>
                  </a:cubicBezTo>
                  <a:cubicBezTo>
                    <a:pt x="105" y="19"/>
                    <a:pt x="113" y="1"/>
                    <a:pt x="7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1297;p8"/>
            <p:cNvSpPr/>
            <p:nvPr/>
          </p:nvSpPr>
          <p:spPr>
            <a:xfrm rot="10800000" flipH="1">
              <a:off x="8090892" y="293639"/>
              <a:ext cx="21236" cy="12252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113" y="0"/>
                  </a:moveTo>
                  <a:cubicBezTo>
                    <a:pt x="107" y="0"/>
                    <a:pt x="100" y="1"/>
                    <a:pt x="91" y="3"/>
                  </a:cubicBezTo>
                  <a:cubicBezTo>
                    <a:pt x="53" y="3"/>
                    <a:pt x="1" y="16"/>
                    <a:pt x="40" y="80"/>
                  </a:cubicBezTo>
                  <a:cubicBezTo>
                    <a:pt x="59" y="86"/>
                    <a:pt x="78" y="90"/>
                    <a:pt x="98" y="90"/>
                  </a:cubicBezTo>
                  <a:cubicBezTo>
                    <a:pt x="117" y="90"/>
                    <a:pt x="136" y="86"/>
                    <a:pt x="156" y="80"/>
                  </a:cubicBezTo>
                  <a:cubicBezTo>
                    <a:pt x="156" y="35"/>
                    <a:pt x="156" y="0"/>
                    <a:pt x="113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8" name="Google Shape;1298;p8"/>
            <p:cNvSpPr/>
            <p:nvPr/>
          </p:nvSpPr>
          <p:spPr>
            <a:xfrm rot="10800000" flipH="1">
              <a:off x="8162904" y="174250"/>
              <a:ext cx="14157" cy="11980"/>
            </a:xfrm>
            <a:custGeom>
              <a:avLst/>
              <a:gdLst/>
              <a:ahLst/>
              <a:cxnLst/>
              <a:rect l="l" t="t" r="r" b="b"/>
              <a:pathLst>
                <a:path w="104" h="88" extrusionOk="0">
                  <a:moveTo>
                    <a:pt x="52" y="0"/>
                  </a:moveTo>
                  <a:cubicBezTo>
                    <a:pt x="1" y="0"/>
                    <a:pt x="14" y="39"/>
                    <a:pt x="14" y="78"/>
                  </a:cubicBezTo>
                  <a:cubicBezTo>
                    <a:pt x="26" y="84"/>
                    <a:pt x="39" y="88"/>
                    <a:pt x="52" y="88"/>
                  </a:cubicBezTo>
                  <a:cubicBezTo>
                    <a:pt x="65" y="88"/>
                    <a:pt x="78" y="84"/>
                    <a:pt x="91" y="78"/>
                  </a:cubicBezTo>
                  <a:cubicBezTo>
                    <a:pt x="91" y="52"/>
                    <a:pt x="104" y="0"/>
                    <a:pt x="52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9" name="Google Shape;1299;p8"/>
            <p:cNvSpPr/>
            <p:nvPr/>
          </p:nvSpPr>
          <p:spPr>
            <a:xfrm rot="10800000" flipH="1">
              <a:off x="6560263" y="375727"/>
              <a:ext cx="10754" cy="8849"/>
            </a:xfrm>
            <a:custGeom>
              <a:avLst/>
              <a:gdLst/>
              <a:ahLst/>
              <a:cxnLst/>
              <a:rect l="l" t="t" r="r" b="b"/>
              <a:pathLst>
                <a:path w="79" h="65" extrusionOk="0">
                  <a:moveTo>
                    <a:pt x="40" y="0"/>
                  </a:moveTo>
                  <a:cubicBezTo>
                    <a:pt x="14" y="0"/>
                    <a:pt x="1" y="13"/>
                    <a:pt x="1" y="39"/>
                  </a:cubicBezTo>
                  <a:cubicBezTo>
                    <a:pt x="1" y="52"/>
                    <a:pt x="27" y="65"/>
                    <a:pt x="40" y="65"/>
                  </a:cubicBezTo>
                  <a:cubicBezTo>
                    <a:pt x="65" y="65"/>
                    <a:pt x="78" y="52"/>
                    <a:pt x="78" y="26"/>
                  </a:cubicBezTo>
                  <a:cubicBezTo>
                    <a:pt x="78" y="13"/>
                    <a:pt x="65" y="0"/>
                    <a:pt x="40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0" name="Google Shape;1300;p8"/>
            <p:cNvSpPr/>
            <p:nvPr/>
          </p:nvSpPr>
          <p:spPr>
            <a:xfrm rot="10800000" flipH="1">
              <a:off x="7903171" y="510908"/>
              <a:ext cx="14157" cy="14430"/>
            </a:xfrm>
            <a:custGeom>
              <a:avLst/>
              <a:gdLst/>
              <a:ahLst/>
              <a:cxnLst/>
              <a:rect l="l" t="t" r="r" b="b"/>
              <a:pathLst>
                <a:path w="104" h="106" extrusionOk="0">
                  <a:moveTo>
                    <a:pt x="71" y="0"/>
                  </a:moveTo>
                  <a:cubicBezTo>
                    <a:pt x="35" y="0"/>
                    <a:pt x="23" y="32"/>
                    <a:pt x="0" y="54"/>
                  </a:cubicBezTo>
                  <a:lnTo>
                    <a:pt x="0" y="106"/>
                  </a:lnTo>
                  <a:cubicBezTo>
                    <a:pt x="52" y="106"/>
                    <a:pt x="103" y="93"/>
                    <a:pt x="103" y="29"/>
                  </a:cubicBezTo>
                  <a:cubicBezTo>
                    <a:pt x="103" y="29"/>
                    <a:pt x="103" y="16"/>
                    <a:pt x="91" y="3"/>
                  </a:cubicBezTo>
                  <a:cubicBezTo>
                    <a:pt x="83" y="1"/>
                    <a:pt x="77" y="0"/>
                    <a:pt x="7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1" name="Google Shape;1301;p8"/>
            <p:cNvSpPr/>
            <p:nvPr/>
          </p:nvSpPr>
          <p:spPr>
            <a:xfrm rot="10800000" flipH="1">
              <a:off x="6467287" y="452915"/>
              <a:ext cx="12388" cy="8849"/>
            </a:xfrm>
            <a:custGeom>
              <a:avLst/>
              <a:gdLst/>
              <a:ahLst/>
              <a:cxnLst/>
              <a:rect l="l" t="t" r="r" b="b"/>
              <a:pathLst>
                <a:path w="91" h="65" extrusionOk="0">
                  <a:moveTo>
                    <a:pt x="39" y="0"/>
                  </a:moveTo>
                  <a:cubicBezTo>
                    <a:pt x="26" y="0"/>
                    <a:pt x="1" y="13"/>
                    <a:pt x="1" y="39"/>
                  </a:cubicBezTo>
                  <a:cubicBezTo>
                    <a:pt x="1" y="52"/>
                    <a:pt x="13" y="65"/>
                    <a:pt x="39" y="65"/>
                  </a:cubicBezTo>
                  <a:cubicBezTo>
                    <a:pt x="52" y="65"/>
                    <a:pt x="65" y="52"/>
                    <a:pt x="78" y="39"/>
                  </a:cubicBezTo>
                  <a:cubicBezTo>
                    <a:pt x="91" y="13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2" name="Google Shape;1302;p8"/>
            <p:cNvSpPr/>
            <p:nvPr/>
          </p:nvSpPr>
          <p:spPr>
            <a:xfrm rot="10800000" flipH="1">
              <a:off x="6555090" y="432903"/>
              <a:ext cx="8848" cy="9665"/>
            </a:xfrm>
            <a:custGeom>
              <a:avLst/>
              <a:gdLst/>
              <a:ahLst/>
              <a:cxnLst/>
              <a:rect l="l" t="t" r="r" b="b"/>
              <a:pathLst>
                <a:path w="65" h="71" extrusionOk="0">
                  <a:moveTo>
                    <a:pt x="26" y="1"/>
                  </a:moveTo>
                  <a:cubicBezTo>
                    <a:pt x="13" y="1"/>
                    <a:pt x="0" y="14"/>
                    <a:pt x="0" y="40"/>
                  </a:cubicBezTo>
                  <a:cubicBezTo>
                    <a:pt x="0" y="58"/>
                    <a:pt x="14" y="70"/>
                    <a:pt x="27" y="70"/>
                  </a:cubicBezTo>
                  <a:cubicBezTo>
                    <a:pt x="31" y="70"/>
                    <a:pt x="35" y="69"/>
                    <a:pt x="39" y="65"/>
                  </a:cubicBezTo>
                  <a:cubicBezTo>
                    <a:pt x="52" y="65"/>
                    <a:pt x="65" y="52"/>
                    <a:pt x="65" y="40"/>
                  </a:cubicBezTo>
                  <a:cubicBezTo>
                    <a:pt x="65" y="14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3" name="Google Shape;1303;p8"/>
            <p:cNvSpPr/>
            <p:nvPr/>
          </p:nvSpPr>
          <p:spPr>
            <a:xfrm rot="10800000" flipH="1">
              <a:off x="6566525" y="586325"/>
              <a:ext cx="13204" cy="11571"/>
            </a:xfrm>
            <a:custGeom>
              <a:avLst/>
              <a:gdLst/>
              <a:ahLst/>
              <a:cxnLst/>
              <a:rect l="l" t="t" r="r" b="b"/>
              <a:pathLst>
                <a:path w="97" h="85" extrusionOk="0">
                  <a:moveTo>
                    <a:pt x="16" y="1"/>
                  </a:moveTo>
                  <a:cubicBezTo>
                    <a:pt x="6" y="1"/>
                    <a:pt x="0" y="7"/>
                    <a:pt x="6" y="33"/>
                  </a:cubicBezTo>
                  <a:cubicBezTo>
                    <a:pt x="19" y="59"/>
                    <a:pt x="58" y="85"/>
                    <a:pt x="97" y="85"/>
                  </a:cubicBezTo>
                  <a:cubicBezTo>
                    <a:pt x="97" y="46"/>
                    <a:pt x="71" y="20"/>
                    <a:pt x="45" y="7"/>
                  </a:cubicBezTo>
                  <a:cubicBezTo>
                    <a:pt x="39" y="7"/>
                    <a:pt x="26" y="1"/>
                    <a:pt x="1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4" name="Google Shape;1304;p8"/>
            <p:cNvSpPr/>
            <p:nvPr/>
          </p:nvSpPr>
          <p:spPr>
            <a:xfrm rot="10800000" flipH="1">
              <a:off x="6716539" y="516761"/>
              <a:ext cx="12388" cy="8985"/>
            </a:xfrm>
            <a:custGeom>
              <a:avLst/>
              <a:gdLst/>
              <a:ahLst/>
              <a:cxnLst/>
              <a:rect l="l" t="t" r="r" b="b"/>
              <a:pathLst>
                <a:path w="91" h="66" extrusionOk="0">
                  <a:moveTo>
                    <a:pt x="45" y="1"/>
                  </a:moveTo>
                  <a:cubicBezTo>
                    <a:pt x="31" y="1"/>
                    <a:pt x="19" y="10"/>
                    <a:pt x="1" y="19"/>
                  </a:cubicBezTo>
                  <a:cubicBezTo>
                    <a:pt x="1" y="32"/>
                    <a:pt x="1" y="45"/>
                    <a:pt x="1" y="57"/>
                  </a:cubicBezTo>
                  <a:cubicBezTo>
                    <a:pt x="23" y="57"/>
                    <a:pt x="41" y="66"/>
                    <a:pt x="54" y="66"/>
                  </a:cubicBezTo>
                  <a:cubicBezTo>
                    <a:pt x="64" y="66"/>
                    <a:pt x="72" y="61"/>
                    <a:pt x="78" y="45"/>
                  </a:cubicBezTo>
                  <a:cubicBezTo>
                    <a:pt x="91" y="32"/>
                    <a:pt x="78" y="6"/>
                    <a:pt x="65" y="6"/>
                  </a:cubicBezTo>
                  <a:cubicBezTo>
                    <a:pt x="57" y="2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5" name="Google Shape;1305;p8"/>
            <p:cNvSpPr/>
            <p:nvPr/>
          </p:nvSpPr>
          <p:spPr>
            <a:xfrm rot="10800000" flipH="1">
              <a:off x="7299305" y="433584"/>
              <a:ext cx="12388" cy="12388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5" y="0"/>
                  </a:moveTo>
                  <a:cubicBezTo>
                    <a:pt x="1" y="13"/>
                    <a:pt x="1" y="52"/>
                    <a:pt x="26" y="90"/>
                  </a:cubicBezTo>
                  <a:cubicBezTo>
                    <a:pt x="78" y="77"/>
                    <a:pt x="91" y="52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6" name="Google Shape;1306;p8"/>
            <p:cNvSpPr/>
            <p:nvPr/>
          </p:nvSpPr>
          <p:spPr>
            <a:xfrm rot="10800000" flipH="1">
              <a:off x="7583677" y="105367"/>
              <a:ext cx="8848" cy="8849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9" y="0"/>
                  </a:moveTo>
                  <a:cubicBezTo>
                    <a:pt x="0" y="0"/>
                    <a:pt x="0" y="13"/>
                    <a:pt x="0" y="39"/>
                  </a:cubicBezTo>
                  <a:cubicBezTo>
                    <a:pt x="0" y="39"/>
                    <a:pt x="0" y="52"/>
                    <a:pt x="13" y="65"/>
                  </a:cubicBezTo>
                  <a:cubicBezTo>
                    <a:pt x="39" y="65"/>
                    <a:pt x="52" y="52"/>
                    <a:pt x="52" y="39"/>
                  </a:cubicBezTo>
                  <a:cubicBezTo>
                    <a:pt x="65" y="26"/>
                    <a:pt x="52" y="13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7" name="Google Shape;1307;p8"/>
            <p:cNvSpPr/>
            <p:nvPr/>
          </p:nvSpPr>
          <p:spPr>
            <a:xfrm rot="10800000" flipH="1">
              <a:off x="7818907" y="512541"/>
              <a:ext cx="12388" cy="10346"/>
            </a:xfrm>
            <a:custGeom>
              <a:avLst/>
              <a:gdLst/>
              <a:ahLst/>
              <a:cxnLst/>
              <a:rect l="l" t="t" r="r" b="b"/>
              <a:pathLst>
                <a:path w="91" h="76" extrusionOk="0">
                  <a:moveTo>
                    <a:pt x="52" y="1"/>
                  </a:moveTo>
                  <a:cubicBezTo>
                    <a:pt x="39" y="1"/>
                    <a:pt x="26" y="4"/>
                    <a:pt x="13" y="11"/>
                  </a:cubicBezTo>
                  <a:cubicBezTo>
                    <a:pt x="0" y="36"/>
                    <a:pt x="13" y="75"/>
                    <a:pt x="39" y="75"/>
                  </a:cubicBezTo>
                  <a:cubicBezTo>
                    <a:pt x="78" y="75"/>
                    <a:pt x="91" y="49"/>
                    <a:pt x="91" y="11"/>
                  </a:cubicBezTo>
                  <a:cubicBezTo>
                    <a:pt x="78" y="4"/>
                    <a:pt x="65" y="1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8" name="Google Shape;1308;p8"/>
            <p:cNvSpPr/>
            <p:nvPr/>
          </p:nvSpPr>
          <p:spPr>
            <a:xfrm rot="10800000" flipH="1">
              <a:off x="8168213" y="106728"/>
              <a:ext cx="15382" cy="11027"/>
            </a:xfrm>
            <a:custGeom>
              <a:avLst/>
              <a:gdLst/>
              <a:ahLst/>
              <a:cxnLst/>
              <a:rect l="l" t="t" r="r" b="b"/>
              <a:pathLst>
                <a:path w="113" h="81" extrusionOk="0">
                  <a:moveTo>
                    <a:pt x="39" y="0"/>
                  </a:moveTo>
                  <a:cubicBezTo>
                    <a:pt x="39" y="39"/>
                    <a:pt x="0" y="78"/>
                    <a:pt x="52" y="78"/>
                  </a:cubicBezTo>
                  <a:cubicBezTo>
                    <a:pt x="60" y="79"/>
                    <a:pt x="68" y="80"/>
                    <a:pt x="74" y="80"/>
                  </a:cubicBezTo>
                  <a:cubicBezTo>
                    <a:pt x="113" y="80"/>
                    <a:pt x="102" y="45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9" name="Google Shape;1309;p8"/>
            <p:cNvSpPr/>
            <p:nvPr/>
          </p:nvSpPr>
          <p:spPr>
            <a:xfrm rot="10800000" flipH="1">
              <a:off x="7808289" y="104142"/>
              <a:ext cx="21236" cy="11844"/>
            </a:xfrm>
            <a:custGeom>
              <a:avLst/>
              <a:gdLst/>
              <a:ahLst/>
              <a:cxnLst/>
              <a:rect l="l" t="t" r="r" b="b"/>
              <a:pathLst>
                <a:path w="156" h="87" extrusionOk="0">
                  <a:moveTo>
                    <a:pt x="78" y="0"/>
                  </a:moveTo>
                  <a:cubicBezTo>
                    <a:pt x="65" y="39"/>
                    <a:pt x="40" y="52"/>
                    <a:pt x="1" y="52"/>
                  </a:cubicBezTo>
                  <a:cubicBezTo>
                    <a:pt x="21" y="77"/>
                    <a:pt x="39" y="86"/>
                    <a:pt x="56" y="86"/>
                  </a:cubicBezTo>
                  <a:cubicBezTo>
                    <a:pt x="83" y="86"/>
                    <a:pt x="106" y="63"/>
                    <a:pt x="130" y="39"/>
                  </a:cubicBezTo>
                  <a:cubicBezTo>
                    <a:pt x="143" y="39"/>
                    <a:pt x="156" y="13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0" name="Google Shape;1310;p8"/>
            <p:cNvSpPr/>
            <p:nvPr/>
          </p:nvSpPr>
          <p:spPr>
            <a:xfrm rot="10800000" flipH="1">
              <a:off x="7313326" y="192356"/>
              <a:ext cx="7215" cy="6126"/>
            </a:xfrm>
            <a:custGeom>
              <a:avLst/>
              <a:gdLst/>
              <a:ahLst/>
              <a:cxnLst/>
              <a:rect l="l" t="t" r="r" b="b"/>
              <a:pathLst>
                <a:path w="53" h="45" extrusionOk="0">
                  <a:moveTo>
                    <a:pt x="14" y="0"/>
                  </a:moveTo>
                  <a:cubicBezTo>
                    <a:pt x="14" y="0"/>
                    <a:pt x="1" y="13"/>
                    <a:pt x="1" y="26"/>
                  </a:cubicBezTo>
                  <a:cubicBezTo>
                    <a:pt x="1" y="35"/>
                    <a:pt x="14" y="44"/>
                    <a:pt x="26" y="44"/>
                  </a:cubicBezTo>
                  <a:cubicBezTo>
                    <a:pt x="31" y="44"/>
                    <a:pt x="36" y="43"/>
                    <a:pt x="39" y="39"/>
                  </a:cubicBezTo>
                  <a:cubicBezTo>
                    <a:pt x="39" y="39"/>
                    <a:pt x="39" y="26"/>
                    <a:pt x="39" y="13"/>
                  </a:cubicBezTo>
                  <a:cubicBezTo>
                    <a:pt x="52" y="0"/>
                    <a:pt x="26" y="0"/>
                    <a:pt x="14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8"/>
            <p:cNvSpPr/>
            <p:nvPr/>
          </p:nvSpPr>
          <p:spPr>
            <a:xfrm rot="10800000" flipH="1">
              <a:off x="6756969" y="150972"/>
              <a:ext cx="12388" cy="12388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39" y="0"/>
                  </a:moveTo>
                  <a:cubicBezTo>
                    <a:pt x="13" y="0"/>
                    <a:pt x="0" y="26"/>
                    <a:pt x="13" y="52"/>
                  </a:cubicBezTo>
                  <a:cubicBezTo>
                    <a:pt x="13" y="77"/>
                    <a:pt x="26" y="90"/>
                    <a:pt x="39" y="90"/>
                  </a:cubicBezTo>
                  <a:cubicBezTo>
                    <a:pt x="65" y="77"/>
                    <a:pt x="90" y="65"/>
                    <a:pt x="77" y="39"/>
                  </a:cubicBezTo>
                  <a:cubicBezTo>
                    <a:pt x="77" y="26"/>
                    <a:pt x="65" y="13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8"/>
            <p:cNvSpPr/>
            <p:nvPr/>
          </p:nvSpPr>
          <p:spPr>
            <a:xfrm rot="10800000" flipH="1">
              <a:off x="7095657" y="436851"/>
              <a:ext cx="12524" cy="10891"/>
            </a:xfrm>
            <a:custGeom>
              <a:avLst/>
              <a:gdLst/>
              <a:ahLst/>
              <a:cxnLst/>
              <a:rect l="l" t="t" r="r" b="b"/>
              <a:pathLst>
                <a:path w="92" h="80" extrusionOk="0">
                  <a:moveTo>
                    <a:pt x="27" y="0"/>
                  </a:moveTo>
                  <a:cubicBezTo>
                    <a:pt x="27" y="26"/>
                    <a:pt x="1" y="78"/>
                    <a:pt x="52" y="78"/>
                  </a:cubicBezTo>
                  <a:cubicBezTo>
                    <a:pt x="57" y="79"/>
                    <a:pt x="60" y="80"/>
                    <a:pt x="64" y="80"/>
                  </a:cubicBezTo>
                  <a:cubicBezTo>
                    <a:pt x="91" y="80"/>
                    <a:pt x="91" y="36"/>
                    <a:pt x="91" y="13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8"/>
            <p:cNvSpPr/>
            <p:nvPr/>
          </p:nvSpPr>
          <p:spPr>
            <a:xfrm rot="10800000" flipH="1">
              <a:off x="6769220" y="440663"/>
              <a:ext cx="8848" cy="8849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26" y="0"/>
                  </a:moveTo>
                  <a:cubicBezTo>
                    <a:pt x="0" y="0"/>
                    <a:pt x="0" y="26"/>
                    <a:pt x="0" y="26"/>
                  </a:cubicBezTo>
                  <a:cubicBezTo>
                    <a:pt x="13" y="65"/>
                    <a:pt x="26" y="65"/>
                    <a:pt x="52" y="65"/>
                  </a:cubicBezTo>
                  <a:cubicBezTo>
                    <a:pt x="65" y="52"/>
                    <a:pt x="65" y="39"/>
                    <a:pt x="65" y="26"/>
                  </a:cubicBezTo>
                  <a:cubicBezTo>
                    <a:pt x="65" y="13"/>
                    <a:pt x="52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8"/>
            <p:cNvSpPr/>
            <p:nvPr/>
          </p:nvSpPr>
          <p:spPr>
            <a:xfrm rot="10800000" flipH="1">
              <a:off x="7023781" y="470476"/>
              <a:ext cx="13749" cy="9529"/>
            </a:xfrm>
            <a:custGeom>
              <a:avLst/>
              <a:gdLst/>
              <a:ahLst/>
              <a:cxnLst/>
              <a:rect l="l" t="t" r="r" b="b"/>
              <a:pathLst>
                <a:path w="101" h="70" extrusionOk="0">
                  <a:moveTo>
                    <a:pt x="51" y="1"/>
                  </a:moveTo>
                  <a:cubicBezTo>
                    <a:pt x="40" y="1"/>
                    <a:pt x="27" y="2"/>
                    <a:pt x="13" y="5"/>
                  </a:cubicBezTo>
                  <a:lnTo>
                    <a:pt x="0" y="44"/>
                  </a:lnTo>
                  <a:cubicBezTo>
                    <a:pt x="0" y="57"/>
                    <a:pt x="0" y="57"/>
                    <a:pt x="0" y="70"/>
                  </a:cubicBezTo>
                  <a:lnTo>
                    <a:pt x="90" y="70"/>
                  </a:lnTo>
                  <a:cubicBezTo>
                    <a:pt x="100" y="20"/>
                    <a:pt x="87" y="1"/>
                    <a:pt x="51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8"/>
            <p:cNvSpPr/>
            <p:nvPr/>
          </p:nvSpPr>
          <p:spPr>
            <a:xfrm rot="10800000" flipH="1">
              <a:off x="7193941" y="233468"/>
              <a:ext cx="4628" cy="6807"/>
            </a:xfrm>
            <a:custGeom>
              <a:avLst/>
              <a:gdLst/>
              <a:ahLst/>
              <a:cxnLst/>
              <a:rect l="l" t="t" r="r" b="b"/>
              <a:pathLst>
                <a:path w="34" h="50" extrusionOk="0">
                  <a:moveTo>
                    <a:pt x="30" y="1"/>
                  </a:moveTo>
                  <a:cubicBezTo>
                    <a:pt x="27" y="1"/>
                    <a:pt x="20" y="4"/>
                    <a:pt x="14" y="11"/>
                  </a:cubicBezTo>
                  <a:cubicBezTo>
                    <a:pt x="1" y="11"/>
                    <a:pt x="1" y="24"/>
                    <a:pt x="1" y="36"/>
                  </a:cubicBezTo>
                  <a:lnTo>
                    <a:pt x="27" y="49"/>
                  </a:lnTo>
                  <a:cubicBezTo>
                    <a:pt x="27" y="36"/>
                    <a:pt x="27" y="24"/>
                    <a:pt x="27" y="11"/>
                  </a:cubicBezTo>
                  <a:cubicBezTo>
                    <a:pt x="33" y="4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8"/>
            <p:cNvSpPr/>
            <p:nvPr/>
          </p:nvSpPr>
          <p:spPr>
            <a:xfrm rot="10800000" flipH="1">
              <a:off x="7295765" y="382670"/>
              <a:ext cx="8984" cy="7215"/>
            </a:xfrm>
            <a:custGeom>
              <a:avLst/>
              <a:gdLst/>
              <a:ahLst/>
              <a:cxnLst/>
              <a:rect l="l" t="t" r="r" b="b"/>
              <a:pathLst>
                <a:path w="66" h="53" extrusionOk="0">
                  <a:moveTo>
                    <a:pt x="39" y="1"/>
                  </a:moveTo>
                  <a:cubicBezTo>
                    <a:pt x="27" y="1"/>
                    <a:pt x="27" y="1"/>
                    <a:pt x="14" y="14"/>
                  </a:cubicBezTo>
                  <a:cubicBezTo>
                    <a:pt x="1" y="27"/>
                    <a:pt x="14" y="52"/>
                    <a:pt x="39" y="52"/>
                  </a:cubicBezTo>
                  <a:cubicBezTo>
                    <a:pt x="39" y="52"/>
                    <a:pt x="52" y="39"/>
                    <a:pt x="52" y="39"/>
                  </a:cubicBezTo>
                  <a:cubicBezTo>
                    <a:pt x="65" y="27"/>
                    <a:pt x="52" y="14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8"/>
            <p:cNvSpPr/>
            <p:nvPr/>
          </p:nvSpPr>
          <p:spPr>
            <a:xfrm rot="10800000" flipH="1">
              <a:off x="7502953" y="579247"/>
              <a:ext cx="14157" cy="8985"/>
            </a:xfrm>
            <a:custGeom>
              <a:avLst/>
              <a:gdLst/>
              <a:ahLst/>
              <a:cxnLst/>
              <a:rect l="l" t="t" r="r" b="b"/>
              <a:pathLst>
                <a:path w="104" h="66" extrusionOk="0">
                  <a:moveTo>
                    <a:pt x="65" y="1"/>
                  </a:moveTo>
                  <a:cubicBezTo>
                    <a:pt x="52" y="26"/>
                    <a:pt x="0" y="26"/>
                    <a:pt x="13" y="65"/>
                  </a:cubicBezTo>
                  <a:lnTo>
                    <a:pt x="39" y="65"/>
                  </a:lnTo>
                  <a:cubicBezTo>
                    <a:pt x="91" y="65"/>
                    <a:pt x="103" y="39"/>
                    <a:pt x="91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8"/>
            <p:cNvSpPr/>
            <p:nvPr/>
          </p:nvSpPr>
          <p:spPr>
            <a:xfrm rot="10800000" flipH="1">
              <a:off x="7601646" y="380356"/>
              <a:ext cx="11979" cy="9938"/>
            </a:xfrm>
            <a:custGeom>
              <a:avLst/>
              <a:gdLst/>
              <a:ahLst/>
              <a:cxnLst/>
              <a:rect l="l" t="t" r="r" b="b"/>
              <a:pathLst>
                <a:path w="88" h="73" extrusionOk="0">
                  <a:moveTo>
                    <a:pt x="35" y="0"/>
                  </a:moveTo>
                  <a:cubicBezTo>
                    <a:pt x="27" y="0"/>
                    <a:pt x="19" y="2"/>
                    <a:pt x="10" y="4"/>
                  </a:cubicBezTo>
                  <a:cubicBezTo>
                    <a:pt x="0" y="54"/>
                    <a:pt x="21" y="73"/>
                    <a:pt x="55" y="73"/>
                  </a:cubicBezTo>
                  <a:cubicBezTo>
                    <a:pt x="65" y="73"/>
                    <a:pt x="76" y="71"/>
                    <a:pt x="88" y="68"/>
                  </a:cubicBezTo>
                  <a:cubicBezTo>
                    <a:pt x="88" y="25"/>
                    <a:pt x="70" y="0"/>
                    <a:pt x="35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8"/>
            <p:cNvSpPr/>
            <p:nvPr/>
          </p:nvSpPr>
          <p:spPr>
            <a:xfrm rot="10800000" flipH="1">
              <a:off x="7685501" y="119389"/>
              <a:ext cx="12388" cy="10618"/>
            </a:xfrm>
            <a:custGeom>
              <a:avLst/>
              <a:gdLst/>
              <a:ahLst/>
              <a:cxnLst/>
              <a:rect l="l" t="t" r="r" b="b"/>
              <a:pathLst>
                <a:path w="91" h="78" extrusionOk="0">
                  <a:moveTo>
                    <a:pt x="78" y="0"/>
                  </a:moveTo>
                  <a:cubicBezTo>
                    <a:pt x="26" y="0"/>
                    <a:pt x="0" y="13"/>
                    <a:pt x="13" y="77"/>
                  </a:cubicBezTo>
                  <a:cubicBezTo>
                    <a:pt x="65" y="77"/>
                    <a:pt x="91" y="52"/>
                    <a:pt x="78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8"/>
            <p:cNvSpPr/>
            <p:nvPr/>
          </p:nvSpPr>
          <p:spPr>
            <a:xfrm rot="10800000" flipH="1">
              <a:off x="8294540" y="305483"/>
              <a:ext cx="12388" cy="10618"/>
            </a:xfrm>
            <a:custGeom>
              <a:avLst/>
              <a:gdLst/>
              <a:ahLst/>
              <a:cxnLst/>
              <a:rect l="l" t="t" r="r" b="b"/>
              <a:pathLst>
                <a:path w="91" h="78" extrusionOk="0">
                  <a:moveTo>
                    <a:pt x="14" y="0"/>
                  </a:moveTo>
                  <a:cubicBezTo>
                    <a:pt x="14" y="26"/>
                    <a:pt x="1" y="65"/>
                    <a:pt x="39" y="78"/>
                  </a:cubicBezTo>
                  <a:cubicBezTo>
                    <a:pt x="78" y="78"/>
                    <a:pt x="78" y="39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1" name="Google Shape;1321;p8"/>
            <p:cNvSpPr/>
            <p:nvPr/>
          </p:nvSpPr>
          <p:spPr>
            <a:xfrm rot="10800000" flipH="1">
              <a:off x="7882071" y="472246"/>
              <a:ext cx="7215" cy="5990"/>
            </a:xfrm>
            <a:custGeom>
              <a:avLst/>
              <a:gdLst/>
              <a:ahLst/>
              <a:cxnLst/>
              <a:rect l="l" t="t" r="r" b="b"/>
              <a:pathLst>
                <a:path w="53" h="44" extrusionOk="0">
                  <a:moveTo>
                    <a:pt x="42" y="1"/>
                  </a:moveTo>
                  <a:cubicBezTo>
                    <a:pt x="29" y="1"/>
                    <a:pt x="9" y="18"/>
                    <a:pt x="1" y="18"/>
                  </a:cubicBezTo>
                  <a:cubicBezTo>
                    <a:pt x="1" y="31"/>
                    <a:pt x="1" y="44"/>
                    <a:pt x="1" y="44"/>
                  </a:cubicBezTo>
                  <a:cubicBezTo>
                    <a:pt x="13" y="44"/>
                    <a:pt x="52" y="44"/>
                    <a:pt x="52" y="18"/>
                  </a:cubicBezTo>
                  <a:cubicBezTo>
                    <a:pt x="52" y="5"/>
                    <a:pt x="48" y="1"/>
                    <a:pt x="42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2" name="Google Shape;1322;p8"/>
            <p:cNvSpPr/>
            <p:nvPr/>
          </p:nvSpPr>
          <p:spPr>
            <a:xfrm rot="10800000" flipH="1">
              <a:off x="6692036" y="166763"/>
              <a:ext cx="1770" cy="8985"/>
            </a:xfrm>
            <a:custGeom>
              <a:avLst/>
              <a:gdLst/>
              <a:ahLst/>
              <a:cxnLst/>
              <a:rect l="l" t="t" r="r" b="b"/>
              <a:pathLst>
                <a:path w="13" h="66" extrusionOk="0">
                  <a:moveTo>
                    <a:pt x="0" y="1"/>
                  </a:moveTo>
                  <a:lnTo>
                    <a:pt x="0" y="65"/>
                  </a:lnTo>
                  <a:cubicBezTo>
                    <a:pt x="13" y="52"/>
                    <a:pt x="13" y="27"/>
                    <a:pt x="0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8"/>
            <p:cNvSpPr/>
            <p:nvPr/>
          </p:nvSpPr>
          <p:spPr>
            <a:xfrm rot="10800000" flipH="1">
              <a:off x="6260100" y="1"/>
              <a:ext cx="855017" cy="239185"/>
            </a:xfrm>
            <a:custGeom>
              <a:avLst/>
              <a:gdLst/>
              <a:ahLst/>
              <a:cxnLst/>
              <a:rect l="l" t="t" r="r" b="b"/>
              <a:pathLst>
                <a:path w="6281" h="1757" extrusionOk="0">
                  <a:moveTo>
                    <a:pt x="4192" y="763"/>
                  </a:moveTo>
                  <a:cubicBezTo>
                    <a:pt x="4217" y="789"/>
                    <a:pt x="4256" y="802"/>
                    <a:pt x="4295" y="828"/>
                  </a:cubicBezTo>
                  <a:cubicBezTo>
                    <a:pt x="4334" y="867"/>
                    <a:pt x="4334" y="931"/>
                    <a:pt x="4295" y="957"/>
                  </a:cubicBezTo>
                  <a:lnTo>
                    <a:pt x="4205" y="957"/>
                  </a:lnTo>
                  <a:lnTo>
                    <a:pt x="4166" y="931"/>
                  </a:lnTo>
                  <a:lnTo>
                    <a:pt x="4127" y="918"/>
                  </a:lnTo>
                  <a:lnTo>
                    <a:pt x="4114" y="931"/>
                  </a:lnTo>
                  <a:cubicBezTo>
                    <a:pt x="4140" y="1021"/>
                    <a:pt x="4230" y="1073"/>
                    <a:pt x="4230" y="1176"/>
                  </a:cubicBezTo>
                  <a:cubicBezTo>
                    <a:pt x="4241" y="1259"/>
                    <a:pt x="4226" y="1283"/>
                    <a:pt x="4180" y="1283"/>
                  </a:cubicBezTo>
                  <a:cubicBezTo>
                    <a:pt x="4169" y="1283"/>
                    <a:pt x="4156" y="1282"/>
                    <a:pt x="4140" y="1279"/>
                  </a:cubicBezTo>
                  <a:cubicBezTo>
                    <a:pt x="4024" y="1279"/>
                    <a:pt x="3908" y="1241"/>
                    <a:pt x="3818" y="1189"/>
                  </a:cubicBezTo>
                  <a:cubicBezTo>
                    <a:pt x="3805" y="1176"/>
                    <a:pt x="3792" y="1176"/>
                    <a:pt x="3792" y="1163"/>
                  </a:cubicBezTo>
                  <a:cubicBezTo>
                    <a:pt x="3792" y="1073"/>
                    <a:pt x="3753" y="983"/>
                    <a:pt x="3844" y="905"/>
                  </a:cubicBezTo>
                  <a:lnTo>
                    <a:pt x="3831" y="905"/>
                  </a:lnTo>
                  <a:cubicBezTo>
                    <a:pt x="3861" y="882"/>
                    <a:pt x="3892" y="855"/>
                    <a:pt x="3925" y="855"/>
                  </a:cubicBezTo>
                  <a:cubicBezTo>
                    <a:pt x="3948" y="855"/>
                    <a:pt x="3972" y="868"/>
                    <a:pt x="3998" y="905"/>
                  </a:cubicBezTo>
                  <a:cubicBezTo>
                    <a:pt x="4004" y="922"/>
                    <a:pt x="4016" y="927"/>
                    <a:pt x="4032" y="927"/>
                  </a:cubicBezTo>
                  <a:cubicBezTo>
                    <a:pt x="4053" y="927"/>
                    <a:pt x="4079" y="918"/>
                    <a:pt x="4101" y="918"/>
                  </a:cubicBezTo>
                  <a:lnTo>
                    <a:pt x="4114" y="905"/>
                  </a:lnTo>
                  <a:cubicBezTo>
                    <a:pt x="4076" y="789"/>
                    <a:pt x="4076" y="789"/>
                    <a:pt x="4192" y="763"/>
                  </a:cubicBezTo>
                  <a:close/>
                  <a:moveTo>
                    <a:pt x="5443" y="1"/>
                  </a:moveTo>
                  <a:cubicBezTo>
                    <a:pt x="5432" y="1"/>
                    <a:pt x="5422" y="5"/>
                    <a:pt x="5417" y="16"/>
                  </a:cubicBezTo>
                  <a:cubicBezTo>
                    <a:pt x="5352" y="106"/>
                    <a:pt x="5210" y="157"/>
                    <a:pt x="5262" y="312"/>
                  </a:cubicBezTo>
                  <a:cubicBezTo>
                    <a:pt x="5262" y="364"/>
                    <a:pt x="5249" y="428"/>
                    <a:pt x="5223" y="480"/>
                  </a:cubicBezTo>
                  <a:cubicBezTo>
                    <a:pt x="5215" y="514"/>
                    <a:pt x="5183" y="537"/>
                    <a:pt x="5152" y="537"/>
                  </a:cubicBezTo>
                  <a:cubicBezTo>
                    <a:pt x="5136" y="537"/>
                    <a:pt x="5120" y="531"/>
                    <a:pt x="5107" y="518"/>
                  </a:cubicBezTo>
                  <a:cubicBezTo>
                    <a:pt x="5043" y="506"/>
                    <a:pt x="4965" y="518"/>
                    <a:pt x="4940" y="415"/>
                  </a:cubicBezTo>
                  <a:cubicBezTo>
                    <a:pt x="4932" y="363"/>
                    <a:pt x="4911" y="336"/>
                    <a:pt x="4870" y="336"/>
                  </a:cubicBezTo>
                  <a:cubicBezTo>
                    <a:pt x="4840" y="336"/>
                    <a:pt x="4800" y="350"/>
                    <a:pt x="4746" y="377"/>
                  </a:cubicBezTo>
                  <a:cubicBezTo>
                    <a:pt x="4811" y="415"/>
                    <a:pt x="4914" y="415"/>
                    <a:pt x="4914" y="518"/>
                  </a:cubicBezTo>
                  <a:lnTo>
                    <a:pt x="4849" y="557"/>
                  </a:lnTo>
                  <a:cubicBezTo>
                    <a:pt x="4817" y="554"/>
                    <a:pt x="4794" y="551"/>
                    <a:pt x="4777" y="551"/>
                  </a:cubicBezTo>
                  <a:cubicBezTo>
                    <a:pt x="4729" y="551"/>
                    <a:pt x="4719" y="569"/>
                    <a:pt x="4682" y="634"/>
                  </a:cubicBezTo>
                  <a:cubicBezTo>
                    <a:pt x="4669" y="647"/>
                    <a:pt x="4656" y="660"/>
                    <a:pt x="4643" y="673"/>
                  </a:cubicBezTo>
                  <a:cubicBezTo>
                    <a:pt x="4630" y="673"/>
                    <a:pt x="4617" y="673"/>
                    <a:pt x="4617" y="699"/>
                  </a:cubicBezTo>
                  <a:lnTo>
                    <a:pt x="4527" y="699"/>
                  </a:lnTo>
                  <a:cubicBezTo>
                    <a:pt x="4516" y="665"/>
                    <a:pt x="4505" y="632"/>
                    <a:pt x="4477" y="632"/>
                  </a:cubicBezTo>
                  <a:cubicBezTo>
                    <a:pt x="4472" y="632"/>
                    <a:pt x="4468" y="633"/>
                    <a:pt x="4462" y="634"/>
                  </a:cubicBezTo>
                  <a:cubicBezTo>
                    <a:pt x="4424" y="647"/>
                    <a:pt x="4450" y="673"/>
                    <a:pt x="4462" y="699"/>
                  </a:cubicBezTo>
                  <a:cubicBezTo>
                    <a:pt x="4462" y="725"/>
                    <a:pt x="4462" y="751"/>
                    <a:pt x="4462" y="776"/>
                  </a:cubicBezTo>
                  <a:cubicBezTo>
                    <a:pt x="4450" y="776"/>
                    <a:pt x="4437" y="776"/>
                    <a:pt x="4437" y="789"/>
                  </a:cubicBezTo>
                  <a:cubicBezTo>
                    <a:pt x="4413" y="801"/>
                    <a:pt x="4394" y="807"/>
                    <a:pt x="4377" y="807"/>
                  </a:cubicBezTo>
                  <a:cubicBezTo>
                    <a:pt x="4337" y="807"/>
                    <a:pt x="4313" y="775"/>
                    <a:pt x="4295" y="712"/>
                  </a:cubicBezTo>
                  <a:cubicBezTo>
                    <a:pt x="4282" y="673"/>
                    <a:pt x="4266" y="654"/>
                    <a:pt x="4242" y="654"/>
                  </a:cubicBezTo>
                  <a:cubicBezTo>
                    <a:pt x="4217" y="654"/>
                    <a:pt x="4185" y="673"/>
                    <a:pt x="4140" y="712"/>
                  </a:cubicBezTo>
                  <a:cubicBezTo>
                    <a:pt x="4116" y="724"/>
                    <a:pt x="4090" y="733"/>
                    <a:pt x="4065" y="733"/>
                  </a:cubicBezTo>
                  <a:cubicBezTo>
                    <a:pt x="4037" y="733"/>
                    <a:pt x="4012" y="721"/>
                    <a:pt x="3998" y="686"/>
                  </a:cubicBezTo>
                  <a:cubicBezTo>
                    <a:pt x="3984" y="665"/>
                    <a:pt x="3966" y="655"/>
                    <a:pt x="3950" y="655"/>
                  </a:cubicBezTo>
                  <a:cubicBezTo>
                    <a:pt x="3938" y="655"/>
                    <a:pt x="3927" y="662"/>
                    <a:pt x="3921" y="673"/>
                  </a:cubicBezTo>
                  <a:cubicBezTo>
                    <a:pt x="3882" y="699"/>
                    <a:pt x="3895" y="738"/>
                    <a:pt x="3934" y="763"/>
                  </a:cubicBezTo>
                  <a:cubicBezTo>
                    <a:pt x="3908" y="854"/>
                    <a:pt x="3792" y="828"/>
                    <a:pt x="3753" y="905"/>
                  </a:cubicBezTo>
                  <a:lnTo>
                    <a:pt x="3727" y="905"/>
                  </a:lnTo>
                  <a:cubicBezTo>
                    <a:pt x="3717" y="911"/>
                    <a:pt x="3704" y="914"/>
                    <a:pt x="3692" y="914"/>
                  </a:cubicBezTo>
                  <a:cubicBezTo>
                    <a:pt x="3674" y="914"/>
                    <a:pt x="3658" y="907"/>
                    <a:pt x="3650" y="892"/>
                  </a:cubicBezTo>
                  <a:cubicBezTo>
                    <a:pt x="3624" y="854"/>
                    <a:pt x="3599" y="815"/>
                    <a:pt x="3573" y="789"/>
                  </a:cubicBezTo>
                  <a:cubicBezTo>
                    <a:pt x="3562" y="778"/>
                    <a:pt x="3551" y="766"/>
                    <a:pt x="3539" y="754"/>
                  </a:cubicBezTo>
                  <a:lnTo>
                    <a:pt x="3539" y="754"/>
                  </a:lnTo>
                  <a:cubicBezTo>
                    <a:pt x="3550" y="757"/>
                    <a:pt x="3561" y="760"/>
                    <a:pt x="3573" y="763"/>
                  </a:cubicBezTo>
                  <a:lnTo>
                    <a:pt x="3560" y="751"/>
                  </a:lnTo>
                  <a:cubicBezTo>
                    <a:pt x="3549" y="748"/>
                    <a:pt x="3539" y="746"/>
                    <a:pt x="3529" y="744"/>
                  </a:cubicBezTo>
                  <a:lnTo>
                    <a:pt x="3529" y="744"/>
                  </a:lnTo>
                  <a:cubicBezTo>
                    <a:pt x="3502" y="719"/>
                    <a:pt x="3472" y="699"/>
                    <a:pt x="3431" y="699"/>
                  </a:cubicBezTo>
                  <a:cubicBezTo>
                    <a:pt x="3328" y="699"/>
                    <a:pt x="3263" y="622"/>
                    <a:pt x="3186" y="570"/>
                  </a:cubicBezTo>
                  <a:lnTo>
                    <a:pt x="3186" y="493"/>
                  </a:lnTo>
                  <a:cubicBezTo>
                    <a:pt x="3186" y="467"/>
                    <a:pt x="3147" y="467"/>
                    <a:pt x="3134" y="454"/>
                  </a:cubicBezTo>
                  <a:cubicBezTo>
                    <a:pt x="3113" y="443"/>
                    <a:pt x="3100" y="396"/>
                    <a:pt x="3059" y="396"/>
                  </a:cubicBezTo>
                  <a:cubicBezTo>
                    <a:pt x="3051" y="396"/>
                    <a:pt x="3042" y="398"/>
                    <a:pt x="3031" y="402"/>
                  </a:cubicBezTo>
                  <a:cubicBezTo>
                    <a:pt x="2980" y="428"/>
                    <a:pt x="2992" y="454"/>
                    <a:pt x="3005" y="506"/>
                  </a:cubicBezTo>
                  <a:cubicBezTo>
                    <a:pt x="3005" y="506"/>
                    <a:pt x="2980" y="531"/>
                    <a:pt x="2967" y="544"/>
                  </a:cubicBezTo>
                  <a:cubicBezTo>
                    <a:pt x="2958" y="544"/>
                    <a:pt x="2950" y="543"/>
                    <a:pt x="2941" y="543"/>
                  </a:cubicBezTo>
                  <a:cubicBezTo>
                    <a:pt x="2790" y="543"/>
                    <a:pt x="2703" y="651"/>
                    <a:pt x="2593" y="725"/>
                  </a:cubicBezTo>
                  <a:cubicBezTo>
                    <a:pt x="2464" y="802"/>
                    <a:pt x="2374" y="931"/>
                    <a:pt x="2361" y="1086"/>
                  </a:cubicBezTo>
                  <a:cubicBezTo>
                    <a:pt x="2348" y="1150"/>
                    <a:pt x="2322" y="1215"/>
                    <a:pt x="2270" y="1253"/>
                  </a:cubicBezTo>
                  <a:cubicBezTo>
                    <a:pt x="2257" y="1266"/>
                    <a:pt x="2245" y="1266"/>
                    <a:pt x="2232" y="1266"/>
                  </a:cubicBezTo>
                  <a:cubicBezTo>
                    <a:pt x="2245" y="1279"/>
                    <a:pt x="2245" y="1292"/>
                    <a:pt x="2245" y="1292"/>
                  </a:cubicBezTo>
                  <a:cubicBezTo>
                    <a:pt x="2245" y="1357"/>
                    <a:pt x="2206" y="1357"/>
                    <a:pt x="2154" y="1369"/>
                  </a:cubicBezTo>
                  <a:cubicBezTo>
                    <a:pt x="2116" y="1369"/>
                    <a:pt x="2090" y="1369"/>
                    <a:pt x="2090" y="1331"/>
                  </a:cubicBezTo>
                  <a:cubicBezTo>
                    <a:pt x="2077" y="1266"/>
                    <a:pt x="2154" y="1279"/>
                    <a:pt x="2180" y="1253"/>
                  </a:cubicBezTo>
                  <a:lnTo>
                    <a:pt x="2206" y="1253"/>
                  </a:lnTo>
                  <a:cubicBezTo>
                    <a:pt x="2193" y="1241"/>
                    <a:pt x="2180" y="1228"/>
                    <a:pt x="2180" y="1215"/>
                  </a:cubicBezTo>
                  <a:cubicBezTo>
                    <a:pt x="2160" y="1200"/>
                    <a:pt x="2140" y="1194"/>
                    <a:pt x="2119" y="1194"/>
                  </a:cubicBezTo>
                  <a:cubicBezTo>
                    <a:pt x="2088" y="1194"/>
                    <a:pt x="2057" y="1207"/>
                    <a:pt x="2025" y="1215"/>
                  </a:cubicBezTo>
                  <a:cubicBezTo>
                    <a:pt x="1974" y="1202"/>
                    <a:pt x="1909" y="1189"/>
                    <a:pt x="1896" y="1137"/>
                  </a:cubicBezTo>
                  <a:cubicBezTo>
                    <a:pt x="1871" y="1047"/>
                    <a:pt x="1871" y="944"/>
                    <a:pt x="1768" y="905"/>
                  </a:cubicBezTo>
                  <a:cubicBezTo>
                    <a:pt x="1768" y="892"/>
                    <a:pt x="1768" y="879"/>
                    <a:pt x="1780" y="854"/>
                  </a:cubicBezTo>
                  <a:lnTo>
                    <a:pt x="1780" y="854"/>
                  </a:lnTo>
                  <a:cubicBezTo>
                    <a:pt x="1759" y="867"/>
                    <a:pt x="1737" y="871"/>
                    <a:pt x="1716" y="871"/>
                  </a:cubicBezTo>
                  <a:cubicBezTo>
                    <a:pt x="1674" y="871"/>
                    <a:pt x="1634" y="854"/>
                    <a:pt x="1600" y="854"/>
                  </a:cubicBezTo>
                  <a:cubicBezTo>
                    <a:pt x="1600" y="854"/>
                    <a:pt x="1613" y="828"/>
                    <a:pt x="1626" y="828"/>
                  </a:cubicBezTo>
                  <a:cubicBezTo>
                    <a:pt x="1626" y="815"/>
                    <a:pt x="1664" y="802"/>
                    <a:pt x="1651" y="776"/>
                  </a:cubicBezTo>
                  <a:cubicBezTo>
                    <a:pt x="1639" y="763"/>
                    <a:pt x="1639" y="763"/>
                    <a:pt x="1626" y="763"/>
                  </a:cubicBezTo>
                  <a:cubicBezTo>
                    <a:pt x="1600" y="763"/>
                    <a:pt x="1587" y="789"/>
                    <a:pt x="1587" y="815"/>
                  </a:cubicBezTo>
                  <a:cubicBezTo>
                    <a:pt x="1600" y="828"/>
                    <a:pt x="1600" y="841"/>
                    <a:pt x="1587" y="854"/>
                  </a:cubicBezTo>
                  <a:cubicBezTo>
                    <a:pt x="1561" y="828"/>
                    <a:pt x="1523" y="815"/>
                    <a:pt x="1484" y="815"/>
                  </a:cubicBezTo>
                  <a:cubicBezTo>
                    <a:pt x="1477" y="816"/>
                    <a:pt x="1470" y="817"/>
                    <a:pt x="1463" y="817"/>
                  </a:cubicBezTo>
                  <a:cubicBezTo>
                    <a:pt x="1395" y="817"/>
                    <a:pt x="1335" y="763"/>
                    <a:pt x="1265" y="763"/>
                  </a:cubicBezTo>
                  <a:lnTo>
                    <a:pt x="1174" y="712"/>
                  </a:lnTo>
                  <a:cubicBezTo>
                    <a:pt x="1174" y="673"/>
                    <a:pt x="1136" y="634"/>
                    <a:pt x="1174" y="596"/>
                  </a:cubicBezTo>
                  <a:cubicBezTo>
                    <a:pt x="1181" y="583"/>
                    <a:pt x="1194" y="576"/>
                    <a:pt x="1208" y="576"/>
                  </a:cubicBezTo>
                  <a:cubicBezTo>
                    <a:pt x="1223" y="576"/>
                    <a:pt x="1239" y="583"/>
                    <a:pt x="1252" y="596"/>
                  </a:cubicBezTo>
                  <a:cubicBezTo>
                    <a:pt x="1268" y="612"/>
                    <a:pt x="1290" y="634"/>
                    <a:pt x="1310" y="634"/>
                  </a:cubicBezTo>
                  <a:cubicBezTo>
                    <a:pt x="1322" y="634"/>
                    <a:pt x="1333" y="627"/>
                    <a:pt x="1342" y="609"/>
                  </a:cubicBezTo>
                  <a:cubicBezTo>
                    <a:pt x="1355" y="557"/>
                    <a:pt x="1316" y="518"/>
                    <a:pt x="1278" y="493"/>
                  </a:cubicBezTo>
                  <a:cubicBezTo>
                    <a:pt x="1266" y="485"/>
                    <a:pt x="1256" y="482"/>
                    <a:pt x="1248" y="482"/>
                  </a:cubicBezTo>
                  <a:cubicBezTo>
                    <a:pt x="1230" y="482"/>
                    <a:pt x="1218" y="497"/>
                    <a:pt x="1200" y="506"/>
                  </a:cubicBezTo>
                  <a:cubicBezTo>
                    <a:pt x="1188" y="517"/>
                    <a:pt x="1177" y="522"/>
                    <a:pt x="1165" y="522"/>
                  </a:cubicBezTo>
                  <a:cubicBezTo>
                    <a:pt x="1138" y="522"/>
                    <a:pt x="1111" y="498"/>
                    <a:pt x="1084" y="480"/>
                  </a:cubicBezTo>
                  <a:lnTo>
                    <a:pt x="1084" y="480"/>
                  </a:lnTo>
                  <a:cubicBezTo>
                    <a:pt x="1045" y="557"/>
                    <a:pt x="1110" y="634"/>
                    <a:pt x="1084" y="712"/>
                  </a:cubicBezTo>
                  <a:cubicBezTo>
                    <a:pt x="1071" y="751"/>
                    <a:pt x="1020" y="776"/>
                    <a:pt x="981" y="789"/>
                  </a:cubicBezTo>
                  <a:lnTo>
                    <a:pt x="852" y="725"/>
                  </a:lnTo>
                  <a:cubicBezTo>
                    <a:pt x="831" y="662"/>
                    <a:pt x="799" y="641"/>
                    <a:pt x="761" y="641"/>
                  </a:cubicBezTo>
                  <a:cubicBezTo>
                    <a:pt x="729" y="641"/>
                    <a:pt x="694" y="656"/>
                    <a:pt x="659" y="673"/>
                  </a:cubicBezTo>
                  <a:cubicBezTo>
                    <a:pt x="613" y="704"/>
                    <a:pt x="576" y="730"/>
                    <a:pt x="537" y="730"/>
                  </a:cubicBezTo>
                  <a:cubicBezTo>
                    <a:pt x="511" y="730"/>
                    <a:pt x="484" y="718"/>
                    <a:pt x="452" y="686"/>
                  </a:cubicBezTo>
                  <a:lnTo>
                    <a:pt x="452" y="686"/>
                  </a:lnTo>
                  <a:cubicBezTo>
                    <a:pt x="517" y="776"/>
                    <a:pt x="517" y="776"/>
                    <a:pt x="478" y="931"/>
                  </a:cubicBezTo>
                  <a:cubicBezTo>
                    <a:pt x="388" y="905"/>
                    <a:pt x="349" y="828"/>
                    <a:pt x="310" y="751"/>
                  </a:cubicBezTo>
                  <a:cubicBezTo>
                    <a:pt x="246" y="622"/>
                    <a:pt x="143" y="493"/>
                    <a:pt x="27" y="402"/>
                  </a:cubicBezTo>
                  <a:lnTo>
                    <a:pt x="27" y="402"/>
                  </a:lnTo>
                  <a:cubicBezTo>
                    <a:pt x="53" y="467"/>
                    <a:pt x="78" y="531"/>
                    <a:pt x="130" y="583"/>
                  </a:cubicBezTo>
                  <a:cubicBezTo>
                    <a:pt x="207" y="647"/>
                    <a:pt x="220" y="751"/>
                    <a:pt x="272" y="815"/>
                  </a:cubicBezTo>
                  <a:cubicBezTo>
                    <a:pt x="336" y="892"/>
                    <a:pt x="310" y="879"/>
                    <a:pt x="310" y="1034"/>
                  </a:cubicBezTo>
                  <a:lnTo>
                    <a:pt x="336" y="1189"/>
                  </a:lnTo>
                  <a:lnTo>
                    <a:pt x="310" y="1253"/>
                  </a:lnTo>
                  <a:cubicBezTo>
                    <a:pt x="233" y="1253"/>
                    <a:pt x="156" y="1215"/>
                    <a:pt x="91" y="1150"/>
                  </a:cubicBezTo>
                  <a:cubicBezTo>
                    <a:pt x="85" y="1144"/>
                    <a:pt x="72" y="1141"/>
                    <a:pt x="59" y="1141"/>
                  </a:cubicBezTo>
                  <a:cubicBezTo>
                    <a:pt x="46" y="1141"/>
                    <a:pt x="33" y="1144"/>
                    <a:pt x="27" y="1150"/>
                  </a:cubicBezTo>
                  <a:cubicBezTo>
                    <a:pt x="1" y="1176"/>
                    <a:pt x="14" y="1202"/>
                    <a:pt x="53" y="1228"/>
                  </a:cubicBezTo>
                  <a:cubicBezTo>
                    <a:pt x="107" y="1260"/>
                    <a:pt x="161" y="1311"/>
                    <a:pt x="230" y="1311"/>
                  </a:cubicBezTo>
                  <a:cubicBezTo>
                    <a:pt x="244" y="1311"/>
                    <a:pt x="257" y="1309"/>
                    <a:pt x="272" y="1305"/>
                  </a:cubicBezTo>
                  <a:lnTo>
                    <a:pt x="272" y="1305"/>
                  </a:lnTo>
                  <a:cubicBezTo>
                    <a:pt x="285" y="1357"/>
                    <a:pt x="349" y="1408"/>
                    <a:pt x="259" y="1447"/>
                  </a:cubicBezTo>
                  <a:cubicBezTo>
                    <a:pt x="220" y="1447"/>
                    <a:pt x="181" y="1447"/>
                    <a:pt x="169" y="1486"/>
                  </a:cubicBezTo>
                  <a:cubicBezTo>
                    <a:pt x="169" y="1510"/>
                    <a:pt x="203" y="1707"/>
                    <a:pt x="240" y="1707"/>
                  </a:cubicBezTo>
                  <a:cubicBezTo>
                    <a:pt x="242" y="1707"/>
                    <a:pt x="244" y="1706"/>
                    <a:pt x="246" y="1705"/>
                  </a:cubicBezTo>
                  <a:cubicBezTo>
                    <a:pt x="253" y="1711"/>
                    <a:pt x="259" y="1714"/>
                    <a:pt x="264" y="1714"/>
                  </a:cubicBezTo>
                  <a:cubicBezTo>
                    <a:pt x="276" y="1714"/>
                    <a:pt x="286" y="1702"/>
                    <a:pt x="300" y="1702"/>
                  </a:cubicBezTo>
                  <a:cubicBezTo>
                    <a:pt x="303" y="1702"/>
                    <a:pt x="307" y="1703"/>
                    <a:pt x="310" y="1705"/>
                  </a:cubicBezTo>
                  <a:lnTo>
                    <a:pt x="323" y="1705"/>
                  </a:lnTo>
                  <a:cubicBezTo>
                    <a:pt x="337" y="1716"/>
                    <a:pt x="349" y="1720"/>
                    <a:pt x="361" y="1720"/>
                  </a:cubicBezTo>
                  <a:cubicBezTo>
                    <a:pt x="393" y="1720"/>
                    <a:pt x="417" y="1690"/>
                    <a:pt x="440" y="1690"/>
                  </a:cubicBezTo>
                  <a:cubicBezTo>
                    <a:pt x="449" y="1690"/>
                    <a:pt x="457" y="1694"/>
                    <a:pt x="465" y="1705"/>
                  </a:cubicBezTo>
                  <a:cubicBezTo>
                    <a:pt x="650" y="1683"/>
                    <a:pt x="836" y="1676"/>
                    <a:pt x="1024" y="1676"/>
                  </a:cubicBezTo>
                  <a:cubicBezTo>
                    <a:pt x="1399" y="1676"/>
                    <a:pt x="1780" y="1705"/>
                    <a:pt x="2167" y="1705"/>
                  </a:cubicBezTo>
                  <a:lnTo>
                    <a:pt x="2283" y="1705"/>
                  </a:lnTo>
                  <a:cubicBezTo>
                    <a:pt x="2245" y="1653"/>
                    <a:pt x="2116" y="1614"/>
                    <a:pt x="2167" y="1498"/>
                  </a:cubicBezTo>
                  <a:lnTo>
                    <a:pt x="2167" y="1498"/>
                  </a:lnTo>
                  <a:cubicBezTo>
                    <a:pt x="2283" y="1511"/>
                    <a:pt x="2335" y="1627"/>
                    <a:pt x="2399" y="1705"/>
                  </a:cubicBezTo>
                  <a:lnTo>
                    <a:pt x="2451" y="1705"/>
                  </a:lnTo>
                  <a:cubicBezTo>
                    <a:pt x="2457" y="1711"/>
                    <a:pt x="2464" y="1714"/>
                    <a:pt x="2470" y="1714"/>
                  </a:cubicBezTo>
                  <a:cubicBezTo>
                    <a:pt x="2477" y="1714"/>
                    <a:pt x="2483" y="1711"/>
                    <a:pt x="2490" y="1705"/>
                  </a:cubicBezTo>
                  <a:lnTo>
                    <a:pt x="3392" y="1705"/>
                  </a:lnTo>
                  <a:cubicBezTo>
                    <a:pt x="3417" y="1724"/>
                    <a:pt x="3432" y="1731"/>
                    <a:pt x="3440" y="1731"/>
                  </a:cubicBezTo>
                  <a:cubicBezTo>
                    <a:pt x="3453" y="1731"/>
                    <a:pt x="3447" y="1713"/>
                    <a:pt x="3431" y="1705"/>
                  </a:cubicBezTo>
                  <a:lnTo>
                    <a:pt x="3663" y="1705"/>
                  </a:lnTo>
                  <a:cubicBezTo>
                    <a:pt x="3676" y="1550"/>
                    <a:pt x="3805" y="1357"/>
                    <a:pt x="3985" y="1357"/>
                  </a:cubicBezTo>
                  <a:lnTo>
                    <a:pt x="4140" y="1357"/>
                  </a:lnTo>
                  <a:cubicBezTo>
                    <a:pt x="4179" y="1357"/>
                    <a:pt x="4192" y="1357"/>
                    <a:pt x="4205" y="1395"/>
                  </a:cubicBezTo>
                  <a:cubicBezTo>
                    <a:pt x="4205" y="1421"/>
                    <a:pt x="4179" y="1421"/>
                    <a:pt x="4166" y="1434"/>
                  </a:cubicBezTo>
                  <a:cubicBezTo>
                    <a:pt x="4162" y="1436"/>
                    <a:pt x="4157" y="1437"/>
                    <a:pt x="4151" y="1437"/>
                  </a:cubicBezTo>
                  <a:cubicBezTo>
                    <a:pt x="4140" y="1437"/>
                    <a:pt x="4128" y="1434"/>
                    <a:pt x="4116" y="1434"/>
                  </a:cubicBezTo>
                  <a:cubicBezTo>
                    <a:pt x="4098" y="1434"/>
                    <a:pt x="4082" y="1440"/>
                    <a:pt x="4076" y="1473"/>
                  </a:cubicBezTo>
                  <a:cubicBezTo>
                    <a:pt x="4101" y="1473"/>
                    <a:pt x="4127" y="1486"/>
                    <a:pt x="4140" y="1511"/>
                  </a:cubicBezTo>
                  <a:lnTo>
                    <a:pt x="4153" y="1705"/>
                  </a:lnTo>
                  <a:lnTo>
                    <a:pt x="4205" y="1705"/>
                  </a:lnTo>
                  <a:cubicBezTo>
                    <a:pt x="4221" y="1710"/>
                    <a:pt x="4237" y="1713"/>
                    <a:pt x="4252" y="1713"/>
                  </a:cubicBezTo>
                  <a:cubicBezTo>
                    <a:pt x="4273" y="1713"/>
                    <a:pt x="4293" y="1707"/>
                    <a:pt x="4308" y="1692"/>
                  </a:cubicBezTo>
                  <a:lnTo>
                    <a:pt x="4308" y="1692"/>
                  </a:lnTo>
                  <a:lnTo>
                    <a:pt x="4295" y="1705"/>
                  </a:lnTo>
                  <a:lnTo>
                    <a:pt x="4385" y="1705"/>
                  </a:lnTo>
                  <a:cubicBezTo>
                    <a:pt x="4371" y="1744"/>
                    <a:pt x="4372" y="1757"/>
                    <a:pt x="4384" y="1757"/>
                  </a:cubicBezTo>
                  <a:cubicBezTo>
                    <a:pt x="4403" y="1757"/>
                    <a:pt x="4448" y="1721"/>
                    <a:pt x="4488" y="1705"/>
                  </a:cubicBezTo>
                  <a:lnTo>
                    <a:pt x="4604" y="1705"/>
                  </a:lnTo>
                  <a:cubicBezTo>
                    <a:pt x="4604" y="1720"/>
                    <a:pt x="4606" y="1725"/>
                    <a:pt x="4610" y="1725"/>
                  </a:cubicBezTo>
                  <a:cubicBezTo>
                    <a:pt x="4616" y="1725"/>
                    <a:pt x="4627" y="1713"/>
                    <a:pt x="4643" y="1705"/>
                  </a:cubicBezTo>
                  <a:lnTo>
                    <a:pt x="4875" y="1705"/>
                  </a:lnTo>
                  <a:cubicBezTo>
                    <a:pt x="5314" y="1731"/>
                    <a:pt x="5765" y="1731"/>
                    <a:pt x="6203" y="1731"/>
                  </a:cubicBezTo>
                  <a:lnTo>
                    <a:pt x="6281" y="1731"/>
                  </a:lnTo>
                  <a:cubicBezTo>
                    <a:pt x="6281" y="1731"/>
                    <a:pt x="6268" y="1718"/>
                    <a:pt x="6255" y="1718"/>
                  </a:cubicBezTo>
                  <a:lnTo>
                    <a:pt x="6255" y="1679"/>
                  </a:lnTo>
                  <a:cubicBezTo>
                    <a:pt x="6229" y="1640"/>
                    <a:pt x="6139" y="1473"/>
                    <a:pt x="6165" y="1408"/>
                  </a:cubicBezTo>
                  <a:cubicBezTo>
                    <a:pt x="6190" y="1305"/>
                    <a:pt x="6100" y="1279"/>
                    <a:pt x="6087" y="1215"/>
                  </a:cubicBezTo>
                  <a:cubicBezTo>
                    <a:pt x="6036" y="1150"/>
                    <a:pt x="5945" y="1099"/>
                    <a:pt x="5855" y="1086"/>
                  </a:cubicBezTo>
                  <a:lnTo>
                    <a:pt x="5855" y="1021"/>
                  </a:lnTo>
                  <a:cubicBezTo>
                    <a:pt x="5829" y="1021"/>
                    <a:pt x="5816" y="1008"/>
                    <a:pt x="5816" y="996"/>
                  </a:cubicBezTo>
                  <a:cubicBezTo>
                    <a:pt x="5778" y="996"/>
                    <a:pt x="5752" y="983"/>
                    <a:pt x="5713" y="970"/>
                  </a:cubicBezTo>
                  <a:cubicBezTo>
                    <a:pt x="5662" y="957"/>
                    <a:pt x="5649" y="918"/>
                    <a:pt x="5675" y="867"/>
                  </a:cubicBezTo>
                  <a:cubicBezTo>
                    <a:pt x="5682" y="864"/>
                    <a:pt x="5690" y="864"/>
                    <a:pt x="5698" y="864"/>
                  </a:cubicBezTo>
                  <a:cubicBezTo>
                    <a:pt x="5707" y="864"/>
                    <a:pt x="5717" y="864"/>
                    <a:pt x="5727" y="864"/>
                  </a:cubicBezTo>
                  <a:cubicBezTo>
                    <a:pt x="5755" y="864"/>
                    <a:pt x="5783" y="857"/>
                    <a:pt x="5791" y="802"/>
                  </a:cubicBezTo>
                  <a:cubicBezTo>
                    <a:pt x="5726" y="802"/>
                    <a:pt x="5662" y="815"/>
                    <a:pt x="5610" y="867"/>
                  </a:cubicBezTo>
                  <a:cubicBezTo>
                    <a:pt x="5494" y="854"/>
                    <a:pt x="5455" y="751"/>
                    <a:pt x="5365" y="699"/>
                  </a:cubicBezTo>
                  <a:cubicBezTo>
                    <a:pt x="5339" y="686"/>
                    <a:pt x="5301" y="660"/>
                    <a:pt x="5275" y="634"/>
                  </a:cubicBezTo>
                  <a:cubicBezTo>
                    <a:pt x="5275" y="622"/>
                    <a:pt x="5275" y="622"/>
                    <a:pt x="5275" y="609"/>
                  </a:cubicBezTo>
                  <a:cubicBezTo>
                    <a:pt x="5301" y="415"/>
                    <a:pt x="5275" y="209"/>
                    <a:pt x="5481" y="80"/>
                  </a:cubicBezTo>
                  <a:cubicBezTo>
                    <a:pt x="5507" y="67"/>
                    <a:pt x="5494" y="41"/>
                    <a:pt x="5481" y="16"/>
                  </a:cubicBezTo>
                  <a:cubicBezTo>
                    <a:pt x="5474" y="8"/>
                    <a:pt x="5458" y="1"/>
                    <a:pt x="5443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8"/>
            <p:cNvSpPr/>
            <p:nvPr/>
          </p:nvSpPr>
          <p:spPr>
            <a:xfrm rot="10800000" flipH="1">
              <a:off x="7857432" y="105367"/>
              <a:ext cx="51048" cy="49552"/>
            </a:xfrm>
            <a:custGeom>
              <a:avLst/>
              <a:gdLst/>
              <a:ahLst/>
              <a:cxnLst/>
              <a:rect l="l" t="t" r="r" b="b"/>
              <a:pathLst>
                <a:path w="375" h="364" extrusionOk="0">
                  <a:moveTo>
                    <a:pt x="227" y="1"/>
                  </a:moveTo>
                  <a:cubicBezTo>
                    <a:pt x="221" y="1"/>
                    <a:pt x="214" y="1"/>
                    <a:pt x="207" y="3"/>
                  </a:cubicBezTo>
                  <a:cubicBezTo>
                    <a:pt x="104" y="3"/>
                    <a:pt x="1" y="80"/>
                    <a:pt x="1" y="157"/>
                  </a:cubicBezTo>
                  <a:cubicBezTo>
                    <a:pt x="1" y="235"/>
                    <a:pt x="104" y="364"/>
                    <a:pt x="169" y="364"/>
                  </a:cubicBezTo>
                  <a:cubicBezTo>
                    <a:pt x="285" y="338"/>
                    <a:pt x="375" y="248"/>
                    <a:pt x="375" y="132"/>
                  </a:cubicBezTo>
                  <a:cubicBezTo>
                    <a:pt x="363" y="61"/>
                    <a:pt x="298" y="1"/>
                    <a:pt x="227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8"/>
            <p:cNvSpPr/>
            <p:nvPr/>
          </p:nvSpPr>
          <p:spPr>
            <a:xfrm rot="10800000" flipH="1">
              <a:off x="8141804" y="183644"/>
              <a:ext cx="249386" cy="120205"/>
            </a:xfrm>
            <a:custGeom>
              <a:avLst/>
              <a:gdLst/>
              <a:ahLst/>
              <a:cxnLst/>
              <a:rect l="l" t="t" r="r" b="b"/>
              <a:pathLst>
                <a:path w="1832" h="883" extrusionOk="0">
                  <a:moveTo>
                    <a:pt x="968" y="1"/>
                  </a:moveTo>
                  <a:cubicBezTo>
                    <a:pt x="923" y="20"/>
                    <a:pt x="875" y="20"/>
                    <a:pt x="826" y="20"/>
                  </a:cubicBezTo>
                  <a:cubicBezTo>
                    <a:pt x="778" y="20"/>
                    <a:pt x="729" y="20"/>
                    <a:pt x="684" y="39"/>
                  </a:cubicBezTo>
                  <a:cubicBezTo>
                    <a:pt x="620" y="104"/>
                    <a:pt x="542" y="155"/>
                    <a:pt x="465" y="194"/>
                  </a:cubicBezTo>
                  <a:cubicBezTo>
                    <a:pt x="452" y="142"/>
                    <a:pt x="465" y="78"/>
                    <a:pt x="401" y="52"/>
                  </a:cubicBezTo>
                  <a:cubicBezTo>
                    <a:pt x="401" y="52"/>
                    <a:pt x="375" y="52"/>
                    <a:pt x="375" y="65"/>
                  </a:cubicBezTo>
                  <a:cubicBezTo>
                    <a:pt x="362" y="130"/>
                    <a:pt x="426" y="155"/>
                    <a:pt x="439" y="207"/>
                  </a:cubicBezTo>
                  <a:cubicBezTo>
                    <a:pt x="401" y="233"/>
                    <a:pt x="414" y="271"/>
                    <a:pt x="401" y="297"/>
                  </a:cubicBezTo>
                  <a:lnTo>
                    <a:pt x="375" y="310"/>
                  </a:lnTo>
                  <a:cubicBezTo>
                    <a:pt x="349" y="310"/>
                    <a:pt x="336" y="323"/>
                    <a:pt x="336" y="336"/>
                  </a:cubicBezTo>
                  <a:cubicBezTo>
                    <a:pt x="336" y="336"/>
                    <a:pt x="323" y="336"/>
                    <a:pt x="336" y="349"/>
                  </a:cubicBezTo>
                  <a:cubicBezTo>
                    <a:pt x="349" y="362"/>
                    <a:pt x="336" y="400"/>
                    <a:pt x="349" y="413"/>
                  </a:cubicBezTo>
                  <a:cubicBezTo>
                    <a:pt x="349" y="426"/>
                    <a:pt x="336" y="452"/>
                    <a:pt x="323" y="465"/>
                  </a:cubicBezTo>
                  <a:cubicBezTo>
                    <a:pt x="294" y="475"/>
                    <a:pt x="272" y="499"/>
                    <a:pt x="241" y="499"/>
                  </a:cubicBezTo>
                  <a:cubicBezTo>
                    <a:pt x="231" y="499"/>
                    <a:pt x="220" y="497"/>
                    <a:pt x="207" y="491"/>
                  </a:cubicBezTo>
                  <a:lnTo>
                    <a:pt x="143" y="503"/>
                  </a:lnTo>
                  <a:lnTo>
                    <a:pt x="65" y="516"/>
                  </a:lnTo>
                  <a:lnTo>
                    <a:pt x="1" y="529"/>
                  </a:lnTo>
                  <a:cubicBezTo>
                    <a:pt x="1" y="572"/>
                    <a:pt x="10" y="597"/>
                    <a:pt x="42" y="597"/>
                  </a:cubicBezTo>
                  <a:cubicBezTo>
                    <a:pt x="49" y="597"/>
                    <a:pt x="57" y="596"/>
                    <a:pt x="65" y="594"/>
                  </a:cubicBezTo>
                  <a:cubicBezTo>
                    <a:pt x="130" y="555"/>
                    <a:pt x="194" y="542"/>
                    <a:pt x="272" y="542"/>
                  </a:cubicBezTo>
                  <a:cubicBezTo>
                    <a:pt x="310" y="542"/>
                    <a:pt x="349" y="568"/>
                    <a:pt x="336" y="607"/>
                  </a:cubicBezTo>
                  <a:cubicBezTo>
                    <a:pt x="305" y="699"/>
                    <a:pt x="335" y="718"/>
                    <a:pt x="377" y="718"/>
                  </a:cubicBezTo>
                  <a:cubicBezTo>
                    <a:pt x="405" y="718"/>
                    <a:pt x="439" y="710"/>
                    <a:pt x="465" y="710"/>
                  </a:cubicBezTo>
                  <a:cubicBezTo>
                    <a:pt x="465" y="787"/>
                    <a:pt x="555" y="787"/>
                    <a:pt x="568" y="839"/>
                  </a:cubicBezTo>
                  <a:lnTo>
                    <a:pt x="671" y="852"/>
                  </a:lnTo>
                  <a:cubicBezTo>
                    <a:pt x="671" y="864"/>
                    <a:pt x="671" y="877"/>
                    <a:pt x="671" y="877"/>
                  </a:cubicBezTo>
                  <a:cubicBezTo>
                    <a:pt x="682" y="881"/>
                    <a:pt x="691" y="882"/>
                    <a:pt x="700" y="882"/>
                  </a:cubicBezTo>
                  <a:cubicBezTo>
                    <a:pt x="724" y="882"/>
                    <a:pt x="743" y="870"/>
                    <a:pt x="762" y="852"/>
                  </a:cubicBezTo>
                  <a:cubicBezTo>
                    <a:pt x="794" y="871"/>
                    <a:pt x="829" y="881"/>
                    <a:pt x="865" y="881"/>
                  </a:cubicBezTo>
                  <a:cubicBezTo>
                    <a:pt x="900" y="881"/>
                    <a:pt x="936" y="871"/>
                    <a:pt x="968" y="852"/>
                  </a:cubicBezTo>
                  <a:cubicBezTo>
                    <a:pt x="1008" y="836"/>
                    <a:pt x="1048" y="825"/>
                    <a:pt x="1088" y="825"/>
                  </a:cubicBezTo>
                  <a:cubicBezTo>
                    <a:pt x="1112" y="825"/>
                    <a:pt x="1137" y="829"/>
                    <a:pt x="1161" y="839"/>
                  </a:cubicBezTo>
                  <a:cubicBezTo>
                    <a:pt x="1165" y="841"/>
                    <a:pt x="1169" y="842"/>
                    <a:pt x="1172" y="842"/>
                  </a:cubicBezTo>
                  <a:cubicBezTo>
                    <a:pt x="1210" y="842"/>
                    <a:pt x="1207" y="722"/>
                    <a:pt x="1280" y="722"/>
                  </a:cubicBezTo>
                  <a:cubicBezTo>
                    <a:pt x="1283" y="722"/>
                    <a:pt x="1287" y="722"/>
                    <a:pt x="1290" y="723"/>
                  </a:cubicBezTo>
                  <a:cubicBezTo>
                    <a:pt x="1342" y="723"/>
                    <a:pt x="1381" y="697"/>
                    <a:pt x="1381" y="632"/>
                  </a:cubicBezTo>
                  <a:cubicBezTo>
                    <a:pt x="1368" y="568"/>
                    <a:pt x="1419" y="568"/>
                    <a:pt x="1458" y="542"/>
                  </a:cubicBezTo>
                  <a:cubicBezTo>
                    <a:pt x="1489" y="549"/>
                    <a:pt x="1522" y="552"/>
                    <a:pt x="1556" y="552"/>
                  </a:cubicBezTo>
                  <a:cubicBezTo>
                    <a:pt x="1648" y="552"/>
                    <a:pt x="1747" y="528"/>
                    <a:pt x="1832" y="491"/>
                  </a:cubicBezTo>
                  <a:cubicBezTo>
                    <a:pt x="1741" y="491"/>
                    <a:pt x="1668" y="479"/>
                    <a:pt x="1603" y="479"/>
                  </a:cubicBezTo>
                  <a:cubicBezTo>
                    <a:pt x="1548" y="479"/>
                    <a:pt x="1498" y="487"/>
                    <a:pt x="1445" y="516"/>
                  </a:cubicBezTo>
                  <a:lnTo>
                    <a:pt x="1394" y="478"/>
                  </a:lnTo>
                  <a:cubicBezTo>
                    <a:pt x="1381" y="426"/>
                    <a:pt x="1394" y="375"/>
                    <a:pt x="1432" y="349"/>
                  </a:cubicBezTo>
                  <a:lnTo>
                    <a:pt x="1510" y="336"/>
                  </a:lnTo>
                  <a:cubicBezTo>
                    <a:pt x="1561" y="323"/>
                    <a:pt x="1600" y="297"/>
                    <a:pt x="1664" y="284"/>
                  </a:cubicBezTo>
                  <a:cubicBezTo>
                    <a:pt x="1755" y="271"/>
                    <a:pt x="1755" y="246"/>
                    <a:pt x="1703" y="142"/>
                  </a:cubicBezTo>
                  <a:cubicBezTo>
                    <a:pt x="1677" y="142"/>
                    <a:pt x="1651" y="155"/>
                    <a:pt x="1639" y="181"/>
                  </a:cubicBezTo>
                  <a:cubicBezTo>
                    <a:pt x="1613" y="258"/>
                    <a:pt x="1510" y="246"/>
                    <a:pt x="1471" y="297"/>
                  </a:cubicBezTo>
                  <a:cubicBezTo>
                    <a:pt x="1414" y="297"/>
                    <a:pt x="1377" y="256"/>
                    <a:pt x="1333" y="256"/>
                  </a:cubicBezTo>
                  <a:cubicBezTo>
                    <a:pt x="1327" y="256"/>
                    <a:pt x="1322" y="257"/>
                    <a:pt x="1316" y="258"/>
                  </a:cubicBezTo>
                  <a:lnTo>
                    <a:pt x="1277" y="233"/>
                  </a:lnTo>
                  <a:cubicBezTo>
                    <a:pt x="1213" y="142"/>
                    <a:pt x="1045" y="155"/>
                    <a:pt x="1020" y="13"/>
                  </a:cubicBezTo>
                  <a:cubicBezTo>
                    <a:pt x="1020" y="13"/>
                    <a:pt x="981" y="1"/>
                    <a:pt x="968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8"/>
            <p:cNvSpPr/>
            <p:nvPr/>
          </p:nvSpPr>
          <p:spPr>
            <a:xfrm rot="10800000" flipH="1">
              <a:off x="8389422" y="176837"/>
              <a:ext cx="14157" cy="19875"/>
            </a:xfrm>
            <a:custGeom>
              <a:avLst/>
              <a:gdLst/>
              <a:ahLst/>
              <a:cxnLst/>
              <a:rect l="l" t="t" r="r" b="b"/>
              <a:pathLst>
                <a:path w="104" h="146" extrusionOk="0">
                  <a:moveTo>
                    <a:pt x="65" y="0"/>
                  </a:moveTo>
                  <a:cubicBezTo>
                    <a:pt x="0" y="13"/>
                    <a:pt x="26" y="65"/>
                    <a:pt x="26" y="103"/>
                  </a:cubicBezTo>
                  <a:cubicBezTo>
                    <a:pt x="15" y="124"/>
                    <a:pt x="22" y="145"/>
                    <a:pt x="46" y="145"/>
                  </a:cubicBezTo>
                  <a:cubicBezTo>
                    <a:pt x="51" y="145"/>
                    <a:pt x="57" y="144"/>
                    <a:pt x="65" y="142"/>
                  </a:cubicBezTo>
                  <a:cubicBezTo>
                    <a:pt x="103" y="129"/>
                    <a:pt x="103" y="90"/>
                    <a:pt x="103" y="52"/>
                  </a:cubicBezTo>
                  <a:cubicBezTo>
                    <a:pt x="103" y="13"/>
                    <a:pt x="103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8"/>
            <p:cNvSpPr/>
            <p:nvPr/>
          </p:nvSpPr>
          <p:spPr>
            <a:xfrm rot="10800000" flipH="1">
              <a:off x="8313871" y="150155"/>
              <a:ext cx="10618" cy="9802"/>
            </a:xfrm>
            <a:custGeom>
              <a:avLst/>
              <a:gdLst/>
              <a:ahLst/>
              <a:cxnLst/>
              <a:rect l="l" t="t" r="r" b="b"/>
              <a:pathLst>
                <a:path w="78" h="72" extrusionOk="0">
                  <a:moveTo>
                    <a:pt x="52" y="1"/>
                  </a:moveTo>
                  <a:cubicBezTo>
                    <a:pt x="26" y="1"/>
                    <a:pt x="1" y="14"/>
                    <a:pt x="1" y="52"/>
                  </a:cubicBezTo>
                  <a:cubicBezTo>
                    <a:pt x="13" y="65"/>
                    <a:pt x="26" y="72"/>
                    <a:pt x="38" y="72"/>
                  </a:cubicBezTo>
                  <a:cubicBezTo>
                    <a:pt x="49" y="72"/>
                    <a:pt x="59" y="65"/>
                    <a:pt x="65" y="52"/>
                  </a:cubicBezTo>
                  <a:cubicBezTo>
                    <a:pt x="78" y="27"/>
                    <a:pt x="65" y="14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8"/>
            <p:cNvSpPr/>
            <p:nvPr/>
          </p:nvSpPr>
          <p:spPr>
            <a:xfrm rot="10800000" flipH="1">
              <a:off x="7564347" y="10618"/>
              <a:ext cx="10618" cy="4084"/>
            </a:xfrm>
            <a:custGeom>
              <a:avLst/>
              <a:gdLst/>
              <a:ahLst/>
              <a:cxnLst/>
              <a:rect l="l" t="t" r="r" b="b"/>
              <a:pathLst>
                <a:path w="78" h="30" extrusionOk="0">
                  <a:moveTo>
                    <a:pt x="30" y="1"/>
                  </a:moveTo>
                  <a:cubicBezTo>
                    <a:pt x="17" y="1"/>
                    <a:pt x="7" y="11"/>
                    <a:pt x="1" y="30"/>
                  </a:cubicBezTo>
                  <a:lnTo>
                    <a:pt x="78" y="30"/>
                  </a:lnTo>
                  <a:cubicBezTo>
                    <a:pt x="59" y="11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8"/>
            <p:cNvSpPr/>
            <p:nvPr/>
          </p:nvSpPr>
          <p:spPr>
            <a:xfrm rot="10800000" flipH="1">
              <a:off x="7044744" y="466801"/>
              <a:ext cx="23006" cy="18242"/>
            </a:xfrm>
            <a:custGeom>
              <a:avLst/>
              <a:gdLst/>
              <a:ahLst/>
              <a:cxnLst/>
              <a:rect l="l" t="t" r="r" b="b"/>
              <a:pathLst>
                <a:path w="169" h="134" extrusionOk="0">
                  <a:moveTo>
                    <a:pt x="41" y="0"/>
                  </a:moveTo>
                  <a:cubicBezTo>
                    <a:pt x="28" y="0"/>
                    <a:pt x="14" y="1"/>
                    <a:pt x="1" y="3"/>
                  </a:cubicBezTo>
                  <a:cubicBezTo>
                    <a:pt x="62" y="40"/>
                    <a:pt x="65" y="133"/>
                    <a:pt x="151" y="133"/>
                  </a:cubicBezTo>
                  <a:cubicBezTo>
                    <a:pt x="157" y="133"/>
                    <a:pt x="162" y="133"/>
                    <a:pt x="168" y="132"/>
                  </a:cubicBezTo>
                  <a:cubicBezTo>
                    <a:pt x="168" y="34"/>
                    <a:pt x="113" y="0"/>
                    <a:pt x="4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8"/>
            <p:cNvSpPr/>
            <p:nvPr/>
          </p:nvSpPr>
          <p:spPr>
            <a:xfrm rot="10800000" flipH="1">
              <a:off x="7130778" y="505054"/>
              <a:ext cx="8984" cy="11163"/>
            </a:xfrm>
            <a:custGeom>
              <a:avLst/>
              <a:gdLst/>
              <a:ahLst/>
              <a:cxnLst/>
              <a:rect l="l" t="t" r="r" b="b"/>
              <a:pathLst>
                <a:path w="66" h="82" extrusionOk="0">
                  <a:moveTo>
                    <a:pt x="14" y="0"/>
                  </a:moveTo>
                  <a:cubicBezTo>
                    <a:pt x="1" y="13"/>
                    <a:pt x="1" y="39"/>
                    <a:pt x="14" y="52"/>
                  </a:cubicBezTo>
                  <a:cubicBezTo>
                    <a:pt x="14" y="62"/>
                    <a:pt x="22" y="81"/>
                    <a:pt x="32" y="81"/>
                  </a:cubicBezTo>
                  <a:cubicBezTo>
                    <a:pt x="34" y="81"/>
                    <a:pt x="37" y="80"/>
                    <a:pt x="39" y="78"/>
                  </a:cubicBezTo>
                  <a:cubicBezTo>
                    <a:pt x="65" y="78"/>
                    <a:pt x="65" y="52"/>
                    <a:pt x="52" y="39"/>
                  </a:cubicBezTo>
                  <a:cubicBezTo>
                    <a:pt x="52" y="26"/>
                    <a:pt x="39" y="13"/>
                    <a:pt x="14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8"/>
            <p:cNvSpPr/>
            <p:nvPr/>
          </p:nvSpPr>
          <p:spPr>
            <a:xfrm rot="10800000" flipH="1">
              <a:off x="7767995" y="431678"/>
              <a:ext cx="26273" cy="18106"/>
            </a:xfrm>
            <a:custGeom>
              <a:avLst/>
              <a:gdLst/>
              <a:ahLst/>
              <a:cxnLst/>
              <a:rect l="l" t="t" r="r" b="b"/>
              <a:pathLst>
                <a:path w="193" h="133" extrusionOk="0">
                  <a:moveTo>
                    <a:pt x="167" y="0"/>
                  </a:moveTo>
                  <a:cubicBezTo>
                    <a:pt x="161" y="0"/>
                    <a:pt x="153" y="2"/>
                    <a:pt x="142" y="2"/>
                  </a:cubicBezTo>
                  <a:cubicBezTo>
                    <a:pt x="116" y="2"/>
                    <a:pt x="78" y="54"/>
                    <a:pt x="26" y="67"/>
                  </a:cubicBezTo>
                  <a:cubicBezTo>
                    <a:pt x="0" y="80"/>
                    <a:pt x="26" y="118"/>
                    <a:pt x="39" y="131"/>
                  </a:cubicBezTo>
                  <a:cubicBezTo>
                    <a:pt x="43" y="132"/>
                    <a:pt x="47" y="133"/>
                    <a:pt x="52" y="133"/>
                  </a:cubicBezTo>
                  <a:cubicBezTo>
                    <a:pt x="106" y="133"/>
                    <a:pt x="193" y="64"/>
                    <a:pt x="181" y="28"/>
                  </a:cubicBezTo>
                  <a:cubicBezTo>
                    <a:pt x="181" y="5"/>
                    <a:pt x="176" y="0"/>
                    <a:pt x="16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8"/>
            <p:cNvSpPr/>
            <p:nvPr/>
          </p:nvSpPr>
          <p:spPr>
            <a:xfrm rot="10800000" flipH="1">
              <a:off x="7736413" y="375727"/>
              <a:ext cx="19466" cy="11027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84" y="0"/>
                  </a:moveTo>
                  <a:cubicBezTo>
                    <a:pt x="71" y="0"/>
                    <a:pt x="58" y="4"/>
                    <a:pt x="52" y="4"/>
                  </a:cubicBezTo>
                  <a:cubicBezTo>
                    <a:pt x="13" y="16"/>
                    <a:pt x="0" y="55"/>
                    <a:pt x="13" y="81"/>
                  </a:cubicBezTo>
                  <a:lnTo>
                    <a:pt x="65" y="81"/>
                  </a:lnTo>
                  <a:cubicBezTo>
                    <a:pt x="103" y="68"/>
                    <a:pt x="142" y="55"/>
                    <a:pt x="116" y="16"/>
                  </a:cubicBezTo>
                  <a:cubicBezTo>
                    <a:pt x="110" y="4"/>
                    <a:pt x="97" y="0"/>
                    <a:pt x="84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8"/>
            <p:cNvSpPr/>
            <p:nvPr/>
          </p:nvSpPr>
          <p:spPr>
            <a:xfrm rot="10800000" flipH="1">
              <a:off x="7932983" y="361570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8"/>
            <p:cNvSpPr/>
            <p:nvPr/>
          </p:nvSpPr>
          <p:spPr>
            <a:xfrm rot="10800000" flipH="1">
              <a:off x="7915422" y="361570"/>
              <a:ext cx="17697" cy="19467"/>
            </a:xfrm>
            <a:custGeom>
              <a:avLst/>
              <a:gdLst/>
              <a:ahLst/>
              <a:cxnLst/>
              <a:rect l="l" t="t" r="r" b="b"/>
              <a:pathLst>
                <a:path w="130" h="143" extrusionOk="0">
                  <a:moveTo>
                    <a:pt x="91" y="0"/>
                  </a:moveTo>
                  <a:cubicBezTo>
                    <a:pt x="26" y="0"/>
                    <a:pt x="1" y="26"/>
                    <a:pt x="26" y="90"/>
                  </a:cubicBezTo>
                  <a:cubicBezTo>
                    <a:pt x="52" y="116"/>
                    <a:pt x="91" y="142"/>
                    <a:pt x="129" y="142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8"/>
            <p:cNvSpPr/>
            <p:nvPr/>
          </p:nvSpPr>
          <p:spPr>
            <a:xfrm rot="10800000" flipH="1">
              <a:off x="7750435" y="115849"/>
              <a:ext cx="14157" cy="16336"/>
            </a:xfrm>
            <a:custGeom>
              <a:avLst/>
              <a:gdLst/>
              <a:ahLst/>
              <a:cxnLst/>
              <a:rect l="l" t="t" r="r" b="b"/>
              <a:pathLst>
                <a:path w="104" h="120" extrusionOk="0">
                  <a:moveTo>
                    <a:pt x="70" y="1"/>
                  </a:moveTo>
                  <a:cubicBezTo>
                    <a:pt x="65" y="1"/>
                    <a:pt x="59" y="1"/>
                    <a:pt x="52" y="3"/>
                  </a:cubicBezTo>
                  <a:cubicBezTo>
                    <a:pt x="0" y="3"/>
                    <a:pt x="13" y="29"/>
                    <a:pt x="13" y="55"/>
                  </a:cubicBezTo>
                  <a:cubicBezTo>
                    <a:pt x="13" y="81"/>
                    <a:pt x="26" y="106"/>
                    <a:pt x="65" y="119"/>
                  </a:cubicBezTo>
                  <a:cubicBezTo>
                    <a:pt x="91" y="119"/>
                    <a:pt x="104" y="93"/>
                    <a:pt x="104" y="55"/>
                  </a:cubicBezTo>
                  <a:cubicBezTo>
                    <a:pt x="104" y="33"/>
                    <a:pt x="104" y="1"/>
                    <a:pt x="70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8"/>
            <p:cNvSpPr/>
            <p:nvPr/>
          </p:nvSpPr>
          <p:spPr>
            <a:xfrm rot="10800000" flipH="1">
              <a:off x="7720623" y="87806"/>
              <a:ext cx="17697" cy="10891"/>
            </a:xfrm>
            <a:custGeom>
              <a:avLst/>
              <a:gdLst/>
              <a:ahLst/>
              <a:cxnLst/>
              <a:rect l="l" t="t" r="r" b="b"/>
              <a:pathLst>
                <a:path w="130" h="80" extrusionOk="0">
                  <a:moveTo>
                    <a:pt x="74" y="0"/>
                  </a:moveTo>
                  <a:cubicBezTo>
                    <a:pt x="62" y="0"/>
                    <a:pt x="49" y="2"/>
                    <a:pt x="39" y="2"/>
                  </a:cubicBezTo>
                  <a:cubicBezTo>
                    <a:pt x="26" y="2"/>
                    <a:pt x="0" y="2"/>
                    <a:pt x="13" y="54"/>
                  </a:cubicBezTo>
                  <a:cubicBezTo>
                    <a:pt x="26" y="67"/>
                    <a:pt x="52" y="80"/>
                    <a:pt x="78" y="80"/>
                  </a:cubicBezTo>
                  <a:cubicBezTo>
                    <a:pt x="103" y="80"/>
                    <a:pt x="129" y="54"/>
                    <a:pt x="116" y="28"/>
                  </a:cubicBezTo>
                  <a:cubicBezTo>
                    <a:pt x="109" y="5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8"/>
            <p:cNvSpPr/>
            <p:nvPr/>
          </p:nvSpPr>
          <p:spPr>
            <a:xfrm rot="10800000" flipH="1">
              <a:off x="8013707" y="158731"/>
              <a:ext cx="23006" cy="11707"/>
            </a:xfrm>
            <a:custGeom>
              <a:avLst/>
              <a:gdLst/>
              <a:ahLst/>
              <a:cxnLst/>
              <a:rect l="l" t="t" r="r" b="b"/>
              <a:pathLst>
                <a:path w="169" h="86" extrusionOk="0">
                  <a:moveTo>
                    <a:pt x="104" y="1"/>
                  </a:moveTo>
                  <a:lnTo>
                    <a:pt x="1" y="13"/>
                  </a:lnTo>
                  <a:cubicBezTo>
                    <a:pt x="1" y="78"/>
                    <a:pt x="52" y="65"/>
                    <a:pt x="91" y="78"/>
                  </a:cubicBezTo>
                  <a:cubicBezTo>
                    <a:pt x="100" y="83"/>
                    <a:pt x="111" y="86"/>
                    <a:pt x="122" y="86"/>
                  </a:cubicBezTo>
                  <a:cubicBezTo>
                    <a:pt x="140" y="86"/>
                    <a:pt x="155" y="77"/>
                    <a:pt x="155" y="52"/>
                  </a:cubicBezTo>
                  <a:cubicBezTo>
                    <a:pt x="168" y="13"/>
                    <a:pt x="130" y="1"/>
                    <a:pt x="104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8"/>
            <p:cNvSpPr/>
            <p:nvPr/>
          </p:nvSpPr>
          <p:spPr>
            <a:xfrm rot="10800000" flipH="1">
              <a:off x="6584902" y="509138"/>
              <a:ext cx="115981" cy="108361"/>
            </a:xfrm>
            <a:custGeom>
              <a:avLst/>
              <a:gdLst/>
              <a:ahLst/>
              <a:cxnLst/>
              <a:rect l="l" t="t" r="r" b="b"/>
              <a:pathLst>
                <a:path w="852" h="796" extrusionOk="0">
                  <a:moveTo>
                    <a:pt x="367" y="0"/>
                  </a:moveTo>
                  <a:cubicBezTo>
                    <a:pt x="286" y="0"/>
                    <a:pt x="219" y="32"/>
                    <a:pt x="168" y="125"/>
                  </a:cubicBezTo>
                  <a:cubicBezTo>
                    <a:pt x="155" y="138"/>
                    <a:pt x="129" y="151"/>
                    <a:pt x="116" y="151"/>
                  </a:cubicBezTo>
                  <a:cubicBezTo>
                    <a:pt x="13" y="203"/>
                    <a:pt x="13" y="293"/>
                    <a:pt x="39" y="383"/>
                  </a:cubicBezTo>
                  <a:lnTo>
                    <a:pt x="39" y="435"/>
                  </a:lnTo>
                  <a:cubicBezTo>
                    <a:pt x="78" y="538"/>
                    <a:pt x="0" y="693"/>
                    <a:pt x="194" y="706"/>
                  </a:cubicBezTo>
                  <a:cubicBezTo>
                    <a:pt x="233" y="706"/>
                    <a:pt x="220" y="770"/>
                    <a:pt x="220" y="796"/>
                  </a:cubicBezTo>
                  <a:lnTo>
                    <a:pt x="271" y="796"/>
                  </a:lnTo>
                  <a:cubicBezTo>
                    <a:pt x="284" y="770"/>
                    <a:pt x="310" y="757"/>
                    <a:pt x="336" y="757"/>
                  </a:cubicBezTo>
                  <a:cubicBezTo>
                    <a:pt x="360" y="741"/>
                    <a:pt x="388" y="730"/>
                    <a:pt x="416" y="730"/>
                  </a:cubicBezTo>
                  <a:cubicBezTo>
                    <a:pt x="433" y="730"/>
                    <a:pt x="450" y="734"/>
                    <a:pt x="465" y="744"/>
                  </a:cubicBezTo>
                  <a:cubicBezTo>
                    <a:pt x="516" y="719"/>
                    <a:pt x="568" y="693"/>
                    <a:pt x="606" y="667"/>
                  </a:cubicBezTo>
                  <a:cubicBezTo>
                    <a:pt x="684" y="628"/>
                    <a:pt x="723" y="551"/>
                    <a:pt x="723" y="474"/>
                  </a:cubicBezTo>
                  <a:cubicBezTo>
                    <a:pt x="723" y="409"/>
                    <a:pt x="710" y="319"/>
                    <a:pt x="826" y="319"/>
                  </a:cubicBezTo>
                  <a:cubicBezTo>
                    <a:pt x="826" y="306"/>
                    <a:pt x="839" y="306"/>
                    <a:pt x="851" y="306"/>
                  </a:cubicBezTo>
                  <a:cubicBezTo>
                    <a:pt x="851" y="293"/>
                    <a:pt x="851" y="280"/>
                    <a:pt x="851" y="267"/>
                  </a:cubicBezTo>
                  <a:lnTo>
                    <a:pt x="813" y="241"/>
                  </a:lnTo>
                  <a:cubicBezTo>
                    <a:pt x="806" y="243"/>
                    <a:pt x="799" y="244"/>
                    <a:pt x="793" y="244"/>
                  </a:cubicBezTo>
                  <a:cubicBezTo>
                    <a:pt x="757" y="244"/>
                    <a:pt x="743" y="214"/>
                    <a:pt x="710" y="203"/>
                  </a:cubicBezTo>
                  <a:cubicBezTo>
                    <a:pt x="710" y="190"/>
                    <a:pt x="710" y="177"/>
                    <a:pt x="697" y="177"/>
                  </a:cubicBezTo>
                  <a:cubicBezTo>
                    <a:pt x="697" y="112"/>
                    <a:pt x="658" y="100"/>
                    <a:pt x="606" y="100"/>
                  </a:cubicBezTo>
                  <a:cubicBezTo>
                    <a:pt x="594" y="74"/>
                    <a:pt x="581" y="48"/>
                    <a:pt x="568" y="22"/>
                  </a:cubicBezTo>
                  <a:lnTo>
                    <a:pt x="503" y="22"/>
                  </a:lnTo>
                  <a:cubicBezTo>
                    <a:pt x="455" y="9"/>
                    <a:pt x="409" y="0"/>
                    <a:pt x="36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8"/>
            <p:cNvSpPr/>
            <p:nvPr/>
          </p:nvSpPr>
          <p:spPr>
            <a:xfrm rot="10800000" flipH="1">
              <a:off x="7560808" y="438893"/>
              <a:ext cx="15927" cy="9529"/>
            </a:xfrm>
            <a:custGeom>
              <a:avLst/>
              <a:gdLst/>
              <a:ahLst/>
              <a:cxnLst/>
              <a:rect l="l" t="t" r="r" b="b"/>
              <a:pathLst>
                <a:path w="117" h="70" extrusionOk="0">
                  <a:moveTo>
                    <a:pt x="58" y="0"/>
                  </a:moveTo>
                  <a:cubicBezTo>
                    <a:pt x="39" y="0"/>
                    <a:pt x="23" y="12"/>
                    <a:pt x="14" y="31"/>
                  </a:cubicBezTo>
                  <a:cubicBezTo>
                    <a:pt x="1" y="57"/>
                    <a:pt x="14" y="70"/>
                    <a:pt x="27" y="70"/>
                  </a:cubicBezTo>
                  <a:cubicBezTo>
                    <a:pt x="52" y="57"/>
                    <a:pt x="78" y="44"/>
                    <a:pt x="91" y="31"/>
                  </a:cubicBezTo>
                  <a:cubicBezTo>
                    <a:pt x="117" y="5"/>
                    <a:pt x="91" y="5"/>
                    <a:pt x="78" y="5"/>
                  </a:cubicBezTo>
                  <a:cubicBezTo>
                    <a:pt x="71" y="2"/>
                    <a:pt x="64" y="0"/>
                    <a:pt x="58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8"/>
            <p:cNvSpPr/>
            <p:nvPr/>
          </p:nvSpPr>
          <p:spPr>
            <a:xfrm rot="10800000" flipH="1">
              <a:off x="7413381" y="456454"/>
              <a:ext cx="10754" cy="11163"/>
            </a:xfrm>
            <a:custGeom>
              <a:avLst/>
              <a:gdLst/>
              <a:ahLst/>
              <a:cxnLst/>
              <a:rect l="l" t="t" r="r" b="b"/>
              <a:pathLst>
                <a:path w="79" h="82" extrusionOk="0">
                  <a:moveTo>
                    <a:pt x="60" y="1"/>
                  </a:moveTo>
                  <a:cubicBezTo>
                    <a:pt x="57" y="1"/>
                    <a:pt x="55" y="2"/>
                    <a:pt x="52" y="4"/>
                  </a:cubicBezTo>
                  <a:cubicBezTo>
                    <a:pt x="26" y="4"/>
                    <a:pt x="1" y="30"/>
                    <a:pt x="14" y="56"/>
                  </a:cubicBezTo>
                  <a:cubicBezTo>
                    <a:pt x="14" y="69"/>
                    <a:pt x="26" y="82"/>
                    <a:pt x="39" y="82"/>
                  </a:cubicBezTo>
                  <a:cubicBezTo>
                    <a:pt x="65" y="82"/>
                    <a:pt x="78" y="56"/>
                    <a:pt x="78" y="30"/>
                  </a:cubicBezTo>
                  <a:cubicBezTo>
                    <a:pt x="78" y="20"/>
                    <a:pt x="70" y="1"/>
                    <a:pt x="60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41" name="Google Shape;1341;p8"/>
          <p:cNvGrpSpPr/>
          <p:nvPr/>
        </p:nvGrpSpPr>
        <p:grpSpPr>
          <a:xfrm>
            <a:off x="107776" y="6227917"/>
            <a:ext cx="1491422" cy="1077464"/>
            <a:chOff x="443355" y="1067621"/>
            <a:chExt cx="613199" cy="443000"/>
          </a:xfrm>
        </p:grpSpPr>
        <p:sp>
          <p:nvSpPr>
            <p:cNvPr id="1342" name="Google Shape;1342;p8"/>
            <p:cNvSpPr/>
            <p:nvPr/>
          </p:nvSpPr>
          <p:spPr>
            <a:xfrm>
              <a:off x="528349" y="1102743"/>
              <a:ext cx="528204" cy="380517"/>
            </a:xfrm>
            <a:custGeom>
              <a:avLst/>
              <a:gdLst/>
              <a:ahLst/>
              <a:cxnLst/>
              <a:rect l="l" t="t" r="r" b="b"/>
              <a:pathLst>
                <a:path w="2722" h="1961" extrusionOk="0">
                  <a:moveTo>
                    <a:pt x="749" y="349"/>
                  </a:moveTo>
                  <a:cubicBezTo>
                    <a:pt x="753" y="373"/>
                    <a:pt x="758" y="397"/>
                    <a:pt x="763" y="423"/>
                  </a:cubicBezTo>
                  <a:lnTo>
                    <a:pt x="763" y="423"/>
                  </a:lnTo>
                  <a:cubicBezTo>
                    <a:pt x="758" y="397"/>
                    <a:pt x="753" y="372"/>
                    <a:pt x="749" y="349"/>
                  </a:cubicBezTo>
                  <a:close/>
                  <a:moveTo>
                    <a:pt x="1651" y="0"/>
                  </a:moveTo>
                  <a:cubicBezTo>
                    <a:pt x="1638" y="0"/>
                    <a:pt x="1625" y="0"/>
                    <a:pt x="1625" y="13"/>
                  </a:cubicBezTo>
                  <a:cubicBezTo>
                    <a:pt x="1610" y="122"/>
                    <a:pt x="1604" y="165"/>
                    <a:pt x="1564" y="165"/>
                  </a:cubicBezTo>
                  <a:cubicBezTo>
                    <a:pt x="1538" y="165"/>
                    <a:pt x="1498" y="147"/>
                    <a:pt x="1432" y="116"/>
                  </a:cubicBezTo>
                  <a:cubicBezTo>
                    <a:pt x="1432" y="116"/>
                    <a:pt x="1432" y="103"/>
                    <a:pt x="1419" y="103"/>
                  </a:cubicBezTo>
                  <a:lnTo>
                    <a:pt x="1380" y="103"/>
                  </a:lnTo>
                  <a:lnTo>
                    <a:pt x="1238" y="90"/>
                  </a:lnTo>
                  <a:lnTo>
                    <a:pt x="1200" y="65"/>
                  </a:lnTo>
                  <a:lnTo>
                    <a:pt x="1213" y="90"/>
                  </a:lnTo>
                  <a:lnTo>
                    <a:pt x="1110" y="155"/>
                  </a:lnTo>
                  <a:lnTo>
                    <a:pt x="1006" y="155"/>
                  </a:lnTo>
                  <a:cubicBezTo>
                    <a:pt x="993" y="155"/>
                    <a:pt x="981" y="168"/>
                    <a:pt x="981" y="181"/>
                  </a:cubicBezTo>
                  <a:lnTo>
                    <a:pt x="916" y="219"/>
                  </a:lnTo>
                  <a:cubicBezTo>
                    <a:pt x="907" y="210"/>
                    <a:pt x="894" y="207"/>
                    <a:pt x="879" y="207"/>
                  </a:cubicBezTo>
                  <a:cubicBezTo>
                    <a:pt x="863" y="207"/>
                    <a:pt x="845" y="210"/>
                    <a:pt x="828" y="210"/>
                  </a:cubicBezTo>
                  <a:cubicBezTo>
                    <a:pt x="818" y="210"/>
                    <a:pt x="809" y="209"/>
                    <a:pt x="800" y="206"/>
                  </a:cubicBezTo>
                  <a:cubicBezTo>
                    <a:pt x="753" y="225"/>
                    <a:pt x="699" y="237"/>
                    <a:pt x="643" y="237"/>
                  </a:cubicBezTo>
                  <a:cubicBezTo>
                    <a:pt x="622" y="237"/>
                    <a:pt x="602" y="236"/>
                    <a:pt x="581" y="232"/>
                  </a:cubicBezTo>
                  <a:lnTo>
                    <a:pt x="581" y="232"/>
                  </a:lnTo>
                  <a:cubicBezTo>
                    <a:pt x="594" y="245"/>
                    <a:pt x="607" y="258"/>
                    <a:pt x="620" y="258"/>
                  </a:cubicBezTo>
                  <a:cubicBezTo>
                    <a:pt x="645" y="284"/>
                    <a:pt x="684" y="310"/>
                    <a:pt x="671" y="348"/>
                  </a:cubicBezTo>
                  <a:cubicBezTo>
                    <a:pt x="645" y="387"/>
                    <a:pt x="607" y="387"/>
                    <a:pt x="555" y="387"/>
                  </a:cubicBezTo>
                  <a:lnTo>
                    <a:pt x="413" y="387"/>
                  </a:lnTo>
                  <a:cubicBezTo>
                    <a:pt x="387" y="421"/>
                    <a:pt x="360" y="433"/>
                    <a:pt x="333" y="433"/>
                  </a:cubicBezTo>
                  <a:cubicBezTo>
                    <a:pt x="279" y="433"/>
                    <a:pt x="224" y="387"/>
                    <a:pt x="181" y="387"/>
                  </a:cubicBezTo>
                  <a:cubicBezTo>
                    <a:pt x="149" y="393"/>
                    <a:pt x="120" y="397"/>
                    <a:pt x="91" y="397"/>
                  </a:cubicBezTo>
                  <a:cubicBezTo>
                    <a:pt x="62" y="397"/>
                    <a:pt x="33" y="393"/>
                    <a:pt x="1" y="387"/>
                  </a:cubicBezTo>
                  <a:lnTo>
                    <a:pt x="1" y="400"/>
                  </a:lnTo>
                  <a:lnTo>
                    <a:pt x="1" y="413"/>
                  </a:lnTo>
                  <a:lnTo>
                    <a:pt x="78" y="438"/>
                  </a:lnTo>
                  <a:cubicBezTo>
                    <a:pt x="142" y="471"/>
                    <a:pt x="213" y="487"/>
                    <a:pt x="286" y="487"/>
                  </a:cubicBezTo>
                  <a:cubicBezTo>
                    <a:pt x="358" y="487"/>
                    <a:pt x="433" y="471"/>
                    <a:pt x="503" y="438"/>
                  </a:cubicBezTo>
                  <a:lnTo>
                    <a:pt x="555" y="438"/>
                  </a:lnTo>
                  <a:cubicBezTo>
                    <a:pt x="581" y="516"/>
                    <a:pt x="529" y="555"/>
                    <a:pt x="465" y="567"/>
                  </a:cubicBezTo>
                  <a:cubicBezTo>
                    <a:pt x="362" y="580"/>
                    <a:pt x="400" y="632"/>
                    <a:pt x="439" y="683"/>
                  </a:cubicBezTo>
                  <a:cubicBezTo>
                    <a:pt x="426" y="696"/>
                    <a:pt x="439" y="709"/>
                    <a:pt x="452" y="722"/>
                  </a:cubicBezTo>
                  <a:cubicBezTo>
                    <a:pt x="452" y="774"/>
                    <a:pt x="439" y="825"/>
                    <a:pt x="413" y="864"/>
                  </a:cubicBezTo>
                  <a:lnTo>
                    <a:pt x="413" y="954"/>
                  </a:lnTo>
                  <a:lnTo>
                    <a:pt x="439" y="1006"/>
                  </a:lnTo>
                  <a:cubicBezTo>
                    <a:pt x="413" y="1148"/>
                    <a:pt x="284" y="1173"/>
                    <a:pt x="168" y="1238"/>
                  </a:cubicBezTo>
                  <a:cubicBezTo>
                    <a:pt x="199" y="1259"/>
                    <a:pt x="224" y="1265"/>
                    <a:pt x="246" y="1265"/>
                  </a:cubicBezTo>
                  <a:cubicBezTo>
                    <a:pt x="279" y="1265"/>
                    <a:pt x="305" y="1251"/>
                    <a:pt x="336" y="1251"/>
                  </a:cubicBezTo>
                  <a:cubicBezTo>
                    <a:pt x="347" y="1247"/>
                    <a:pt x="359" y="1245"/>
                    <a:pt x="369" y="1245"/>
                  </a:cubicBezTo>
                  <a:cubicBezTo>
                    <a:pt x="394" y="1245"/>
                    <a:pt x="413" y="1255"/>
                    <a:pt x="413" y="1264"/>
                  </a:cubicBezTo>
                  <a:cubicBezTo>
                    <a:pt x="387" y="1406"/>
                    <a:pt x="516" y="1406"/>
                    <a:pt x="594" y="1457"/>
                  </a:cubicBezTo>
                  <a:cubicBezTo>
                    <a:pt x="516" y="1535"/>
                    <a:pt x="594" y="1663"/>
                    <a:pt x="516" y="1741"/>
                  </a:cubicBezTo>
                  <a:lnTo>
                    <a:pt x="542" y="1741"/>
                  </a:lnTo>
                  <a:cubicBezTo>
                    <a:pt x="568" y="1728"/>
                    <a:pt x="594" y="1702"/>
                    <a:pt x="607" y="1676"/>
                  </a:cubicBezTo>
                  <a:cubicBezTo>
                    <a:pt x="629" y="1639"/>
                    <a:pt x="669" y="1619"/>
                    <a:pt x="706" y="1619"/>
                  </a:cubicBezTo>
                  <a:cubicBezTo>
                    <a:pt x="733" y="1619"/>
                    <a:pt x="758" y="1629"/>
                    <a:pt x="774" y="1651"/>
                  </a:cubicBezTo>
                  <a:cubicBezTo>
                    <a:pt x="852" y="1715"/>
                    <a:pt x="929" y="1767"/>
                    <a:pt x="1006" y="1818"/>
                  </a:cubicBezTo>
                  <a:cubicBezTo>
                    <a:pt x="1045" y="1818"/>
                    <a:pt x="1084" y="1805"/>
                    <a:pt x="1122" y="1792"/>
                  </a:cubicBezTo>
                  <a:cubicBezTo>
                    <a:pt x="1155" y="1774"/>
                    <a:pt x="1176" y="1764"/>
                    <a:pt x="1190" y="1764"/>
                  </a:cubicBezTo>
                  <a:cubicBezTo>
                    <a:pt x="1214" y="1764"/>
                    <a:pt x="1217" y="1796"/>
                    <a:pt x="1226" y="1870"/>
                  </a:cubicBezTo>
                  <a:cubicBezTo>
                    <a:pt x="1187" y="1883"/>
                    <a:pt x="1161" y="1921"/>
                    <a:pt x="1174" y="1960"/>
                  </a:cubicBezTo>
                  <a:cubicBezTo>
                    <a:pt x="1200" y="1960"/>
                    <a:pt x="1238" y="1947"/>
                    <a:pt x="1277" y="1921"/>
                  </a:cubicBezTo>
                  <a:lnTo>
                    <a:pt x="1277" y="1870"/>
                  </a:lnTo>
                  <a:cubicBezTo>
                    <a:pt x="1342" y="1844"/>
                    <a:pt x="1393" y="1818"/>
                    <a:pt x="1458" y="1792"/>
                  </a:cubicBezTo>
                  <a:cubicBezTo>
                    <a:pt x="1475" y="1785"/>
                    <a:pt x="1489" y="1782"/>
                    <a:pt x="1499" y="1782"/>
                  </a:cubicBezTo>
                  <a:cubicBezTo>
                    <a:pt x="1528" y="1782"/>
                    <a:pt x="1535" y="1806"/>
                    <a:pt x="1535" y="1844"/>
                  </a:cubicBezTo>
                  <a:lnTo>
                    <a:pt x="1587" y="1831"/>
                  </a:lnTo>
                  <a:cubicBezTo>
                    <a:pt x="1638" y="1715"/>
                    <a:pt x="1754" y="1676"/>
                    <a:pt x="1819" y="1599"/>
                  </a:cubicBezTo>
                  <a:cubicBezTo>
                    <a:pt x="1832" y="1535"/>
                    <a:pt x="1870" y="1470"/>
                    <a:pt x="1935" y="1457"/>
                  </a:cubicBezTo>
                  <a:lnTo>
                    <a:pt x="1961" y="1406"/>
                  </a:lnTo>
                  <a:lnTo>
                    <a:pt x="1961" y="1341"/>
                  </a:lnTo>
                  <a:cubicBezTo>
                    <a:pt x="1972" y="1338"/>
                    <a:pt x="1983" y="1337"/>
                    <a:pt x="1993" y="1337"/>
                  </a:cubicBezTo>
                  <a:cubicBezTo>
                    <a:pt x="2028" y="1337"/>
                    <a:pt x="2051" y="1356"/>
                    <a:pt x="2051" y="1406"/>
                  </a:cubicBezTo>
                  <a:cubicBezTo>
                    <a:pt x="2090" y="1470"/>
                    <a:pt x="2128" y="1547"/>
                    <a:pt x="2141" y="1625"/>
                  </a:cubicBezTo>
                  <a:cubicBezTo>
                    <a:pt x="2158" y="1625"/>
                    <a:pt x="2179" y="1632"/>
                    <a:pt x="2197" y="1632"/>
                  </a:cubicBezTo>
                  <a:cubicBezTo>
                    <a:pt x="2221" y="1632"/>
                    <a:pt x="2239" y="1619"/>
                    <a:pt x="2231" y="1560"/>
                  </a:cubicBezTo>
                  <a:cubicBezTo>
                    <a:pt x="2231" y="1535"/>
                    <a:pt x="2206" y="1509"/>
                    <a:pt x="2193" y="1483"/>
                  </a:cubicBezTo>
                  <a:cubicBezTo>
                    <a:pt x="2090" y="1161"/>
                    <a:pt x="2115" y="1148"/>
                    <a:pt x="2309" y="954"/>
                  </a:cubicBezTo>
                  <a:cubicBezTo>
                    <a:pt x="2463" y="941"/>
                    <a:pt x="2592" y="903"/>
                    <a:pt x="2657" y="735"/>
                  </a:cubicBezTo>
                  <a:cubicBezTo>
                    <a:pt x="2631" y="696"/>
                    <a:pt x="2644" y="645"/>
                    <a:pt x="2683" y="619"/>
                  </a:cubicBezTo>
                  <a:cubicBezTo>
                    <a:pt x="2721" y="555"/>
                    <a:pt x="2696" y="477"/>
                    <a:pt x="2708" y="400"/>
                  </a:cubicBezTo>
                  <a:lnTo>
                    <a:pt x="2657" y="361"/>
                  </a:lnTo>
                  <a:lnTo>
                    <a:pt x="2644" y="297"/>
                  </a:lnTo>
                  <a:cubicBezTo>
                    <a:pt x="2605" y="245"/>
                    <a:pt x="2567" y="193"/>
                    <a:pt x="2515" y="155"/>
                  </a:cubicBezTo>
                  <a:lnTo>
                    <a:pt x="2476" y="142"/>
                  </a:lnTo>
                  <a:cubicBezTo>
                    <a:pt x="2401" y="113"/>
                    <a:pt x="2323" y="100"/>
                    <a:pt x="2244" y="100"/>
                  </a:cubicBezTo>
                  <a:cubicBezTo>
                    <a:pt x="2149" y="100"/>
                    <a:pt x="2053" y="119"/>
                    <a:pt x="1961" y="155"/>
                  </a:cubicBezTo>
                  <a:cubicBezTo>
                    <a:pt x="1948" y="168"/>
                    <a:pt x="1922" y="168"/>
                    <a:pt x="1896" y="181"/>
                  </a:cubicBezTo>
                  <a:cubicBezTo>
                    <a:pt x="1841" y="210"/>
                    <a:pt x="1802" y="227"/>
                    <a:pt x="1772" y="227"/>
                  </a:cubicBezTo>
                  <a:cubicBezTo>
                    <a:pt x="1724" y="227"/>
                    <a:pt x="1701" y="185"/>
                    <a:pt x="1677" y="90"/>
                  </a:cubicBezTo>
                  <a:cubicBezTo>
                    <a:pt x="1677" y="65"/>
                    <a:pt x="1677" y="26"/>
                    <a:pt x="165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698532" y="1460364"/>
              <a:ext cx="27749" cy="50257"/>
            </a:xfrm>
            <a:custGeom>
              <a:avLst/>
              <a:gdLst/>
              <a:ahLst/>
              <a:cxnLst/>
              <a:rect l="l" t="t" r="r" b="b"/>
              <a:pathLst>
                <a:path w="143" h="259" extrusionOk="0">
                  <a:moveTo>
                    <a:pt x="116" y="1"/>
                  </a:moveTo>
                  <a:cubicBezTo>
                    <a:pt x="0" y="27"/>
                    <a:pt x="0" y="27"/>
                    <a:pt x="13" y="259"/>
                  </a:cubicBezTo>
                  <a:lnTo>
                    <a:pt x="104" y="220"/>
                  </a:lnTo>
                  <a:cubicBezTo>
                    <a:pt x="104" y="207"/>
                    <a:pt x="129" y="182"/>
                    <a:pt x="129" y="169"/>
                  </a:cubicBezTo>
                  <a:cubicBezTo>
                    <a:pt x="91" y="117"/>
                    <a:pt x="142" y="53"/>
                    <a:pt x="11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443355" y="1152612"/>
              <a:ext cx="70246" cy="23867"/>
            </a:xfrm>
            <a:custGeom>
              <a:avLst/>
              <a:gdLst/>
              <a:ahLst/>
              <a:cxnLst/>
              <a:rect l="l" t="t" r="r" b="b"/>
              <a:pathLst>
                <a:path w="362" h="123" extrusionOk="0">
                  <a:moveTo>
                    <a:pt x="39" y="1"/>
                  </a:moveTo>
                  <a:lnTo>
                    <a:pt x="0" y="27"/>
                  </a:lnTo>
                  <a:cubicBezTo>
                    <a:pt x="13" y="91"/>
                    <a:pt x="78" y="78"/>
                    <a:pt x="116" y="104"/>
                  </a:cubicBezTo>
                  <a:cubicBezTo>
                    <a:pt x="135" y="96"/>
                    <a:pt x="153" y="93"/>
                    <a:pt x="171" y="93"/>
                  </a:cubicBezTo>
                  <a:cubicBezTo>
                    <a:pt x="226" y="93"/>
                    <a:pt x="277" y="122"/>
                    <a:pt x="327" y="122"/>
                  </a:cubicBezTo>
                  <a:cubicBezTo>
                    <a:pt x="338" y="122"/>
                    <a:pt x="350" y="121"/>
                    <a:pt x="361" y="117"/>
                  </a:cubicBezTo>
                  <a:cubicBezTo>
                    <a:pt x="245" y="78"/>
                    <a:pt x="155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570846" y="1265351"/>
              <a:ext cx="40362" cy="29106"/>
            </a:xfrm>
            <a:custGeom>
              <a:avLst/>
              <a:gdLst/>
              <a:ahLst/>
              <a:cxnLst/>
              <a:rect l="l" t="t" r="r" b="b"/>
              <a:pathLst>
                <a:path w="208" h="150" extrusionOk="0">
                  <a:moveTo>
                    <a:pt x="130" y="0"/>
                  </a:moveTo>
                  <a:lnTo>
                    <a:pt x="65" y="26"/>
                  </a:lnTo>
                  <a:cubicBezTo>
                    <a:pt x="39" y="52"/>
                    <a:pt x="1" y="78"/>
                    <a:pt x="14" y="116"/>
                  </a:cubicBezTo>
                  <a:cubicBezTo>
                    <a:pt x="22" y="141"/>
                    <a:pt x="46" y="150"/>
                    <a:pt x="68" y="150"/>
                  </a:cubicBezTo>
                  <a:cubicBezTo>
                    <a:pt x="82" y="150"/>
                    <a:pt x="95" y="147"/>
                    <a:pt x="104" y="142"/>
                  </a:cubicBezTo>
                  <a:cubicBezTo>
                    <a:pt x="130" y="116"/>
                    <a:pt x="168" y="103"/>
                    <a:pt x="207" y="103"/>
                  </a:cubicBezTo>
                  <a:lnTo>
                    <a:pt x="207" y="2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881135" y="1067621"/>
              <a:ext cx="25226" cy="23867"/>
            </a:xfrm>
            <a:custGeom>
              <a:avLst/>
              <a:gdLst/>
              <a:ahLst/>
              <a:cxnLst/>
              <a:rect l="l" t="t" r="r" b="b"/>
              <a:pathLst>
                <a:path w="130" h="123" extrusionOk="0">
                  <a:moveTo>
                    <a:pt x="39" y="1"/>
                  </a:moveTo>
                  <a:cubicBezTo>
                    <a:pt x="14" y="13"/>
                    <a:pt x="1" y="26"/>
                    <a:pt x="1" y="52"/>
                  </a:cubicBezTo>
                  <a:cubicBezTo>
                    <a:pt x="22" y="74"/>
                    <a:pt x="26" y="123"/>
                    <a:pt x="57" y="123"/>
                  </a:cubicBezTo>
                  <a:cubicBezTo>
                    <a:pt x="63" y="123"/>
                    <a:pt x="70" y="121"/>
                    <a:pt x="78" y="117"/>
                  </a:cubicBezTo>
                  <a:cubicBezTo>
                    <a:pt x="130" y="78"/>
                    <a:pt x="78" y="39"/>
                    <a:pt x="52" y="13"/>
                  </a:cubicBezTo>
                  <a:lnTo>
                    <a:pt x="39" y="1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741030" y="1097698"/>
              <a:ext cx="20181" cy="17658"/>
            </a:xfrm>
            <a:custGeom>
              <a:avLst/>
              <a:gdLst/>
              <a:ahLst/>
              <a:cxnLst/>
              <a:rect l="l" t="t" r="r" b="b"/>
              <a:pathLst>
                <a:path w="104" h="91" extrusionOk="0">
                  <a:moveTo>
                    <a:pt x="26" y="0"/>
                  </a:moveTo>
                  <a:cubicBezTo>
                    <a:pt x="26" y="0"/>
                    <a:pt x="1" y="13"/>
                    <a:pt x="1" y="13"/>
                  </a:cubicBezTo>
                  <a:cubicBezTo>
                    <a:pt x="14" y="65"/>
                    <a:pt x="65" y="78"/>
                    <a:pt x="104" y="91"/>
                  </a:cubicBezTo>
                  <a:cubicBezTo>
                    <a:pt x="104" y="52"/>
                    <a:pt x="91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761017" y="1115162"/>
              <a:ext cx="194" cy="1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761017" y="1117684"/>
              <a:ext cx="194" cy="1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0" name="Google Shape;1350;p8"/>
          <p:cNvGrpSpPr/>
          <p:nvPr/>
        </p:nvGrpSpPr>
        <p:grpSpPr>
          <a:xfrm flipH="1">
            <a:off x="3482197" y="598064"/>
            <a:ext cx="10444910" cy="10148945"/>
            <a:chOff x="6801100" y="3743900"/>
            <a:chExt cx="533775" cy="518650"/>
          </a:xfrm>
        </p:grpSpPr>
        <p:sp>
          <p:nvSpPr>
            <p:cNvPr id="1351" name="Google Shape;1351;p8"/>
            <p:cNvSpPr/>
            <p:nvPr/>
          </p:nvSpPr>
          <p:spPr>
            <a:xfrm>
              <a:off x="6915475" y="3778200"/>
              <a:ext cx="356500" cy="359075"/>
            </a:xfrm>
            <a:custGeom>
              <a:avLst/>
              <a:gdLst/>
              <a:ahLst/>
              <a:cxnLst/>
              <a:rect l="l" t="t" r="r" b="b"/>
              <a:pathLst>
                <a:path w="14260" h="14363" extrusionOk="0">
                  <a:moveTo>
                    <a:pt x="6285" y="1"/>
                  </a:moveTo>
                  <a:cubicBezTo>
                    <a:pt x="5939" y="1"/>
                    <a:pt x="5781" y="301"/>
                    <a:pt x="5643" y="622"/>
                  </a:cubicBezTo>
                  <a:cubicBezTo>
                    <a:pt x="5541" y="851"/>
                    <a:pt x="5567" y="1130"/>
                    <a:pt x="5719" y="1334"/>
                  </a:cubicBezTo>
                  <a:cubicBezTo>
                    <a:pt x="5872" y="1537"/>
                    <a:pt x="5948" y="1766"/>
                    <a:pt x="5923" y="1994"/>
                  </a:cubicBezTo>
                  <a:cubicBezTo>
                    <a:pt x="5923" y="2238"/>
                    <a:pt x="5923" y="2524"/>
                    <a:pt x="5708" y="2524"/>
                  </a:cubicBezTo>
                  <a:cubicBezTo>
                    <a:pt x="5632" y="2524"/>
                    <a:pt x="5529" y="2488"/>
                    <a:pt x="5389" y="2401"/>
                  </a:cubicBezTo>
                  <a:cubicBezTo>
                    <a:pt x="5299" y="2346"/>
                    <a:pt x="5226" y="2322"/>
                    <a:pt x="5169" y="2322"/>
                  </a:cubicBezTo>
                  <a:cubicBezTo>
                    <a:pt x="5018" y="2322"/>
                    <a:pt x="4985" y="2489"/>
                    <a:pt x="5059" y="2655"/>
                  </a:cubicBezTo>
                  <a:cubicBezTo>
                    <a:pt x="5389" y="3291"/>
                    <a:pt x="5033" y="3799"/>
                    <a:pt x="4830" y="4333"/>
                  </a:cubicBezTo>
                  <a:cubicBezTo>
                    <a:pt x="4757" y="4503"/>
                    <a:pt x="4730" y="4766"/>
                    <a:pt x="4483" y="4766"/>
                  </a:cubicBezTo>
                  <a:cubicBezTo>
                    <a:pt x="4472" y="4766"/>
                    <a:pt x="4461" y="4766"/>
                    <a:pt x="4449" y="4765"/>
                  </a:cubicBezTo>
                  <a:cubicBezTo>
                    <a:pt x="4169" y="4765"/>
                    <a:pt x="3915" y="4612"/>
                    <a:pt x="3762" y="4383"/>
                  </a:cubicBezTo>
                  <a:cubicBezTo>
                    <a:pt x="3686" y="4256"/>
                    <a:pt x="3661" y="4104"/>
                    <a:pt x="3610" y="3977"/>
                  </a:cubicBezTo>
                  <a:cubicBezTo>
                    <a:pt x="3524" y="3697"/>
                    <a:pt x="3383" y="3471"/>
                    <a:pt x="3125" y="3471"/>
                  </a:cubicBezTo>
                  <a:cubicBezTo>
                    <a:pt x="3078" y="3471"/>
                    <a:pt x="3029" y="3478"/>
                    <a:pt x="2974" y="3494"/>
                  </a:cubicBezTo>
                  <a:cubicBezTo>
                    <a:pt x="2593" y="3570"/>
                    <a:pt x="2339" y="3926"/>
                    <a:pt x="2415" y="4282"/>
                  </a:cubicBezTo>
                  <a:cubicBezTo>
                    <a:pt x="2441" y="4765"/>
                    <a:pt x="2797" y="5146"/>
                    <a:pt x="3279" y="5171"/>
                  </a:cubicBezTo>
                  <a:cubicBezTo>
                    <a:pt x="2820" y="5220"/>
                    <a:pt x="2844" y="5914"/>
                    <a:pt x="2452" y="5914"/>
                  </a:cubicBezTo>
                  <a:cubicBezTo>
                    <a:pt x="2432" y="5914"/>
                    <a:pt x="2412" y="5912"/>
                    <a:pt x="2390" y="5908"/>
                  </a:cubicBezTo>
                  <a:cubicBezTo>
                    <a:pt x="2320" y="5896"/>
                    <a:pt x="2256" y="5890"/>
                    <a:pt x="2198" y="5890"/>
                  </a:cubicBezTo>
                  <a:cubicBezTo>
                    <a:pt x="1671" y="5890"/>
                    <a:pt x="1633" y="6378"/>
                    <a:pt x="1450" y="6722"/>
                  </a:cubicBezTo>
                  <a:cubicBezTo>
                    <a:pt x="1348" y="6874"/>
                    <a:pt x="1348" y="7179"/>
                    <a:pt x="1094" y="7179"/>
                  </a:cubicBezTo>
                  <a:cubicBezTo>
                    <a:pt x="712" y="7179"/>
                    <a:pt x="560" y="7255"/>
                    <a:pt x="789" y="7662"/>
                  </a:cubicBezTo>
                  <a:cubicBezTo>
                    <a:pt x="890" y="7840"/>
                    <a:pt x="763" y="7942"/>
                    <a:pt x="636" y="8069"/>
                  </a:cubicBezTo>
                  <a:cubicBezTo>
                    <a:pt x="128" y="8628"/>
                    <a:pt x="1" y="9441"/>
                    <a:pt x="306" y="10127"/>
                  </a:cubicBezTo>
                  <a:cubicBezTo>
                    <a:pt x="280" y="10178"/>
                    <a:pt x="230" y="10254"/>
                    <a:pt x="230" y="10305"/>
                  </a:cubicBezTo>
                  <a:cubicBezTo>
                    <a:pt x="611" y="11068"/>
                    <a:pt x="458" y="12135"/>
                    <a:pt x="1500" y="12516"/>
                  </a:cubicBezTo>
                  <a:cubicBezTo>
                    <a:pt x="1602" y="12542"/>
                    <a:pt x="1780" y="12694"/>
                    <a:pt x="1754" y="12796"/>
                  </a:cubicBezTo>
                  <a:cubicBezTo>
                    <a:pt x="1754" y="13279"/>
                    <a:pt x="2161" y="13228"/>
                    <a:pt x="2415" y="13355"/>
                  </a:cubicBezTo>
                  <a:cubicBezTo>
                    <a:pt x="2822" y="13991"/>
                    <a:pt x="3559" y="14092"/>
                    <a:pt x="4144" y="14168"/>
                  </a:cubicBezTo>
                  <a:cubicBezTo>
                    <a:pt x="4404" y="14212"/>
                    <a:pt x="4738" y="14362"/>
                    <a:pt x="5057" y="14362"/>
                  </a:cubicBezTo>
                  <a:cubicBezTo>
                    <a:pt x="5299" y="14362"/>
                    <a:pt x="5533" y="14276"/>
                    <a:pt x="5719" y="13991"/>
                  </a:cubicBezTo>
                  <a:cubicBezTo>
                    <a:pt x="5719" y="13991"/>
                    <a:pt x="5821" y="13991"/>
                    <a:pt x="5872" y="14016"/>
                  </a:cubicBezTo>
                  <a:cubicBezTo>
                    <a:pt x="5960" y="14070"/>
                    <a:pt x="6045" y="14092"/>
                    <a:pt x="6128" y="14092"/>
                  </a:cubicBezTo>
                  <a:cubicBezTo>
                    <a:pt x="6485" y="14092"/>
                    <a:pt x="6798" y="13682"/>
                    <a:pt x="7160" y="13682"/>
                  </a:cubicBezTo>
                  <a:cubicBezTo>
                    <a:pt x="7268" y="13682"/>
                    <a:pt x="7380" y="13719"/>
                    <a:pt x="7498" y="13813"/>
                  </a:cubicBezTo>
                  <a:cubicBezTo>
                    <a:pt x="7549" y="13762"/>
                    <a:pt x="7626" y="13711"/>
                    <a:pt x="7626" y="13660"/>
                  </a:cubicBezTo>
                  <a:cubicBezTo>
                    <a:pt x="7600" y="12949"/>
                    <a:pt x="8286" y="12796"/>
                    <a:pt x="8617" y="12389"/>
                  </a:cubicBezTo>
                  <a:lnTo>
                    <a:pt x="8617" y="12389"/>
                  </a:lnTo>
                  <a:cubicBezTo>
                    <a:pt x="8401" y="12749"/>
                    <a:pt x="8457" y="12951"/>
                    <a:pt x="8956" y="12951"/>
                  </a:cubicBezTo>
                  <a:cubicBezTo>
                    <a:pt x="8985" y="12951"/>
                    <a:pt x="9016" y="12950"/>
                    <a:pt x="9049" y="12949"/>
                  </a:cubicBezTo>
                  <a:cubicBezTo>
                    <a:pt x="9227" y="12796"/>
                    <a:pt x="9532" y="12669"/>
                    <a:pt x="9405" y="12339"/>
                  </a:cubicBezTo>
                  <a:cubicBezTo>
                    <a:pt x="9346" y="12198"/>
                    <a:pt x="9255" y="12160"/>
                    <a:pt x="9151" y="12160"/>
                  </a:cubicBezTo>
                  <a:cubicBezTo>
                    <a:pt x="9030" y="12160"/>
                    <a:pt x="8892" y="12211"/>
                    <a:pt x="8769" y="12211"/>
                  </a:cubicBezTo>
                  <a:cubicBezTo>
                    <a:pt x="8795" y="11652"/>
                    <a:pt x="9455" y="11373"/>
                    <a:pt x="9430" y="10763"/>
                  </a:cubicBezTo>
                  <a:cubicBezTo>
                    <a:pt x="9430" y="10687"/>
                    <a:pt x="9583" y="10610"/>
                    <a:pt x="9684" y="10534"/>
                  </a:cubicBezTo>
                  <a:cubicBezTo>
                    <a:pt x="9827" y="10447"/>
                    <a:pt x="9957" y="10409"/>
                    <a:pt x="10078" y="10409"/>
                  </a:cubicBezTo>
                  <a:cubicBezTo>
                    <a:pt x="10345" y="10409"/>
                    <a:pt x="10567" y="10594"/>
                    <a:pt x="10777" y="10839"/>
                  </a:cubicBezTo>
                  <a:cubicBezTo>
                    <a:pt x="10837" y="10899"/>
                    <a:pt x="10912" y="10990"/>
                    <a:pt x="10991" y="10990"/>
                  </a:cubicBezTo>
                  <a:cubicBezTo>
                    <a:pt x="11013" y="10990"/>
                    <a:pt x="11035" y="10983"/>
                    <a:pt x="11057" y="10966"/>
                  </a:cubicBezTo>
                  <a:cubicBezTo>
                    <a:pt x="11184" y="10890"/>
                    <a:pt x="11133" y="10712"/>
                    <a:pt x="11057" y="10585"/>
                  </a:cubicBezTo>
                  <a:cubicBezTo>
                    <a:pt x="11006" y="10534"/>
                    <a:pt x="10930" y="10458"/>
                    <a:pt x="10879" y="10407"/>
                  </a:cubicBezTo>
                  <a:cubicBezTo>
                    <a:pt x="10777" y="10280"/>
                    <a:pt x="10650" y="10178"/>
                    <a:pt x="10777" y="10026"/>
                  </a:cubicBezTo>
                  <a:cubicBezTo>
                    <a:pt x="10822" y="9981"/>
                    <a:pt x="10873" y="9962"/>
                    <a:pt x="10924" y="9962"/>
                  </a:cubicBezTo>
                  <a:cubicBezTo>
                    <a:pt x="11020" y="9962"/>
                    <a:pt x="11118" y="10028"/>
                    <a:pt x="11184" y="10127"/>
                  </a:cubicBezTo>
                  <a:cubicBezTo>
                    <a:pt x="11260" y="10204"/>
                    <a:pt x="11285" y="10331"/>
                    <a:pt x="11489" y="10331"/>
                  </a:cubicBezTo>
                  <a:cubicBezTo>
                    <a:pt x="11534" y="9972"/>
                    <a:pt x="11684" y="9842"/>
                    <a:pt x="11898" y="9842"/>
                  </a:cubicBezTo>
                  <a:cubicBezTo>
                    <a:pt x="12048" y="9842"/>
                    <a:pt x="12230" y="9906"/>
                    <a:pt x="12429" y="10000"/>
                  </a:cubicBezTo>
                  <a:cubicBezTo>
                    <a:pt x="11819" y="8526"/>
                    <a:pt x="11870" y="8323"/>
                    <a:pt x="12683" y="8297"/>
                  </a:cubicBezTo>
                  <a:lnTo>
                    <a:pt x="12810" y="8323"/>
                  </a:lnTo>
                  <a:lnTo>
                    <a:pt x="12810" y="8323"/>
                  </a:lnTo>
                  <a:lnTo>
                    <a:pt x="12709" y="8272"/>
                  </a:lnTo>
                  <a:cubicBezTo>
                    <a:pt x="12861" y="8043"/>
                    <a:pt x="12937" y="7815"/>
                    <a:pt x="12937" y="7535"/>
                  </a:cubicBezTo>
                  <a:cubicBezTo>
                    <a:pt x="12963" y="6773"/>
                    <a:pt x="12632" y="5959"/>
                    <a:pt x="13090" y="5197"/>
                  </a:cubicBezTo>
                  <a:cubicBezTo>
                    <a:pt x="13115" y="5121"/>
                    <a:pt x="13090" y="4968"/>
                    <a:pt x="13039" y="4866"/>
                  </a:cubicBezTo>
                  <a:cubicBezTo>
                    <a:pt x="12836" y="3901"/>
                    <a:pt x="12810" y="3901"/>
                    <a:pt x="13802" y="3621"/>
                  </a:cubicBezTo>
                  <a:cubicBezTo>
                    <a:pt x="14005" y="3570"/>
                    <a:pt x="14259" y="3468"/>
                    <a:pt x="14157" y="3214"/>
                  </a:cubicBezTo>
                  <a:cubicBezTo>
                    <a:pt x="14118" y="3116"/>
                    <a:pt x="14060" y="3082"/>
                    <a:pt x="13994" y="3082"/>
                  </a:cubicBezTo>
                  <a:cubicBezTo>
                    <a:pt x="13890" y="3082"/>
                    <a:pt x="13768" y="3168"/>
                    <a:pt x="13675" y="3214"/>
                  </a:cubicBezTo>
                  <a:cubicBezTo>
                    <a:pt x="13483" y="3345"/>
                    <a:pt x="13316" y="3404"/>
                    <a:pt x="13169" y="3404"/>
                  </a:cubicBezTo>
                  <a:cubicBezTo>
                    <a:pt x="12884" y="3404"/>
                    <a:pt x="12673" y="3184"/>
                    <a:pt x="12505" y="2833"/>
                  </a:cubicBezTo>
                  <a:cubicBezTo>
                    <a:pt x="12200" y="2172"/>
                    <a:pt x="11514" y="1791"/>
                    <a:pt x="11158" y="1156"/>
                  </a:cubicBezTo>
                  <a:cubicBezTo>
                    <a:pt x="11124" y="1088"/>
                    <a:pt x="11068" y="1054"/>
                    <a:pt x="11012" y="1054"/>
                  </a:cubicBezTo>
                  <a:cubicBezTo>
                    <a:pt x="10983" y="1054"/>
                    <a:pt x="10955" y="1062"/>
                    <a:pt x="10930" y="1079"/>
                  </a:cubicBezTo>
                  <a:cubicBezTo>
                    <a:pt x="10813" y="1181"/>
                    <a:pt x="10719" y="1221"/>
                    <a:pt x="10641" y="1221"/>
                  </a:cubicBezTo>
                  <a:cubicBezTo>
                    <a:pt x="10446" y="1221"/>
                    <a:pt x="10345" y="978"/>
                    <a:pt x="10218" y="851"/>
                  </a:cubicBezTo>
                  <a:lnTo>
                    <a:pt x="10116" y="774"/>
                  </a:lnTo>
                  <a:cubicBezTo>
                    <a:pt x="9865" y="850"/>
                    <a:pt x="9582" y="1000"/>
                    <a:pt x="9342" y="1000"/>
                  </a:cubicBezTo>
                  <a:cubicBezTo>
                    <a:pt x="9097" y="1000"/>
                    <a:pt x="8897" y="844"/>
                    <a:pt x="8820" y="292"/>
                  </a:cubicBezTo>
                  <a:cubicBezTo>
                    <a:pt x="8312" y="1003"/>
                    <a:pt x="7473" y="1003"/>
                    <a:pt x="6965" y="1537"/>
                  </a:cubicBezTo>
                  <a:cubicBezTo>
                    <a:pt x="6902" y="1568"/>
                    <a:pt x="6839" y="1590"/>
                    <a:pt x="6770" y="1590"/>
                  </a:cubicBezTo>
                  <a:cubicBezTo>
                    <a:pt x="6728" y="1590"/>
                    <a:pt x="6683" y="1582"/>
                    <a:pt x="6634" y="1562"/>
                  </a:cubicBezTo>
                  <a:cubicBezTo>
                    <a:pt x="6482" y="1511"/>
                    <a:pt x="6558" y="1334"/>
                    <a:pt x="6584" y="1207"/>
                  </a:cubicBezTo>
                  <a:cubicBezTo>
                    <a:pt x="6634" y="1079"/>
                    <a:pt x="6660" y="927"/>
                    <a:pt x="6634" y="800"/>
                  </a:cubicBezTo>
                  <a:cubicBezTo>
                    <a:pt x="6584" y="520"/>
                    <a:pt x="6863" y="88"/>
                    <a:pt x="6406" y="12"/>
                  </a:cubicBezTo>
                  <a:cubicBezTo>
                    <a:pt x="6363" y="4"/>
                    <a:pt x="6323" y="1"/>
                    <a:pt x="628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6943450" y="4156575"/>
              <a:ext cx="53400" cy="105975"/>
            </a:xfrm>
            <a:custGeom>
              <a:avLst/>
              <a:gdLst/>
              <a:ahLst/>
              <a:cxnLst/>
              <a:rect l="l" t="t" r="r" b="b"/>
              <a:pathLst>
                <a:path w="2136" h="4239" extrusionOk="0">
                  <a:moveTo>
                    <a:pt x="446" y="1"/>
                  </a:moveTo>
                  <a:cubicBezTo>
                    <a:pt x="412" y="1"/>
                    <a:pt x="374" y="8"/>
                    <a:pt x="331" y="25"/>
                  </a:cubicBezTo>
                  <a:cubicBezTo>
                    <a:pt x="0" y="152"/>
                    <a:pt x="178" y="533"/>
                    <a:pt x="331" y="762"/>
                  </a:cubicBezTo>
                  <a:cubicBezTo>
                    <a:pt x="661" y="1295"/>
                    <a:pt x="864" y="1905"/>
                    <a:pt x="890" y="2541"/>
                  </a:cubicBezTo>
                  <a:cubicBezTo>
                    <a:pt x="915" y="3075"/>
                    <a:pt x="1093" y="3557"/>
                    <a:pt x="1423" y="3990"/>
                  </a:cubicBezTo>
                  <a:cubicBezTo>
                    <a:pt x="1527" y="4114"/>
                    <a:pt x="1631" y="4239"/>
                    <a:pt x="1776" y="4239"/>
                  </a:cubicBezTo>
                  <a:cubicBezTo>
                    <a:pt x="1809" y="4239"/>
                    <a:pt x="1844" y="4232"/>
                    <a:pt x="1881" y="4218"/>
                  </a:cubicBezTo>
                  <a:cubicBezTo>
                    <a:pt x="2110" y="4117"/>
                    <a:pt x="2135" y="3939"/>
                    <a:pt x="2135" y="3634"/>
                  </a:cubicBezTo>
                  <a:cubicBezTo>
                    <a:pt x="2033" y="3329"/>
                    <a:pt x="1932" y="3024"/>
                    <a:pt x="1779" y="2744"/>
                  </a:cubicBezTo>
                  <a:cubicBezTo>
                    <a:pt x="1296" y="2083"/>
                    <a:pt x="940" y="1321"/>
                    <a:pt x="763" y="533"/>
                  </a:cubicBezTo>
                  <a:cubicBezTo>
                    <a:pt x="718" y="334"/>
                    <a:pt x="674" y="1"/>
                    <a:pt x="44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6935175" y="3835600"/>
              <a:ext cx="56575" cy="12575"/>
            </a:xfrm>
            <a:custGeom>
              <a:avLst/>
              <a:gdLst/>
              <a:ahLst/>
              <a:cxnLst/>
              <a:rect l="l" t="t" r="r" b="b"/>
              <a:pathLst>
                <a:path w="2263" h="503" extrusionOk="0">
                  <a:moveTo>
                    <a:pt x="2075" y="0"/>
                  </a:moveTo>
                  <a:cubicBezTo>
                    <a:pt x="2069" y="0"/>
                    <a:pt x="2064" y="1"/>
                    <a:pt x="2059" y="3"/>
                  </a:cubicBezTo>
                  <a:cubicBezTo>
                    <a:pt x="1348" y="54"/>
                    <a:pt x="636" y="3"/>
                    <a:pt x="1" y="385"/>
                  </a:cubicBezTo>
                  <a:cubicBezTo>
                    <a:pt x="237" y="472"/>
                    <a:pt x="470" y="502"/>
                    <a:pt x="701" y="502"/>
                  </a:cubicBezTo>
                  <a:cubicBezTo>
                    <a:pt x="1142" y="502"/>
                    <a:pt x="1575" y="393"/>
                    <a:pt x="2009" y="359"/>
                  </a:cubicBezTo>
                  <a:cubicBezTo>
                    <a:pt x="2136" y="359"/>
                    <a:pt x="2263" y="308"/>
                    <a:pt x="2237" y="156"/>
                  </a:cubicBezTo>
                  <a:cubicBezTo>
                    <a:pt x="2237" y="110"/>
                    <a:pt x="2132" y="0"/>
                    <a:pt x="2075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6920575" y="3901750"/>
              <a:ext cx="24150" cy="23300"/>
            </a:xfrm>
            <a:custGeom>
              <a:avLst/>
              <a:gdLst/>
              <a:ahLst/>
              <a:cxnLst/>
              <a:rect l="l" t="t" r="r" b="b"/>
              <a:pathLst>
                <a:path w="966" h="932" extrusionOk="0">
                  <a:moveTo>
                    <a:pt x="483" y="1"/>
                  </a:moveTo>
                  <a:cubicBezTo>
                    <a:pt x="229" y="26"/>
                    <a:pt x="26" y="153"/>
                    <a:pt x="26" y="433"/>
                  </a:cubicBezTo>
                  <a:cubicBezTo>
                    <a:pt x="0" y="687"/>
                    <a:pt x="229" y="916"/>
                    <a:pt x="483" y="916"/>
                  </a:cubicBezTo>
                  <a:cubicBezTo>
                    <a:pt x="520" y="927"/>
                    <a:pt x="556" y="932"/>
                    <a:pt x="591" y="932"/>
                  </a:cubicBezTo>
                  <a:cubicBezTo>
                    <a:pt x="799" y="932"/>
                    <a:pt x="966" y="752"/>
                    <a:pt x="966" y="534"/>
                  </a:cubicBezTo>
                  <a:cubicBezTo>
                    <a:pt x="966" y="280"/>
                    <a:pt x="763" y="51"/>
                    <a:pt x="483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6912950" y="4092375"/>
              <a:ext cx="27975" cy="19725"/>
            </a:xfrm>
            <a:custGeom>
              <a:avLst/>
              <a:gdLst/>
              <a:ahLst/>
              <a:cxnLst/>
              <a:rect l="l" t="t" r="r" b="b"/>
              <a:pathLst>
                <a:path w="1119" h="789" extrusionOk="0">
                  <a:moveTo>
                    <a:pt x="712" y="0"/>
                  </a:moveTo>
                  <a:cubicBezTo>
                    <a:pt x="407" y="0"/>
                    <a:pt x="127" y="204"/>
                    <a:pt x="51" y="509"/>
                  </a:cubicBezTo>
                  <a:cubicBezTo>
                    <a:pt x="0" y="763"/>
                    <a:pt x="229" y="788"/>
                    <a:pt x="432" y="788"/>
                  </a:cubicBezTo>
                  <a:cubicBezTo>
                    <a:pt x="737" y="763"/>
                    <a:pt x="1042" y="661"/>
                    <a:pt x="1093" y="305"/>
                  </a:cubicBezTo>
                  <a:cubicBezTo>
                    <a:pt x="1118" y="77"/>
                    <a:pt x="941" y="0"/>
                    <a:pt x="712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7131525" y="3751800"/>
              <a:ext cx="17800" cy="24175"/>
            </a:xfrm>
            <a:custGeom>
              <a:avLst/>
              <a:gdLst/>
              <a:ahLst/>
              <a:cxnLst/>
              <a:rect l="l" t="t" r="r" b="b"/>
              <a:pathLst>
                <a:path w="712" h="967" extrusionOk="0">
                  <a:moveTo>
                    <a:pt x="254" y="1"/>
                  </a:moveTo>
                  <a:cubicBezTo>
                    <a:pt x="51" y="1"/>
                    <a:pt x="0" y="204"/>
                    <a:pt x="26" y="356"/>
                  </a:cubicBezTo>
                  <a:cubicBezTo>
                    <a:pt x="51" y="636"/>
                    <a:pt x="102" y="941"/>
                    <a:pt x="458" y="966"/>
                  </a:cubicBezTo>
                  <a:cubicBezTo>
                    <a:pt x="661" y="966"/>
                    <a:pt x="712" y="788"/>
                    <a:pt x="712" y="585"/>
                  </a:cubicBezTo>
                  <a:cubicBezTo>
                    <a:pt x="610" y="356"/>
                    <a:pt x="610" y="26"/>
                    <a:pt x="254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6927100" y="4129850"/>
              <a:ext cx="24000" cy="19975"/>
            </a:xfrm>
            <a:custGeom>
              <a:avLst/>
              <a:gdLst/>
              <a:ahLst/>
              <a:cxnLst/>
              <a:rect l="l" t="t" r="r" b="b"/>
              <a:pathLst>
                <a:path w="960" h="799" extrusionOk="0">
                  <a:moveTo>
                    <a:pt x="705" y="1"/>
                  </a:moveTo>
                  <a:cubicBezTo>
                    <a:pt x="400" y="26"/>
                    <a:pt x="146" y="230"/>
                    <a:pt x="44" y="535"/>
                  </a:cubicBezTo>
                  <a:cubicBezTo>
                    <a:pt x="0" y="667"/>
                    <a:pt x="90" y="799"/>
                    <a:pt x="213" y="799"/>
                  </a:cubicBezTo>
                  <a:cubicBezTo>
                    <a:pt x="232" y="799"/>
                    <a:pt x="252" y="796"/>
                    <a:pt x="273" y="789"/>
                  </a:cubicBezTo>
                  <a:cubicBezTo>
                    <a:pt x="578" y="763"/>
                    <a:pt x="832" y="560"/>
                    <a:pt x="959" y="280"/>
                  </a:cubicBezTo>
                  <a:cubicBezTo>
                    <a:pt x="959" y="102"/>
                    <a:pt x="883" y="1"/>
                    <a:pt x="70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6847500" y="3743900"/>
              <a:ext cx="33400" cy="21275"/>
            </a:xfrm>
            <a:custGeom>
              <a:avLst/>
              <a:gdLst/>
              <a:ahLst/>
              <a:cxnLst/>
              <a:rect l="l" t="t" r="r" b="b"/>
              <a:pathLst>
                <a:path w="1336" h="851" extrusionOk="0">
                  <a:moveTo>
                    <a:pt x="1128" y="0"/>
                  </a:moveTo>
                  <a:cubicBezTo>
                    <a:pt x="1108" y="0"/>
                    <a:pt x="1087" y="4"/>
                    <a:pt x="1068" y="12"/>
                  </a:cubicBezTo>
                  <a:cubicBezTo>
                    <a:pt x="712" y="164"/>
                    <a:pt x="254" y="215"/>
                    <a:pt x="51" y="647"/>
                  </a:cubicBezTo>
                  <a:cubicBezTo>
                    <a:pt x="0" y="774"/>
                    <a:pt x="127" y="850"/>
                    <a:pt x="305" y="850"/>
                  </a:cubicBezTo>
                  <a:cubicBezTo>
                    <a:pt x="687" y="723"/>
                    <a:pt x="1017" y="494"/>
                    <a:pt x="1271" y="215"/>
                  </a:cubicBezTo>
                  <a:cubicBezTo>
                    <a:pt x="1336" y="107"/>
                    <a:pt x="1237" y="0"/>
                    <a:pt x="1128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6934625" y="3806325"/>
              <a:ext cx="22175" cy="17425"/>
            </a:xfrm>
            <a:custGeom>
              <a:avLst/>
              <a:gdLst/>
              <a:ahLst/>
              <a:cxnLst/>
              <a:rect l="l" t="t" r="r" b="b"/>
              <a:pathLst>
                <a:path w="887" h="697" extrusionOk="0">
                  <a:moveTo>
                    <a:pt x="330" y="1"/>
                  </a:moveTo>
                  <a:cubicBezTo>
                    <a:pt x="155" y="1"/>
                    <a:pt x="0" y="84"/>
                    <a:pt x="23" y="285"/>
                  </a:cubicBezTo>
                  <a:cubicBezTo>
                    <a:pt x="23" y="590"/>
                    <a:pt x="251" y="666"/>
                    <a:pt x="480" y="691"/>
                  </a:cubicBezTo>
                  <a:cubicBezTo>
                    <a:pt x="505" y="695"/>
                    <a:pt x="529" y="696"/>
                    <a:pt x="553" y="696"/>
                  </a:cubicBezTo>
                  <a:cubicBezTo>
                    <a:pt x="724" y="696"/>
                    <a:pt x="865" y="613"/>
                    <a:pt x="887" y="412"/>
                  </a:cubicBezTo>
                  <a:cubicBezTo>
                    <a:pt x="863" y="174"/>
                    <a:pt x="661" y="3"/>
                    <a:pt x="448" y="3"/>
                  </a:cubicBezTo>
                  <a:cubicBezTo>
                    <a:pt x="433" y="3"/>
                    <a:pt x="419" y="4"/>
                    <a:pt x="404" y="5"/>
                  </a:cubicBezTo>
                  <a:cubicBezTo>
                    <a:pt x="379" y="2"/>
                    <a:pt x="355" y="1"/>
                    <a:pt x="330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6801100" y="4140825"/>
              <a:ext cx="33700" cy="24000"/>
            </a:xfrm>
            <a:custGeom>
              <a:avLst/>
              <a:gdLst/>
              <a:ahLst/>
              <a:cxnLst/>
              <a:rect l="l" t="t" r="r" b="b"/>
              <a:pathLst>
                <a:path w="1348" h="960" extrusionOk="0">
                  <a:moveTo>
                    <a:pt x="246" y="0"/>
                  </a:moveTo>
                  <a:cubicBezTo>
                    <a:pt x="179" y="0"/>
                    <a:pt x="115" y="32"/>
                    <a:pt x="77" y="121"/>
                  </a:cubicBezTo>
                  <a:cubicBezTo>
                    <a:pt x="1" y="273"/>
                    <a:pt x="128" y="375"/>
                    <a:pt x="255" y="451"/>
                  </a:cubicBezTo>
                  <a:cubicBezTo>
                    <a:pt x="560" y="629"/>
                    <a:pt x="891" y="782"/>
                    <a:pt x="1196" y="960"/>
                  </a:cubicBezTo>
                  <a:lnTo>
                    <a:pt x="1348" y="756"/>
                  </a:lnTo>
                  <a:cubicBezTo>
                    <a:pt x="1018" y="528"/>
                    <a:pt x="738" y="299"/>
                    <a:pt x="433" y="70"/>
                  </a:cubicBezTo>
                  <a:cubicBezTo>
                    <a:pt x="382" y="32"/>
                    <a:pt x="312" y="0"/>
                    <a:pt x="246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7133425" y="4167975"/>
              <a:ext cx="14000" cy="24800"/>
            </a:xfrm>
            <a:custGeom>
              <a:avLst/>
              <a:gdLst/>
              <a:ahLst/>
              <a:cxnLst/>
              <a:rect l="l" t="t" r="r" b="b"/>
              <a:pathLst>
                <a:path w="560" h="992" extrusionOk="0">
                  <a:moveTo>
                    <a:pt x="255" y="1"/>
                  </a:moveTo>
                  <a:cubicBezTo>
                    <a:pt x="26" y="255"/>
                    <a:pt x="0" y="662"/>
                    <a:pt x="204" y="941"/>
                  </a:cubicBezTo>
                  <a:cubicBezTo>
                    <a:pt x="255" y="992"/>
                    <a:pt x="305" y="992"/>
                    <a:pt x="382" y="992"/>
                  </a:cubicBezTo>
                  <a:cubicBezTo>
                    <a:pt x="560" y="712"/>
                    <a:pt x="560" y="357"/>
                    <a:pt x="407" y="77"/>
                  </a:cubicBezTo>
                  <a:cubicBezTo>
                    <a:pt x="382" y="52"/>
                    <a:pt x="331" y="26"/>
                    <a:pt x="25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7266850" y="3892225"/>
              <a:ext cx="24175" cy="14625"/>
            </a:xfrm>
            <a:custGeom>
              <a:avLst/>
              <a:gdLst/>
              <a:ahLst/>
              <a:cxnLst/>
              <a:rect l="l" t="t" r="r" b="b"/>
              <a:pathLst>
                <a:path w="967" h="585" extrusionOk="0">
                  <a:moveTo>
                    <a:pt x="814" y="0"/>
                  </a:moveTo>
                  <a:cubicBezTo>
                    <a:pt x="534" y="0"/>
                    <a:pt x="255" y="127"/>
                    <a:pt x="102" y="356"/>
                  </a:cubicBezTo>
                  <a:cubicBezTo>
                    <a:pt x="1" y="458"/>
                    <a:pt x="77" y="560"/>
                    <a:pt x="204" y="585"/>
                  </a:cubicBezTo>
                  <a:cubicBezTo>
                    <a:pt x="484" y="585"/>
                    <a:pt x="738" y="458"/>
                    <a:pt x="916" y="229"/>
                  </a:cubicBezTo>
                  <a:cubicBezTo>
                    <a:pt x="967" y="127"/>
                    <a:pt x="916" y="26"/>
                    <a:pt x="814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7128975" y="4101900"/>
              <a:ext cx="19075" cy="25075"/>
            </a:xfrm>
            <a:custGeom>
              <a:avLst/>
              <a:gdLst/>
              <a:ahLst/>
              <a:cxnLst/>
              <a:rect l="l" t="t" r="r" b="b"/>
              <a:pathLst>
                <a:path w="763" h="1003" extrusionOk="0">
                  <a:moveTo>
                    <a:pt x="509" y="1"/>
                  </a:moveTo>
                  <a:lnTo>
                    <a:pt x="509" y="1"/>
                  </a:lnTo>
                  <a:cubicBezTo>
                    <a:pt x="306" y="280"/>
                    <a:pt x="1" y="534"/>
                    <a:pt x="229" y="966"/>
                  </a:cubicBezTo>
                  <a:cubicBezTo>
                    <a:pt x="229" y="984"/>
                    <a:pt x="306" y="1002"/>
                    <a:pt x="350" y="1002"/>
                  </a:cubicBezTo>
                  <a:cubicBezTo>
                    <a:pt x="369" y="1002"/>
                    <a:pt x="382" y="999"/>
                    <a:pt x="382" y="992"/>
                  </a:cubicBezTo>
                  <a:cubicBezTo>
                    <a:pt x="611" y="661"/>
                    <a:pt x="763" y="356"/>
                    <a:pt x="509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7027950" y="3818525"/>
              <a:ext cx="13375" cy="14700"/>
            </a:xfrm>
            <a:custGeom>
              <a:avLst/>
              <a:gdLst/>
              <a:ahLst/>
              <a:cxnLst/>
              <a:rect l="l" t="t" r="r" b="b"/>
              <a:pathLst>
                <a:path w="535" h="588" extrusionOk="0">
                  <a:moveTo>
                    <a:pt x="280" y="0"/>
                  </a:moveTo>
                  <a:cubicBezTo>
                    <a:pt x="127" y="0"/>
                    <a:pt x="0" y="127"/>
                    <a:pt x="0" y="280"/>
                  </a:cubicBezTo>
                  <a:cubicBezTo>
                    <a:pt x="0" y="445"/>
                    <a:pt x="88" y="587"/>
                    <a:pt x="262" y="587"/>
                  </a:cubicBezTo>
                  <a:cubicBezTo>
                    <a:pt x="276" y="587"/>
                    <a:pt x="290" y="587"/>
                    <a:pt x="305" y="585"/>
                  </a:cubicBezTo>
                  <a:cubicBezTo>
                    <a:pt x="458" y="559"/>
                    <a:pt x="534" y="432"/>
                    <a:pt x="534" y="229"/>
                  </a:cubicBezTo>
                  <a:cubicBezTo>
                    <a:pt x="509" y="127"/>
                    <a:pt x="458" y="0"/>
                    <a:pt x="280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7019050" y="4161300"/>
              <a:ext cx="10200" cy="14325"/>
            </a:xfrm>
            <a:custGeom>
              <a:avLst/>
              <a:gdLst/>
              <a:ahLst/>
              <a:cxnLst/>
              <a:rect l="l" t="t" r="r" b="b"/>
              <a:pathLst>
                <a:path w="408" h="573" extrusionOk="0">
                  <a:moveTo>
                    <a:pt x="117" y="0"/>
                  </a:moveTo>
                  <a:cubicBezTo>
                    <a:pt x="35" y="0"/>
                    <a:pt x="1" y="87"/>
                    <a:pt x="1" y="192"/>
                  </a:cubicBezTo>
                  <a:cubicBezTo>
                    <a:pt x="1" y="319"/>
                    <a:pt x="26" y="522"/>
                    <a:pt x="229" y="573"/>
                  </a:cubicBezTo>
                  <a:cubicBezTo>
                    <a:pt x="382" y="547"/>
                    <a:pt x="407" y="446"/>
                    <a:pt x="382" y="319"/>
                  </a:cubicBezTo>
                  <a:cubicBezTo>
                    <a:pt x="356" y="217"/>
                    <a:pt x="331" y="64"/>
                    <a:pt x="178" y="14"/>
                  </a:cubicBezTo>
                  <a:cubicBezTo>
                    <a:pt x="156" y="4"/>
                    <a:pt x="135" y="0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7314500" y="3951300"/>
              <a:ext cx="20375" cy="7825"/>
            </a:xfrm>
            <a:custGeom>
              <a:avLst/>
              <a:gdLst/>
              <a:ahLst/>
              <a:cxnLst/>
              <a:rect l="l" t="t" r="r" b="b"/>
              <a:pathLst>
                <a:path w="815" h="313" extrusionOk="0">
                  <a:moveTo>
                    <a:pt x="373" y="1"/>
                  </a:moveTo>
                  <a:cubicBezTo>
                    <a:pt x="261" y="1"/>
                    <a:pt x="143" y="44"/>
                    <a:pt x="1" y="154"/>
                  </a:cubicBezTo>
                  <a:cubicBezTo>
                    <a:pt x="177" y="242"/>
                    <a:pt x="328" y="313"/>
                    <a:pt x="479" y="313"/>
                  </a:cubicBezTo>
                  <a:cubicBezTo>
                    <a:pt x="588" y="313"/>
                    <a:pt x="696" y="275"/>
                    <a:pt x="814" y="179"/>
                  </a:cubicBezTo>
                  <a:cubicBezTo>
                    <a:pt x="655" y="77"/>
                    <a:pt x="520" y="1"/>
                    <a:pt x="373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6918025" y="3777525"/>
              <a:ext cx="12725" cy="10050"/>
            </a:xfrm>
            <a:custGeom>
              <a:avLst/>
              <a:gdLst/>
              <a:ahLst/>
              <a:cxnLst/>
              <a:rect l="l" t="t" r="r" b="b"/>
              <a:pathLst>
                <a:path w="509" h="402" extrusionOk="0">
                  <a:moveTo>
                    <a:pt x="339" y="0"/>
                  </a:moveTo>
                  <a:cubicBezTo>
                    <a:pt x="305" y="0"/>
                    <a:pt x="268" y="6"/>
                    <a:pt x="229" y="14"/>
                  </a:cubicBezTo>
                  <a:cubicBezTo>
                    <a:pt x="128" y="64"/>
                    <a:pt x="0" y="115"/>
                    <a:pt x="0" y="242"/>
                  </a:cubicBezTo>
                  <a:cubicBezTo>
                    <a:pt x="0" y="348"/>
                    <a:pt x="89" y="401"/>
                    <a:pt x="192" y="401"/>
                  </a:cubicBezTo>
                  <a:cubicBezTo>
                    <a:pt x="212" y="401"/>
                    <a:pt x="233" y="399"/>
                    <a:pt x="255" y="395"/>
                  </a:cubicBezTo>
                  <a:cubicBezTo>
                    <a:pt x="382" y="344"/>
                    <a:pt x="509" y="293"/>
                    <a:pt x="509" y="115"/>
                  </a:cubicBezTo>
                  <a:cubicBezTo>
                    <a:pt x="474" y="27"/>
                    <a:pt x="414" y="0"/>
                    <a:pt x="339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7198225" y="4169250"/>
              <a:ext cx="8300" cy="11550"/>
            </a:xfrm>
            <a:custGeom>
              <a:avLst/>
              <a:gdLst/>
              <a:ahLst/>
              <a:cxnLst/>
              <a:rect l="l" t="t" r="r" b="b"/>
              <a:pathLst>
                <a:path w="332" h="462" extrusionOk="0">
                  <a:moveTo>
                    <a:pt x="179" y="1"/>
                  </a:moveTo>
                  <a:cubicBezTo>
                    <a:pt x="52" y="1"/>
                    <a:pt x="26" y="102"/>
                    <a:pt x="1" y="204"/>
                  </a:cubicBezTo>
                  <a:cubicBezTo>
                    <a:pt x="1" y="306"/>
                    <a:pt x="1" y="433"/>
                    <a:pt x="179" y="458"/>
                  </a:cubicBezTo>
                  <a:cubicBezTo>
                    <a:pt x="192" y="460"/>
                    <a:pt x="204" y="461"/>
                    <a:pt x="216" y="461"/>
                  </a:cubicBezTo>
                  <a:cubicBezTo>
                    <a:pt x="331" y="461"/>
                    <a:pt x="331" y="347"/>
                    <a:pt x="331" y="255"/>
                  </a:cubicBezTo>
                  <a:cubicBezTo>
                    <a:pt x="331" y="178"/>
                    <a:pt x="306" y="1"/>
                    <a:pt x="179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7256050" y="4002700"/>
              <a:ext cx="15925" cy="9125"/>
            </a:xfrm>
            <a:custGeom>
              <a:avLst/>
              <a:gdLst/>
              <a:ahLst/>
              <a:cxnLst/>
              <a:rect l="l" t="t" r="r" b="b"/>
              <a:pathLst>
                <a:path w="637" h="365" extrusionOk="0">
                  <a:moveTo>
                    <a:pt x="152" y="0"/>
                  </a:moveTo>
                  <a:cubicBezTo>
                    <a:pt x="105" y="0"/>
                    <a:pt x="55" y="9"/>
                    <a:pt x="1" y="29"/>
                  </a:cubicBezTo>
                  <a:cubicBezTo>
                    <a:pt x="68" y="276"/>
                    <a:pt x="214" y="364"/>
                    <a:pt x="509" y="364"/>
                  </a:cubicBezTo>
                  <a:cubicBezTo>
                    <a:pt x="549" y="364"/>
                    <a:pt x="591" y="363"/>
                    <a:pt x="636" y="360"/>
                  </a:cubicBezTo>
                  <a:cubicBezTo>
                    <a:pt x="473" y="155"/>
                    <a:pt x="342" y="0"/>
                    <a:pt x="152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7156300" y="4108600"/>
              <a:ext cx="8825" cy="11125"/>
            </a:xfrm>
            <a:custGeom>
              <a:avLst/>
              <a:gdLst/>
              <a:ahLst/>
              <a:cxnLst/>
              <a:rect l="l" t="t" r="r" b="b"/>
              <a:pathLst>
                <a:path w="353" h="445" extrusionOk="0">
                  <a:moveTo>
                    <a:pt x="256" y="1"/>
                  </a:moveTo>
                  <a:cubicBezTo>
                    <a:pt x="241" y="1"/>
                    <a:pt x="224" y="4"/>
                    <a:pt x="204" y="12"/>
                  </a:cubicBezTo>
                  <a:cubicBezTo>
                    <a:pt x="127" y="38"/>
                    <a:pt x="77" y="139"/>
                    <a:pt x="26" y="215"/>
                  </a:cubicBezTo>
                  <a:cubicBezTo>
                    <a:pt x="0" y="292"/>
                    <a:pt x="0" y="419"/>
                    <a:pt x="127" y="444"/>
                  </a:cubicBezTo>
                  <a:cubicBezTo>
                    <a:pt x="255" y="444"/>
                    <a:pt x="280" y="292"/>
                    <a:pt x="331" y="190"/>
                  </a:cubicBezTo>
                  <a:cubicBezTo>
                    <a:pt x="352" y="104"/>
                    <a:pt x="338" y="1"/>
                    <a:pt x="25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7169000" y="3751050"/>
              <a:ext cx="27975" cy="47800"/>
            </a:xfrm>
            <a:custGeom>
              <a:avLst/>
              <a:gdLst/>
              <a:ahLst/>
              <a:cxnLst/>
              <a:rect l="l" t="t" r="r" b="b"/>
              <a:pathLst>
                <a:path w="1119" h="1912" extrusionOk="0">
                  <a:moveTo>
                    <a:pt x="766" y="0"/>
                  </a:moveTo>
                  <a:cubicBezTo>
                    <a:pt x="662" y="0"/>
                    <a:pt x="582" y="72"/>
                    <a:pt x="560" y="183"/>
                  </a:cubicBezTo>
                  <a:cubicBezTo>
                    <a:pt x="458" y="513"/>
                    <a:pt x="407" y="844"/>
                    <a:pt x="306" y="1200"/>
                  </a:cubicBezTo>
                  <a:cubicBezTo>
                    <a:pt x="26" y="1327"/>
                    <a:pt x="52" y="1606"/>
                    <a:pt x="1" y="1860"/>
                  </a:cubicBezTo>
                  <a:lnTo>
                    <a:pt x="77" y="1911"/>
                  </a:lnTo>
                  <a:cubicBezTo>
                    <a:pt x="255" y="1708"/>
                    <a:pt x="331" y="1454"/>
                    <a:pt x="331" y="1200"/>
                  </a:cubicBezTo>
                  <a:cubicBezTo>
                    <a:pt x="789" y="1174"/>
                    <a:pt x="1119" y="717"/>
                    <a:pt x="1017" y="259"/>
                  </a:cubicBezTo>
                  <a:cubicBezTo>
                    <a:pt x="1017" y="132"/>
                    <a:pt x="941" y="31"/>
                    <a:pt x="814" y="5"/>
                  </a:cubicBezTo>
                  <a:cubicBezTo>
                    <a:pt x="798" y="2"/>
                    <a:pt x="782" y="0"/>
                    <a:pt x="766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7105475" y="4131125"/>
              <a:ext cx="5725" cy="6375"/>
            </a:xfrm>
            <a:custGeom>
              <a:avLst/>
              <a:gdLst/>
              <a:ahLst/>
              <a:cxnLst/>
              <a:rect l="l" t="t" r="r" b="b"/>
              <a:pathLst>
                <a:path w="229" h="255" extrusionOk="0">
                  <a:moveTo>
                    <a:pt x="127" y="1"/>
                  </a:moveTo>
                  <a:cubicBezTo>
                    <a:pt x="76" y="77"/>
                    <a:pt x="26" y="102"/>
                    <a:pt x="0" y="153"/>
                  </a:cubicBezTo>
                  <a:cubicBezTo>
                    <a:pt x="0" y="179"/>
                    <a:pt x="51" y="255"/>
                    <a:pt x="51" y="255"/>
                  </a:cubicBezTo>
                  <a:cubicBezTo>
                    <a:pt x="127" y="229"/>
                    <a:pt x="178" y="229"/>
                    <a:pt x="229" y="204"/>
                  </a:cubicBezTo>
                  <a:cubicBezTo>
                    <a:pt x="178" y="153"/>
                    <a:pt x="178" y="102"/>
                    <a:pt x="127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6984750" y="4208000"/>
              <a:ext cx="7000" cy="5750"/>
            </a:xfrm>
            <a:custGeom>
              <a:avLst/>
              <a:gdLst/>
              <a:ahLst/>
              <a:cxnLst/>
              <a:rect l="l" t="t" r="r" b="b"/>
              <a:pathLst>
                <a:path w="280" h="230" extrusionOk="0">
                  <a:moveTo>
                    <a:pt x="127" y="1"/>
                  </a:moveTo>
                  <a:cubicBezTo>
                    <a:pt x="76" y="1"/>
                    <a:pt x="51" y="77"/>
                    <a:pt x="0" y="103"/>
                  </a:cubicBezTo>
                  <a:cubicBezTo>
                    <a:pt x="51" y="153"/>
                    <a:pt x="76" y="204"/>
                    <a:pt x="127" y="230"/>
                  </a:cubicBezTo>
                  <a:cubicBezTo>
                    <a:pt x="178" y="230"/>
                    <a:pt x="229" y="179"/>
                    <a:pt x="280" y="128"/>
                  </a:cubicBezTo>
                  <a:cubicBezTo>
                    <a:pt x="203" y="77"/>
                    <a:pt x="178" y="1"/>
                    <a:pt x="127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7050825" y="4206750"/>
              <a:ext cx="3825" cy="3825"/>
            </a:xfrm>
            <a:custGeom>
              <a:avLst/>
              <a:gdLst/>
              <a:ahLst/>
              <a:cxnLst/>
              <a:rect l="l" t="t" r="r" b="b"/>
              <a:pathLst>
                <a:path w="153" h="153" extrusionOk="0">
                  <a:moveTo>
                    <a:pt x="77" y="0"/>
                  </a:moveTo>
                  <a:cubicBezTo>
                    <a:pt x="51" y="0"/>
                    <a:pt x="26" y="51"/>
                    <a:pt x="0" y="76"/>
                  </a:cubicBezTo>
                  <a:cubicBezTo>
                    <a:pt x="26" y="102"/>
                    <a:pt x="51" y="153"/>
                    <a:pt x="77" y="153"/>
                  </a:cubicBezTo>
                  <a:cubicBezTo>
                    <a:pt x="102" y="153"/>
                    <a:pt x="127" y="102"/>
                    <a:pt x="153" y="76"/>
                  </a:cubicBezTo>
                  <a:cubicBezTo>
                    <a:pt x="153" y="51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6858300" y="3795775"/>
              <a:ext cx="5100" cy="4350"/>
            </a:xfrm>
            <a:custGeom>
              <a:avLst/>
              <a:gdLst/>
              <a:ahLst/>
              <a:cxnLst/>
              <a:rect l="l" t="t" r="r" b="b"/>
              <a:pathLst>
                <a:path w="204" h="174" extrusionOk="0">
                  <a:moveTo>
                    <a:pt x="91" y="0"/>
                  </a:moveTo>
                  <a:cubicBezTo>
                    <a:pt x="40" y="0"/>
                    <a:pt x="0" y="42"/>
                    <a:pt x="0" y="97"/>
                  </a:cubicBezTo>
                  <a:cubicBezTo>
                    <a:pt x="0" y="122"/>
                    <a:pt x="51" y="148"/>
                    <a:pt x="102" y="173"/>
                  </a:cubicBezTo>
                  <a:cubicBezTo>
                    <a:pt x="127" y="173"/>
                    <a:pt x="178" y="148"/>
                    <a:pt x="204" y="122"/>
                  </a:cubicBezTo>
                  <a:cubicBezTo>
                    <a:pt x="204" y="71"/>
                    <a:pt x="178" y="21"/>
                    <a:pt x="153" y="21"/>
                  </a:cubicBezTo>
                  <a:cubicBezTo>
                    <a:pt x="132" y="6"/>
                    <a:pt x="110" y="0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6857025" y="4154000"/>
              <a:ext cx="5750" cy="3850"/>
            </a:xfrm>
            <a:custGeom>
              <a:avLst/>
              <a:gdLst/>
              <a:ahLst/>
              <a:cxnLst/>
              <a:rect l="l" t="t" r="r" b="b"/>
              <a:pathLst>
                <a:path w="230" h="154" extrusionOk="0">
                  <a:moveTo>
                    <a:pt x="77" y="1"/>
                  </a:moveTo>
                  <a:cubicBezTo>
                    <a:pt x="1" y="26"/>
                    <a:pt x="1" y="128"/>
                    <a:pt x="77" y="153"/>
                  </a:cubicBezTo>
                  <a:lnTo>
                    <a:pt x="204" y="153"/>
                  </a:lnTo>
                  <a:cubicBezTo>
                    <a:pt x="229" y="153"/>
                    <a:pt x="204" y="51"/>
                    <a:pt x="204" y="26"/>
                  </a:cubicBezTo>
                  <a:cubicBezTo>
                    <a:pt x="153" y="1"/>
                    <a:pt x="128" y="1"/>
                    <a:pt x="77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7234450" y="4150200"/>
              <a:ext cx="3850" cy="3200"/>
            </a:xfrm>
            <a:custGeom>
              <a:avLst/>
              <a:gdLst/>
              <a:ahLst/>
              <a:cxnLst/>
              <a:rect l="l" t="t" r="r" b="b"/>
              <a:pathLst>
                <a:path w="154" h="128" extrusionOk="0">
                  <a:moveTo>
                    <a:pt x="77" y="0"/>
                  </a:moveTo>
                  <a:lnTo>
                    <a:pt x="1" y="102"/>
                  </a:lnTo>
                  <a:cubicBezTo>
                    <a:pt x="51" y="127"/>
                    <a:pt x="77" y="127"/>
                    <a:pt x="102" y="127"/>
                  </a:cubicBezTo>
                  <a:cubicBezTo>
                    <a:pt x="102" y="127"/>
                    <a:pt x="153" y="102"/>
                    <a:pt x="153" y="102"/>
                  </a:cubicBezTo>
                  <a:cubicBezTo>
                    <a:pt x="128" y="51"/>
                    <a:pt x="102" y="26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8" name="Google Shape;1378;p8"/>
            <p:cNvSpPr/>
            <p:nvPr/>
          </p:nvSpPr>
          <p:spPr>
            <a:xfrm>
              <a:off x="6947900" y="3791200"/>
              <a:ext cx="1925" cy="1925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0" y="0"/>
                  </a:moveTo>
                  <a:lnTo>
                    <a:pt x="25" y="77"/>
                  </a:lnTo>
                  <a:cubicBezTo>
                    <a:pt x="25" y="77"/>
                    <a:pt x="51" y="77"/>
                    <a:pt x="76" y="51"/>
                  </a:cubicBezTo>
                  <a:cubicBezTo>
                    <a:pt x="76" y="26"/>
                    <a:pt x="76" y="0"/>
                    <a:pt x="5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9" name="Google Shape;1379;p8"/>
            <p:cNvSpPr/>
            <p:nvPr/>
          </p:nvSpPr>
          <p:spPr>
            <a:xfrm>
              <a:off x="7232550" y="3836650"/>
              <a:ext cx="1925" cy="1600"/>
            </a:xfrm>
            <a:custGeom>
              <a:avLst/>
              <a:gdLst/>
              <a:ahLst/>
              <a:cxnLst/>
              <a:rect l="l" t="t" r="r" b="b"/>
              <a:pathLst>
                <a:path w="77" h="64" extrusionOk="0">
                  <a:moveTo>
                    <a:pt x="32" y="1"/>
                  </a:moveTo>
                  <a:cubicBezTo>
                    <a:pt x="23" y="1"/>
                    <a:pt x="17" y="12"/>
                    <a:pt x="0" y="12"/>
                  </a:cubicBezTo>
                  <a:lnTo>
                    <a:pt x="26" y="63"/>
                  </a:lnTo>
                  <a:lnTo>
                    <a:pt x="77" y="38"/>
                  </a:lnTo>
                  <a:cubicBezTo>
                    <a:pt x="77" y="38"/>
                    <a:pt x="77" y="12"/>
                    <a:pt x="51" y="12"/>
                  </a:cubicBezTo>
                  <a:cubicBezTo>
                    <a:pt x="43" y="4"/>
                    <a:pt x="37" y="1"/>
                    <a:pt x="32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6900875" y="3840125"/>
              <a:ext cx="1925" cy="1925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26" y="0"/>
                  </a:moveTo>
                  <a:cubicBezTo>
                    <a:pt x="26" y="0"/>
                    <a:pt x="26" y="26"/>
                    <a:pt x="0" y="51"/>
                  </a:cubicBezTo>
                  <a:lnTo>
                    <a:pt x="51" y="77"/>
                  </a:lnTo>
                  <a:cubicBezTo>
                    <a:pt x="51" y="51"/>
                    <a:pt x="76" y="26"/>
                    <a:pt x="76" y="26"/>
                  </a:cubicBezTo>
                  <a:cubicBezTo>
                    <a:pt x="76" y="0"/>
                    <a:pt x="51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6877350" y="3921450"/>
              <a:ext cx="1300" cy="1300"/>
            </a:xfrm>
            <a:custGeom>
              <a:avLst/>
              <a:gdLst/>
              <a:ahLst/>
              <a:cxnLst/>
              <a:rect l="l" t="t" r="r" b="b"/>
              <a:pathLst>
                <a:path w="52" h="52" extrusionOk="0">
                  <a:moveTo>
                    <a:pt x="1" y="0"/>
                  </a:moveTo>
                  <a:lnTo>
                    <a:pt x="1" y="51"/>
                  </a:lnTo>
                  <a:lnTo>
                    <a:pt x="52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7041925" y="3752250"/>
              <a:ext cx="1925" cy="2125"/>
            </a:xfrm>
            <a:custGeom>
              <a:avLst/>
              <a:gdLst/>
              <a:ahLst/>
              <a:cxnLst/>
              <a:rect l="l" t="t" r="r" b="b"/>
              <a:pathLst>
                <a:path w="77" h="85" extrusionOk="0">
                  <a:moveTo>
                    <a:pt x="41" y="1"/>
                  </a:moveTo>
                  <a:cubicBezTo>
                    <a:pt x="36" y="1"/>
                    <a:pt x="31" y="3"/>
                    <a:pt x="26" y="8"/>
                  </a:cubicBezTo>
                  <a:cubicBezTo>
                    <a:pt x="26" y="8"/>
                    <a:pt x="26" y="33"/>
                    <a:pt x="1" y="59"/>
                  </a:cubicBezTo>
                  <a:lnTo>
                    <a:pt x="51" y="84"/>
                  </a:lnTo>
                  <a:cubicBezTo>
                    <a:pt x="77" y="59"/>
                    <a:pt x="77" y="33"/>
                    <a:pt x="77" y="33"/>
                  </a:cubicBezTo>
                  <a:cubicBezTo>
                    <a:pt x="77" y="33"/>
                    <a:pt x="61" y="1"/>
                    <a:pt x="41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7274475" y="4043825"/>
              <a:ext cx="1925" cy="2175"/>
            </a:xfrm>
            <a:custGeom>
              <a:avLst/>
              <a:gdLst/>
              <a:ahLst/>
              <a:cxnLst/>
              <a:rect l="l" t="t" r="r" b="b"/>
              <a:pathLst>
                <a:path w="77" h="87" extrusionOk="0">
                  <a:moveTo>
                    <a:pt x="54" y="1"/>
                  </a:moveTo>
                  <a:cubicBezTo>
                    <a:pt x="41" y="1"/>
                    <a:pt x="24" y="13"/>
                    <a:pt x="1" y="36"/>
                  </a:cubicBezTo>
                  <a:cubicBezTo>
                    <a:pt x="1" y="36"/>
                    <a:pt x="1" y="62"/>
                    <a:pt x="26" y="87"/>
                  </a:cubicBezTo>
                  <a:lnTo>
                    <a:pt x="77" y="62"/>
                  </a:lnTo>
                  <a:cubicBezTo>
                    <a:pt x="77" y="20"/>
                    <a:pt x="69" y="1"/>
                    <a:pt x="54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6972675" y="4112075"/>
              <a:ext cx="3200" cy="3825"/>
            </a:xfrm>
            <a:custGeom>
              <a:avLst/>
              <a:gdLst/>
              <a:ahLst/>
              <a:cxnLst/>
              <a:rect l="l" t="t" r="r" b="b"/>
              <a:pathLst>
                <a:path w="128" h="153" extrusionOk="0">
                  <a:moveTo>
                    <a:pt x="127" y="0"/>
                  </a:moveTo>
                  <a:lnTo>
                    <a:pt x="0" y="102"/>
                  </a:lnTo>
                  <a:lnTo>
                    <a:pt x="51" y="15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7032400" y="3774050"/>
              <a:ext cx="1925" cy="1575"/>
            </a:xfrm>
            <a:custGeom>
              <a:avLst/>
              <a:gdLst/>
              <a:ahLst/>
              <a:cxnLst/>
              <a:rect l="l" t="t" r="r" b="b"/>
              <a:pathLst>
                <a:path w="77" h="63" extrusionOk="0">
                  <a:moveTo>
                    <a:pt x="77" y="0"/>
                  </a:moveTo>
                  <a:lnTo>
                    <a:pt x="0" y="51"/>
                  </a:lnTo>
                  <a:cubicBezTo>
                    <a:pt x="0" y="51"/>
                    <a:pt x="23" y="62"/>
                    <a:pt x="38" y="62"/>
                  </a:cubicBezTo>
                  <a:cubicBezTo>
                    <a:pt x="46" y="62"/>
                    <a:pt x="51" y="59"/>
                    <a:pt x="51" y="51"/>
                  </a:cubicBezTo>
                  <a:cubicBezTo>
                    <a:pt x="77" y="51"/>
                    <a:pt x="77" y="25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6849400" y="3843300"/>
              <a:ext cx="1925" cy="1300"/>
            </a:xfrm>
            <a:custGeom>
              <a:avLst/>
              <a:gdLst/>
              <a:ahLst/>
              <a:cxnLst/>
              <a:rect l="l" t="t" r="r" b="b"/>
              <a:pathLst>
                <a:path w="77" h="52" extrusionOk="0">
                  <a:moveTo>
                    <a:pt x="51" y="0"/>
                  </a:moveTo>
                  <a:cubicBezTo>
                    <a:pt x="26" y="0"/>
                    <a:pt x="26" y="0"/>
                    <a:pt x="1" y="26"/>
                  </a:cubicBezTo>
                  <a:cubicBezTo>
                    <a:pt x="1" y="26"/>
                    <a:pt x="1" y="51"/>
                    <a:pt x="26" y="51"/>
                  </a:cubicBezTo>
                  <a:lnTo>
                    <a:pt x="51" y="51"/>
                  </a:lnTo>
                  <a:cubicBezTo>
                    <a:pt x="77" y="51"/>
                    <a:pt x="51" y="26"/>
                    <a:pt x="5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6877350" y="4042175"/>
              <a:ext cx="1950" cy="1300"/>
            </a:xfrm>
            <a:custGeom>
              <a:avLst/>
              <a:gdLst/>
              <a:ahLst/>
              <a:cxnLst/>
              <a:rect l="l" t="t" r="r" b="b"/>
              <a:pathLst>
                <a:path w="78" h="52" extrusionOk="0">
                  <a:moveTo>
                    <a:pt x="1" y="0"/>
                  </a:moveTo>
                  <a:lnTo>
                    <a:pt x="26" y="51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17369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4"/>
        </a:solidFill>
        <a:effectLst/>
      </p:bgPr>
    </p:bg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0604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Quote"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2" name="Google Shape;1972;p14"/>
          <p:cNvPicPr preferRelativeResize="0"/>
          <p:nvPr/>
        </p:nvPicPr>
        <p:blipFill rotWithShape="1">
          <a:blip r:embed="rId2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973" name="Google Shape;1973;p14"/>
          <p:cNvSpPr txBox="1">
            <a:spLocks noGrp="1"/>
          </p:cNvSpPr>
          <p:nvPr>
            <p:ph type="title"/>
          </p:nvPr>
        </p:nvSpPr>
        <p:spPr>
          <a:xfrm>
            <a:off x="3460500" y="6184901"/>
            <a:ext cx="11367000" cy="74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1974" name="Google Shape;1974;p14"/>
          <p:cNvSpPr txBox="1">
            <a:spLocks noGrp="1"/>
          </p:cNvSpPr>
          <p:nvPr>
            <p:ph type="subTitle" idx="1"/>
          </p:nvPr>
        </p:nvSpPr>
        <p:spPr>
          <a:xfrm>
            <a:off x="3460500" y="3355100"/>
            <a:ext cx="11367000" cy="242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grpSp>
        <p:nvGrpSpPr>
          <p:cNvPr id="1975" name="Google Shape;1975;p14"/>
          <p:cNvGrpSpPr/>
          <p:nvPr/>
        </p:nvGrpSpPr>
        <p:grpSpPr>
          <a:xfrm>
            <a:off x="12878360" y="-68651"/>
            <a:ext cx="4113684" cy="1244052"/>
            <a:chOff x="6200475" y="1"/>
            <a:chExt cx="2264497" cy="684749"/>
          </a:xfrm>
        </p:grpSpPr>
        <p:sp>
          <p:nvSpPr>
            <p:cNvPr id="1976" name="Google Shape;1976;p14"/>
            <p:cNvSpPr/>
            <p:nvPr/>
          </p:nvSpPr>
          <p:spPr>
            <a:xfrm rot="10800000" flipH="1">
              <a:off x="7116756" y="5717"/>
              <a:ext cx="8848" cy="1497"/>
            </a:xfrm>
            <a:custGeom>
              <a:avLst/>
              <a:gdLst/>
              <a:ahLst/>
              <a:cxnLst/>
              <a:rect l="l" t="t" r="r" b="b"/>
              <a:pathLst>
                <a:path w="65" h="11" extrusionOk="0">
                  <a:moveTo>
                    <a:pt x="0" y="1"/>
                  </a:moveTo>
                  <a:cubicBezTo>
                    <a:pt x="7" y="7"/>
                    <a:pt x="17" y="10"/>
                    <a:pt x="28" y="10"/>
                  </a:cubicBezTo>
                  <a:cubicBezTo>
                    <a:pt x="39" y="10"/>
                    <a:pt x="52" y="7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7" name="Google Shape;1977;p14"/>
            <p:cNvSpPr/>
            <p:nvPr/>
          </p:nvSpPr>
          <p:spPr>
            <a:xfrm rot="10800000" flipH="1">
              <a:off x="7822447" y="8441"/>
              <a:ext cx="340591" cy="151652"/>
            </a:xfrm>
            <a:custGeom>
              <a:avLst/>
              <a:gdLst/>
              <a:ahLst/>
              <a:cxnLst/>
              <a:rect l="l" t="t" r="r" b="b"/>
              <a:pathLst>
                <a:path w="2502" h="1114" extrusionOk="0">
                  <a:moveTo>
                    <a:pt x="1884" y="0"/>
                  </a:moveTo>
                  <a:cubicBezTo>
                    <a:pt x="1822" y="0"/>
                    <a:pt x="1756" y="33"/>
                    <a:pt x="1676" y="92"/>
                  </a:cubicBezTo>
                  <a:cubicBezTo>
                    <a:pt x="1616" y="142"/>
                    <a:pt x="1541" y="216"/>
                    <a:pt x="1443" y="216"/>
                  </a:cubicBezTo>
                  <a:cubicBezTo>
                    <a:pt x="1415" y="216"/>
                    <a:pt x="1386" y="210"/>
                    <a:pt x="1354" y="195"/>
                  </a:cubicBezTo>
                  <a:lnTo>
                    <a:pt x="1328" y="157"/>
                  </a:lnTo>
                  <a:cubicBezTo>
                    <a:pt x="1328" y="131"/>
                    <a:pt x="1315" y="105"/>
                    <a:pt x="1315" y="66"/>
                  </a:cubicBezTo>
                  <a:cubicBezTo>
                    <a:pt x="1315" y="48"/>
                    <a:pt x="1302" y="36"/>
                    <a:pt x="1279" y="36"/>
                  </a:cubicBezTo>
                  <a:cubicBezTo>
                    <a:pt x="1271" y="36"/>
                    <a:pt x="1261" y="37"/>
                    <a:pt x="1251" y="41"/>
                  </a:cubicBezTo>
                  <a:lnTo>
                    <a:pt x="1225" y="208"/>
                  </a:lnTo>
                  <a:cubicBezTo>
                    <a:pt x="1212" y="208"/>
                    <a:pt x="1212" y="208"/>
                    <a:pt x="1199" y="221"/>
                  </a:cubicBezTo>
                  <a:cubicBezTo>
                    <a:pt x="1109" y="208"/>
                    <a:pt x="1032" y="144"/>
                    <a:pt x="1006" y="53"/>
                  </a:cubicBezTo>
                  <a:cubicBezTo>
                    <a:pt x="980" y="53"/>
                    <a:pt x="954" y="79"/>
                    <a:pt x="967" y="105"/>
                  </a:cubicBezTo>
                  <a:lnTo>
                    <a:pt x="1045" y="273"/>
                  </a:lnTo>
                  <a:lnTo>
                    <a:pt x="1019" y="324"/>
                  </a:lnTo>
                  <a:cubicBezTo>
                    <a:pt x="993" y="337"/>
                    <a:pt x="980" y="363"/>
                    <a:pt x="941" y="363"/>
                  </a:cubicBezTo>
                  <a:cubicBezTo>
                    <a:pt x="921" y="356"/>
                    <a:pt x="900" y="342"/>
                    <a:pt x="885" y="342"/>
                  </a:cubicBezTo>
                  <a:cubicBezTo>
                    <a:pt x="872" y="342"/>
                    <a:pt x="864" y="353"/>
                    <a:pt x="864" y="389"/>
                  </a:cubicBezTo>
                  <a:cubicBezTo>
                    <a:pt x="856" y="435"/>
                    <a:pt x="872" y="444"/>
                    <a:pt x="894" y="444"/>
                  </a:cubicBezTo>
                  <a:cubicBezTo>
                    <a:pt x="908" y="444"/>
                    <a:pt x="926" y="440"/>
                    <a:pt x="941" y="440"/>
                  </a:cubicBezTo>
                  <a:lnTo>
                    <a:pt x="1006" y="440"/>
                  </a:lnTo>
                  <a:cubicBezTo>
                    <a:pt x="1032" y="505"/>
                    <a:pt x="1006" y="531"/>
                    <a:pt x="941" y="556"/>
                  </a:cubicBezTo>
                  <a:cubicBezTo>
                    <a:pt x="894" y="539"/>
                    <a:pt x="844" y="531"/>
                    <a:pt x="793" y="531"/>
                  </a:cubicBezTo>
                  <a:cubicBezTo>
                    <a:pt x="692" y="531"/>
                    <a:pt x="589" y="565"/>
                    <a:pt x="503" y="634"/>
                  </a:cubicBezTo>
                  <a:lnTo>
                    <a:pt x="426" y="647"/>
                  </a:lnTo>
                  <a:cubicBezTo>
                    <a:pt x="284" y="582"/>
                    <a:pt x="155" y="531"/>
                    <a:pt x="0" y="505"/>
                  </a:cubicBezTo>
                  <a:lnTo>
                    <a:pt x="0" y="505"/>
                  </a:lnTo>
                  <a:cubicBezTo>
                    <a:pt x="129" y="569"/>
                    <a:pt x="258" y="634"/>
                    <a:pt x="400" y="672"/>
                  </a:cubicBezTo>
                  <a:cubicBezTo>
                    <a:pt x="400" y="698"/>
                    <a:pt x="400" y="724"/>
                    <a:pt x="374" y="750"/>
                  </a:cubicBezTo>
                  <a:cubicBezTo>
                    <a:pt x="284" y="892"/>
                    <a:pt x="284" y="1021"/>
                    <a:pt x="426" y="1111"/>
                  </a:cubicBezTo>
                  <a:cubicBezTo>
                    <a:pt x="430" y="1113"/>
                    <a:pt x="433" y="1114"/>
                    <a:pt x="436" y="1114"/>
                  </a:cubicBezTo>
                  <a:cubicBezTo>
                    <a:pt x="450" y="1114"/>
                    <a:pt x="460" y="1102"/>
                    <a:pt x="472" y="1102"/>
                  </a:cubicBezTo>
                  <a:cubicBezTo>
                    <a:pt x="477" y="1102"/>
                    <a:pt x="483" y="1104"/>
                    <a:pt x="490" y="1111"/>
                  </a:cubicBezTo>
                  <a:cubicBezTo>
                    <a:pt x="601" y="1104"/>
                    <a:pt x="714" y="1102"/>
                    <a:pt x="826" y="1102"/>
                  </a:cubicBezTo>
                  <a:cubicBezTo>
                    <a:pt x="1080" y="1102"/>
                    <a:pt x="1337" y="1114"/>
                    <a:pt x="1595" y="1114"/>
                  </a:cubicBezTo>
                  <a:cubicBezTo>
                    <a:pt x="1661" y="1114"/>
                    <a:pt x="1726" y="1113"/>
                    <a:pt x="1792" y="1111"/>
                  </a:cubicBezTo>
                  <a:lnTo>
                    <a:pt x="1921" y="1111"/>
                  </a:lnTo>
                  <a:cubicBezTo>
                    <a:pt x="1933" y="968"/>
                    <a:pt x="1923" y="824"/>
                    <a:pt x="2044" y="824"/>
                  </a:cubicBezTo>
                  <a:cubicBezTo>
                    <a:pt x="2054" y="824"/>
                    <a:pt x="2065" y="825"/>
                    <a:pt x="2076" y="827"/>
                  </a:cubicBezTo>
                  <a:lnTo>
                    <a:pt x="2153" y="827"/>
                  </a:lnTo>
                  <a:cubicBezTo>
                    <a:pt x="2218" y="776"/>
                    <a:pt x="2347" y="801"/>
                    <a:pt x="2373" y="685"/>
                  </a:cubicBezTo>
                  <a:cubicBezTo>
                    <a:pt x="2502" y="621"/>
                    <a:pt x="2502" y="621"/>
                    <a:pt x="2424" y="479"/>
                  </a:cubicBezTo>
                  <a:cubicBezTo>
                    <a:pt x="2463" y="376"/>
                    <a:pt x="2373" y="337"/>
                    <a:pt x="2347" y="286"/>
                  </a:cubicBezTo>
                  <a:lnTo>
                    <a:pt x="2295" y="286"/>
                  </a:lnTo>
                  <a:cubicBezTo>
                    <a:pt x="2205" y="286"/>
                    <a:pt x="2205" y="247"/>
                    <a:pt x="2257" y="182"/>
                  </a:cubicBezTo>
                  <a:lnTo>
                    <a:pt x="2257" y="157"/>
                  </a:lnTo>
                  <a:lnTo>
                    <a:pt x="2231" y="118"/>
                  </a:lnTo>
                  <a:lnTo>
                    <a:pt x="2179" y="118"/>
                  </a:lnTo>
                  <a:cubicBezTo>
                    <a:pt x="2165" y="123"/>
                    <a:pt x="2149" y="126"/>
                    <a:pt x="2134" y="126"/>
                  </a:cubicBezTo>
                  <a:cubicBezTo>
                    <a:pt x="2106" y="126"/>
                    <a:pt x="2080" y="117"/>
                    <a:pt x="2063" y="92"/>
                  </a:cubicBezTo>
                  <a:cubicBezTo>
                    <a:pt x="2000" y="29"/>
                    <a:pt x="1944" y="0"/>
                    <a:pt x="188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8" name="Google Shape;1978;p14"/>
            <p:cNvSpPr/>
            <p:nvPr/>
          </p:nvSpPr>
          <p:spPr>
            <a:xfrm rot="10800000" flipH="1">
              <a:off x="6758738" y="6943"/>
              <a:ext cx="8848" cy="3812"/>
            </a:xfrm>
            <a:custGeom>
              <a:avLst/>
              <a:gdLst/>
              <a:ahLst/>
              <a:cxnLst/>
              <a:rect l="l" t="t" r="r" b="b"/>
              <a:pathLst>
                <a:path w="65" h="28" extrusionOk="0">
                  <a:moveTo>
                    <a:pt x="0" y="1"/>
                  </a:moveTo>
                  <a:cubicBezTo>
                    <a:pt x="0" y="20"/>
                    <a:pt x="4" y="27"/>
                    <a:pt x="10" y="27"/>
                  </a:cubicBezTo>
                  <a:cubicBezTo>
                    <a:pt x="21" y="27"/>
                    <a:pt x="40" y="9"/>
                    <a:pt x="6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9" name="Google Shape;1979;p14"/>
            <p:cNvSpPr/>
            <p:nvPr/>
          </p:nvSpPr>
          <p:spPr>
            <a:xfrm rot="10800000" flipH="1">
              <a:off x="6842866" y="9801"/>
              <a:ext cx="1906" cy="953"/>
            </a:xfrm>
            <a:custGeom>
              <a:avLst/>
              <a:gdLst/>
              <a:ahLst/>
              <a:cxnLst/>
              <a:rect l="l" t="t" r="r" b="b"/>
              <a:pathLst>
                <a:path w="14" h="7" extrusionOk="0">
                  <a:moveTo>
                    <a:pt x="1" y="1"/>
                  </a:moveTo>
                  <a:cubicBezTo>
                    <a:pt x="1" y="1"/>
                    <a:pt x="7" y="7"/>
                    <a:pt x="10" y="7"/>
                  </a:cubicBezTo>
                  <a:cubicBezTo>
                    <a:pt x="12" y="7"/>
                    <a:pt x="14" y="5"/>
                    <a:pt x="1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0" name="Google Shape;1980;p14"/>
            <p:cNvSpPr/>
            <p:nvPr/>
          </p:nvSpPr>
          <p:spPr>
            <a:xfrm rot="10800000" flipH="1">
              <a:off x="6770990" y="10618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1" name="Google Shape;1981;p14"/>
            <p:cNvSpPr/>
            <p:nvPr/>
          </p:nvSpPr>
          <p:spPr>
            <a:xfrm rot="10800000" flipH="1">
              <a:off x="6841232" y="10618"/>
              <a:ext cx="1770" cy="136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3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2" name="Google Shape;1982;p14"/>
            <p:cNvSpPr/>
            <p:nvPr/>
          </p:nvSpPr>
          <p:spPr>
            <a:xfrm rot="10800000" flipH="1">
              <a:off x="6767451" y="10618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3" name="Google Shape;1983;p14"/>
            <p:cNvSpPr/>
            <p:nvPr/>
          </p:nvSpPr>
          <p:spPr>
            <a:xfrm rot="10800000" flipH="1">
              <a:off x="7265953" y="453733"/>
              <a:ext cx="254695" cy="174794"/>
            </a:xfrm>
            <a:custGeom>
              <a:avLst/>
              <a:gdLst/>
              <a:ahLst/>
              <a:cxnLst/>
              <a:rect l="l" t="t" r="r" b="b"/>
              <a:pathLst>
                <a:path w="1871" h="1284" extrusionOk="0">
                  <a:moveTo>
                    <a:pt x="942" y="0"/>
                  </a:moveTo>
                  <a:cubicBezTo>
                    <a:pt x="896" y="37"/>
                    <a:pt x="857" y="106"/>
                    <a:pt x="796" y="106"/>
                  </a:cubicBezTo>
                  <a:cubicBezTo>
                    <a:pt x="772" y="106"/>
                    <a:pt x="743" y="94"/>
                    <a:pt x="710" y="65"/>
                  </a:cubicBezTo>
                  <a:cubicBezTo>
                    <a:pt x="687" y="77"/>
                    <a:pt x="661" y="81"/>
                    <a:pt x="635" y="81"/>
                  </a:cubicBezTo>
                  <a:cubicBezTo>
                    <a:pt x="608" y="81"/>
                    <a:pt x="580" y="77"/>
                    <a:pt x="553" y="77"/>
                  </a:cubicBezTo>
                  <a:cubicBezTo>
                    <a:pt x="500" y="77"/>
                    <a:pt x="452" y="90"/>
                    <a:pt x="426" y="168"/>
                  </a:cubicBezTo>
                  <a:cubicBezTo>
                    <a:pt x="416" y="189"/>
                    <a:pt x="405" y="210"/>
                    <a:pt x="387" y="210"/>
                  </a:cubicBezTo>
                  <a:cubicBezTo>
                    <a:pt x="384" y="210"/>
                    <a:pt x="379" y="209"/>
                    <a:pt x="374" y="206"/>
                  </a:cubicBezTo>
                  <a:cubicBezTo>
                    <a:pt x="343" y="184"/>
                    <a:pt x="318" y="175"/>
                    <a:pt x="299" y="175"/>
                  </a:cubicBezTo>
                  <a:cubicBezTo>
                    <a:pt x="238" y="175"/>
                    <a:pt x="226" y="261"/>
                    <a:pt x="207" y="310"/>
                  </a:cubicBezTo>
                  <a:cubicBezTo>
                    <a:pt x="194" y="387"/>
                    <a:pt x="142" y="400"/>
                    <a:pt x="78" y="400"/>
                  </a:cubicBezTo>
                  <a:cubicBezTo>
                    <a:pt x="78" y="413"/>
                    <a:pt x="78" y="413"/>
                    <a:pt x="78" y="426"/>
                  </a:cubicBezTo>
                  <a:cubicBezTo>
                    <a:pt x="142" y="477"/>
                    <a:pt x="91" y="490"/>
                    <a:pt x="52" y="516"/>
                  </a:cubicBezTo>
                  <a:lnTo>
                    <a:pt x="52" y="529"/>
                  </a:lnTo>
                  <a:cubicBezTo>
                    <a:pt x="168" y="542"/>
                    <a:pt x="142" y="645"/>
                    <a:pt x="142" y="722"/>
                  </a:cubicBezTo>
                  <a:cubicBezTo>
                    <a:pt x="155" y="735"/>
                    <a:pt x="155" y="774"/>
                    <a:pt x="142" y="787"/>
                  </a:cubicBezTo>
                  <a:cubicBezTo>
                    <a:pt x="104" y="838"/>
                    <a:pt x="13" y="787"/>
                    <a:pt x="1" y="864"/>
                  </a:cubicBezTo>
                  <a:cubicBezTo>
                    <a:pt x="13" y="873"/>
                    <a:pt x="28" y="875"/>
                    <a:pt x="43" y="875"/>
                  </a:cubicBezTo>
                  <a:cubicBezTo>
                    <a:pt x="74" y="875"/>
                    <a:pt x="108" y="864"/>
                    <a:pt x="142" y="864"/>
                  </a:cubicBezTo>
                  <a:cubicBezTo>
                    <a:pt x="142" y="877"/>
                    <a:pt x="155" y="903"/>
                    <a:pt x="155" y="916"/>
                  </a:cubicBezTo>
                  <a:cubicBezTo>
                    <a:pt x="220" y="941"/>
                    <a:pt x="310" y="954"/>
                    <a:pt x="271" y="1070"/>
                  </a:cubicBezTo>
                  <a:cubicBezTo>
                    <a:pt x="284" y="1083"/>
                    <a:pt x="284" y="1096"/>
                    <a:pt x="271" y="1096"/>
                  </a:cubicBezTo>
                  <a:cubicBezTo>
                    <a:pt x="306" y="1131"/>
                    <a:pt x="330" y="1175"/>
                    <a:pt x="372" y="1175"/>
                  </a:cubicBezTo>
                  <a:cubicBezTo>
                    <a:pt x="377" y="1175"/>
                    <a:pt x="382" y="1175"/>
                    <a:pt x="387" y="1173"/>
                  </a:cubicBezTo>
                  <a:cubicBezTo>
                    <a:pt x="396" y="1172"/>
                    <a:pt x="404" y="1171"/>
                    <a:pt x="410" y="1171"/>
                  </a:cubicBezTo>
                  <a:cubicBezTo>
                    <a:pt x="452" y="1171"/>
                    <a:pt x="455" y="1203"/>
                    <a:pt x="478" y="1225"/>
                  </a:cubicBezTo>
                  <a:cubicBezTo>
                    <a:pt x="493" y="1248"/>
                    <a:pt x="521" y="1284"/>
                    <a:pt x="545" y="1284"/>
                  </a:cubicBezTo>
                  <a:cubicBezTo>
                    <a:pt x="561" y="1284"/>
                    <a:pt x="575" y="1266"/>
                    <a:pt x="581" y="1212"/>
                  </a:cubicBezTo>
                  <a:cubicBezTo>
                    <a:pt x="581" y="1199"/>
                    <a:pt x="607" y="1186"/>
                    <a:pt x="619" y="1186"/>
                  </a:cubicBezTo>
                  <a:cubicBezTo>
                    <a:pt x="644" y="1194"/>
                    <a:pt x="665" y="1198"/>
                    <a:pt x="685" y="1198"/>
                  </a:cubicBezTo>
                  <a:cubicBezTo>
                    <a:pt x="758" y="1198"/>
                    <a:pt x="803" y="1147"/>
                    <a:pt x="864" y="1096"/>
                  </a:cubicBezTo>
                  <a:cubicBezTo>
                    <a:pt x="901" y="1060"/>
                    <a:pt x="933" y="1035"/>
                    <a:pt x="966" y="1035"/>
                  </a:cubicBezTo>
                  <a:cubicBezTo>
                    <a:pt x="991" y="1035"/>
                    <a:pt x="1017" y="1050"/>
                    <a:pt x="1045" y="1083"/>
                  </a:cubicBezTo>
                  <a:cubicBezTo>
                    <a:pt x="1077" y="1104"/>
                    <a:pt x="1125" y="1125"/>
                    <a:pt x="1170" y="1125"/>
                  </a:cubicBezTo>
                  <a:cubicBezTo>
                    <a:pt x="1180" y="1125"/>
                    <a:pt x="1190" y="1124"/>
                    <a:pt x="1200" y="1122"/>
                  </a:cubicBezTo>
                  <a:cubicBezTo>
                    <a:pt x="1213" y="1120"/>
                    <a:pt x="1227" y="1119"/>
                    <a:pt x="1241" y="1119"/>
                  </a:cubicBezTo>
                  <a:cubicBezTo>
                    <a:pt x="1304" y="1119"/>
                    <a:pt x="1366" y="1142"/>
                    <a:pt x="1419" y="1173"/>
                  </a:cubicBezTo>
                  <a:cubicBezTo>
                    <a:pt x="1448" y="1144"/>
                    <a:pt x="1484" y="1130"/>
                    <a:pt x="1522" y="1130"/>
                  </a:cubicBezTo>
                  <a:cubicBezTo>
                    <a:pt x="1535" y="1130"/>
                    <a:pt x="1548" y="1132"/>
                    <a:pt x="1561" y="1135"/>
                  </a:cubicBezTo>
                  <a:lnTo>
                    <a:pt x="1638" y="1109"/>
                  </a:lnTo>
                  <a:cubicBezTo>
                    <a:pt x="1659" y="1015"/>
                    <a:pt x="1730" y="989"/>
                    <a:pt x="1811" y="989"/>
                  </a:cubicBezTo>
                  <a:cubicBezTo>
                    <a:pt x="1830" y="989"/>
                    <a:pt x="1850" y="990"/>
                    <a:pt x="1870" y="993"/>
                  </a:cubicBezTo>
                  <a:cubicBezTo>
                    <a:pt x="1844" y="941"/>
                    <a:pt x="1806" y="903"/>
                    <a:pt x="1819" y="864"/>
                  </a:cubicBezTo>
                  <a:cubicBezTo>
                    <a:pt x="1844" y="761"/>
                    <a:pt x="1832" y="658"/>
                    <a:pt x="1780" y="567"/>
                  </a:cubicBezTo>
                  <a:cubicBezTo>
                    <a:pt x="1720" y="435"/>
                    <a:pt x="1591" y="347"/>
                    <a:pt x="1438" y="347"/>
                  </a:cubicBezTo>
                  <a:cubicBezTo>
                    <a:pt x="1427" y="347"/>
                    <a:pt x="1417" y="347"/>
                    <a:pt x="1406" y="348"/>
                  </a:cubicBezTo>
                  <a:cubicBezTo>
                    <a:pt x="1399" y="352"/>
                    <a:pt x="1392" y="353"/>
                    <a:pt x="1385" y="353"/>
                  </a:cubicBezTo>
                  <a:cubicBezTo>
                    <a:pt x="1366" y="353"/>
                    <a:pt x="1348" y="341"/>
                    <a:pt x="1329" y="322"/>
                  </a:cubicBezTo>
                  <a:cubicBezTo>
                    <a:pt x="1301" y="288"/>
                    <a:pt x="1289" y="272"/>
                    <a:pt x="1271" y="272"/>
                  </a:cubicBezTo>
                  <a:cubicBezTo>
                    <a:pt x="1256" y="272"/>
                    <a:pt x="1236" y="285"/>
                    <a:pt x="1200" y="310"/>
                  </a:cubicBezTo>
                  <a:cubicBezTo>
                    <a:pt x="1200" y="258"/>
                    <a:pt x="1187" y="193"/>
                    <a:pt x="1238" y="155"/>
                  </a:cubicBezTo>
                  <a:cubicBezTo>
                    <a:pt x="1290" y="129"/>
                    <a:pt x="1290" y="103"/>
                    <a:pt x="1264" y="77"/>
                  </a:cubicBezTo>
                  <a:cubicBezTo>
                    <a:pt x="1251" y="58"/>
                    <a:pt x="1235" y="52"/>
                    <a:pt x="1219" y="52"/>
                  </a:cubicBezTo>
                  <a:cubicBezTo>
                    <a:pt x="1203" y="52"/>
                    <a:pt x="1187" y="58"/>
                    <a:pt x="1174" y="65"/>
                  </a:cubicBezTo>
                  <a:lnTo>
                    <a:pt x="1148" y="103"/>
                  </a:lnTo>
                  <a:cubicBezTo>
                    <a:pt x="1148" y="181"/>
                    <a:pt x="1109" y="245"/>
                    <a:pt x="1032" y="271"/>
                  </a:cubicBezTo>
                  <a:lnTo>
                    <a:pt x="981" y="232"/>
                  </a:lnTo>
                  <a:cubicBezTo>
                    <a:pt x="968" y="168"/>
                    <a:pt x="968" y="116"/>
                    <a:pt x="955" y="65"/>
                  </a:cubicBezTo>
                  <a:cubicBezTo>
                    <a:pt x="955" y="39"/>
                    <a:pt x="955" y="26"/>
                    <a:pt x="94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4" name="Google Shape;1984;p14"/>
            <p:cNvSpPr/>
            <p:nvPr/>
          </p:nvSpPr>
          <p:spPr>
            <a:xfrm rot="10800000" flipH="1">
              <a:off x="7508126" y="403772"/>
              <a:ext cx="347806" cy="170846"/>
            </a:xfrm>
            <a:custGeom>
              <a:avLst/>
              <a:gdLst/>
              <a:ahLst/>
              <a:cxnLst/>
              <a:rect l="l" t="t" r="r" b="b"/>
              <a:pathLst>
                <a:path w="2555" h="1255" extrusionOk="0">
                  <a:moveTo>
                    <a:pt x="1595" y="1"/>
                  </a:moveTo>
                  <a:cubicBezTo>
                    <a:pt x="1580" y="1"/>
                    <a:pt x="1563" y="5"/>
                    <a:pt x="1548" y="17"/>
                  </a:cubicBezTo>
                  <a:cubicBezTo>
                    <a:pt x="1506" y="42"/>
                    <a:pt x="1475" y="73"/>
                    <a:pt x="1440" y="73"/>
                  </a:cubicBezTo>
                  <a:cubicBezTo>
                    <a:pt x="1422" y="73"/>
                    <a:pt x="1403" y="65"/>
                    <a:pt x="1381" y="42"/>
                  </a:cubicBezTo>
                  <a:lnTo>
                    <a:pt x="1303" y="17"/>
                  </a:lnTo>
                  <a:lnTo>
                    <a:pt x="1278" y="30"/>
                  </a:lnTo>
                  <a:cubicBezTo>
                    <a:pt x="1045" y="55"/>
                    <a:pt x="788" y="30"/>
                    <a:pt x="684" y="313"/>
                  </a:cubicBezTo>
                  <a:cubicBezTo>
                    <a:pt x="684" y="339"/>
                    <a:pt x="646" y="352"/>
                    <a:pt x="633" y="365"/>
                  </a:cubicBezTo>
                  <a:cubicBezTo>
                    <a:pt x="620" y="365"/>
                    <a:pt x="607" y="365"/>
                    <a:pt x="594" y="378"/>
                  </a:cubicBezTo>
                  <a:cubicBezTo>
                    <a:pt x="478" y="455"/>
                    <a:pt x="517" y="571"/>
                    <a:pt x="517" y="674"/>
                  </a:cubicBezTo>
                  <a:cubicBezTo>
                    <a:pt x="388" y="765"/>
                    <a:pt x="233" y="816"/>
                    <a:pt x="78" y="829"/>
                  </a:cubicBezTo>
                  <a:cubicBezTo>
                    <a:pt x="65" y="816"/>
                    <a:pt x="65" y="790"/>
                    <a:pt x="53" y="790"/>
                  </a:cubicBezTo>
                  <a:cubicBezTo>
                    <a:pt x="1" y="790"/>
                    <a:pt x="27" y="816"/>
                    <a:pt x="40" y="842"/>
                  </a:cubicBezTo>
                  <a:cubicBezTo>
                    <a:pt x="53" y="855"/>
                    <a:pt x="40" y="881"/>
                    <a:pt x="14" y="906"/>
                  </a:cubicBezTo>
                  <a:lnTo>
                    <a:pt x="40" y="958"/>
                  </a:lnTo>
                  <a:lnTo>
                    <a:pt x="130" y="932"/>
                  </a:lnTo>
                  <a:cubicBezTo>
                    <a:pt x="246" y="868"/>
                    <a:pt x="388" y="816"/>
                    <a:pt x="517" y="777"/>
                  </a:cubicBezTo>
                  <a:cubicBezTo>
                    <a:pt x="555" y="829"/>
                    <a:pt x="517" y="894"/>
                    <a:pt x="568" y="945"/>
                  </a:cubicBezTo>
                  <a:cubicBezTo>
                    <a:pt x="620" y="984"/>
                    <a:pt x="555" y="1022"/>
                    <a:pt x="555" y="1087"/>
                  </a:cubicBezTo>
                  <a:cubicBezTo>
                    <a:pt x="569" y="1086"/>
                    <a:pt x="582" y="1085"/>
                    <a:pt x="595" y="1085"/>
                  </a:cubicBezTo>
                  <a:cubicBezTo>
                    <a:pt x="736" y="1085"/>
                    <a:pt x="874" y="1148"/>
                    <a:pt x="968" y="1255"/>
                  </a:cubicBezTo>
                  <a:lnTo>
                    <a:pt x="1045" y="1255"/>
                  </a:lnTo>
                  <a:cubicBezTo>
                    <a:pt x="1055" y="1226"/>
                    <a:pt x="1079" y="1211"/>
                    <a:pt x="1102" y="1211"/>
                  </a:cubicBezTo>
                  <a:cubicBezTo>
                    <a:pt x="1109" y="1211"/>
                    <a:pt x="1116" y="1213"/>
                    <a:pt x="1123" y="1216"/>
                  </a:cubicBezTo>
                  <a:cubicBezTo>
                    <a:pt x="1142" y="1217"/>
                    <a:pt x="1161" y="1218"/>
                    <a:pt x="1181" y="1218"/>
                  </a:cubicBezTo>
                  <a:cubicBezTo>
                    <a:pt x="1354" y="1218"/>
                    <a:pt x="1524" y="1166"/>
                    <a:pt x="1651" y="1061"/>
                  </a:cubicBezTo>
                  <a:cubicBezTo>
                    <a:pt x="1763" y="987"/>
                    <a:pt x="1815" y="828"/>
                    <a:pt x="1980" y="828"/>
                  </a:cubicBezTo>
                  <a:cubicBezTo>
                    <a:pt x="1987" y="828"/>
                    <a:pt x="1993" y="829"/>
                    <a:pt x="2000" y="829"/>
                  </a:cubicBezTo>
                  <a:cubicBezTo>
                    <a:pt x="1896" y="816"/>
                    <a:pt x="1871" y="752"/>
                    <a:pt x="1884" y="674"/>
                  </a:cubicBezTo>
                  <a:lnTo>
                    <a:pt x="1884" y="674"/>
                  </a:lnTo>
                  <a:cubicBezTo>
                    <a:pt x="1922" y="700"/>
                    <a:pt x="1964" y="713"/>
                    <a:pt x="2004" y="713"/>
                  </a:cubicBezTo>
                  <a:cubicBezTo>
                    <a:pt x="2045" y="713"/>
                    <a:pt x="2083" y="700"/>
                    <a:pt x="2116" y="674"/>
                  </a:cubicBezTo>
                  <a:cubicBezTo>
                    <a:pt x="2193" y="636"/>
                    <a:pt x="2270" y="610"/>
                    <a:pt x="2335" y="610"/>
                  </a:cubicBezTo>
                  <a:cubicBezTo>
                    <a:pt x="2351" y="607"/>
                    <a:pt x="2366" y="606"/>
                    <a:pt x="2380" y="606"/>
                  </a:cubicBezTo>
                  <a:cubicBezTo>
                    <a:pt x="2432" y="606"/>
                    <a:pt x="2467" y="629"/>
                    <a:pt x="2477" y="700"/>
                  </a:cubicBezTo>
                  <a:cubicBezTo>
                    <a:pt x="2477" y="717"/>
                    <a:pt x="2481" y="723"/>
                    <a:pt x="2488" y="723"/>
                  </a:cubicBezTo>
                  <a:cubicBezTo>
                    <a:pt x="2501" y="723"/>
                    <a:pt x="2524" y="700"/>
                    <a:pt x="2541" y="700"/>
                  </a:cubicBezTo>
                  <a:cubicBezTo>
                    <a:pt x="2554" y="687"/>
                    <a:pt x="2541" y="687"/>
                    <a:pt x="2541" y="674"/>
                  </a:cubicBezTo>
                  <a:cubicBezTo>
                    <a:pt x="2503" y="661"/>
                    <a:pt x="2503" y="636"/>
                    <a:pt x="2541" y="610"/>
                  </a:cubicBezTo>
                  <a:cubicBezTo>
                    <a:pt x="2541" y="584"/>
                    <a:pt x="2541" y="558"/>
                    <a:pt x="2528" y="520"/>
                  </a:cubicBezTo>
                  <a:cubicBezTo>
                    <a:pt x="2509" y="516"/>
                    <a:pt x="2490" y="515"/>
                    <a:pt x="2470" y="515"/>
                  </a:cubicBezTo>
                  <a:cubicBezTo>
                    <a:pt x="2413" y="515"/>
                    <a:pt x="2357" y="529"/>
                    <a:pt x="2309" y="558"/>
                  </a:cubicBezTo>
                  <a:cubicBezTo>
                    <a:pt x="2180" y="623"/>
                    <a:pt x="2038" y="661"/>
                    <a:pt x="1884" y="674"/>
                  </a:cubicBezTo>
                  <a:cubicBezTo>
                    <a:pt x="1909" y="507"/>
                    <a:pt x="1909" y="507"/>
                    <a:pt x="2013" y="442"/>
                  </a:cubicBezTo>
                  <a:cubicBezTo>
                    <a:pt x="1909" y="416"/>
                    <a:pt x="1819" y="391"/>
                    <a:pt x="1832" y="262"/>
                  </a:cubicBezTo>
                  <a:cubicBezTo>
                    <a:pt x="1832" y="249"/>
                    <a:pt x="1806" y="236"/>
                    <a:pt x="1793" y="223"/>
                  </a:cubicBezTo>
                  <a:cubicBezTo>
                    <a:pt x="1703" y="210"/>
                    <a:pt x="1639" y="171"/>
                    <a:pt x="1664" y="55"/>
                  </a:cubicBezTo>
                  <a:cubicBezTo>
                    <a:pt x="1664" y="28"/>
                    <a:pt x="1632" y="1"/>
                    <a:pt x="159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14"/>
            <p:cNvSpPr/>
            <p:nvPr/>
          </p:nvSpPr>
          <p:spPr>
            <a:xfrm rot="10800000" flipH="1">
              <a:off x="7932983" y="361570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14"/>
            <p:cNvSpPr/>
            <p:nvPr/>
          </p:nvSpPr>
          <p:spPr>
            <a:xfrm rot="10800000" flipH="1">
              <a:off x="7922501" y="264916"/>
              <a:ext cx="159814" cy="116121"/>
            </a:xfrm>
            <a:custGeom>
              <a:avLst/>
              <a:gdLst/>
              <a:ahLst/>
              <a:cxnLst/>
              <a:rect l="l" t="t" r="r" b="b"/>
              <a:pathLst>
                <a:path w="1174" h="853" extrusionOk="0">
                  <a:moveTo>
                    <a:pt x="632" y="0"/>
                  </a:moveTo>
                  <a:cubicBezTo>
                    <a:pt x="593" y="65"/>
                    <a:pt x="516" y="39"/>
                    <a:pt x="464" y="90"/>
                  </a:cubicBezTo>
                  <a:cubicBezTo>
                    <a:pt x="439" y="78"/>
                    <a:pt x="400" y="52"/>
                    <a:pt x="387" y="13"/>
                  </a:cubicBezTo>
                  <a:lnTo>
                    <a:pt x="284" y="26"/>
                  </a:lnTo>
                  <a:cubicBezTo>
                    <a:pt x="232" y="90"/>
                    <a:pt x="155" y="103"/>
                    <a:pt x="77" y="142"/>
                  </a:cubicBezTo>
                  <a:cubicBezTo>
                    <a:pt x="77" y="181"/>
                    <a:pt x="77" y="207"/>
                    <a:pt x="65" y="245"/>
                  </a:cubicBezTo>
                  <a:cubicBezTo>
                    <a:pt x="65" y="284"/>
                    <a:pt x="0" y="361"/>
                    <a:pt x="65" y="413"/>
                  </a:cubicBezTo>
                  <a:cubicBezTo>
                    <a:pt x="125" y="453"/>
                    <a:pt x="170" y="502"/>
                    <a:pt x="237" y="502"/>
                  </a:cubicBezTo>
                  <a:cubicBezTo>
                    <a:pt x="255" y="502"/>
                    <a:pt x="275" y="498"/>
                    <a:pt x="297" y="490"/>
                  </a:cubicBezTo>
                  <a:lnTo>
                    <a:pt x="297" y="490"/>
                  </a:lnTo>
                  <a:cubicBezTo>
                    <a:pt x="297" y="555"/>
                    <a:pt x="271" y="619"/>
                    <a:pt x="361" y="658"/>
                  </a:cubicBezTo>
                  <a:cubicBezTo>
                    <a:pt x="387" y="658"/>
                    <a:pt x="387" y="697"/>
                    <a:pt x="400" y="709"/>
                  </a:cubicBezTo>
                  <a:cubicBezTo>
                    <a:pt x="400" y="709"/>
                    <a:pt x="413" y="722"/>
                    <a:pt x="413" y="735"/>
                  </a:cubicBezTo>
                  <a:cubicBezTo>
                    <a:pt x="451" y="748"/>
                    <a:pt x="490" y="800"/>
                    <a:pt x="503" y="851"/>
                  </a:cubicBezTo>
                  <a:cubicBezTo>
                    <a:pt x="503" y="845"/>
                    <a:pt x="506" y="842"/>
                    <a:pt x="509" y="842"/>
                  </a:cubicBezTo>
                  <a:cubicBezTo>
                    <a:pt x="513" y="842"/>
                    <a:pt x="516" y="845"/>
                    <a:pt x="516" y="851"/>
                  </a:cubicBezTo>
                  <a:cubicBezTo>
                    <a:pt x="525" y="852"/>
                    <a:pt x="533" y="853"/>
                    <a:pt x="542" y="853"/>
                  </a:cubicBezTo>
                  <a:cubicBezTo>
                    <a:pt x="638" y="853"/>
                    <a:pt x="727" y="803"/>
                    <a:pt x="815" y="803"/>
                  </a:cubicBezTo>
                  <a:cubicBezTo>
                    <a:pt x="835" y="803"/>
                    <a:pt x="856" y="806"/>
                    <a:pt x="877" y="813"/>
                  </a:cubicBezTo>
                  <a:cubicBezTo>
                    <a:pt x="883" y="819"/>
                    <a:pt x="890" y="822"/>
                    <a:pt x="896" y="822"/>
                  </a:cubicBezTo>
                  <a:cubicBezTo>
                    <a:pt x="903" y="822"/>
                    <a:pt x="909" y="819"/>
                    <a:pt x="916" y="813"/>
                  </a:cubicBezTo>
                  <a:cubicBezTo>
                    <a:pt x="954" y="671"/>
                    <a:pt x="1148" y="606"/>
                    <a:pt x="1122" y="426"/>
                  </a:cubicBezTo>
                  <a:cubicBezTo>
                    <a:pt x="1109" y="361"/>
                    <a:pt x="1135" y="297"/>
                    <a:pt x="1122" y="232"/>
                  </a:cubicBezTo>
                  <a:lnTo>
                    <a:pt x="1109" y="232"/>
                  </a:lnTo>
                  <a:cubicBezTo>
                    <a:pt x="1019" y="142"/>
                    <a:pt x="1019" y="116"/>
                    <a:pt x="1109" y="78"/>
                  </a:cubicBezTo>
                  <a:cubicBezTo>
                    <a:pt x="1122" y="65"/>
                    <a:pt x="1148" y="52"/>
                    <a:pt x="1173" y="39"/>
                  </a:cubicBezTo>
                  <a:cubicBezTo>
                    <a:pt x="1161" y="26"/>
                    <a:pt x="1161" y="13"/>
                    <a:pt x="1148" y="0"/>
                  </a:cubicBezTo>
                  <a:cubicBezTo>
                    <a:pt x="1128" y="7"/>
                    <a:pt x="1106" y="10"/>
                    <a:pt x="1082" y="10"/>
                  </a:cubicBezTo>
                  <a:cubicBezTo>
                    <a:pt x="1057" y="10"/>
                    <a:pt x="1032" y="7"/>
                    <a:pt x="1006" y="0"/>
                  </a:cubicBezTo>
                  <a:cubicBezTo>
                    <a:pt x="954" y="0"/>
                    <a:pt x="890" y="13"/>
                    <a:pt x="838" y="39"/>
                  </a:cubicBezTo>
                  <a:cubicBezTo>
                    <a:pt x="838" y="39"/>
                    <a:pt x="838" y="52"/>
                    <a:pt x="838" y="52"/>
                  </a:cubicBezTo>
                  <a:lnTo>
                    <a:pt x="800" y="52"/>
                  </a:lnTo>
                  <a:cubicBezTo>
                    <a:pt x="761" y="52"/>
                    <a:pt x="735" y="26"/>
                    <a:pt x="70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14"/>
            <p:cNvSpPr/>
            <p:nvPr/>
          </p:nvSpPr>
          <p:spPr>
            <a:xfrm rot="10800000" flipH="1">
              <a:off x="8294540" y="38662"/>
              <a:ext cx="170432" cy="152877"/>
            </a:xfrm>
            <a:custGeom>
              <a:avLst/>
              <a:gdLst/>
              <a:ahLst/>
              <a:cxnLst/>
              <a:rect l="l" t="t" r="r" b="b"/>
              <a:pathLst>
                <a:path w="1252" h="1123" extrusionOk="0">
                  <a:moveTo>
                    <a:pt x="1161" y="1"/>
                  </a:moveTo>
                  <a:cubicBezTo>
                    <a:pt x="1045" y="14"/>
                    <a:pt x="929" y="65"/>
                    <a:pt x="852" y="156"/>
                  </a:cubicBezTo>
                  <a:cubicBezTo>
                    <a:pt x="831" y="166"/>
                    <a:pt x="810" y="185"/>
                    <a:pt x="782" y="185"/>
                  </a:cubicBezTo>
                  <a:cubicBezTo>
                    <a:pt x="776" y="185"/>
                    <a:pt x="769" y="184"/>
                    <a:pt x="762" y="181"/>
                  </a:cubicBezTo>
                  <a:cubicBezTo>
                    <a:pt x="658" y="168"/>
                    <a:pt x="555" y="168"/>
                    <a:pt x="439" y="168"/>
                  </a:cubicBezTo>
                  <a:cubicBezTo>
                    <a:pt x="398" y="168"/>
                    <a:pt x="365" y="119"/>
                    <a:pt x="320" y="119"/>
                  </a:cubicBezTo>
                  <a:cubicBezTo>
                    <a:pt x="309" y="119"/>
                    <a:pt x="297" y="122"/>
                    <a:pt x="284" y="130"/>
                  </a:cubicBezTo>
                  <a:cubicBezTo>
                    <a:pt x="310" y="181"/>
                    <a:pt x="323" y="220"/>
                    <a:pt x="349" y="246"/>
                  </a:cubicBezTo>
                  <a:cubicBezTo>
                    <a:pt x="297" y="272"/>
                    <a:pt x="259" y="323"/>
                    <a:pt x="259" y="375"/>
                  </a:cubicBezTo>
                  <a:cubicBezTo>
                    <a:pt x="252" y="376"/>
                    <a:pt x="245" y="377"/>
                    <a:pt x="238" y="377"/>
                  </a:cubicBezTo>
                  <a:cubicBezTo>
                    <a:pt x="191" y="377"/>
                    <a:pt x="143" y="341"/>
                    <a:pt x="143" y="284"/>
                  </a:cubicBezTo>
                  <a:cubicBezTo>
                    <a:pt x="104" y="323"/>
                    <a:pt x="27" y="297"/>
                    <a:pt x="1" y="362"/>
                  </a:cubicBezTo>
                  <a:lnTo>
                    <a:pt x="78" y="426"/>
                  </a:lnTo>
                  <a:cubicBezTo>
                    <a:pt x="117" y="426"/>
                    <a:pt x="143" y="439"/>
                    <a:pt x="130" y="491"/>
                  </a:cubicBezTo>
                  <a:lnTo>
                    <a:pt x="155" y="491"/>
                  </a:lnTo>
                  <a:cubicBezTo>
                    <a:pt x="143" y="581"/>
                    <a:pt x="143" y="684"/>
                    <a:pt x="155" y="787"/>
                  </a:cubicBezTo>
                  <a:cubicBezTo>
                    <a:pt x="181" y="813"/>
                    <a:pt x="207" y="826"/>
                    <a:pt x="233" y="852"/>
                  </a:cubicBezTo>
                  <a:cubicBezTo>
                    <a:pt x="297" y="916"/>
                    <a:pt x="297" y="942"/>
                    <a:pt x="207" y="1019"/>
                  </a:cubicBezTo>
                  <a:cubicBezTo>
                    <a:pt x="207" y="1032"/>
                    <a:pt x="207" y="1058"/>
                    <a:pt x="220" y="1071"/>
                  </a:cubicBezTo>
                  <a:cubicBezTo>
                    <a:pt x="251" y="1081"/>
                    <a:pt x="283" y="1100"/>
                    <a:pt x="314" y="1100"/>
                  </a:cubicBezTo>
                  <a:cubicBezTo>
                    <a:pt x="321" y="1100"/>
                    <a:pt x="329" y="1099"/>
                    <a:pt x="336" y="1097"/>
                  </a:cubicBezTo>
                  <a:cubicBezTo>
                    <a:pt x="336" y="1045"/>
                    <a:pt x="349" y="994"/>
                    <a:pt x="400" y="994"/>
                  </a:cubicBezTo>
                  <a:cubicBezTo>
                    <a:pt x="452" y="994"/>
                    <a:pt x="478" y="1045"/>
                    <a:pt x="504" y="1084"/>
                  </a:cubicBezTo>
                  <a:cubicBezTo>
                    <a:pt x="529" y="1084"/>
                    <a:pt x="542" y="1097"/>
                    <a:pt x="542" y="1123"/>
                  </a:cubicBezTo>
                  <a:cubicBezTo>
                    <a:pt x="581" y="1091"/>
                    <a:pt x="630" y="1074"/>
                    <a:pt x="676" y="1074"/>
                  </a:cubicBezTo>
                  <a:cubicBezTo>
                    <a:pt x="707" y="1074"/>
                    <a:pt x="736" y="1082"/>
                    <a:pt x="762" y="1097"/>
                  </a:cubicBezTo>
                  <a:lnTo>
                    <a:pt x="852" y="1110"/>
                  </a:lnTo>
                  <a:lnTo>
                    <a:pt x="878" y="1110"/>
                  </a:lnTo>
                  <a:cubicBezTo>
                    <a:pt x="878" y="1097"/>
                    <a:pt x="878" y="1084"/>
                    <a:pt x="903" y="1071"/>
                  </a:cubicBezTo>
                  <a:lnTo>
                    <a:pt x="1045" y="994"/>
                  </a:lnTo>
                  <a:cubicBezTo>
                    <a:pt x="1097" y="968"/>
                    <a:pt x="1097" y="878"/>
                    <a:pt x="1174" y="878"/>
                  </a:cubicBezTo>
                  <a:lnTo>
                    <a:pt x="1174" y="865"/>
                  </a:lnTo>
                  <a:lnTo>
                    <a:pt x="1174" y="852"/>
                  </a:lnTo>
                  <a:cubicBezTo>
                    <a:pt x="1161" y="813"/>
                    <a:pt x="1174" y="774"/>
                    <a:pt x="1200" y="749"/>
                  </a:cubicBezTo>
                  <a:lnTo>
                    <a:pt x="1200" y="736"/>
                  </a:lnTo>
                  <a:cubicBezTo>
                    <a:pt x="1200" y="633"/>
                    <a:pt x="1213" y="542"/>
                    <a:pt x="1226" y="439"/>
                  </a:cubicBezTo>
                  <a:cubicBezTo>
                    <a:pt x="1252" y="297"/>
                    <a:pt x="1226" y="143"/>
                    <a:pt x="116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14"/>
            <p:cNvSpPr/>
            <p:nvPr/>
          </p:nvSpPr>
          <p:spPr>
            <a:xfrm rot="10800000" flipH="1">
              <a:off x="6865735" y="517850"/>
              <a:ext cx="5445" cy="5445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13" y="1"/>
                  </a:moveTo>
                  <a:cubicBezTo>
                    <a:pt x="13" y="1"/>
                    <a:pt x="1" y="27"/>
                    <a:pt x="13" y="39"/>
                  </a:cubicBezTo>
                  <a:lnTo>
                    <a:pt x="39" y="39"/>
                  </a:lnTo>
                  <a:cubicBezTo>
                    <a:pt x="39" y="39"/>
                    <a:pt x="39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14"/>
            <p:cNvSpPr/>
            <p:nvPr/>
          </p:nvSpPr>
          <p:spPr>
            <a:xfrm rot="10800000" flipH="1">
              <a:off x="6797263" y="517851"/>
              <a:ext cx="103729" cy="110676"/>
            </a:xfrm>
            <a:custGeom>
              <a:avLst/>
              <a:gdLst/>
              <a:ahLst/>
              <a:cxnLst/>
              <a:rect l="l" t="t" r="r" b="b"/>
              <a:pathLst>
                <a:path w="762" h="813" extrusionOk="0">
                  <a:moveTo>
                    <a:pt x="568" y="0"/>
                  </a:moveTo>
                  <a:cubicBezTo>
                    <a:pt x="550" y="0"/>
                    <a:pt x="520" y="56"/>
                    <a:pt x="482" y="56"/>
                  </a:cubicBezTo>
                  <a:cubicBezTo>
                    <a:pt x="465" y="56"/>
                    <a:pt x="446" y="45"/>
                    <a:pt x="426" y="13"/>
                  </a:cubicBezTo>
                  <a:cubicBezTo>
                    <a:pt x="426" y="19"/>
                    <a:pt x="423" y="23"/>
                    <a:pt x="418" y="23"/>
                  </a:cubicBezTo>
                  <a:cubicBezTo>
                    <a:pt x="413" y="23"/>
                    <a:pt x="407" y="19"/>
                    <a:pt x="400" y="13"/>
                  </a:cubicBezTo>
                  <a:lnTo>
                    <a:pt x="362" y="13"/>
                  </a:lnTo>
                  <a:cubicBezTo>
                    <a:pt x="362" y="19"/>
                    <a:pt x="359" y="23"/>
                    <a:pt x="354" y="23"/>
                  </a:cubicBezTo>
                  <a:cubicBezTo>
                    <a:pt x="349" y="23"/>
                    <a:pt x="342" y="19"/>
                    <a:pt x="336" y="13"/>
                  </a:cubicBezTo>
                  <a:cubicBezTo>
                    <a:pt x="233" y="90"/>
                    <a:pt x="117" y="129"/>
                    <a:pt x="52" y="245"/>
                  </a:cubicBezTo>
                  <a:cubicBezTo>
                    <a:pt x="52" y="254"/>
                    <a:pt x="46" y="263"/>
                    <a:pt x="42" y="263"/>
                  </a:cubicBezTo>
                  <a:cubicBezTo>
                    <a:pt x="40" y="263"/>
                    <a:pt x="39" y="262"/>
                    <a:pt x="39" y="258"/>
                  </a:cubicBezTo>
                  <a:lnTo>
                    <a:pt x="1" y="310"/>
                  </a:lnTo>
                  <a:lnTo>
                    <a:pt x="1" y="322"/>
                  </a:lnTo>
                  <a:cubicBezTo>
                    <a:pt x="14" y="451"/>
                    <a:pt x="91" y="555"/>
                    <a:pt x="52" y="683"/>
                  </a:cubicBezTo>
                  <a:cubicBezTo>
                    <a:pt x="65" y="696"/>
                    <a:pt x="65" y="709"/>
                    <a:pt x="52" y="709"/>
                  </a:cubicBezTo>
                  <a:cubicBezTo>
                    <a:pt x="78" y="722"/>
                    <a:pt x="117" y="761"/>
                    <a:pt x="117" y="761"/>
                  </a:cubicBezTo>
                  <a:cubicBezTo>
                    <a:pt x="144" y="738"/>
                    <a:pt x="168" y="728"/>
                    <a:pt x="189" y="728"/>
                  </a:cubicBezTo>
                  <a:cubicBezTo>
                    <a:pt x="229" y="728"/>
                    <a:pt x="259" y="762"/>
                    <a:pt x="284" y="812"/>
                  </a:cubicBezTo>
                  <a:lnTo>
                    <a:pt x="336" y="812"/>
                  </a:lnTo>
                  <a:cubicBezTo>
                    <a:pt x="352" y="772"/>
                    <a:pt x="394" y="746"/>
                    <a:pt x="440" y="746"/>
                  </a:cubicBezTo>
                  <a:cubicBezTo>
                    <a:pt x="466" y="746"/>
                    <a:pt x="493" y="755"/>
                    <a:pt x="516" y="774"/>
                  </a:cubicBezTo>
                  <a:cubicBezTo>
                    <a:pt x="607" y="709"/>
                    <a:pt x="633" y="593"/>
                    <a:pt x="736" y="542"/>
                  </a:cubicBezTo>
                  <a:lnTo>
                    <a:pt x="736" y="542"/>
                  </a:lnTo>
                  <a:cubicBezTo>
                    <a:pt x="731" y="544"/>
                    <a:pt x="726" y="545"/>
                    <a:pt x="720" y="545"/>
                  </a:cubicBezTo>
                  <a:cubicBezTo>
                    <a:pt x="697" y="545"/>
                    <a:pt x="669" y="524"/>
                    <a:pt x="658" y="503"/>
                  </a:cubicBezTo>
                  <a:cubicBezTo>
                    <a:pt x="671" y="490"/>
                    <a:pt x="671" y="477"/>
                    <a:pt x="658" y="477"/>
                  </a:cubicBezTo>
                  <a:cubicBezTo>
                    <a:pt x="761" y="426"/>
                    <a:pt x="761" y="426"/>
                    <a:pt x="710" y="310"/>
                  </a:cubicBezTo>
                  <a:cubicBezTo>
                    <a:pt x="721" y="276"/>
                    <a:pt x="761" y="243"/>
                    <a:pt x="713" y="243"/>
                  </a:cubicBezTo>
                  <a:cubicBezTo>
                    <a:pt x="706" y="243"/>
                    <a:pt x="696" y="243"/>
                    <a:pt x="684" y="245"/>
                  </a:cubicBezTo>
                  <a:lnTo>
                    <a:pt x="633" y="206"/>
                  </a:lnTo>
                  <a:cubicBezTo>
                    <a:pt x="633" y="168"/>
                    <a:pt x="658" y="116"/>
                    <a:pt x="594" y="90"/>
                  </a:cubicBezTo>
                  <a:cubicBezTo>
                    <a:pt x="594" y="77"/>
                    <a:pt x="594" y="52"/>
                    <a:pt x="568" y="26"/>
                  </a:cubicBezTo>
                  <a:lnTo>
                    <a:pt x="568" y="13"/>
                  </a:lnTo>
                  <a:cubicBezTo>
                    <a:pt x="594" y="13"/>
                    <a:pt x="581" y="0"/>
                    <a:pt x="56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0" name="Google Shape;1990;p14"/>
            <p:cNvSpPr/>
            <p:nvPr/>
          </p:nvSpPr>
          <p:spPr>
            <a:xfrm rot="10800000" flipH="1">
              <a:off x="7574829" y="4357"/>
              <a:ext cx="256464" cy="92298"/>
            </a:xfrm>
            <a:custGeom>
              <a:avLst/>
              <a:gdLst/>
              <a:ahLst/>
              <a:cxnLst/>
              <a:rect l="l" t="t" r="r" b="b"/>
              <a:pathLst>
                <a:path w="1884" h="678" extrusionOk="0">
                  <a:moveTo>
                    <a:pt x="1445" y="26"/>
                  </a:moveTo>
                  <a:cubicBezTo>
                    <a:pt x="1355" y="26"/>
                    <a:pt x="1290" y="52"/>
                    <a:pt x="1303" y="155"/>
                  </a:cubicBezTo>
                  <a:cubicBezTo>
                    <a:pt x="1355" y="155"/>
                    <a:pt x="1394" y="116"/>
                    <a:pt x="1445" y="90"/>
                  </a:cubicBezTo>
                  <a:cubicBezTo>
                    <a:pt x="1497" y="77"/>
                    <a:pt x="1471" y="52"/>
                    <a:pt x="1445" y="26"/>
                  </a:cubicBezTo>
                  <a:close/>
                  <a:moveTo>
                    <a:pt x="878" y="0"/>
                  </a:moveTo>
                  <a:cubicBezTo>
                    <a:pt x="800" y="103"/>
                    <a:pt x="762" y="232"/>
                    <a:pt x="697" y="335"/>
                  </a:cubicBezTo>
                  <a:cubicBezTo>
                    <a:pt x="676" y="364"/>
                    <a:pt x="658" y="373"/>
                    <a:pt x="641" y="373"/>
                  </a:cubicBezTo>
                  <a:cubicBezTo>
                    <a:pt x="626" y="373"/>
                    <a:pt x="611" y="367"/>
                    <a:pt x="594" y="361"/>
                  </a:cubicBezTo>
                  <a:cubicBezTo>
                    <a:pt x="555" y="348"/>
                    <a:pt x="517" y="335"/>
                    <a:pt x="517" y="271"/>
                  </a:cubicBezTo>
                  <a:cubicBezTo>
                    <a:pt x="517" y="142"/>
                    <a:pt x="517" y="142"/>
                    <a:pt x="362" y="116"/>
                  </a:cubicBezTo>
                  <a:lnTo>
                    <a:pt x="362" y="116"/>
                  </a:lnTo>
                  <a:cubicBezTo>
                    <a:pt x="362" y="181"/>
                    <a:pt x="401" y="245"/>
                    <a:pt x="362" y="310"/>
                  </a:cubicBezTo>
                  <a:lnTo>
                    <a:pt x="323" y="322"/>
                  </a:lnTo>
                  <a:cubicBezTo>
                    <a:pt x="274" y="355"/>
                    <a:pt x="248" y="374"/>
                    <a:pt x="231" y="374"/>
                  </a:cubicBezTo>
                  <a:cubicBezTo>
                    <a:pt x="209" y="374"/>
                    <a:pt x="204" y="340"/>
                    <a:pt x="181" y="258"/>
                  </a:cubicBezTo>
                  <a:cubicBezTo>
                    <a:pt x="156" y="194"/>
                    <a:pt x="181" y="103"/>
                    <a:pt x="91" y="39"/>
                  </a:cubicBezTo>
                  <a:lnTo>
                    <a:pt x="91" y="39"/>
                  </a:lnTo>
                  <a:cubicBezTo>
                    <a:pt x="65" y="232"/>
                    <a:pt x="78" y="426"/>
                    <a:pt x="117" y="619"/>
                  </a:cubicBezTo>
                  <a:lnTo>
                    <a:pt x="207" y="619"/>
                  </a:lnTo>
                  <a:cubicBezTo>
                    <a:pt x="214" y="626"/>
                    <a:pt x="220" y="629"/>
                    <a:pt x="227" y="629"/>
                  </a:cubicBezTo>
                  <a:cubicBezTo>
                    <a:pt x="233" y="629"/>
                    <a:pt x="240" y="626"/>
                    <a:pt x="246" y="619"/>
                  </a:cubicBezTo>
                  <a:cubicBezTo>
                    <a:pt x="512" y="619"/>
                    <a:pt x="779" y="631"/>
                    <a:pt x="1045" y="631"/>
                  </a:cubicBezTo>
                  <a:cubicBezTo>
                    <a:pt x="1179" y="631"/>
                    <a:pt x="1312" y="628"/>
                    <a:pt x="1445" y="619"/>
                  </a:cubicBezTo>
                  <a:lnTo>
                    <a:pt x="1884" y="619"/>
                  </a:lnTo>
                  <a:cubicBezTo>
                    <a:pt x="1858" y="529"/>
                    <a:pt x="1806" y="439"/>
                    <a:pt x="1729" y="387"/>
                  </a:cubicBezTo>
                  <a:cubicBezTo>
                    <a:pt x="1690" y="361"/>
                    <a:pt x="1639" y="348"/>
                    <a:pt x="1613" y="310"/>
                  </a:cubicBezTo>
                  <a:cubicBezTo>
                    <a:pt x="1572" y="248"/>
                    <a:pt x="1507" y="211"/>
                    <a:pt x="1443" y="211"/>
                  </a:cubicBezTo>
                  <a:cubicBezTo>
                    <a:pt x="1426" y="211"/>
                    <a:pt x="1410" y="214"/>
                    <a:pt x="1394" y="219"/>
                  </a:cubicBezTo>
                  <a:cubicBezTo>
                    <a:pt x="1342" y="219"/>
                    <a:pt x="1303" y="219"/>
                    <a:pt x="1303" y="155"/>
                  </a:cubicBezTo>
                  <a:lnTo>
                    <a:pt x="1265" y="155"/>
                  </a:lnTo>
                  <a:cubicBezTo>
                    <a:pt x="1222" y="101"/>
                    <a:pt x="1152" y="74"/>
                    <a:pt x="1085" y="74"/>
                  </a:cubicBezTo>
                  <a:cubicBezTo>
                    <a:pt x="1072" y="74"/>
                    <a:pt x="1058" y="75"/>
                    <a:pt x="1045" y="77"/>
                  </a:cubicBezTo>
                  <a:cubicBezTo>
                    <a:pt x="981" y="65"/>
                    <a:pt x="942" y="0"/>
                    <a:pt x="878" y="0"/>
                  </a:cubicBezTo>
                  <a:close/>
                  <a:moveTo>
                    <a:pt x="1" y="619"/>
                  </a:moveTo>
                  <a:cubicBezTo>
                    <a:pt x="33" y="658"/>
                    <a:pt x="53" y="677"/>
                    <a:pt x="67" y="677"/>
                  </a:cubicBezTo>
                  <a:cubicBezTo>
                    <a:pt x="82" y="677"/>
                    <a:pt x="91" y="658"/>
                    <a:pt x="104" y="619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1" name="Google Shape;1991;p14"/>
            <p:cNvSpPr/>
            <p:nvPr/>
          </p:nvSpPr>
          <p:spPr>
            <a:xfrm rot="10800000" flipH="1">
              <a:off x="8082180" y="373958"/>
              <a:ext cx="1906" cy="1906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0" y="1"/>
                  </a:moveTo>
                  <a:cubicBezTo>
                    <a:pt x="0" y="1"/>
                    <a:pt x="0" y="14"/>
                    <a:pt x="13" y="1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14"/>
            <p:cNvSpPr/>
            <p:nvPr/>
          </p:nvSpPr>
          <p:spPr>
            <a:xfrm rot="10800000" flipH="1">
              <a:off x="8078641" y="382670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14"/>
            <p:cNvSpPr/>
            <p:nvPr/>
          </p:nvSpPr>
          <p:spPr>
            <a:xfrm rot="10800000" flipH="1">
              <a:off x="6916375" y="491578"/>
              <a:ext cx="281239" cy="193172"/>
            </a:xfrm>
            <a:custGeom>
              <a:avLst/>
              <a:gdLst/>
              <a:ahLst/>
              <a:cxnLst/>
              <a:rect l="l" t="t" r="r" b="b"/>
              <a:pathLst>
                <a:path w="2066" h="1419" extrusionOk="0">
                  <a:moveTo>
                    <a:pt x="1137" y="168"/>
                  </a:moveTo>
                  <a:cubicBezTo>
                    <a:pt x="1215" y="168"/>
                    <a:pt x="1227" y="220"/>
                    <a:pt x="1227" y="297"/>
                  </a:cubicBezTo>
                  <a:cubicBezTo>
                    <a:pt x="1137" y="297"/>
                    <a:pt x="1150" y="233"/>
                    <a:pt x="1137" y="168"/>
                  </a:cubicBezTo>
                  <a:close/>
                  <a:moveTo>
                    <a:pt x="1189" y="0"/>
                  </a:moveTo>
                  <a:lnTo>
                    <a:pt x="1099" y="91"/>
                  </a:lnTo>
                  <a:cubicBezTo>
                    <a:pt x="1073" y="181"/>
                    <a:pt x="1047" y="284"/>
                    <a:pt x="1047" y="387"/>
                  </a:cubicBezTo>
                  <a:lnTo>
                    <a:pt x="854" y="439"/>
                  </a:lnTo>
                  <a:cubicBezTo>
                    <a:pt x="801" y="456"/>
                    <a:pt x="748" y="498"/>
                    <a:pt x="695" y="498"/>
                  </a:cubicBezTo>
                  <a:cubicBezTo>
                    <a:pt x="671" y="498"/>
                    <a:pt x="646" y="489"/>
                    <a:pt x="621" y="465"/>
                  </a:cubicBezTo>
                  <a:cubicBezTo>
                    <a:pt x="552" y="534"/>
                    <a:pt x="462" y="583"/>
                    <a:pt x="370" y="583"/>
                  </a:cubicBezTo>
                  <a:cubicBezTo>
                    <a:pt x="359" y="583"/>
                    <a:pt x="348" y="582"/>
                    <a:pt x="338" y="581"/>
                  </a:cubicBezTo>
                  <a:cubicBezTo>
                    <a:pt x="273" y="581"/>
                    <a:pt x="183" y="619"/>
                    <a:pt x="209" y="723"/>
                  </a:cubicBezTo>
                  <a:cubicBezTo>
                    <a:pt x="196" y="735"/>
                    <a:pt x="170" y="761"/>
                    <a:pt x="183" y="787"/>
                  </a:cubicBezTo>
                  <a:cubicBezTo>
                    <a:pt x="144" y="826"/>
                    <a:pt x="106" y="839"/>
                    <a:pt x="54" y="839"/>
                  </a:cubicBezTo>
                  <a:cubicBezTo>
                    <a:pt x="38" y="829"/>
                    <a:pt x="27" y="825"/>
                    <a:pt x="21" y="825"/>
                  </a:cubicBezTo>
                  <a:cubicBezTo>
                    <a:pt x="1" y="825"/>
                    <a:pt x="15" y="861"/>
                    <a:pt x="15" y="890"/>
                  </a:cubicBezTo>
                  <a:cubicBezTo>
                    <a:pt x="29" y="886"/>
                    <a:pt x="42" y="884"/>
                    <a:pt x="55" y="884"/>
                  </a:cubicBezTo>
                  <a:cubicBezTo>
                    <a:pt x="127" y="884"/>
                    <a:pt x="181" y="942"/>
                    <a:pt x="170" y="1019"/>
                  </a:cubicBezTo>
                  <a:cubicBezTo>
                    <a:pt x="170" y="1077"/>
                    <a:pt x="186" y="1087"/>
                    <a:pt x="210" y="1087"/>
                  </a:cubicBezTo>
                  <a:cubicBezTo>
                    <a:pt x="225" y="1087"/>
                    <a:pt x="242" y="1084"/>
                    <a:pt x="260" y="1084"/>
                  </a:cubicBezTo>
                  <a:cubicBezTo>
                    <a:pt x="286" y="1084"/>
                    <a:pt x="312" y="1096"/>
                    <a:pt x="325" y="1135"/>
                  </a:cubicBezTo>
                  <a:lnTo>
                    <a:pt x="480" y="1135"/>
                  </a:lnTo>
                  <a:cubicBezTo>
                    <a:pt x="492" y="1129"/>
                    <a:pt x="502" y="1127"/>
                    <a:pt x="512" y="1127"/>
                  </a:cubicBezTo>
                  <a:cubicBezTo>
                    <a:pt x="543" y="1127"/>
                    <a:pt x="563" y="1154"/>
                    <a:pt x="583" y="1174"/>
                  </a:cubicBezTo>
                  <a:cubicBezTo>
                    <a:pt x="684" y="1241"/>
                    <a:pt x="805" y="1279"/>
                    <a:pt x="920" y="1279"/>
                  </a:cubicBezTo>
                  <a:cubicBezTo>
                    <a:pt x="937" y="1279"/>
                    <a:pt x="953" y="1279"/>
                    <a:pt x="970" y="1277"/>
                  </a:cubicBezTo>
                  <a:cubicBezTo>
                    <a:pt x="995" y="1277"/>
                    <a:pt x="1008" y="1303"/>
                    <a:pt x="1021" y="1316"/>
                  </a:cubicBezTo>
                  <a:cubicBezTo>
                    <a:pt x="1031" y="1335"/>
                    <a:pt x="1047" y="1347"/>
                    <a:pt x="1065" y="1347"/>
                  </a:cubicBezTo>
                  <a:cubicBezTo>
                    <a:pt x="1072" y="1347"/>
                    <a:pt x="1079" y="1345"/>
                    <a:pt x="1086" y="1341"/>
                  </a:cubicBezTo>
                  <a:cubicBezTo>
                    <a:pt x="1099" y="1341"/>
                    <a:pt x="1111" y="1316"/>
                    <a:pt x="1111" y="1303"/>
                  </a:cubicBezTo>
                  <a:cubicBezTo>
                    <a:pt x="1111" y="1274"/>
                    <a:pt x="1097" y="1259"/>
                    <a:pt x="1079" y="1259"/>
                  </a:cubicBezTo>
                  <a:cubicBezTo>
                    <a:pt x="1073" y="1259"/>
                    <a:pt x="1066" y="1261"/>
                    <a:pt x="1060" y="1264"/>
                  </a:cubicBezTo>
                  <a:cubicBezTo>
                    <a:pt x="1046" y="1269"/>
                    <a:pt x="1034" y="1271"/>
                    <a:pt x="1025" y="1271"/>
                  </a:cubicBezTo>
                  <a:cubicBezTo>
                    <a:pt x="982" y="1271"/>
                    <a:pt x="980" y="1229"/>
                    <a:pt x="970" y="1187"/>
                  </a:cubicBezTo>
                  <a:cubicBezTo>
                    <a:pt x="1013" y="1143"/>
                    <a:pt x="1059" y="1127"/>
                    <a:pt x="1105" y="1127"/>
                  </a:cubicBezTo>
                  <a:cubicBezTo>
                    <a:pt x="1169" y="1127"/>
                    <a:pt x="1232" y="1157"/>
                    <a:pt x="1292" y="1187"/>
                  </a:cubicBezTo>
                  <a:cubicBezTo>
                    <a:pt x="1279" y="1264"/>
                    <a:pt x="1227" y="1341"/>
                    <a:pt x="1331" y="1419"/>
                  </a:cubicBezTo>
                  <a:cubicBezTo>
                    <a:pt x="1331" y="1316"/>
                    <a:pt x="1331" y="1213"/>
                    <a:pt x="1395" y="1200"/>
                  </a:cubicBezTo>
                  <a:cubicBezTo>
                    <a:pt x="1524" y="1187"/>
                    <a:pt x="1614" y="1096"/>
                    <a:pt x="1717" y="1071"/>
                  </a:cubicBezTo>
                  <a:cubicBezTo>
                    <a:pt x="1729" y="1093"/>
                    <a:pt x="1730" y="1125"/>
                    <a:pt x="1755" y="1125"/>
                  </a:cubicBezTo>
                  <a:cubicBezTo>
                    <a:pt x="1759" y="1125"/>
                    <a:pt x="1764" y="1124"/>
                    <a:pt x="1769" y="1122"/>
                  </a:cubicBezTo>
                  <a:cubicBezTo>
                    <a:pt x="1808" y="1109"/>
                    <a:pt x="1808" y="1071"/>
                    <a:pt x="1795" y="1032"/>
                  </a:cubicBezTo>
                  <a:cubicBezTo>
                    <a:pt x="1782" y="993"/>
                    <a:pt x="1795" y="942"/>
                    <a:pt x="1821" y="916"/>
                  </a:cubicBezTo>
                  <a:lnTo>
                    <a:pt x="1846" y="916"/>
                  </a:lnTo>
                  <a:cubicBezTo>
                    <a:pt x="2040" y="864"/>
                    <a:pt x="2066" y="839"/>
                    <a:pt x="2066" y="658"/>
                  </a:cubicBezTo>
                  <a:cubicBezTo>
                    <a:pt x="2053" y="645"/>
                    <a:pt x="2053" y="619"/>
                    <a:pt x="2066" y="606"/>
                  </a:cubicBezTo>
                  <a:lnTo>
                    <a:pt x="2066" y="529"/>
                  </a:lnTo>
                  <a:cubicBezTo>
                    <a:pt x="2032" y="507"/>
                    <a:pt x="1999" y="475"/>
                    <a:pt x="1957" y="475"/>
                  </a:cubicBezTo>
                  <a:cubicBezTo>
                    <a:pt x="1951" y="475"/>
                    <a:pt x="1944" y="476"/>
                    <a:pt x="1937" y="478"/>
                  </a:cubicBezTo>
                  <a:cubicBezTo>
                    <a:pt x="1905" y="442"/>
                    <a:pt x="1876" y="429"/>
                    <a:pt x="1847" y="429"/>
                  </a:cubicBezTo>
                  <a:cubicBezTo>
                    <a:pt x="1793" y="429"/>
                    <a:pt x="1742" y="474"/>
                    <a:pt x="1692" y="490"/>
                  </a:cubicBezTo>
                  <a:cubicBezTo>
                    <a:pt x="1673" y="490"/>
                    <a:pt x="1654" y="518"/>
                    <a:pt x="1635" y="518"/>
                  </a:cubicBezTo>
                  <a:cubicBezTo>
                    <a:pt x="1628" y="518"/>
                    <a:pt x="1621" y="514"/>
                    <a:pt x="1614" y="503"/>
                  </a:cubicBezTo>
                  <a:cubicBezTo>
                    <a:pt x="1550" y="400"/>
                    <a:pt x="1408" y="413"/>
                    <a:pt x="1331" y="310"/>
                  </a:cubicBezTo>
                  <a:cubicBezTo>
                    <a:pt x="1292" y="271"/>
                    <a:pt x="1202" y="271"/>
                    <a:pt x="1240" y="207"/>
                  </a:cubicBezTo>
                  <a:cubicBezTo>
                    <a:pt x="1266" y="129"/>
                    <a:pt x="1202" y="65"/>
                    <a:pt x="118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14"/>
            <p:cNvSpPr/>
            <p:nvPr/>
          </p:nvSpPr>
          <p:spPr>
            <a:xfrm rot="10800000" flipH="1">
              <a:off x="7127238" y="5719"/>
              <a:ext cx="203783" cy="238504"/>
            </a:xfrm>
            <a:custGeom>
              <a:avLst/>
              <a:gdLst/>
              <a:ahLst/>
              <a:cxnLst/>
              <a:rect l="l" t="t" r="r" b="b"/>
              <a:pathLst>
                <a:path w="1497" h="1752" extrusionOk="0">
                  <a:moveTo>
                    <a:pt x="504" y="581"/>
                  </a:moveTo>
                  <a:cubicBezTo>
                    <a:pt x="452" y="581"/>
                    <a:pt x="426" y="594"/>
                    <a:pt x="426" y="646"/>
                  </a:cubicBezTo>
                  <a:cubicBezTo>
                    <a:pt x="413" y="697"/>
                    <a:pt x="426" y="775"/>
                    <a:pt x="426" y="839"/>
                  </a:cubicBezTo>
                  <a:cubicBezTo>
                    <a:pt x="555" y="788"/>
                    <a:pt x="530" y="684"/>
                    <a:pt x="504" y="581"/>
                  </a:cubicBezTo>
                  <a:close/>
                  <a:moveTo>
                    <a:pt x="78" y="1523"/>
                  </a:moveTo>
                  <a:cubicBezTo>
                    <a:pt x="78" y="1535"/>
                    <a:pt x="78" y="1561"/>
                    <a:pt x="65" y="1574"/>
                  </a:cubicBezTo>
                  <a:cubicBezTo>
                    <a:pt x="65" y="1561"/>
                    <a:pt x="78" y="1535"/>
                    <a:pt x="78" y="1523"/>
                  </a:cubicBezTo>
                  <a:close/>
                  <a:moveTo>
                    <a:pt x="981" y="1"/>
                  </a:moveTo>
                  <a:cubicBezTo>
                    <a:pt x="839" y="233"/>
                    <a:pt x="800" y="504"/>
                    <a:pt x="646" y="723"/>
                  </a:cubicBezTo>
                  <a:lnTo>
                    <a:pt x="633" y="723"/>
                  </a:lnTo>
                  <a:cubicBezTo>
                    <a:pt x="620" y="762"/>
                    <a:pt x="594" y="800"/>
                    <a:pt x="568" y="813"/>
                  </a:cubicBezTo>
                  <a:cubicBezTo>
                    <a:pt x="530" y="839"/>
                    <a:pt x="517" y="878"/>
                    <a:pt x="530" y="904"/>
                  </a:cubicBezTo>
                  <a:cubicBezTo>
                    <a:pt x="515" y="918"/>
                    <a:pt x="495" y="933"/>
                    <a:pt x="477" y="933"/>
                  </a:cubicBezTo>
                  <a:cubicBezTo>
                    <a:pt x="463" y="933"/>
                    <a:pt x="450" y="925"/>
                    <a:pt x="439" y="904"/>
                  </a:cubicBezTo>
                  <a:lnTo>
                    <a:pt x="439" y="852"/>
                  </a:lnTo>
                  <a:lnTo>
                    <a:pt x="439" y="839"/>
                  </a:lnTo>
                  <a:lnTo>
                    <a:pt x="426" y="839"/>
                  </a:lnTo>
                  <a:cubicBezTo>
                    <a:pt x="401" y="839"/>
                    <a:pt x="388" y="839"/>
                    <a:pt x="388" y="878"/>
                  </a:cubicBezTo>
                  <a:cubicBezTo>
                    <a:pt x="375" y="904"/>
                    <a:pt x="336" y="891"/>
                    <a:pt x="323" y="929"/>
                  </a:cubicBezTo>
                  <a:cubicBezTo>
                    <a:pt x="285" y="981"/>
                    <a:pt x="181" y="994"/>
                    <a:pt x="207" y="1097"/>
                  </a:cubicBezTo>
                  <a:cubicBezTo>
                    <a:pt x="207" y="1110"/>
                    <a:pt x="181" y="1136"/>
                    <a:pt x="181" y="1136"/>
                  </a:cubicBezTo>
                  <a:cubicBezTo>
                    <a:pt x="173" y="1135"/>
                    <a:pt x="166" y="1135"/>
                    <a:pt x="159" y="1135"/>
                  </a:cubicBezTo>
                  <a:cubicBezTo>
                    <a:pt x="32" y="1135"/>
                    <a:pt x="77" y="1242"/>
                    <a:pt x="52" y="1303"/>
                  </a:cubicBezTo>
                  <a:cubicBezTo>
                    <a:pt x="14" y="1445"/>
                    <a:pt x="1" y="1574"/>
                    <a:pt x="14" y="1716"/>
                  </a:cubicBezTo>
                  <a:lnTo>
                    <a:pt x="1" y="1742"/>
                  </a:lnTo>
                  <a:cubicBezTo>
                    <a:pt x="413" y="1742"/>
                    <a:pt x="839" y="1729"/>
                    <a:pt x="1265" y="1716"/>
                  </a:cubicBezTo>
                  <a:cubicBezTo>
                    <a:pt x="1280" y="1742"/>
                    <a:pt x="1298" y="1751"/>
                    <a:pt x="1317" y="1751"/>
                  </a:cubicBezTo>
                  <a:cubicBezTo>
                    <a:pt x="1345" y="1751"/>
                    <a:pt x="1376" y="1731"/>
                    <a:pt x="1406" y="1716"/>
                  </a:cubicBezTo>
                  <a:cubicBezTo>
                    <a:pt x="1415" y="1712"/>
                    <a:pt x="1425" y="1710"/>
                    <a:pt x="1435" y="1710"/>
                  </a:cubicBezTo>
                  <a:cubicBezTo>
                    <a:pt x="1457" y="1710"/>
                    <a:pt x="1479" y="1716"/>
                    <a:pt x="1497" y="1716"/>
                  </a:cubicBezTo>
                  <a:cubicBezTo>
                    <a:pt x="1465" y="1708"/>
                    <a:pt x="1432" y="1690"/>
                    <a:pt x="1413" y="1690"/>
                  </a:cubicBezTo>
                  <a:cubicBezTo>
                    <a:pt x="1401" y="1690"/>
                    <a:pt x="1393" y="1697"/>
                    <a:pt x="1393" y="1716"/>
                  </a:cubicBezTo>
                  <a:lnTo>
                    <a:pt x="1342" y="1716"/>
                  </a:lnTo>
                  <a:cubicBezTo>
                    <a:pt x="1337" y="1701"/>
                    <a:pt x="1330" y="1696"/>
                    <a:pt x="1322" y="1696"/>
                  </a:cubicBezTo>
                  <a:cubicBezTo>
                    <a:pt x="1309" y="1696"/>
                    <a:pt x="1293" y="1708"/>
                    <a:pt x="1277" y="1716"/>
                  </a:cubicBezTo>
                  <a:cubicBezTo>
                    <a:pt x="1265" y="1677"/>
                    <a:pt x="1252" y="1639"/>
                    <a:pt x="1226" y="1613"/>
                  </a:cubicBezTo>
                  <a:cubicBezTo>
                    <a:pt x="1213" y="1548"/>
                    <a:pt x="1239" y="1484"/>
                    <a:pt x="1290" y="1445"/>
                  </a:cubicBezTo>
                  <a:lnTo>
                    <a:pt x="1329" y="1432"/>
                  </a:lnTo>
                  <a:cubicBezTo>
                    <a:pt x="1406" y="1329"/>
                    <a:pt x="1265" y="1316"/>
                    <a:pt x="1265" y="1252"/>
                  </a:cubicBezTo>
                  <a:cubicBezTo>
                    <a:pt x="1226" y="1300"/>
                    <a:pt x="1202" y="1348"/>
                    <a:pt x="1155" y="1348"/>
                  </a:cubicBezTo>
                  <a:cubicBezTo>
                    <a:pt x="1139" y="1348"/>
                    <a:pt x="1120" y="1342"/>
                    <a:pt x="1097" y="1329"/>
                  </a:cubicBezTo>
                  <a:cubicBezTo>
                    <a:pt x="1084" y="1316"/>
                    <a:pt x="1068" y="1310"/>
                    <a:pt x="1052" y="1310"/>
                  </a:cubicBezTo>
                  <a:cubicBezTo>
                    <a:pt x="1036" y="1310"/>
                    <a:pt x="1020" y="1316"/>
                    <a:pt x="1007" y="1329"/>
                  </a:cubicBezTo>
                  <a:cubicBezTo>
                    <a:pt x="1007" y="1316"/>
                    <a:pt x="994" y="1316"/>
                    <a:pt x="981" y="1316"/>
                  </a:cubicBezTo>
                  <a:cubicBezTo>
                    <a:pt x="968" y="1252"/>
                    <a:pt x="981" y="1187"/>
                    <a:pt x="929" y="1149"/>
                  </a:cubicBezTo>
                  <a:lnTo>
                    <a:pt x="865" y="1123"/>
                  </a:lnTo>
                  <a:cubicBezTo>
                    <a:pt x="865" y="1058"/>
                    <a:pt x="826" y="994"/>
                    <a:pt x="891" y="929"/>
                  </a:cubicBezTo>
                  <a:cubicBezTo>
                    <a:pt x="916" y="916"/>
                    <a:pt x="916" y="891"/>
                    <a:pt x="891" y="865"/>
                  </a:cubicBezTo>
                  <a:cubicBezTo>
                    <a:pt x="891" y="865"/>
                    <a:pt x="885" y="859"/>
                    <a:pt x="877" y="859"/>
                  </a:cubicBezTo>
                  <a:cubicBezTo>
                    <a:pt x="873" y="859"/>
                    <a:pt x="869" y="861"/>
                    <a:pt x="865" y="865"/>
                  </a:cubicBezTo>
                  <a:cubicBezTo>
                    <a:pt x="826" y="865"/>
                    <a:pt x="813" y="904"/>
                    <a:pt x="826" y="929"/>
                  </a:cubicBezTo>
                  <a:cubicBezTo>
                    <a:pt x="878" y="1045"/>
                    <a:pt x="787" y="1020"/>
                    <a:pt x="723" y="1033"/>
                  </a:cubicBezTo>
                  <a:cubicBezTo>
                    <a:pt x="684" y="1020"/>
                    <a:pt x="671" y="968"/>
                    <a:pt x="684" y="929"/>
                  </a:cubicBezTo>
                  <a:cubicBezTo>
                    <a:pt x="697" y="852"/>
                    <a:pt x="723" y="775"/>
                    <a:pt x="736" y="684"/>
                  </a:cubicBezTo>
                  <a:cubicBezTo>
                    <a:pt x="775" y="671"/>
                    <a:pt x="775" y="633"/>
                    <a:pt x="787" y="607"/>
                  </a:cubicBezTo>
                  <a:cubicBezTo>
                    <a:pt x="852" y="452"/>
                    <a:pt x="865" y="259"/>
                    <a:pt x="981" y="130"/>
                  </a:cubicBezTo>
                  <a:cubicBezTo>
                    <a:pt x="1007" y="91"/>
                    <a:pt x="1007" y="27"/>
                    <a:pt x="98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14"/>
            <p:cNvSpPr/>
            <p:nvPr/>
          </p:nvSpPr>
          <p:spPr>
            <a:xfrm rot="10800000" flipH="1">
              <a:off x="7329117" y="9257"/>
              <a:ext cx="9665" cy="2995"/>
            </a:xfrm>
            <a:custGeom>
              <a:avLst/>
              <a:gdLst/>
              <a:ahLst/>
              <a:cxnLst/>
              <a:rect l="l" t="t" r="r" b="b"/>
              <a:pathLst>
                <a:path w="71" h="22" extrusionOk="0">
                  <a:moveTo>
                    <a:pt x="48" y="0"/>
                  </a:moveTo>
                  <a:cubicBezTo>
                    <a:pt x="35" y="0"/>
                    <a:pt x="18" y="12"/>
                    <a:pt x="1" y="12"/>
                  </a:cubicBezTo>
                  <a:lnTo>
                    <a:pt x="39" y="12"/>
                  </a:lnTo>
                  <a:cubicBezTo>
                    <a:pt x="43" y="10"/>
                    <a:pt x="47" y="9"/>
                    <a:pt x="50" y="9"/>
                  </a:cubicBezTo>
                  <a:cubicBezTo>
                    <a:pt x="60" y="9"/>
                    <a:pt x="67" y="17"/>
                    <a:pt x="69" y="20"/>
                  </a:cubicBezTo>
                  <a:lnTo>
                    <a:pt x="69" y="20"/>
                  </a:lnTo>
                  <a:cubicBezTo>
                    <a:pt x="69" y="18"/>
                    <a:pt x="67" y="16"/>
                    <a:pt x="65" y="12"/>
                  </a:cubicBezTo>
                  <a:cubicBezTo>
                    <a:pt x="61" y="3"/>
                    <a:pt x="55" y="0"/>
                    <a:pt x="48" y="0"/>
                  </a:cubicBezTo>
                  <a:close/>
                  <a:moveTo>
                    <a:pt x="69" y="20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70" y="21"/>
                    <a:pt x="70" y="21"/>
                    <a:pt x="69" y="2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14"/>
            <p:cNvSpPr/>
            <p:nvPr/>
          </p:nvSpPr>
          <p:spPr>
            <a:xfrm rot="10800000" flipH="1">
              <a:off x="6732330" y="542491"/>
              <a:ext cx="45739" cy="42746"/>
            </a:xfrm>
            <a:custGeom>
              <a:avLst/>
              <a:gdLst/>
              <a:ahLst/>
              <a:cxnLst/>
              <a:rect l="l" t="t" r="r" b="b"/>
              <a:pathLst>
                <a:path w="336" h="314" extrusionOk="0">
                  <a:moveTo>
                    <a:pt x="203" y="1"/>
                  </a:moveTo>
                  <a:cubicBezTo>
                    <a:pt x="186" y="1"/>
                    <a:pt x="166" y="6"/>
                    <a:pt x="142" y="17"/>
                  </a:cubicBezTo>
                  <a:lnTo>
                    <a:pt x="117" y="17"/>
                  </a:lnTo>
                  <a:cubicBezTo>
                    <a:pt x="94" y="28"/>
                    <a:pt x="72" y="59"/>
                    <a:pt x="34" y="59"/>
                  </a:cubicBezTo>
                  <a:cubicBezTo>
                    <a:pt x="27" y="59"/>
                    <a:pt x="21" y="58"/>
                    <a:pt x="13" y="56"/>
                  </a:cubicBezTo>
                  <a:cubicBezTo>
                    <a:pt x="1" y="108"/>
                    <a:pt x="1" y="146"/>
                    <a:pt x="13" y="198"/>
                  </a:cubicBezTo>
                  <a:cubicBezTo>
                    <a:pt x="39" y="211"/>
                    <a:pt x="52" y="237"/>
                    <a:pt x="52" y="262"/>
                  </a:cubicBezTo>
                  <a:cubicBezTo>
                    <a:pt x="78" y="262"/>
                    <a:pt x="78" y="288"/>
                    <a:pt x="91" y="314"/>
                  </a:cubicBezTo>
                  <a:cubicBezTo>
                    <a:pt x="130" y="314"/>
                    <a:pt x="181" y="301"/>
                    <a:pt x="220" y="275"/>
                  </a:cubicBezTo>
                  <a:cubicBezTo>
                    <a:pt x="284" y="237"/>
                    <a:pt x="336" y="198"/>
                    <a:pt x="310" y="120"/>
                  </a:cubicBezTo>
                  <a:cubicBezTo>
                    <a:pt x="290" y="61"/>
                    <a:pt x="262" y="1"/>
                    <a:pt x="20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14"/>
            <p:cNvSpPr/>
            <p:nvPr/>
          </p:nvSpPr>
          <p:spPr>
            <a:xfrm rot="10800000" flipH="1">
              <a:off x="7764456" y="351088"/>
              <a:ext cx="179144" cy="115985"/>
            </a:xfrm>
            <a:custGeom>
              <a:avLst/>
              <a:gdLst/>
              <a:ahLst/>
              <a:cxnLst/>
              <a:rect l="l" t="t" r="r" b="b"/>
              <a:pathLst>
                <a:path w="1316" h="852" extrusionOk="0">
                  <a:moveTo>
                    <a:pt x="852" y="0"/>
                  </a:moveTo>
                  <a:lnTo>
                    <a:pt x="748" y="13"/>
                  </a:lnTo>
                  <a:cubicBezTo>
                    <a:pt x="658" y="13"/>
                    <a:pt x="568" y="52"/>
                    <a:pt x="503" y="129"/>
                  </a:cubicBezTo>
                  <a:lnTo>
                    <a:pt x="478" y="129"/>
                  </a:lnTo>
                  <a:cubicBezTo>
                    <a:pt x="400" y="129"/>
                    <a:pt x="387" y="194"/>
                    <a:pt x="375" y="232"/>
                  </a:cubicBezTo>
                  <a:cubicBezTo>
                    <a:pt x="362" y="284"/>
                    <a:pt x="349" y="336"/>
                    <a:pt x="336" y="374"/>
                  </a:cubicBezTo>
                  <a:lnTo>
                    <a:pt x="258" y="374"/>
                  </a:lnTo>
                  <a:cubicBezTo>
                    <a:pt x="218" y="363"/>
                    <a:pt x="187" y="358"/>
                    <a:pt x="162" y="358"/>
                  </a:cubicBezTo>
                  <a:cubicBezTo>
                    <a:pt x="100" y="358"/>
                    <a:pt x="76" y="394"/>
                    <a:pt x="39" y="477"/>
                  </a:cubicBezTo>
                  <a:cubicBezTo>
                    <a:pt x="1" y="581"/>
                    <a:pt x="26" y="684"/>
                    <a:pt x="91" y="774"/>
                  </a:cubicBezTo>
                  <a:cubicBezTo>
                    <a:pt x="149" y="784"/>
                    <a:pt x="200" y="852"/>
                    <a:pt x="266" y="852"/>
                  </a:cubicBezTo>
                  <a:cubicBezTo>
                    <a:pt x="287" y="852"/>
                    <a:pt x="310" y="845"/>
                    <a:pt x="336" y="826"/>
                  </a:cubicBezTo>
                  <a:cubicBezTo>
                    <a:pt x="393" y="778"/>
                    <a:pt x="472" y="751"/>
                    <a:pt x="546" y="751"/>
                  </a:cubicBezTo>
                  <a:cubicBezTo>
                    <a:pt x="571" y="751"/>
                    <a:pt x="596" y="754"/>
                    <a:pt x="620" y="761"/>
                  </a:cubicBezTo>
                  <a:cubicBezTo>
                    <a:pt x="671" y="774"/>
                    <a:pt x="736" y="774"/>
                    <a:pt x="787" y="774"/>
                  </a:cubicBezTo>
                  <a:cubicBezTo>
                    <a:pt x="852" y="774"/>
                    <a:pt x="852" y="722"/>
                    <a:pt x="852" y="684"/>
                  </a:cubicBezTo>
                  <a:lnTo>
                    <a:pt x="916" y="671"/>
                  </a:lnTo>
                  <a:lnTo>
                    <a:pt x="993" y="697"/>
                  </a:lnTo>
                  <a:lnTo>
                    <a:pt x="1019" y="671"/>
                  </a:lnTo>
                  <a:cubicBezTo>
                    <a:pt x="1019" y="645"/>
                    <a:pt x="1019" y="619"/>
                    <a:pt x="1019" y="581"/>
                  </a:cubicBezTo>
                  <a:cubicBezTo>
                    <a:pt x="1084" y="477"/>
                    <a:pt x="1097" y="349"/>
                    <a:pt x="1058" y="232"/>
                  </a:cubicBezTo>
                  <a:cubicBezTo>
                    <a:pt x="1047" y="201"/>
                    <a:pt x="1072" y="178"/>
                    <a:pt x="1109" y="178"/>
                  </a:cubicBezTo>
                  <a:cubicBezTo>
                    <a:pt x="1117" y="178"/>
                    <a:pt x="1126" y="179"/>
                    <a:pt x="1135" y="181"/>
                  </a:cubicBezTo>
                  <a:cubicBezTo>
                    <a:pt x="1151" y="185"/>
                    <a:pt x="1165" y="187"/>
                    <a:pt x="1178" y="187"/>
                  </a:cubicBezTo>
                  <a:cubicBezTo>
                    <a:pt x="1250" y="187"/>
                    <a:pt x="1283" y="130"/>
                    <a:pt x="1316" y="65"/>
                  </a:cubicBezTo>
                  <a:cubicBezTo>
                    <a:pt x="1296" y="45"/>
                    <a:pt x="1274" y="36"/>
                    <a:pt x="1251" y="36"/>
                  </a:cubicBezTo>
                  <a:cubicBezTo>
                    <a:pt x="1229" y="36"/>
                    <a:pt x="1206" y="45"/>
                    <a:pt x="1187" y="65"/>
                  </a:cubicBezTo>
                  <a:cubicBezTo>
                    <a:pt x="1142" y="123"/>
                    <a:pt x="1093" y="145"/>
                    <a:pt x="1043" y="145"/>
                  </a:cubicBezTo>
                  <a:cubicBezTo>
                    <a:pt x="993" y="145"/>
                    <a:pt x="942" y="123"/>
                    <a:pt x="890" y="91"/>
                  </a:cubicBezTo>
                  <a:cubicBezTo>
                    <a:pt x="865" y="65"/>
                    <a:pt x="839" y="39"/>
                    <a:pt x="85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8" name="Google Shape;1998;p14"/>
            <p:cNvSpPr/>
            <p:nvPr/>
          </p:nvSpPr>
          <p:spPr>
            <a:xfrm rot="10800000" flipH="1">
              <a:off x="7069384" y="126468"/>
              <a:ext cx="45739" cy="26682"/>
            </a:xfrm>
            <a:custGeom>
              <a:avLst/>
              <a:gdLst/>
              <a:ahLst/>
              <a:cxnLst/>
              <a:rect l="l" t="t" r="r" b="b"/>
              <a:pathLst>
                <a:path w="336" h="196" extrusionOk="0">
                  <a:moveTo>
                    <a:pt x="285" y="0"/>
                  </a:moveTo>
                  <a:cubicBezTo>
                    <a:pt x="267" y="0"/>
                    <a:pt x="247" y="8"/>
                    <a:pt x="232" y="15"/>
                  </a:cubicBezTo>
                  <a:lnTo>
                    <a:pt x="0" y="170"/>
                  </a:lnTo>
                  <a:lnTo>
                    <a:pt x="13" y="196"/>
                  </a:lnTo>
                  <a:cubicBezTo>
                    <a:pt x="78" y="196"/>
                    <a:pt x="168" y="196"/>
                    <a:pt x="232" y="183"/>
                  </a:cubicBezTo>
                  <a:cubicBezTo>
                    <a:pt x="284" y="170"/>
                    <a:pt x="310" y="144"/>
                    <a:pt x="323" y="106"/>
                  </a:cubicBezTo>
                  <a:cubicBezTo>
                    <a:pt x="336" y="80"/>
                    <a:pt x="336" y="41"/>
                    <a:pt x="323" y="15"/>
                  </a:cubicBezTo>
                  <a:cubicBezTo>
                    <a:pt x="312" y="4"/>
                    <a:pt x="299" y="0"/>
                    <a:pt x="28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9" name="Google Shape;1999;p14"/>
            <p:cNvSpPr/>
            <p:nvPr/>
          </p:nvSpPr>
          <p:spPr>
            <a:xfrm rot="10800000" flipH="1">
              <a:off x="7557404" y="186094"/>
              <a:ext cx="21100" cy="40976"/>
            </a:xfrm>
            <a:custGeom>
              <a:avLst/>
              <a:gdLst/>
              <a:ahLst/>
              <a:cxnLst/>
              <a:rect l="l" t="t" r="r" b="b"/>
              <a:pathLst>
                <a:path w="155" h="301" extrusionOk="0">
                  <a:moveTo>
                    <a:pt x="53" y="0"/>
                  </a:moveTo>
                  <a:cubicBezTo>
                    <a:pt x="48" y="0"/>
                    <a:pt x="43" y="2"/>
                    <a:pt x="39" y="4"/>
                  </a:cubicBezTo>
                  <a:cubicBezTo>
                    <a:pt x="0" y="4"/>
                    <a:pt x="0" y="43"/>
                    <a:pt x="0" y="68"/>
                  </a:cubicBezTo>
                  <a:cubicBezTo>
                    <a:pt x="13" y="133"/>
                    <a:pt x="26" y="184"/>
                    <a:pt x="26" y="249"/>
                  </a:cubicBezTo>
                  <a:cubicBezTo>
                    <a:pt x="26" y="288"/>
                    <a:pt x="52" y="300"/>
                    <a:pt x="90" y="300"/>
                  </a:cubicBezTo>
                  <a:cubicBezTo>
                    <a:pt x="129" y="300"/>
                    <a:pt x="155" y="262"/>
                    <a:pt x="155" y="223"/>
                  </a:cubicBezTo>
                  <a:cubicBezTo>
                    <a:pt x="155" y="159"/>
                    <a:pt x="90" y="107"/>
                    <a:pt x="90" y="43"/>
                  </a:cubicBezTo>
                  <a:cubicBezTo>
                    <a:pt x="90" y="22"/>
                    <a:pt x="73" y="0"/>
                    <a:pt x="5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0" name="Google Shape;2000;p14"/>
            <p:cNvSpPr/>
            <p:nvPr/>
          </p:nvSpPr>
          <p:spPr>
            <a:xfrm rot="10800000" flipH="1">
              <a:off x="7566117" y="554470"/>
              <a:ext cx="38796" cy="44243"/>
            </a:xfrm>
            <a:custGeom>
              <a:avLst/>
              <a:gdLst/>
              <a:ahLst/>
              <a:cxnLst/>
              <a:rect l="l" t="t" r="r" b="b"/>
              <a:pathLst>
                <a:path w="285" h="325" extrusionOk="0">
                  <a:moveTo>
                    <a:pt x="117" y="0"/>
                  </a:moveTo>
                  <a:cubicBezTo>
                    <a:pt x="91" y="0"/>
                    <a:pt x="65" y="13"/>
                    <a:pt x="65" y="39"/>
                  </a:cubicBezTo>
                  <a:cubicBezTo>
                    <a:pt x="104" y="91"/>
                    <a:pt x="65" y="116"/>
                    <a:pt x="0" y="116"/>
                  </a:cubicBezTo>
                  <a:cubicBezTo>
                    <a:pt x="39" y="207"/>
                    <a:pt x="168" y="219"/>
                    <a:pt x="181" y="323"/>
                  </a:cubicBezTo>
                  <a:cubicBezTo>
                    <a:pt x="181" y="323"/>
                    <a:pt x="188" y="324"/>
                    <a:pt x="199" y="324"/>
                  </a:cubicBezTo>
                  <a:cubicBezTo>
                    <a:pt x="221" y="324"/>
                    <a:pt x="258" y="318"/>
                    <a:pt x="284" y="284"/>
                  </a:cubicBezTo>
                  <a:cubicBezTo>
                    <a:pt x="181" y="271"/>
                    <a:pt x="194" y="181"/>
                    <a:pt x="168" y="116"/>
                  </a:cubicBezTo>
                  <a:cubicBezTo>
                    <a:pt x="155" y="78"/>
                    <a:pt x="142" y="39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1" name="Google Shape;2001;p14"/>
            <p:cNvSpPr/>
            <p:nvPr/>
          </p:nvSpPr>
          <p:spPr>
            <a:xfrm rot="10800000" flipH="1">
              <a:off x="7948774" y="173842"/>
              <a:ext cx="31718" cy="28588"/>
            </a:xfrm>
            <a:custGeom>
              <a:avLst/>
              <a:gdLst/>
              <a:ahLst/>
              <a:cxnLst/>
              <a:rect l="l" t="t" r="r" b="b"/>
              <a:pathLst>
                <a:path w="233" h="210" extrusionOk="0">
                  <a:moveTo>
                    <a:pt x="117" y="0"/>
                  </a:moveTo>
                  <a:cubicBezTo>
                    <a:pt x="81" y="0"/>
                    <a:pt x="54" y="28"/>
                    <a:pt x="26" y="55"/>
                  </a:cubicBezTo>
                  <a:cubicBezTo>
                    <a:pt x="13" y="119"/>
                    <a:pt x="1" y="184"/>
                    <a:pt x="91" y="210"/>
                  </a:cubicBezTo>
                  <a:cubicBezTo>
                    <a:pt x="97" y="203"/>
                    <a:pt x="104" y="200"/>
                    <a:pt x="110" y="200"/>
                  </a:cubicBezTo>
                  <a:cubicBezTo>
                    <a:pt x="117" y="200"/>
                    <a:pt x="123" y="203"/>
                    <a:pt x="129" y="210"/>
                  </a:cubicBezTo>
                  <a:cubicBezTo>
                    <a:pt x="129" y="184"/>
                    <a:pt x="155" y="158"/>
                    <a:pt x="181" y="145"/>
                  </a:cubicBezTo>
                  <a:cubicBezTo>
                    <a:pt x="194" y="94"/>
                    <a:pt x="233" y="68"/>
                    <a:pt x="168" y="16"/>
                  </a:cubicBezTo>
                  <a:cubicBezTo>
                    <a:pt x="149" y="5"/>
                    <a:pt x="133" y="0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2" name="Google Shape;2002;p14"/>
            <p:cNvSpPr/>
            <p:nvPr/>
          </p:nvSpPr>
          <p:spPr>
            <a:xfrm rot="10800000" flipH="1">
              <a:off x="7142076" y="167716"/>
              <a:ext cx="23958" cy="23823"/>
            </a:xfrm>
            <a:custGeom>
              <a:avLst/>
              <a:gdLst/>
              <a:ahLst/>
              <a:cxnLst/>
              <a:rect l="l" t="t" r="r" b="b"/>
              <a:pathLst>
                <a:path w="176" h="175" extrusionOk="0">
                  <a:moveTo>
                    <a:pt x="124" y="1"/>
                  </a:moveTo>
                  <a:cubicBezTo>
                    <a:pt x="21" y="1"/>
                    <a:pt x="72" y="117"/>
                    <a:pt x="21" y="156"/>
                  </a:cubicBezTo>
                  <a:cubicBezTo>
                    <a:pt x="2" y="169"/>
                    <a:pt x="0" y="173"/>
                    <a:pt x="5" y="173"/>
                  </a:cubicBezTo>
                  <a:cubicBezTo>
                    <a:pt x="11" y="173"/>
                    <a:pt x="29" y="166"/>
                    <a:pt x="34" y="166"/>
                  </a:cubicBezTo>
                  <a:cubicBezTo>
                    <a:pt x="36" y="166"/>
                    <a:pt x="36" y="166"/>
                    <a:pt x="34" y="168"/>
                  </a:cubicBezTo>
                  <a:cubicBezTo>
                    <a:pt x="48" y="172"/>
                    <a:pt x="60" y="174"/>
                    <a:pt x="72" y="174"/>
                  </a:cubicBezTo>
                  <a:cubicBezTo>
                    <a:pt x="132" y="174"/>
                    <a:pt x="152" y="122"/>
                    <a:pt x="163" y="78"/>
                  </a:cubicBezTo>
                  <a:cubicBezTo>
                    <a:pt x="176" y="39"/>
                    <a:pt x="163" y="1"/>
                    <a:pt x="12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3" name="Google Shape;2003;p14"/>
            <p:cNvSpPr/>
            <p:nvPr/>
          </p:nvSpPr>
          <p:spPr>
            <a:xfrm rot="10800000" flipH="1">
              <a:off x="7464293" y="300174"/>
              <a:ext cx="24775" cy="25457"/>
            </a:xfrm>
            <a:custGeom>
              <a:avLst/>
              <a:gdLst/>
              <a:ahLst/>
              <a:cxnLst/>
              <a:rect l="l" t="t" r="r" b="b"/>
              <a:pathLst>
                <a:path w="182" h="187" extrusionOk="0">
                  <a:moveTo>
                    <a:pt x="39" y="0"/>
                  </a:moveTo>
                  <a:cubicBezTo>
                    <a:pt x="26" y="0"/>
                    <a:pt x="14" y="10"/>
                    <a:pt x="14" y="19"/>
                  </a:cubicBezTo>
                  <a:cubicBezTo>
                    <a:pt x="1" y="83"/>
                    <a:pt x="52" y="135"/>
                    <a:pt x="78" y="173"/>
                  </a:cubicBezTo>
                  <a:cubicBezTo>
                    <a:pt x="78" y="186"/>
                    <a:pt x="117" y="186"/>
                    <a:pt x="130" y="186"/>
                  </a:cubicBezTo>
                  <a:cubicBezTo>
                    <a:pt x="142" y="186"/>
                    <a:pt x="168" y="173"/>
                    <a:pt x="181" y="135"/>
                  </a:cubicBezTo>
                  <a:cubicBezTo>
                    <a:pt x="130" y="109"/>
                    <a:pt x="130" y="32"/>
                    <a:pt x="52" y="6"/>
                  </a:cubicBezTo>
                  <a:cubicBezTo>
                    <a:pt x="48" y="2"/>
                    <a:pt x="44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4" name="Google Shape;2004;p14"/>
            <p:cNvSpPr/>
            <p:nvPr/>
          </p:nvSpPr>
          <p:spPr>
            <a:xfrm rot="10800000" flipH="1">
              <a:off x="6251388" y="135180"/>
              <a:ext cx="23006" cy="24504"/>
            </a:xfrm>
            <a:custGeom>
              <a:avLst/>
              <a:gdLst/>
              <a:ahLst/>
              <a:cxnLst/>
              <a:rect l="l" t="t" r="r" b="b"/>
              <a:pathLst>
                <a:path w="169" h="180" extrusionOk="0">
                  <a:moveTo>
                    <a:pt x="63" y="1"/>
                  </a:moveTo>
                  <a:cubicBezTo>
                    <a:pt x="55" y="1"/>
                    <a:pt x="47" y="4"/>
                    <a:pt x="39" y="12"/>
                  </a:cubicBezTo>
                  <a:cubicBezTo>
                    <a:pt x="0" y="50"/>
                    <a:pt x="39" y="63"/>
                    <a:pt x="39" y="76"/>
                  </a:cubicBezTo>
                  <a:cubicBezTo>
                    <a:pt x="78" y="115"/>
                    <a:pt x="117" y="154"/>
                    <a:pt x="168" y="179"/>
                  </a:cubicBezTo>
                  <a:cubicBezTo>
                    <a:pt x="142" y="128"/>
                    <a:pt x="142" y="76"/>
                    <a:pt x="104" y="25"/>
                  </a:cubicBezTo>
                  <a:cubicBezTo>
                    <a:pt x="95" y="16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5" name="Google Shape;2005;p14"/>
            <p:cNvSpPr/>
            <p:nvPr/>
          </p:nvSpPr>
          <p:spPr>
            <a:xfrm rot="10800000" flipH="1">
              <a:off x="6274257" y="128101"/>
              <a:ext cx="5309" cy="7215"/>
            </a:xfrm>
            <a:custGeom>
              <a:avLst/>
              <a:gdLst/>
              <a:ahLst/>
              <a:cxnLst/>
              <a:rect l="l" t="t" r="r" b="b"/>
              <a:pathLst>
                <a:path w="39" h="53" extrusionOk="0">
                  <a:moveTo>
                    <a:pt x="0" y="0"/>
                  </a:moveTo>
                  <a:cubicBezTo>
                    <a:pt x="0" y="13"/>
                    <a:pt x="13" y="39"/>
                    <a:pt x="39" y="52"/>
                  </a:cubicBezTo>
                  <a:cubicBezTo>
                    <a:pt x="26" y="26"/>
                    <a:pt x="13" y="13"/>
                    <a:pt x="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6" name="Google Shape;2006;p14"/>
            <p:cNvSpPr/>
            <p:nvPr/>
          </p:nvSpPr>
          <p:spPr>
            <a:xfrm rot="10800000" flipH="1">
              <a:off x="6200475" y="355037"/>
              <a:ext cx="382791" cy="321000"/>
            </a:xfrm>
            <a:custGeom>
              <a:avLst/>
              <a:gdLst/>
              <a:ahLst/>
              <a:cxnLst/>
              <a:rect l="l" t="t" r="r" b="b"/>
              <a:pathLst>
                <a:path w="2812" h="2358" extrusionOk="0">
                  <a:moveTo>
                    <a:pt x="607" y="491"/>
                  </a:moveTo>
                  <a:cubicBezTo>
                    <a:pt x="607" y="530"/>
                    <a:pt x="581" y="555"/>
                    <a:pt x="568" y="555"/>
                  </a:cubicBezTo>
                  <a:cubicBezTo>
                    <a:pt x="581" y="555"/>
                    <a:pt x="594" y="530"/>
                    <a:pt x="607" y="491"/>
                  </a:cubicBezTo>
                  <a:close/>
                  <a:moveTo>
                    <a:pt x="1277" y="607"/>
                  </a:moveTo>
                  <a:cubicBezTo>
                    <a:pt x="1290" y="620"/>
                    <a:pt x="1316" y="620"/>
                    <a:pt x="1329" y="620"/>
                  </a:cubicBezTo>
                  <a:lnTo>
                    <a:pt x="1277" y="620"/>
                  </a:lnTo>
                  <a:lnTo>
                    <a:pt x="1277" y="607"/>
                  </a:lnTo>
                  <a:close/>
                  <a:moveTo>
                    <a:pt x="336" y="1626"/>
                  </a:moveTo>
                  <a:cubicBezTo>
                    <a:pt x="387" y="1664"/>
                    <a:pt x="413" y="1729"/>
                    <a:pt x="478" y="1755"/>
                  </a:cubicBezTo>
                  <a:cubicBezTo>
                    <a:pt x="413" y="1742"/>
                    <a:pt x="387" y="1677"/>
                    <a:pt x="336" y="1639"/>
                  </a:cubicBezTo>
                  <a:lnTo>
                    <a:pt x="336" y="1626"/>
                  </a:lnTo>
                  <a:close/>
                  <a:moveTo>
                    <a:pt x="607" y="1"/>
                  </a:moveTo>
                  <a:lnTo>
                    <a:pt x="542" y="40"/>
                  </a:lnTo>
                  <a:lnTo>
                    <a:pt x="581" y="143"/>
                  </a:lnTo>
                  <a:lnTo>
                    <a:pt x="632" y="272"/>
                  </a:lnTo>
                  <a:cubicBezTo>
                    <a:pt x="658" y="297"/>
                    <a:pt x="658" y="336"/>
                    <a:pt x="697" y="336"/>
                  </a:cubicBezTo>
                  <a:cubicBezTo>
                    <a:pt x="761" y="414"/>
                    <a:pt x="697" y="452"/>
                    <a:pt x="645" y="491"/>
                  </a:cubicBezTo>
                  <a:lnTo>
                    <a:pt x="607" y="491"/>
                  </a:lnTo>
                  <a:cubicBezTo>
                    <a:pt x="580" y="477"/>
                    <a:pt x="549" y="457"/>
                    <a:pt x="526" y="457"/>
                  </a:cubicBezTo>
                  <a:cubicBezTo>
                    <a:pt x="505" y="457"/>
                    <a:pt x="491" y="474"/>
                    <a:pt x="491" y="530"/>
                  </a:cubicBezTo>
                  <a:cubicBezTo>
                    <a:pt x="465" y="530"/>
                    <a:pt x="439" y="542"/>
                    <a:pt x="426" y="542"/>
                  </a:cubicBezTo>
                  <a:cubicBezTo>
                    <a:pt x="392" y="565"/>
                    <a:pt x="378" y="609"/>
                    <a:pt x="338" y="609"/>
                  </a:cubicBezTo>
                  <a:cubicBezTo>
                    <a:pt x="334" y="609"/>
                    <a:pt x="328" y="608"/>
                    <a:pt x="323" y="607"/>
                  </a:cubicBezTo>
                  <a:cubicBezTo>
                    <a:pt x="271" y="581"/>
                    <a:pt x="323" y="517"/>
                    <a:pt x="297" y="478"/>
                  </a:cubicBezTo>
                  <a:cubicBezTo>
                    <a:pt x="284" y="478"/>
                    <a:pt x="271" y="478"/>
                    <a:pt x="271" y="465"/>
                  </a:cubicBezTo>
                  <a:cubicBezTo>
                    <a:pt x="246" y="465"/>
                    <a:pt x="233" y="452"/>
                    <a:pt x="233" y="439"/>
                  </a:cubicBezTo>
                  <a:lnTo>
                    <a:pt x="194" y="439"/>
                  </a:lnTo>
                  <a:cubicBezTo>
                    <a:pt x="194" y="426"/>
                    <a:pt x="194" y="414"/>
                    <a:pt x="194" y="414"/>
                  </a:cubicBezTo>
                  <a:cubicBezTo>
                    <a:pt x="155" y="414"/>
                    <a:pt x="129" y="439"/>
                    <a:pt x="104" y="439"/>
                  </a:cubicBezTo>
                  <a:cubicBezTo>
                    <a:pt x="1" y="452"/>
                    <a:pt x="26" y="504"/>
                    <a:pt x="78" y="555"/>
                  </a:cubicBezTo>
                  <a:lnTo>
                    <a:pt x="155" y="568"/>
                  </a:lnTo>
                  <a:cubicBezTo>
                    <a:pt x="181" y="633"/>
                    <a:pt x="284" y="633"/>
                    <a:pt x="258" y="736"/>
                  </a:cubicBezTo>
                  <a:cubicBezTo>
                    <a:pt x="142" y="813"/>
                    <a:pt x="117" y="865"/>
                    <a:pt x="168" y="968"/>
                  </a:cubicBezTo>
                  <a:lnTo>
                    <a:pt x="168" y="1032"/>
                  </a:lnTo>
                  <a:cubicBezTo>
                    <a:pt x="129" y="1032"/>
                    <a:pt x="91" y="1045"/>
                    <a:pt x="129" y="1097"/>
                  </a:cubicBezTo>
                  <a:cubicBezTo>
                    <a:pt x="220" y="1161"/>
                    <a:pt x="220" y="1277"/>
                    <a:pt x="129" y="1342"/>
                  </a:cubicBezTo>
                  <a:cubicBezTo>
                    <a:pt x="117" y="1368"/>
                    <a:pt x="104" y="1394"/>
                    <a:pt x="104" y="1432"/>
                  </a:cubicBezTo>
                  <a:cubicBezTo>
                    <a:pt x="194" y="1484"/>
                    <a:pt x="155" y="1587"/>
                    <a:pt x="194" y="1664"/>
                  </a:cubicBezTo>
                  <a:cubicBezTo>
                    <a:pt x="168" y="1664"/>
                    <a:pt x="168" y="1677"/>
                    <a:pt x="194" y="1690"/>
                  </a:cubicBezTo>
                  <a:cubicBezTo>
                    <a:pt x="207" y="1690"/>
                    <a:pt x="220" y="1690"/>
                    <a:pt x="233" y="1677"/>
                  </a:cubicBezTo>
                  <a:lnTo>
                    <a:pt x="297" y="1651"/>
                  </a:lnTo>
                  <a:cubicBezTo>
                    <a:pt x="336" y="1677"/>
                    <a:pt x="362" y="1729"/>
                    <a:pt x="362" y="1780"/>
                  </a:cubicBezTo>
                  <a:lnTo>
                    <a:pt x="413" y="1819"/>
                  </a:lnTo>
                  <a:cubicBezTo>
                    <a:pt x="400" y="1832"/>
                    <a:pt x="387" y="1858"/>
                    <a:pt x="400" y="1871"/>
                  </a:cubicBezTo>
                  <a:cubicBezTo>
                    <a:pt x="400" y="1884"/>
                    <a:pt x="400" y="1884"/>
                    <a:pt x="400" y="1896"/>
                  </a:cubicBezTo>
                  <a:cubicBezTo>
                    <a:pt x="323" y="1948"/>
                    <a:pt x="349" y="2000"/>
                    <a:pt x="387" y="2064"/>
                  </a:cubicBezTo>
                  <a:cubicBezTo>
                    <a:pt x="452" y="2064"/>
                    <a:pt x="503" y="2051"/>
                    <a:pt x="568" y="2025"/>
                  </a:cubicBezTo>
                  <a:cubicBezTo>
                    <a:pt x="529" y="1974"/>
                    <a:pt x="452" y="1987"/>
                    <a:pt x="439" y="1922"/>
                  </a:cubicBezTo>
                  <a:cubicBezTo>
                    <a:pt x="465" y="1871"/>
                    <a:pt x="503" y="1819"/>
                    <a:pt x="555" y="1780"/>
                  </a:cubicBezTo>
                  <a:cubicBezTo>
                    <a:pt x="632" y="1884"/>
                    <a:pt x="607" y="2025"/>
                    <a:pt x="697" y="2129"/>
                  </a:cubicBezTo>
                  <a:lnTo>
                    <a:pt x="723" y="2129"/>
                  </a:lnTo>
                  <a:cubicBezTo>
                    <a:pt x="761" y="2090"/>
                    <a:pt x="736" y="2025"/>
                    <a:pt x="748" y="1987"/>
                  </a:cubicBezTo>
                  <a:lnTo>
                    <a:pt x="800" y="1987"/>
                  </a:lnTo>
                  <a:cubicBezTo>
                    <a:pt x="832" y="2027"/>
                    <a:pt x="880" y="2047"/>
                    <a:pt x="926" y="2047"/>
                  </a:cubicBezTo>
                  <a:cubicBezTo>
                    <a:pt x="954" y="2047"/>
                    <a:pt x="982" y="2040"/>
                    <a:pt x="1006" y="2025"/>
                  </a:cubicBezTo>
                  <a:cubicBezTo>
                    <a:pt x="1013" y="2022"/>
                    <a:pt x="1021" y="2020"/>
                    <a:pt x="1029" y="2020"/>
                  </a:cubicBezTo>
                  <a:cubicBezTo>
                    <a:pt x="1051" y="2020"/>
                    <a:pt x="1074" y="2032"/>
                    <a:pt x="1084" y="2051"/>
                  </a:cubicBezTo>
                  <a:lnTo>
                    <a:pt x="1174" y="2348"/>
                  </a:lnTo>
                  <a:cubicBezTo>
                    <a:pt x="1180" y="2354"/>
                    <a:pt x="1190" y="2357"/>
                    <a:pt x="1200" y="2357"/>
                  </a:cubicBezTo>
                  <a:cubicBezTo>
                    <a:pt x="1209" y="2357"/>
                    <a:pt x="1219" y="2354"/>
                    <a:pt x="1226" y="2348"/>
                  </a:cubicBezTo>
                  <a:lnTo>
                    <a:pt x="1213" y="2232"/>
                  </a:lnTo>
                  <a:lnTo>
                    <a:pt x="1238" y="2193"/>
                  </a:lnTo>
                  <a:cubicBezTo>
                    <a:pt x="1226" y="2141"/>
                    <a:pt x="1226" y="2077"/>
                    <a:pt x="1277" y="2064"/>
                  </a:cubicBezTo>
                  <a:cubicBezTo>
                    <a:pt x="1367" y="2051"/>
                    <a:pt x="1380" y="1948"/>
                    <a:pt x="1458" y="1922"/>
                  </a:cubicBezTo>
                  <a:cubicBezTo>
                    <a:pt x="1471" y="1961"/>
                    <a:pt x="1509" y="1987"/>
                    <a:pt x="1522" y="2025"/>
                  </a:cubicBezTo>
                  <a:cubicBezTo>
                    <a:pt x="1548" y="2064"/>
                    <a:pt x="1561" y="2103"/>
                    <a:pt x="1587" y="2141"/>
                  </a:cubicBezTo>
                  <a:cubicBezTo>
                    <a:pt x="1596" y="2161"/>
                    <a:pt x="1614" y="2189"/>
                    <a:pt x="1645" y="2189"/>
                  </a:cubicBezTo>
                  <a:cubicBezTo>
                    <a:pt x="1654" y="2189"/>
                    <a:pt x="1665" y="2186"/>
                    <a:pt x="1677" y="2180"/>
                  </a:cubicBezTo>
                  <a:cubicBezTo>
                    <a:pt x="1716" y="2154"/>
                    <a:pt x="1690" y="2116"/>
                    <a:pt x="1677" y="2090"/>
                  </a:cubicBezTo>
                  <a:cubicBezTo>
                    <a:pt x="1651" y="2064"/>
                    <a:pt x="1625" y="1987"/>
                    <a:pt x="1587" y="1948"/>
                  </a:cubicBezTo>
                  <a:cubicBezTo>
                    <a:pt x="1535" y="1884"/>
                    <a:pt x="1548" y="1793"/>
                    <a:pt x="1612" y="1742"/>
                  </a:cubicBezTo>
                  <a:cubicBezTo>
                    <a:pt x="1632" y="1718"/>
                    <a:pt x="1650" y="1709"/>
                    <a:pt x="1666" y="1709"/>
                  </a:cubicBezTo>
                  <a:cubicBezTo>
                    <a:pt x="1702" y="1709"/>
                    <a:pt x="1732" y="1754"/>
                    <a:pt x="1767" y="1780"/>
                  </a:cubicBezTo>
                  <a:cubicBezTo>
                    <a:pt x="1788" y="1802"/>
                    <a:pt x="1802" y="1811"/>
                    <a:pt x="1814" y="1811"/>
                  </a:cubicBezTo>
                  <a:cubicBezTo>
                    <a:pt x="1824" y="1811"/>
                    <a:pt x="1833" y="1805"/>
                    <a:pt x="1844" y="1793"/>
                  </a:cubicBezTo>
                  <a:cubicBezTo>
                    <a:pt x="1870" y="1767"/>
                    <a:pt x="1844" y="1716"/>
                    <a:pt x="1819" y="1703"/>
                  </a:cubicBezTo>
                  <a:cubicBezTo>
                    <a:pt x="1767" y="1664"/>
                    <a:pt x="1716" y="1626"/>
                    <a:pt x="1754" y="1548"/>
                  </a:cubicBezTo>
                  <a:cubicBezTo>
                    <a:pt x="1819" y="1497"/>
                    <a:pt x="1909" y="1458"/>
                    <a:pt x="1999" y="1458"/>
                  </a:cubicBezTo>
                  <a:cubicBezTo>
                    <a:pt x="2077" y="1458"/>
                    <a:pt x="2141" y="1432"/>
                    <a:pt x="2193" y="1394"/>
                  </a:cubicBezTo>
                  <a:cubicBezTo>
                    <a:pt x="2249" y="1348"/>
                    <a:pt x="2296" y="1326"/>
                    <a:pt x="2338" y="1326"/>
                  </a:cubicBezTo>
                  <a:cubicBezTo>
                    <a:pt x="2402" y="1326"/>
                    <a:pt x="2450" y="1377"/>
                    <a:pt x="2489" y="1471"/>
                  </a:cubicBezTo>
                  <a:cubicBezTo>
                    <a:pt x="2502" y="1497"/>
                    <a:pt x="2528" y="1510"/>
                    <a:pt x="2554" y="1510"/>
                  </a:cubicBezTo>
                  <a:cubicBezTo>
                    <a:pt x="2515" y="1355"/>
                    <a:pt x="2515" y="1355"/>
                    <a:pt x="2644" y="1303"/>
                  </a:cubicBezTo>
                  <a:cubicBezTo>
                    <a:pt x="2644" y="1290"/>
                    <a:pt x="2657" y="1265"/>
                    <a:pt x="2657" y="1252"/>
                  </a:cubicBezTo>
                  <a:cubicBezTo>
                    <a:pt x="2760" y="1200"/>
                    <a:pt x="2760" y="1200"/>
                    <a:pt x="2773" y="1084"/>
                  </a:cubicBezTo>
                  <a:cubicBezTo>
                    <a:pt x="2773" y="1084"/>
                    <a:pt x="2786" y="1084"/>
                    <a:pt x="2786" y="1071"/>
                  </a:cubicBezTo>
                  <a:cubicBezTo>
                    <a:pt x="2812" y="916"/>
                    <a:pt x="2799" y="891"/>
                    <a:pt x="2618" y="878"/>
                  </a:cubicBezTo>
                  <a:cubicBezTo>
                    <a:pt x="2612" y="871"/>
                    <a:pt x="2605" y="868"/>
                    <a:pt x="2600" y="868"/>
                  </a:cubicBezTo>
                  <a:cubicBezTo>
                    <a:pt x="2596" y="868"/>
                    <a:pt x="2592" y="871"/>
                    <a:pt x="2592" y="878"/>
                  </a:cubicBezTo>
                  <a:cubicBezTo>
                    <a:pt x="2551" y="853"/>
                    <a:pt x="2511" y="844"/>
                    <a:pt x="2470" y="844"/>
                  </a:cubicBezTo>
                  <a:cubicBezTo>
                    <a:pt x="2446" y="844"/>
                    <a:pt x="2423" y="847"/>
                    <a:pt x="2399" y="852"/>
                  </a:cubicBezTo>
                  <a:cubicBezTo>
                    <a:pt x="2386" y="865"/>
                    <a:pt x="2373" y="865"/>
                    <a:pt x="2360" y="865"/>
                  </a:cubicBezTo>
                  <a:cubicBezTo>
                    <a:pt x="2347" y="916"/>
                    <a:pt x="2270" y="891"/>
                    <a:pt x="2257" y="916"/>
                  </a:cubicBezTo>
                  <a:cubicBezTo>
                    <a:pt x="2193" y="1058"/>
                    <a:pt x="2064" y="1084"/>
                    <a:pt x="1935" y="1110"/>
                  </a:cubicBezTo>
                  <a:cubicBezTo>
                    <a:pt x="1922" y="1084"/>
                    <a:pt x="1896" y="1084"/>
                    <a:pt x="1922" y="1058"/>
                  </a:cubicBezTo>
                  <a:cubicBezTo>
                    <a:pt x="1948" y="1032"/>
                    <a:pt x="1948" y="994"/>
                    <a:pt x="1922" y="994"/>
                  </a:cubicBezTo>
                  <a:cubicBezTo>
                    <a:pt x="1914" y="995"/>
                    <a:pt x="1906" y="995"/>
                    <a:pt x="1899" y="995"/>
                  </a:cubicBezTo>
                  <a:cubicBezTo>
                    <a:pt x="1784" y="995"/>
                    <a:pt x="1818" y="900"/>
                    <a:pt x="1806" y="839"/>
                  </a:cubicBezTo>
                  <a:cubicBezTo>
                    <a:pt x="1844" y="800"/>
                    <a:pt x="1896" y="775"/>
                    <a:pt x="1896" y="723"/>
                  </a:cubicBezTo>
                  <a:cubicBezTo>
                    <a:pt x="1844" y="723"/>
                    <a:pt x="1801" y="740"/>
                    <a:pt x="1753" y="740"/>
                  </a:cubicBezTo>
                  <a:cubicBezTo>
                    <a:pt x="1741" y="740"/>
                    <a:pt x="1728" y="738"/>
                    <a:pt x="1716" y="736"/>
                  </a:cubicBezTo>
                  <a:cubicBezTo>
                    <a:pt x="1703" y="697"/>
                    <a:pt x="1651" y="671"/>
                    <a:pt x="1651" y="633"/>
                  </a:cubicBezTo>
                  <a:cubicBezTo>
                    <a:pt x="1690" y="633"/>
                    <a:pt x="1728" y="633"/>
                    <a:pt x="1728" y="581"/>
                  </a:cubicBezTo>
                  <a:cubicBezTo>
                    <a:pt x="1728" y="547"/>
                    <a:pt x="1705" y="547"/>
                    <a:pt x="1683" y="547"/>
                  </a:cubicBezTo>
                  <a:cubicBezTo>
                    <a:pt x="1671" y="547"/>
                    <a:pt x="1660" y="547"/>
                    <a:pt x="1651" y="542"/>
                  </a:cubicBezTo>
                  <a:lnTo>
                    <a:pt x="1625" y="542"/>
                  </a:lnTo>
                  <a:lnTo>
                    <a:pt x="1625" y="465"/>
                  </a:lnTo>
                  <a:cubicBezTo>
                    <a:pt x="1625" y="452"/>
                    <a:pt x="1625" y="452"/>
                    <a:pt x="1625" y="439"/>
                  </a:cubicBezTo>
                  <a:cubicBezTo>
                    <a:pt x="1677" y="426"/>
                    <a:pt x="1728" y="401"/>
                    <a:pt x="1690" y="349"/>
                  </a:cubicBezTo>
                  <a:cubicBezTo>
                    <a:pt x="1677" y="337"/>
                    <a:pt x="1666" y="332"/>
                    <a:pt x="1657" y="332"/>
                  </a:cubicBezTo>
                  <a:cubicBezTo>
                    <a:pt x="1626" y="332"/>
                    <a:pt x="1609" y="381"/>
                    <a:pt x="1599" y="401"/>
                  </a:cubicBezTo>
                  <a:cubicBezTo>
                    <a:pt x="1574" y="414"/>
                    <a:pt x="1561" y="426"/>
                    <a:pt x="1548" y="426"/>
                  </a:cubicBezTo>
                  <a:cubicBezTo>
                    <a:pt x="1458" y="452"/>
                    <a:pt x="1458" y="491"/>
                    <a:pt x="1509" y="542"/>
                  </a:cubicBezTo>
                  <a:lnTo>
                    <a:pt x="1445" y="530"/>
                  </a:lnTo>
                  <a:lnTo>
                    <a:pt x="1354" y="491"/>
                  </a:lnTo>
                  <a:cubicBezTo>
                    <a:pt x="1316" y="452"/>
                    <a:pt x="1277" y="426"/>
                    <a:pt x="1329" y="375"/>
                  </a:cubicBezTo>
                  <a:cubicBezTo>
                    <a:pt x="1342" y="349"/>
                    <a:pt x="1342" y="336"/>
                    <a:pt x="1354" y="310"/>
                  </a:cubicBezTo>
                  <a:cubicBezTo>
                    <a:pt x="1354" y="285"/>
                    <a:pt x="1354" y="272"/>
                    <a:pt x="1380" y="259"/>
                  </a:cubicBezTo>
                  <a:cubicBezTo>
                    <a:pt x="1380" y="246"/>
                    <a:pt x="1380" y="246"/>
                    <a:pt x="1393" y="233"/>
                  </a:cubicBezTo>
                  <a:cubicBezTo>
                    <a:pt x="1380" y="207"/>
                    <a:pt x="1393" y="181"/>
                    <a:pt x="1406" y="169"/>
                  </a:cubicBezTo>
                  <a:cubicBezTo>
                    <a:pt x="1380" y="143"/>
                    <a:pt x="1406" y="117"/>
                    <a:pt x="1406" y="91"/>
                  </a:cubicBezTo>
                  <a:cubicBezTo>
                    <a:pt x="1342" y="91"/>
                    <a:pt x="1342" y="156"/>
                    <a:pt x="1329" y="194"/>
                  </a:cubicBezTo>
                  <a:cubicBezTo>
                    <a:pt x="1290" y="272"/>
                    <a:pt x="1277" y="362"/>
                    <a:pt x="1161" y="362"/>
                  </a:cubicBezTo>
                  <a:cubicBezTo>
                    <a:pt x="1148" y="362"/>
                    <a:pt x="1161" y="401"/>
                    <a:pt x="1187" y="414"/>
                  </a:cubicBezTo>
                  <a:cubicBezTo>
                    <a:pt x="1178" y="415"/>
                    <a:pt x="1169" y="416"/>
                    <a:pt x="1159" y="416"/>
                  </a:cubicBezTo>
                  <a:cubicBezTo>
                    <a:pt x="1118" y="416"/>
                    <a:pt x="1078" y="403"/>
                    <a:pt x="1039" y="403"/>
                  </a:cubicBezTo>
                  <a:cubicBezTo>
                    <a:pt x="1014" y="403"/>
                    <a:pt x="990" y="408"/>
                    <a:pt x="968" y="426"/>
                  </a:cubicBezTo>
                  <a:lnTo>
                    <a:pt x="903" y="414"/>
                  </a:lnTo>
                  <a:cubicBezTo>
                    <a:pt x="787" y="414"/>
                    <a:pt x="761" y="310"/>
                    <a:pt x="697" y="246"/>
                  </a:cubicBezTo>
                  <a:lnTo>
                    <a:pt x="697" y="130"/>
                  </a:lnTo>
                  <a:cubicBezTo>
                    <a:pt x="710" y="52"/>
                    <a:pt x="658" y="27"/>
                    <a:pt x="607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7" name="Google Shape;2007;p14"/>
            <p:cNvSpPr/>
            <p:nvPr/>
          </p:nvSpPr>
          <p:spPr>
            <a:xfrm rot="10800000" flipH="1">
              <a:off x="6301211" y="334751"/>
              <a:ext cx="24095" cy="34033"/>
            </a:xfrm>
            <a:custGeom>
              <a:avLst/>
              <a:gdLst/>
              <a:ahLst/>
              <a:cxnLst/>
              <a:rect l="l" t="t" r="r" b="b"/>
              <a:pathLst>
                <a:path w="177" h="250" extrusionOk="0">
                  <a:moveTo>
                    <a:pt x="124" y="0"/>
                  </a:moveTo>
                  <a:lnTo>
                    <a:pt x="124" y="0"/>
                  </a:lnTo>
                  <a:cubicBezTo>
                    <a:pt x="60" y="26"/>
                    <a:pt x="60" y="104"/>
                    <a:pt x="8" y="129"/>
                  </a:cubicBezTo>
                  <a:cubicBezTo>
                    <a:pt x="20" y="164"/>
                    <a:pt x="1" y="250"/>
                    <a:pt x="78" y="250"/>
                  </a:cubicBezTo>
                  <a:cubicBezTo>
                    <a:pt x="88" y="250"/>
                    <a:pt x="99" y="248"/>
                    <a:pt x="112" y="245"/>
                  </a:cubicBezTo>
                  <a:cubicBezTo>
                    <a:pt x="112" y="168"/>
                    <a:pt x="176" y="91"/>
                    <a:pt x="12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8" name="Google Shape;2008;p14"/>
            <p:cNvSpPr/>
            <p:nvPr/>
          </p:nvSpPr>
          <p:spPr>
            <a:xfrm rot="10800000" flipH="1">
              <a:off x="7797807" y="185005"/>
              <a:ext cx="24775" cy="2232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58" y="0"/>
                  </a:moveTo>
                  <a:cubicBezTo>
                    <a:pt x="20" y="0"/>
                    <a:pt x="10" y="39"/>
                    <a:pt x="1" y="78"/>
                  </a:cubicBezTo>
                  <a:cubicBezTo>
                    <a:pt x="1" y="129"/>
                    <a:pt x="24" y="164"/>
                    <a:pt x="72" y="164"/>
                  </a:cubicBezTo>
                  <a:cubicBezTo>
                    <a:pt x="85" y="164"/>
                    <a:pt x="100" y="161"/>
                    <a:pt x="117" y="155"/>
                  </a:cubicBezTo>
                  <a:cubicBezTo>
                    <a:pt x="181" y="117"/>
                    <a:pt x="130" y="52"/>
                    <a:pt x="104" y="14"/>
                  </a:cubicBezTo>
                  <a:cubicBezTo>
                    <a:pt x="85" y="4"/>
                    <a:pt x="70" y="0"/>
                    <a:pt x="5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9" name="Google Shape;2009;p14"/>
            <p:cNvSpPr/>
            <p:nvPr/>
          </p:nvSpPr>
          <p:spPr>
            <a:xfrm rot="10800000" flipH="1">
              <a:off x="7681962" y="159820"/>
              <a:ext cx="33487" cy="19331"/>
            </a:xfrm>
            <a:custGeom>
              <a:avLst/>
              <a:gdLst/>
              <a:ahLst/>
              <a:cxnLst/>
              <a:rect l="l" t="t" r="r" b="b"/>
              <a:pathLst>
                <a:path w="246" h="142" extrusionOk="0">
                  <a:moveTo>
                    <a:pt x="78" y="0"/>
                  </a:moveTo>
                  <a:cubicBezTo>
                    <a:pt x="39" y="13"/>
                    <a:pt x="1" y="39"/>
                    <a:pt x="13" y="90"/>
                  </a:cubicBezTo>
                  <a:cubicBezTo>
                    <a:pt x="22" y="125"/>
                    <a:pt x="36" y="136"/>
                    <a:pt x="56" y="136"/>
                  </a:cubicBezTo>
                  <a:cubicBezTo>
                    <a:pt x="66" y="136"/>
                    <a:pt x="78" y="133"/>
                    <a:pt x="91" y="129"/>
                  </a:cubicBezTo>
                  <a:cubicBezTo>
                    <a:pt x="103" y="102"/>
                    <a:pt x="114" y="92"/>
                    <a:pt x="126" y="92"/>
                  </a:cubicBezTo>
                  <a:cubicBezTo>
                    <a:pt x="153" y="92"/>
                    <a:pt x="180" y="142"/>
                    <a:pt x="207" y="142"/>
                  </a:cubicBezTo>
                  <a:lnTo>
                    <a:pt x="246" y="116"/>
                  </a:lnTo>
                  <a:cubicBezTo>
                    <a:pt x="246" y="77"/>
                    <a:pt x="220" y="26"/>
                    <a:pt x="181" y="26"/>
                  </a:cubicBezTo>
                  <a:cubicBezTo>
                    <a:pt x="142" y="13"/>
                    <a:pt x="104" y="26"/>
                    <a:pt x="7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0" name="Google Shape;2010;p14"/>
            <p:cNvSpPr/>
            <p:nvPr/>
          </p:nvSpPr>
          <p:spPr>
            <a:xfrm rot="10800000" flipH="1">
              <a:off x="7366008" y="312426"/>
              <a:ext cx="19466" cy="17697"/>
            </a:xfrm>
            <a:custGeom>
              <a:avLst/>
              <a:gdLst/>
              <a:ahLst/>
              <a:cxnLst/>
              <a:rect l="l" t="t" r="r" b="b"/>
              <a:pathLst>
                <a:path w="143" h="130" extrusionOk="0">
                  <a:moveTo>
                    <a:pt x="91" y="0"/>
                  </a:moveTo>
                  <a:cubicBezTo>
                    <a:pt x="26" y="13"/>
                    <a:pt x="1" y="26"/>
                    <a:pt x="13" y="65"/>
                  </a:cubicBezTo>
                  <a:cubicBezTo>
                    <a:pt x="13" y="103"/>
                    <a:pt x="39" y="129"/>
                    <a:pt x="91" y="129"/>
                  </a:cubicBezTo>
                  <a:cubicBezTo>
                    <a:pt x="117" y="129"/>
                    <a:pt x="142" y="103"/>
                    <a:pt x="142" y="65"/>
                  </a:cubicBezTo>
                  <a:cubicBezTo>
                    <a:pt x="142" y="26"/>
                    <a:pt x="104" y="0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1" name="Google Shape;2011;p14"/>
            <p:cNvSpPr/>
            <p:nvPr/>
          </p:nvSpPr>
          <p:spPr>
            <a:xfrm rot="10800000" flipH="1">
              <a:off x="8061080" y="475785"/>
              <a:ext cx="19466" cy="21101"/>
            </a:xfrm>
            <a:custGeom>
              <a:avLst/>
              <a:gdLst/>
              <a:ahLst/>
              <a:cxnLst/>
              <a:rect l="l" t="t" r="r" b="b"/>
              <a:pathLst>
                <a:path w="143" h="155" extrusionOk="0">
                  <a:moveTo>
                    <a:pt x="52" y="0"/>
                  </a:moveTo>
                  <a:cubicBezTo>
                    <a:pt x="14" y="39"/>
                    <a:pt x="1" y="90"/>
                    <a:pt x="14" y="142"/>
                  </a:cubicBezTo>
                  <a:lnTo>
                    <a:pt x="104" y="155"/>
                  </a:lnTo>
                  <a:cubicBezTo>
                    <a:pt x="143" y="116"/>
                    <a:pt x="143" y="52"/>
                    <a:pt x="104" y="13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2" name="Google Shape;2012;p14"/>
            <p:cNvSpPr/>
            <p:nvPr/>
          </p:nvSpPr>
          <p:spPr>
            <a:xfrm rot="10800000" flipH="1">
              <a:off x="7753974" y="159548"/>
              <a:ext cx="19466" cy="31991"/>
            </a:xfrm>
            <a:custGeom>
              <a:avLst/>
              <a:gdLst/>
              <a:ahLst/>
              <a:cxnLst/>
              <a:rect l="l" t="t" r="r" b="b"/>
              <a:pathLst>
                <a:path w="143" h="235" extrusionOk="0">
                  <a:moveTo>
                    <a:pt x="90" y="1"/>
                  </a:moveTo>
                  <a:cubicBezTo>
                    <a:pt x="39" y="65"/>
                    <a:pt x="13" y="143"/>
                    <a:pt x="0" y="233"/>
                  </a:cubicBezTo>
                  <a:cubicBezTo>
                    <a:pt x="7" y="234"/>
                    <a:pt x="13" y="234"/>
                    <a:pt x="19" y="234"/>
                  </a:cubicBezTo>
                  <a:cubicBezTo>
                    <a:pt x="113" y="234"/>
                    <a:pt x="92" y="140"/>
                    <a:pt x="116" y="91"/>
                  </a:cubicBezTo>
                  <a:lnTo>
                    <a:pt x="142" y="52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3" name="Google Shape;2013;p14"/>
            <p:cNvSpPr/>
            <p:nvPr/>
          </p:nvSpPr>
          <p:spPr>
            <a:xfrm rot="10800000" flipH="1">
              <a:off x="6558630" y="398462"/>
              <a:ext cx="17560" cy="15928"/>
            </a:xfrm>
            <a:custGeom>
              <a:avLst/>
              <a:gdLst/>
              <a:ahLst/>
              <a:cxnLst/>
              <a:rect l="l" t="t" r="r" b="b"/>
              <a:pathLst>
                <a:path w="129" h="117" extrusionOk="0">
                  <a:moveTo>
                    <a:pt x="77" y="0"/>
                  </a:moveTo>
                  <a:cubicBezTo>
                    <a:pt x="39" y="0"/>
                    <a:pt x="13" y="26"/>
                    <a:pt x="13" y="65"/>
                  </a:cubicBezTo>
                  <a:cubicBezTo>
                    <a:pt x="0" y="90"/>
                    <a:pt x="26" y="116"/>
                    <a:pt x="52" y="116"/>
                  </a:cubicBezTo>
                  <a:cubicBezTo>
                    <a:pt x="77" y="116"/>
                    <a:pt x="116" y="90"/>
                    <a:pt x="129" y="52"/>
                  </a:cubicBezTo>
                  <a:cubicBezTo>
                    <a:pt x="129" y="26"/>
                    <a:pt x="116" y="13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4" name="Google Shape;2014;p14"/>
            <p:cNvSpPr/>
            <p:nvPr/>
          </p:nvSpPr>
          <p:spPr>
            <a:xfrm rot="10800000" flipH="1">
              <a:off x="6772760" y="183916"/>
              <a:ext cx="15927" cy="14566"/>
            </a:xfrm>
            <a:custGeom>
              <a:avLst/>
              <a:gdLst/>
              <a:ahLst/>
              <a:cxnLst/>
              <a:rect l="l" t="t" r="r" b="b"/>
              <a:pathLst>
                <a:path w="117" h="107" extrusionOk="0">
                  <a:moveTo>
                    <a:pt x="65" y="0"/>
                  </a:moveTo>
                  <a:cubicBezTo>
                    <a:pt x="26" y="0"/>
                    <a:pt x="0" y="13"/>
                    <a:pt x="0" y="52"/>
                  </a:cubicBezTo>
                  <a:cubicBezTo>
                    <a:pt x="0" y="84"/>
                    <a:pt x="18" y="107"/>
                    <a:pt x="45" y="107"/>
                  </a:cubicBezTo>
                  <a:cubicBezTo>
                    <a:pt x="51" y="107"/>
                    <a:pt x="58" y="106"/>
                    <a:pt x="65" y="103"/>
                  </a:cubicBezTo>
                  <a:cubicBezTo>
                    <a:pt x="103" y="103"/>
                    <a:pt x="116" y="78"/>
                    <a:pt x="116" y="52"/>
                  </a:cubicBezTo>
                  <a:cubicBezTo>
                    <a:pt x="116" y="13"/>
                    <a:pt x="90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5" name="Google Shape;2015;p14"/>
            <p:cNvSpPr/>
            <p:nvPr/>
          </p:nvSpPr>
          <p:spPr>
            <a:xfrm rot="10800000" flipH="1">
              <a:off x="7036032" y="219447"/>
              <a:ext cx="17697" cy="15928"/>
            </a:xfrm>
            <a:custGeom>
              <a:avLst/>
              <a:gdLst/>
              <a:ahLst/>
              <a:cxnLst/>
              <a:rect l="l" t="t" r="r" b="b"/>
              <a:pathLst>
                <a:path w="130" h="117" extrusionOk="0">
                  <a:moveTo>
                    <a:pt x="65" y="0"/>
                  </a:moveTo>
                  <a:cubicBezTo>
                    <a:pt x="26" y="0"/>
                    <a:pt x="0" y="39"/>
                    <a:pt x="0" y="78"/>
                  </a:cubicBezTo>
                  <a:cubicBezTo>
                    <a:pt x="0" y="104"/>
                    <a:pt x="26" y="117"/>
                    <a:pt x="52" y="117"/>
                  </a:cubicBezTo>
                  <a:cubicBezTo>
                    <a:pt x="91" y="117"/>
                    <a:pt x="116" y="91"/>
                    <a:pt x="129" y="52"/>
                  </a:cubicBezTo>
                  <a:cubicBezTo>
                    <a:pt x="129" y="13"/>
                    <a:pt x="91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6" name="Google Shape;2016;p14"/>
            <p:cNvSpPr/>
            <p:nvPr/>
          </p:nvSpPr>
          <p:spPr>
            <a:xfrm rot="10800000" flipH="1">
              <a:off x="7039572" y="289691"/>
              <a:ext cx="15927" cy="14158"/>
            </a:xfrm>
            <a:custGeom>
              <a:avLst/>
              <a:gdLst/>
              <a:ahLst/>
              <a:cxnLst/>
              <a:rect l="l" t="t" r="r" b="b"/>
              <a:pathLst>
                <a:path w="117" h="104" extrusionOk="0">
                  <a:moveTo>
                    <a:pt x="65" y="1"/>
                  </a:moveTo>
                  <a:cubicBezTo>
                    <a:pt x="39" y="1"/>
                    <a:pt x="0" y="13"/>
                    <a:pt x="0" y="65"/>
                  </a:cubicBezTo>
                  <a:cubicBezTo>
                    <a:pt x="0" y="104"/>
                    <a:pt x="13" y="104"/>
                    <a:pt x="39" y="104"/>
                  </a:cubicBezTo>
                  <a:cubicBezTo>
                    <a:pt x="65" y="91"/>
                    <a:pt x="103" y="78"/>
                    <a:pt x="116" y="39"/>
                  </a:cubicBezTo>
                  <a:cubicBezTo>
                    <a:pt x="116" y="13"/>
                    <a:pt x="103" y="1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7" name="Google Shape;2017;p14"/>
            <p:cNvSpPr/>
            <p:nvPr/>
          </p:nvSpPr>
          <p:spPr>
            <a:xfrm rot="10800000" flipH="1">
              <a:off x="8129553" y="266821"/>
              <a:ext cx="26545" cy="16472"/>
            </a:xfrm>
            <a:custGeom>
              <a:avLst/>
              <a:gdLst/>
              <a:ahLst/>
              <a:cxnLst/>
              <a:rect l="l" t="t" r="r" b="b"/>
              <a:pathLst>
                <a:path w="195" h="121" extrusionOk="0">
                  <a:moveTo>
                    <a:pt x="106" y="0"/>
                  </a:moveTo>
                  <a:cubicBezTo>
                    <a:pt x="84" y="0"/>
                    <a:pt x="62" y="15"/>
                    <a:pt x="39" y="30"/>
                  </a:cubicBezTo>
                  <a:cubicBezTo>
                    <a:pt x="26" y="43"/>
                    <a:pt x="14" y="56"/>
                    <a:pt x="1" y="69"/>
                  </a:cubicBezTo>
                  <a:cubicBezTo>
                    <a:pt x="26" y="95"/>
                    <a:pt x="65" y="120"/>
                    <a:pt x="104" y="120"/>
                  </a:cubicBezTo>
                  <a:cubicBezTo>
                    <a:pt x="155" y="107"/>
                    <a:pt x="194" y="82"/>
                    <a:pt x="155" y="30"/>
                  </a:cubicBezTo>
                  <a:cubicBezTo>
                    <a:pt x="139" y="8"/>
                    <a:pt x="123" y="0"/>
                    <a:pt x="10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8" name="Google Shape;2018;p14"/>
            <p:cNvSpPr/>
            <p:nvPr/>
          </p:nvSpPr>
          <p:spPr>
            <a:xfrm rot="10800000" flipH="1">
              <a:off x="7380029" y="55678"/>
              <a:ext cx="12388" cy="14702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52" y="1"/>
                  </a:moveTo>
                  <a:cubicBezTo>
                    <a:pt x="14" y="1"/>
                    <a:pt x="1" y="26"/>
                    <a:pt x="1" y="65"/>
                  </a:cubicBezTo>
                  <a:cubicBezTo>
                    <a:pt x="1" y="91"/>
                    <a:pt x="14" y="104"/>
                    <a:pt x="39" y="104"/>
                  </a:cubicBezTo>
                  <a:cubicBezTo>
                    <a:pt x="44" y="106"/>
                    <a:pt x="48" y="107"/>
                    <a:pt x="53" y="107"/>
                  </a:cubicBezTo>
                  <a:cubicBezTo>
                    <a:pt x="73" y="107"/>
                    <a:pt x="91" y="84"/>
                    <a:pt x="91" y="52"/>
                  </a:cubicBezTo>
                  <a:cubicBezTo>
                    <a:pt x="91" y="26"/>
                    <a:pt x="78" y="13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9" name="Google Shape;2019;p14"/>
            <p:cNvSpPr/>
            <p:nvPr/>
          </p:nvSpPr>
          <p:spPr>
            <a:xfrm rot="10800000" flipH="1">
              <a:off x="7311556" y="128101"/>
              <a:ext cx="15927" cy="14702"/>
            </a:xfrm>
            <a:custGeom>
              <a:avLst/>
              <a:gdLst/>
              <a:ahLst/>
              <a:cxnLst/>
              <a:rect l="l" t="t" r="r" b="b"/>
              <a:pathLst>
                <a:path w="117" h="108" extrusionOk="0">
                  <a:moveTo>
                    <a:pt x="66" y="1"/>
                  </a:moveTo>
                  <a:cubicBezTo>
                    <a:pt x="62" y="1"/>
                    <a:pt x="57" y="2"/>
                    <a:pt x="52" y="4"/>
                  </a:cubicBezTo>
                  <a:cubicBezTo>
                    <a:pt x="27" y="4"/>
                    <a:pt x="1" y="17"/>
                    <a:pt x="14" y="55"/>
                  </a:cubicBezTo>
                  <a:cubicBezTo>
                    <a:pt x="14" y="81"/>
                    <a:pt x="52" y="107"/>
                    <a:pt x="78" y="107"/>
                  </a:cubicBezTo>
                  <a:cubicBezTo>
                    <a:pt x="104" y="107"/>
                    <a:pt x="117" y="81"/>
                    <a:pt x="104" y="55"/>
                  </a:cubicBezTo>
                  <a:cubicBezTo>
                    <a:pt x="104" y="24"/>
                    <a:pt x="86" y="1"/>
                    <a:pt x="6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0" name="Google Shape;2020;p14"/>
            <p:cNvSpPr/>
            <p:nvPr/>
          </p:nvSpPr>
          <p:spPr>
            <a:xfrm rot="10800000" flipH="1">
              <a:off x="6260100" y="365109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1" name="Google Shape;2021;p14"/>
            <p:cNvSpPr/>
            <p:nvPr/>
          </p:nvSpPr>
          <p:spPr>
            <a:xfrm rot="10800000" flipH="1">
              <a:off x="6260100" y="365109"/>
              <a:ext cx="21236" cy="212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04" y="1"/>
                  </a:moveTo>
                  <a:lnTo>
                    <a:pt x="104" y="1"/>
                  </a:lnTo>
                  <a:cubicBezTo>
                    <a:pt x="53" y="26"/>
                    <a:pt x="53" y="78"/>
                    <a:pt x="14" y="104"/>
                  </a:cubicBezTo>
                  <a:cubicBezTo>
                    <a:pt x="14" y="129"/>
                    <a:pt x="14" y="142"/>
                    <a:pt x="1" y="155"/>
                  </a:cubicBezTo>
                  <a:lnTo>
                    <a:pt x="65" y="142"/>
                  </a:lnTo>
                  <a:cubicBezTo>
                    <a:pt x="78" y="104"/>
                    <a:pt x="156" y="65"/>
                    <a:pt x="10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2" name="Google Shape;2022;p14"/>
            <p:cNvSpPr/>
            <p:nvPr/>
          </p:nvSpPr>
          <p:spPr>
            <a:xfrm rot="10800000" flipH="1">
              <a:off x="7838238" y="325222"/>
              <a:ext cx="12388" cy="19059"/>
            </a:xfrm>
            <a:custGeom>
              <a:avLst/>
              <a:gdLst/>
              <a:ahLst/>
              <a:cxnLst/>
              <a:rect l="l" t="t" r="r" b="b"/>
              <a:pathLst>
                <a:path w="91" h="140" extrusionOk="0">
                  <a:moveTo>
                    <a:pt x="39" y="1"/>
                  </a:moveTo>
                  <a:cubicBezTo>
                    <a:pt x="0" y="1"/>
                    <a:pt x="0" y="40"/>
                    <a:pt x="0" y="65"/>
                  </a:cubicBezTo>
                  <a:cubicBezTo>
                    <a:pt x="0" y="91"/>
                    <a:pt x="0" y="104"/>
                    <a:pt x="0" y="117"/>
                  </a:cubicBezTo>
                  <a:cubicBezTo>
                    <a:pt x="19" y="130"/>
                    <a:pt x="36" y="140"/>
                    <a:pt x="50" y="140"/>
                  </a:cubicBezTo>
                  <a:cubicBezTo>
                    <a:pt x="65" y="140"/>
                    <a:pt x="78" y="130"/>
                    <a:pt x="90" y="104"/>
                  </a:cubicBezTo>
                  <a:cubicBezTo>
                    <a:pt x="90" y="91"/>
                    <a:pt x="90" y="78"/>
                    <a:pt x="90" y="65"/>
                  </a:cubicBezTo>
                  <a:cubicBezTo>
                    <a:pt x="78" y="40"/>
                    <a:pt x="78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3" name="Google Shape;2023;p14"/>
            <p:cNvSpPr/>
            <p:nvPr/>
          </p:nvSpPr>
          <p:spPr>
            <a:xfrm rot="10800000" flipH="1">
              <a:off x="7848720" y="163224"/>
              <a:ext cx="28178" cy="21237"/>
            </a:xfrm>
            <a:custGeom>
              <a:avLst/>
              <a:gdLst/>
              <a:ahLst/>
              <a:cxnLst/>
              <a:rect l="l" t="t" r="r" b="b"/>
              <a:pathLst>
                <a:path w="207" h="156" extrusionOk="0">
                  <a:moveTo>
                    <a:pt x="117" y="0"/>
                  </a:moveTo>
                  <a:cubicBezTo>
                    <a:pt x="117" y="26"/>
                    <a:pt x="91" y="39"/>
                    <a:pt x="78" y="39"/>
                  </a:cubicBezTo>
                  <a:cubicBezTo>
                    <a:pt x="52" y="65"/>
                    <a:pt x="13" y="78"/>
                    <a:pt x="1" y="116"/>
                  </a:cubicBezTo>
                  <a:cubicBezTo>
                    <a:pt x="13" y="129"/>
                    <a:pt x="13" y="142"/>
                    <a:pt x="13" y="155"/>
                  </a:cubicBezTo>
                  <a:lnTo>
                    <a:pt x="155" y="104"/>
                  </a:lnTo>
                  <a:cubicBezTo>
                    <a:pt x="155" y="65"/>
                    <a:pt x="207" y="13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4" name="Google Shape;2024;p14"/>
            <p:cNvSpPr/>
            <p:nvPr/>
          </p:nvSpPr>
          <p:spPr>
            <a:xfrm rot="10800000" flipH="1">
              <a:off x="7732874" y="282204"/>
              <a:ext cx="12388" cy="14566"/>
            </a:xfrm>
            <a:custGeom>
              <a:avLst/>
              <a:gdLst/>
              <a:ahLst/>
              <a:cxnLst/>
              <a:rect l="l" t="t" r="r" b="b"/>
              <a:pathLst>
                <a:path w="91" h="107" extrusionOk="0">
                  <a:moveTo>
                    <a:pt x="39" y="0"/>
                  </a:moveTo>
                  <a:cubicBezTo>
                    <a:pt x="0" y="0"/>
                    <a:pt x="0" y="39"/>
                    <a:pt x="0" y="65"/>
                  </a:cubicBezTo>
                  <a:cubicBezTo>
                    <a:pt x="11" y="86"/>
                    <a:pt x="13" y="107"/>
                    <a:pt x="34" y="107"/>
                  </a:cubicBezTo>
                  <a:cubicBezTo>
                    <a:pt x="39" y="107"/>
                    <a:pt x="45" y="106"/>
                    <a:pt x="52" y="103"/>
                  </a:cubicBezTo>
                  <a:cubicBezTo>
                    <a:pt x="78" y="90"/>
                    <a:pt x="91" y="65"/>
                    <a:pt x="78" y="39"/>
                  </a:cubicBezTo>
                  <a:cubicBezTo>
                    <a:pt x="78" y="26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5" name="Google Shape;2025;p14"/>
            <p:cNvSpPr/>
            <p:nvPr/>
          </p:nvSpPr>
          <p:spPr>
            <a:xfrm rot="10800000" flipH="1">
              <a:off x="7925904" y="532417"/>
              <a:ext cx="19058" cy="13613"/>
            </a:xfrm>
            <a:custGeom>
              <a:avLst/>
              <a:gdLst/>
              <a:ahLst/>
              <a:cxnLst/>
              <a:rect l="l" t="t" r="r" b="b"/>
              <a:pathLst>
                <a:path w="140" h="100" extrusionOk="0">
                  <a:moveTo>
                    <a:pt x="40" y="0"/>
                  </a:moveTo>
                  <a:cubicBezTo>
                    <a:pt x="27" y="13"/>
                    <a:pt x="14" y="26"/>
                    <a:pt x="1" y="52"/>
                  </a:cubicBezTo>
                  <a:cubicBezTo>
                    <a:pt x="14" y="52"/>
                    <a:pt x="27" y="65"/>
                    <a:pt x="27" y="90"/>
                  </a:cubicBezTo>
                  <a:cubicBezTo>
                    <a:pt x="52" y="97"/>
                    <a:pt x="71" y="100"/>
                    <a:pt x="87" y="100"/>
                  </a:cubicBezTo>
                  <a:cubicBezTo>
                    <a:pt x="135" y="100"/>
                    <a:pt x="140" y="68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6" name="Google Shape;2026;p14"/>
            <p:cNvSpPr/>
            <p:nvPr/>
          </p:nvSpPr>
          <p:spPr>
            <a:xfrm rot="10800000" flipH="1">
              <a:off x="6806111" y="177381"/>
              <a:ext cx="15927" cy="9938"/>
            </a:xfrm>
            <a:custGeom>
              <a:avLst/>
              <a:gdLst/>
              <a:ahLst/>
              <a:cxnLst/>
              <a:rect l="l" t="t" r="r" b="b"/>
              <a:pathLst>
                <a:path w="117" h="73" extrusionOk="0">
                  <a:moveTo>
                    <a:pt x="76" y="1"/>
                  </a:moveTo>
                  <a:cubicBezTo>
                    <a:pt x="60" y="1"/>
                    <a:pt x="47" y="10"/>
                    <a:pt x="39" y="34"/>
                  </a:cubicBezTo>
                  <a:cubicBezTo>
                    <a:pt x="39" y="47"/>
                    <a:pt x="13" y="60"/>
                    <a:pt x="0" y="73"/>
                  </a:cubicBezTo>
                  <a:lnTo>
                    <a:pt x="65" y="73"/>
                  </a:lnTo>
                  <a:cubicBezTo>
                    <a:pt x="90" y="73"/>
                    <a:pt x="116" y="60"/>
                    <a:pt x="116" y="34"/>
                  </a:cubicBezTo>
                  <a:cubicBezTo>
                    <a:pt x="116" y="21"/>
                    <a:pt x="116" y="8"/>
                    <a:pt x="103" y="8"/>
                  </a:cubicBezTo>
                  <a:cubicBezTo>
                    <a:pt x="94" y="4"/>
                    <a:pt x="84" y="1"/>
                    <a:pt x="7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7" name="Google Shape;2027;p14"/>
            <p:cNvSpPr/>
            <p:nvPr/>
          </p:nvSpPr>
          <p:spPr>
            <a:xfrm rot="10800000" flipH="1">
              <a:off x="7904941" y="266413"/>
              <a:ext cx="12388" cy="12796"/>
            </a:xfrm>
            <a:custGeom>
              <a:avLst/>
              <a:gdLst/>
              <a:ahLst/>
              <a:cxnLst/>
              <a:rect l="l" t="t" r="r" b="b"/>
              <a:pathLst>
                <a:path w="91" h="94" extrusionOk="0">
                  <a:moveTo>
                    <a:pt x="65" y="0"/>
                  </a:moveTo>
                  <a:cubicBezTo>
                    <a:pt x="26" y="0"/>
                    <a:pt x="0" y="26"/>
                    <a:pt x="0" y="65"/>
                  </a:cubicBezTo>
                  <a:cubicBezTo>
                    <a:pt x="0" y="75"/>
                    <a:pt x="17" y="94"/>
                    <a:pt x="30" y="94"/>
                  </a:cubicBezTo>
                  <a:cubicBezTo>
                    <a:pt x="33" y="94"/>
                    <a:pt x="36" y="93"/>
                    <a:pt x="39" y="90"/>
                  </a:cubicBezTo>
                  <a:cubicBezTo>
                    <a:pt x="65" y="90"/>
                    <a:pt x="90" y="65"/>
                    <a:pt x="90" y="39"/>
                  </a:cubicBezTo>
                  <a:cubicBezTo>
                    <a:pt x="90" y="26"/>
                    <a:pt x="78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8" name="Google Shape;2028;p14"/>
            <p:cNvSpPr/>
            <p:nvPr/>
          </p:nvSpPr>
          <p:spPr>
            <a:xfrm rot="10800000" flipH="1">
              <a:off x="7767995" y="141851"/>
              <a:ext cx="17697" cy="15519"/>
            </a:xfrm>
            <a:custGeom>
              <a:avLst/>
              <a:gdLst/>
              <a:ahLst/>
              <a:cxnLst/>
              <a:rect l="l" t="t" r="r" b="b"/>
              <a:pathLst>
                <a:path w="130" h="114" extrusionOk="0">
                  <a:moveTo>
                    <a:pt x="79" y="1"/>
                  </a:moveTo>
                  <a:cubicBezTo>
                    <a:pt x="48" y="1"/>
                    <a:pt x="22" y="12"/>
                    <a:pt x="13" y="46"/>
                  </a:cubicBezTo>
                  <a:cubicBezTo>
                    <a:pt x="0" y="72"/>
                    <a:pt x="13" y="98"/>
                    <a:pt x="39" y="111"/>
                  </a:cubicBezTo>
                  <a:cubicBezTo>
                    <a:pt x="44" y="113"/>
                    <a:pt x="49" y="113"/>
                    <a:pt x="54" y="113"/>
                  </a:cubicBezTo>
                  <a:cubicBezTo>
                    <a:pt x="82" y="113"/>
                    <a:pt x="96" y="82"/>
                    <a:pt x="129" y="59"/>
                  </a:cubicBezTo>
                  <a:lnTo>
                    <a:pt x="129" y="8"/>
                  </a:lnTo>
                  <a:cubicBezTo>
                    <a:pt x="112" y="3"/>
                    <a:pt x="95" y="1"/>
                    <a:pt x="7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9" name="Google Shape;2029;p14"/>
            <p:cNvSpPr/>
            <p:nvPr/>
          </p:nvSpPr>
          <p:spPr>
            <a:xfrm rot="10800000" flipH="1">
              <a:off x="7199250" y="344145"/>
              <a:ext cx="14157" cy="10618"/>
            </a:xfrm>
            <a:custGeom>
              <a:avLst/>
              <a:gdLst/>
              <a:ahLst/>
              <a:cxnLst/>
              <a:rect l="l" t="t" r="r" b="b"/>
              <a:pathLst>
                <a:path w="104" h="78" extrusionOk="0">
                  <a:moveTo>
                    <a:pt x="65" y="1"/>
                  </a:moveTo>
                  <a:cubicBezTo>
                    <a:pt x="39" y="1"/>
                    <a:pt x="13" y="1"/>
                    <a:pt x="13" y="39"/>
                  </a:cubicBezTo>
                  <a:cubicBezTo>
                    <a:pt x="1" y="65"/>
                    <a:pt x="26" y="78"/>
                    <a:pt x="52" y="78"/>
                  </a:cubicBezTo>
                  <a:cubicBezTo>
                    <a:pt x="78" y="78"/>
                    <a:pt x="104" y="52"/>
                    <a:pt x="91" y="26"/>
                  </a:cubicBezTo>
                  <a:cubicBezTo>
                    <a:pt x="91" y="14"/>
                    <a:pt x="78" y="1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0" name="Google Shape;2030;p14"/>
            <p:cNvSpPr/>
            <p:nvPr/>
          </p:nvSpPr>
          <p:spPr>
            <a:xfrm rot="10800000" flipH="1">
              <a:off x="7255471" y="263281"/>
              <a:ext cx="10618" cy="12524"/>
            </a:xfrm>
            <a:custGeom>
              <a:avLst/>
              <a:gdLst/>
              <a:ahLst/>
              <a:cxnLst/>
              <a:rect l="l" t="t" r="r" b="b"/>
              <a:pathLst>
                <a:path w="78" h="92" extrusionOk="0">
                  <a:moveTo>
                    <a:pt x="39" y="1"/>
                  </a:moveTo>
                  <a:cubicBezTo>
                    <a:pt x="13" y="14"/>
                    <a:pt x="0" y="40"/>
                    <a:pt x="13" y="65"/>
                  </a:cubicBezTo>
                  <a:cubicBezTo>
                    <a:pt x="26" y="91"/>
                    <a:pt x="26" y="91"/>
                    <a:pt x="39" y="91"/>
                  </a:cubicBezTo>
                  <a:cubicBezTo>
                    <a:pt x="65" y="78"/>
                    <a:pt x="78" y="52"/>
                    <a:pt x="78" y="40"/>
                  </a:cubicBezTo>
                  <a:cubicBezTo>
                    <a:pt x="78" y="14"/>
                    <a:pt x="52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1" name="Google Shape;2031;p14"/>
            <p:cNvSpPr/>
            <p:nvPr/>
          </p:nvSpPr>
          <p:spPr>
            <a:xfrm rot="10800000" flipH="1">
              <a:off x="7543656" y="3539"/>
              <a:ext cx="20828" cy="8712"/>
            </a:xfrm>
            <a:custGeom>
              <a:avLst/>
              <a:gdLst/>
              <a:ahLst/>
              <a:cxnLst/>
              <a:rect l="l" t="t" r="r" b="b"/>
              <a:pathLst>
                <a:path w="153" h="64" extrusionOk="0">
                  <a:moveTo>
                    <a:pt x="4" y="1"/>
                  </a:moveTo>
                  <a:cubicBezTo>
                    <a:pt x="0" y="1"/>
                    <a:pt x="0" y="23"/>
                    <a:pt x="4" y="23"/>
                  </a:cubicBezTo>
                  <a:cubicBezTo>
                    <a:pt x="6" y="23"/>
                    <a:pt x="8" y="20"/>
                    <a:pt x="11" y="12"/>
                  </a:cubicBezTo>
                  <a:cubicBezTo>
                    <a:pt x="8" y="4"/>
                    <a:pt x="6" y="1"/>
                    <a:pt x="4" y="1"/>
                  </a:cubicBezTo>
                  <a:close/>
                  <a:moveTo>
                    <a:pt x="11" y="12"/>
                  </a:moveTo>
                  <a:cubicBezTo>
                    <a:pt x="49" y="12"/>
                    <a:pt x="101" y="51"/>
                    <a:pt x="127" y="64"/>
                  </a:cubicBezTo>
                  <a:cubicBezTo>
                    <a:pt x="153" y="64"/>
                    <a:pt x="153" y="64"/>
                    <a:pt x="140" y="12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2" name="Google Shape;2032;p14"/>
            <p:cNvSpPr/>
            <p:nvPr/>
          </p:nvSpPr>
          <p:spPr>
            <a:xfrm rot="10800000" flipH="1">
              <a:off x="8419234" y="210734"/>
              <a:ext cx="14157" cy="12388"/>
            </a:xfrm>
            <a:custGeom>
              <a:avLst/>
              <a:gdLst/>
              <a:ahLst/>
              <a:cxnLst/>
              <a:rect l="l" t="t" r="r" b="b"/>
              <a:pathLst>
                <a:path w="104" h="91" extrusionOk="0">
                  <a:moveTo>
                    <a:pt x="78" y="1"/>
                  </a:moveTo>
                  <a:cubicBezTo>
                    <a:pt x="39" y="1"/>
                    <a:pt x="0" y="1"/>
                    <a:pt x="13" y="39"/>
                  </a:cubicBezTo>
                  <a:cubicBezTo>
                    <a:pt x="13" y="91"/>
                    <a:pt x="52" y="91"/>
                    <a:pt x="91" y="91"/>
                  </a:cubicBezTo>
                  <a:cubicBezTo>
                    <a:pt x="103" y="52"/>
                    <a:pt x="91" y="27"/>
                    <a:pt x="78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3" name="Google Shape;2033;p14"/>
            <p:cNvSpPr/>
            <p:nvPr/>
          </p:nvSpPr>
          <p:spPr>
            <a:xfrm rot="10800000" flipH="1">
              <a:off x="7144799" y="233468"/>
              <a:ext cx="12524" cy="9393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8" y="0"/>
                  </a:moveTo>
                  <a:cubicBezTo>
                    <a:pt x="45" y="0"/>
                    <a:pt x="42" y="2"/>
                    <a:pt x="39" y="4"/>
                  </a:cubicBezTo>
                  <a:cubicBezTo>
                    <a:pt x="14" y="17"/>
                    <a:pt x="1" y="30"/>
                    <a:pt x="14" y="43"/>
                  </a:cubicBezTo>
                  <a:cubicBezTo>
                    <a:pt x="14" y="68"/>
                    <a:pt x="39" y="68"/>
                    <a:pt x="52" y="68"/>
                  </a:cubicBezTo>
                  <a:cubicBezTo>
                    <a:pt x="65" y="68"/>
                    <a:pt x="91" y="68"/>
                    <a:pt x="91" y="43"/>
                  </a:cubicBezTo>
                  <a:cubicBezTo>
                    <a:pt x="81" y="21"/>
                    <a:pt x="61" y="0"/>
                    <a:pt x="4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4" name="Google Shape;2034;p14"/>
            <p:cNvSpPr/>
            <p:nvPr/>
          </p:nvSpPr>
          <p:spPr>
            <a:xfrm rot="10800000" flipH="1">
              <a:off x="6339463" y="356397"/>
              <a:ext cx="13885" cy="17969"/>
            </a:xfrm>
            <a:custGeom>
              <a:avLst/>
              <a:gdLst/>
              <a:ahLst/>
              <a:cxnLst/>
              <a:rect l="l" t="t" r="r" b="b"/>
              <a:pathLst>
                <a:path w="102" h="132" extrusionOk="0">
                  <a:moveTo>
                    <a:pt x="35" y="1"/>
                  </a:moveTo>
                  <a:cubicBezTo>
                    <a:pt x="1" y="1"/>
                    <a:pt x="12" y="46"/>
                    <a:pt x="24" y="80"/>
                  </a:cubicBezTo>
                  <a:lnTo>
                    <a:pt x="24" y="132"/>
                  </a:lnTo>
                  <a:lnTo>
                    <a:pt x="63" y="119"/>
                  </a:lnTo>
                  <a:cubicBezTo>
                    <a:pt x="63" y="106"/>
                    <a:pt x="63" y="93"/>
                    <a:pt x="63" y="93"/>
                  </a:cubicBezTo>
                  <a:cubicBezTo>
                    <a:pt x="63" y="54"/>
                    <a:pt x="101" y="3"/>
                    <a:pt x="50" y="3"/>
                  </a:cubicBezTo>
                  <a:cubicBezTo>
                    <a:pt x="44" y="1"/>
                    <a:pt x="39" y="1"/>
                    <a:pt x="3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5" name="Google Shape;2035;p14"/>
            <p:cNvSpPr/>
            <p:nvPr/>
          </p:nvSpPr>
          <p:spPr>
            <a:xfrm rot="10800000" flipH="1">
              <a:off x="6247848" y="338835"/>
              <a:ext cx="12388" cy="24640"/>
            </a:xfrm>
            <a:custGeom>
              <a:avLst/>
              <a:gdLst/>
              <a:ahLst/>
              <a:cxnLst/>
              <a:rect l="l" t="t" r="r" b="b"/>
              <a:pathLst>
                <a:path w="91" h="181" extrusionOk="0">
                  <a:moveTo>
                    <a:pt x="91" y="0"/>
                  </a:moveTo>
                  <a:lnTo>
                    <a:pt x="91" y="0"/>
                  </a:lnTo>
                  <a:cubicBezTo>
                    <a:pt x="26" y="39"/>
                    <a:pt x="1" y="103"/>
                    <a:pt x="1" y="181"/>
                  </a:cubicBezTo>
                  <a:cubicBezTo>
                    <a:pt x="39" y="168"/>
                    <a:pt x="52" y="142"/>
                    <a:pt x="65" y="103"/>
                  </a:cubicBezTo>
                  <a:cubicBezTo>
                    <a:pt x="52" y="65"/>
                    <a:pt x="91" y="39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6" name="Google Shape;2036;p14"/>
            <p:cNvSpPr/>
            <p:nvPr/>
          </p:nvSpPr>
          <p:spPr>
            <a:xfrm rot="10800000" flipH="1">
              <a:off x="7301074" y="261512"/>
              <a:ext cx="10618" cy="10754"/>
            </a:xfrm>
            <a:custGeom>
              <a:avLst/>
              <a:gdLst/>
              <a:ahLst/>
              <a:cxnLst/>
              <a:rect l="l" t="t" r="r" b="b"/>
              <a:pathLst>
                <a:path w="78" h="79" extrusionOk="0">
                  <a:moveTo>
                    <a:pt x="39" y="1"/>
                  </a:moveTo>
                  <a:cubicBezTo>
                    <a:pt x="13" y="14"/>
                    <a:pt x="0" y="26"/>
                    <a:pt x="0" y="39"/>
                  </a:cubicBezTo>
                  <a:cubicBezTo>
                    <a:pt x="0" y="65"/>
                    <a:pt x="26" y="78"/>
                    <a:pt x="39" y="78"/>
                  </a:cubicBezTo>
                  <a:cubicBezTo>
                    <a:pt x="52" y="78"/>
                    <a:pt x="78" y="78"/>
                    <a:pt x="78" y="52"/>
                  </a:cubicBezTo>
                  <a:cubicBezTo>
                    <a:pt x="78" y="26"/>
                    <a:pt x="65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7" name="Google Shape;2037;p14"/>
            <p:cNvSpPr/>
            <p:nvPr/>
          </p:nvSpPr>
          <p:spPr>
            <a:xfrm rot="10800000" flipH="1">
              <a:off x="7320405" y="175067"/>
              <a:ext cx="7079" cy="9393"/>
            </a:xfrm>
            <a:custGeom>
              <a:avLst/>
              <a:gdLst/>
              <a:ahLst/>
              <a:cxnLst/>
              <a:rect l="l" t="t" r="r" b="b"/>
              <a:pathLst>
                <a:path w="52" h="69" extrusionOk="0">
                  <a:moveTo>
                    <a:pt x="26" y="0"/>
                  </a:moveTo>
                  <a:cubicBezTo>
                    <a:pt x="13" y="0"/>
                    <a:pt x="0" y="26"/>
                    <a:pt x="0" y="39"/>
                  </a:cubicBezTo>
                  <a:cubicBezTo>
                    <a:pt x="0" y="52"/>
                    <a:pt x="0" y="65"/>
                    <a:pt x="13" y="65"/>
                  </a:cubicBezTo>
                  <a:cubicBezTo>
                    <a:pt x="18" y="67"/>
                    <a:pt x="23" y="68"/>
                    <a:pt x="27" y="68"/>
                  </a:cubicBezTo>
                  <a:cubicBezTo>
                    <a:pt x="43" y="68"/>
                    <a:pt x="52" y="50"/>
                    <a:pt x="52" y="39"/>
                  </a:cubicBezTo>
                  <a:cubicBezTo>
                    <a:pt x="52" y="26"/>
                    <a:pt x="39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8" name="Google Shape;2038;p14"/>
            <p:cNvSpPr/>
            <p:nvPr/>
          </p:nvSpPr>
          <p:spPr>
            <a:xfrm rot="10800000" flipH="1">
              <a:off x="7655689" y="101827"/>
              <a:ext cx="8848" cy="7215"/>
            </a:xfrm>
            <a:custGeom>
              <a:avLst/>
              <a:gdLst/>
              <a:ahLst/>
              <a:cxnLst/>
              <a:rect l="l" t="t" r="r" b="b"/>
              <a:pathLst>
                <a:path w="65" h="53" extrusionOk="0">
                  <a:moveTo>
                    <a:pt x="26" y="1"/>
                  </a:moveTo>
                  <a:cubicBezTo>
                    <a:pt x="13" y="1"/>
                    <a:pt x="0" y="27"/>
                    <a:pt x="0" y="27"/>
                  </a:cubicBezTo>
                  <a:cubicBezTo>
                    <a:pt x="0" y="40"/>
                    <a:pt x="0" y="52"/>
                    <a:pt x="26" y="52"/>
                  </a:cubicBezTo>
                  <a:cubicBezTo>
                    <a:pt x="52" y="52"/>
                    <a:pt x="65" y="40"/>
                    <a:pt x="65" y="27"/>
                  </a:cubicBezTo>
                  <a:cubicBezTo>
                    <a:pt x="65" y="1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9" name="Google Shape;2039;p14"/>
            <p:cNvSpPr/>
            <p:nvPr/>
          </p:nvSpPr>
          <p:spPr>
            <a:xfrm rot="10800000" flipH="1">
              <a:off x="7773304" y="164993"/>
              <a:ext cx="15519" cy="11571"/>
            </a:xfrm>
            <a:custGeom>
              <a:avLst/>
              <a:gdLst/>
              <a:ahLst/>
              <a:cxnLst/>
              <a:rect l="l" t="t" r="r" b="b"/>
              <a:pathLst>
                <a:path w="114" h="85" extrusionOk="0">
                  <a:moveTo>
                    <a:pt x="76" y="1"/>
                  </a:moveTo>
                  <a:cubicBezTo>
                    <a:pt x="62" y="1"/>
                    <a:pt x="41" y="3"/>
                    <a:pt x="13" y="7"/>
                  </a:cubicBezTo>
                  <a:cubicBezTo>
                    <a:pt x="0" y="58"/>
                    <a:pt x="26" y="84"/>
                    <a:pt x="77" y="84"/>
                  </a:cubicBezTo>
                  <a:cubicBezTo>
                    <a:pt x="105" y="19"/>
                    <a:pt x="113" y="1"/>
                    <a:pt x="7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0" name="Google Shape;2040;p14"/>
            <p:cNvSpPr/>
            <p:nvPr/>
          </p:nvSpPr>
          <p:spPr>
            <a:xfrm rot="10800000" flipH="1">
              <a:off x="8090892" y="293639"/>
              <a:ext cx="21236" cy="12252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113" y="0"/>
                  </a:moveTo>
                  <a:cubicBezTo>
                    <a:pt x="107" y="0"/>
                    <a:pt x="100" y="1"/>
                    <a:pt x="91" y="3"/>
                  </a:cubicBezTo>
                  <a:cubicBezTo>
                    <a:pt x="53" y="3"/>
                    <a:pt x="1" y="16"/>
                    <a:pt x="40" y="80"/>
                  </a:cubicBezTo>
                  <a:cubicBezTo>
                    <a:pt x="59" y="86"/>
                    <a:pt x="78" y="90"/>
                    <a:pt x="98" y="90"/>
                  </a:cubicBezTo>
                  <a:cubicBezTo>
                    <a:pt x="117" y="90"/>
                    <a:pt x="136" y="86"/>
                    <a:pt x="156" y="80"/>
                  </a:cubicBezTo>
                  <a:cubicBezTo>
                    <a:pt x="156" y="35"/>
                    <a:pt x="156" y="0"/>
                    <a:pt x="11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1" name="Google Shape;2041;p14"/>
            <p:cNvSpPr/>
            <p:nvPr/>
          </p:nvSpPr>
          <p:spPr>
            <a:xfrm rot="10800000" flipH="1">
              <a:off x="8162904" y="174250"/>
              <a:ext cx="14157" cy="11980"/>
            </a:xfrm>
            <a:custGeom>
              <a:avLst/>
              <a:gdLst/>
              <a:ahLst/>
              <a:cxnLst/>
              <a:rect l="l" t="t" r="r" b="b"/>
              <a:pathLst>
                <a:path w="104" h="88" extrusionOk="0">
                  <a:moveTo>
                    <a:pt x="52" y="0"/>
                  </a:moveTo>
                  <a:cubicBezTo>
                    <a:pt x="1" y="0"/>
                    <a:pt x="14" y="39"/>
                    <a:pt x="14" y="78"/>
                  </a:cubicBezTo>
                  <a:cubicBezTo>
                    <a:pt x="26" y="84"/>
                    <a:pt x="39" y="88"/>
                    <a:pt x="52" y="88"/>
                  </a:cubicBezTo>
                  <a:cubicBezTo>
                    <a:pt x="65" y="88"/>
                    <a:pt x="78" y="84"/>
                    <a:pt x="91" y="78"/>
                  </a:cubicBezTo>
                  <a:cubicBezTo>
                    <a:pt x="91" y="52"/>
                    <a:pt x="104" y="0"/>
                    <a:pt x="5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2" name="Google Shape;2042;p14"/>
            <p:cNvSpPr/>
            <p:nvPr/>
          </p:nvSpPr>
          <p:spPr>
            <a:xfrm rot="10800000" flipH="1">
              <a:off x="6560263" y="375727"/>
              <a:ext cx="10754" cy="8849"/>
            </a:xfrm>
            <a:custGeom>
              <a:avLst/>
              <a:gdLst/>
              <a:ahLst/>
              <a:cxnLst/>
              <a:rect l="l" t="t" r="r" b="b"/>
              <a:pathLst>
                <a:path w="79" h="65" extrusionOk="0">
                  <a:moveTo>
                    <a:pt x="40" y="0"/>
                  </a:moveTo>
                  <a:cubicBezTo>
                    <a:pt x="14" y="0"/>
                    <a:pt x="1" y="13"/>
                    <a:pt x="1" y="39"/>
                  </a:cubicBezTo>
                  <a:cubicBezTo>
                    <a:pt x="1" y="52"/>
                    <a:pt x="27" y="65"/>
                    <a:pt x="40" y="65"/>
                  </a:cubicBezTo>
                  <a:cubicBezTo>
                    <a:pt x="65" y="65"/>
                    <a:pt x="78" y="52"/>
                    <a:pt x="78" y="26"/>
                  </a:cubicBezTo>
                  <a:cubicBezTo>
                    <a:pt x="78" y="13"/>
                    <a:pt x="65" y="0"/>
                    <a:pt x="4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3" name="Google Shape;2043;p14"/>
            <p:cNvSpPr/>
            <p:nvPr/>
          </p:nvSpPr>
          <p:spPr>
            <a:xfrm rot="10800000" flipH="1">
              <a:off x="7903171" y="510908"/>
              <a:ext cx="14157" cy="14430"/>
            </a:xfrm>
            <a:custGeom>
              <a:avLst/>
              <a:gdLst/>
              <a:ahLst/>
              <a:cxnLst/>
              <a:rect l="l" t="t" r="r" b="b"/>
              <a:pathLst>
                <a:path w="104" h="106" extrusionOk="0">
                  <a:moveTo>
                    <a:pt x="71" y="0"/>
                  </a:moveTo>
                  <a:cubicBezTo>
                    <a:pt x="35" y="0"/>
                    <a:pt x="23" y="32"/>
                    <a:pt x="0" y="54"/>
                  </a:cubicBezTo>
                  <a:lnTo>
                    <a:pt x="0" y="106"/>
                  </a:lnTo>
                  <a:cubicBezTo>
                    <a:pt x="52" y="106"/>
                    <a:pt x="103" y="93"/>
                    <a:pt x="103" y="29"/>
                  </a:cubicBezTo>
                  <a:cubicBezTo>
                    <a:pt x="103" y="29"/>
                    <a:pt x="103" y="16"/>
                    <a:pt x="91" y="3"/>
                  </a:cubicBezTo>
                  <a:cubicBezTo>
                    <a:pt x="83" y="1"/>
                    <a:pt x="77" y="0"/>
                    <a:pt x="7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4" name="Google Shape;2044;p14"/>
            <p:cNvSpPr/>
            <p:nvPr/>
          </p:nvSpPr>
          <p:spPr>
            <a:xfrm rot="10800000" flipH="1">
              <a:off x="6467287" y="452915"/>
              <a:ext cx="12388" cy="8849"/>
            </a:xfrm>
            <a:custGeom>
              <a:avLst/>
              <a:gdLst/>
              <a:ahLst/>
              <a:cxnLst/>
              <a:rect l="l" t="t" r="r" b="b"/>
              <a:pathLst>
                <a:path w="91" h="65" extrusionOk="0">
                  <a:moveTo>
                    <a:pt x="39" y="0"/>
                  </a:moveTo>
                  <a:cubicBezTo>
                    <a:pt x="26" y="0"/>
                    <a:pt x="1" y="13"/>
                    <a:pt x="1" y="39"/>
                  </a:cubicBezTo>
                  <a:cubicBezTo>
                    <a:pt x="1" y="52"/>
                    <a:pt x="13" y="65"/>
                    <a:pt x="39" y="65"/>
                  </a:cubicBezTo>
                  <a:cubicBezTo>
                    <a:pt x="52" y="65"/>
                    <a:pt x="65" y="52"/>
                    <a:pt x="78" y="39"/>
                  </a:cubicBezTo>
                  <a:cubicBezTo>
                    <a:pt x="91" y="13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5" name="Google Shape;2045;p14"/>
            <p:cNvSpPr/>
            <p:nvPr/>
          </p:nvSpPr>
          <p:spPr>
            <a:xfrm rot="10800000" flipH="1">
              <a:off x="6555090" y="432903"/>
              <a:ext cx="8848" cy="9665"/>
            </a:xfrm>
            <a:custGeom>
              <a:avLst/>
              <a:gdLst/>
              <a:ahLst/>
              <a:cxnLst/>
              <a:rect l="l" t="t" r="r" b="b"/>
              <a:pathLst>
                <a:path w="65" h="71" extrusionOk="0">
                  <a:moveTo>
                    <a:pt x="26" y="1"/>
                  </a:moveTo>
                  <a:cubicBezTo>
                    <a:pt x="13" y="1"/>
                    <a:pt x="0" y="14"/>
                    <a:pt x="0" y="40"/>
                  </a:cubicBezTo>
                  <a:cubicBezTo>
                    <a:pt x="0" y="58"/>
                    <a:pt x="14" y="70"/>
                    <a:pt x="27" y="70"/>
                  </a:cubicBezTo>
                  <a:cubicBezTo>
                    <a:pt x="31" y="70"/>
                    <a:pt x="35" y="69"/>
                    <a:pt x="39" y="65"/>
                  </a:cubicBezTo>
                  <a:cubicBezTo>
                    <a:pt x="52" y="65"/>
                    <a:pt x="65" y="52"/>
                    <a:pt x="65" y="40"/>
                  </a:cubicBezTo>
                  <a:cubicBezTo>
                    <a:pt x="65" y="14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6" name="Google Shape;2046;p14"/>
            <p:cNvSpPr/>
            <p:nvPr/>
          </p:nvSpPr>
          <p:spPr>
            <a:xfrm rot="10800000" flipH="1">
              <a:off x="6566525" y="586325"/>
              <a:ext cx="13204" cy="11571"/>
            </a:xfrm>
            <a:custGeom>
              <a:avLst/>
              <a:gdLst/>
              <a:ahLst/>
              <a:cxnLst/>
              <a:rect l="l" t="t" r="r" b="b"/>
              <a:pathLst>
                <a:path w="97" h="85" extrusionOk="0">
                  <a:moveTo>
                    <a:pt x="16" y="1"/>
                  </a:moveTo>
                  <a:cubicBezTo>
                    <a:pt x="6" y="1"/>
                    <a:pt x="0" y="7"/>
                    <a:pt x="6" y="33"/>
                  </a:cubicBezTo>
                  <a:cubicBezTo>
                    <a:pt x="19" y="59"/>
                    <a:pt x="58" y="85"/>
                    <a:pt x="97" y="85"/>
                  </a:cubicBezTo>
                  <a:cubicBezTo>
                    <a:pt x="97" y="46"/>
                    <a:pt x="71" y="20"/>
                    <a:pt x="45" y="7"/>
                  </a:cubicBezTo>
                  <a:cubicBezTo>
                    <a:pt x="39" y="7"/>
                    <a:pt x="26" y="1"/>
                    <a:pt x="1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7" name="Google Shape;2047;p14"/>
            <p:cNvSpPr/>
            <p:nvPr/>
          </p:nvSpPr>
          <p:spPr>
            <a:xfrm rot="10800000" flipH="1">
              <a:off x="6716539" y="516761"/>
              <a:ext cx="12388" cy="8985"/>
            </a:xfrm>
            <a:custGeom>
              <a:avLst/>
              <a:gdLst/>
              <a:ahLst/>
              <a:cxnLst/>
              <a:rect l="l" t="t" r="r" b="b"/>
              <a:pathLst>
                <a:path w="91" h="66" extrusionOk="0">
                  <a:moveTo>
                    <a:pt x="45" y="1"/>
                  </a:moveTo>
                  <a:cubicBezTo>
                    <a:pt x="31" y="1"/>
                    <a:pt x="19" y="10"/>
                    <a:pt x="1" y="19"/>
                  </a:cubicBezTo>
                  <a:cubicBezTo>
                    <a:pt x="1" y="32"/>
                    <a:pt x="1" y="45"/>
                    <a:pt x="1" y="57"/>
                  </a:cubicBezTo>
                  <a:cubicBezTo>
                    <a:pt x="23" y="57"/>
                    <a:pt x="41" y="66"/>
                    <a:pt x="54" y="66"/>
                  </a:cubicBezTo>
                  <a:cubicBezTo>
                    <a:pt x="64" y="66"/>
                    <a:pt x="72" y="61"/>
                    <a:pt x="78" y="45"/>
                  </a:cubicBezTo>
                  <a:cubicBezTo>
                    <a:pt x="91" y="32"/>
                    <a:pt x="78" y="6"/>
                    <a:pt x="65" y="6"/>
                  </a:cubicBezTo>
                  <a:cubicBezTo>
                    <a:pt x="57" y="2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8" name="Google Shape;2048;p14"/>
            <p:cNvSpPr/>
            <p:nvPr/>
          </p:nvSpPr>
          <p:spPr>
            <a:xfrm rot="10800000" flipH="1">
              <a:off x="7299305" y="433584"/>
              <a:ext cx="12388" cy="12388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5" y="0"/>
                  </a:moveTo>
                  <a:cubicBezTo>
                    <a:pt x="1" y="13"/>
                    <a:pt x="1" y="52"/>
                    <a:pt x="26" y="90"/>
                  </a:cubicBezTo>
                  <a:cubicBezTo>
                    <a:pt x="78" y="77"/>
                    <a:pt x="91" y="52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9" name="Google Shape;2049;p14"/>
            <p:cNvSpPr/>
            <p:nvPr/>
          </p:nvSpPr>
          <p:spPr>
            <a:xfrm rot="10800000" flipH="1">
              <a:off x="7583677" y="105367"/>
              <a:ext cx="8848" cy="8849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9" y="0"/>
                  </a:moveTo>
                  <a:cubicBezTo>
                    <a:pt x="0" y="0"/>
                    <a:pt x="0" y="13"/>
                    <a:pt x="0" y="39"/>
                  </a:cubicBezTo>
                  <a:cubicBezTo>
                    <a:pt x="0" y="39"/>
                    <a:pt x="0" y="52"/>
                    <a:pt x="13" y="65"/>
                  </a:cubicBezTo>
                  <a:cubicBezTo>
                    <a:pt x="39" y="65"/>
                    <a:pt x="52" y="52"/>
                    <a:pt x="52" y="39"/>
                  </a:cubicBezTo>
                  <a:cubicBezTo>
                    <a:pt x="65" y="26"/>
                    <a:pt x="52" y="13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0" name="Google Shape;2050;p14"/>
            <p:cNvSpPr/>
            <p:nvPr/>
          </p:nvSpPr>
          <p:spPr>
            <a:xfrm rot="10800000" flipH="1">
              <a:off x="7818907" y="512541"/>
              <a:ext cx="12388" cy="10346"/>
            </a:xfrm>
            <a:custGeom>
              <a:avLst/>
              <a:gdLst/>
              <a:ahLst/>
              <a:cxnLst/>
              <a:rect l="l" t="t" r="r" b="b"/>
              <a:pathLst>
                <a:path w="91" h="76" extrusionOk="0">
                  <a:moveTo>
                    <a:pt x="52" y="1"/>
                  </a:moveTo>
                  <a:cubicBezTo>
                    <a:pt x="39" y="1"/>
                    <a:pt x="26" y="4"/>
                    <a:pt x="13" y="11"/>
                  </a:cubicBezTo>
                  <a:cubicBezTo>
                    <a:pt x="0" y="36"/>
                    <a:pt x="13" y="75"/>
                    <a:pt x="39" y="75"/>
                  </a:cubicBezTo>
                  <a:cubicBezTo>
                    <a:pt x="78" y="75"/>
                    <a:pt x="91" y="49"/>
                    <a:pt x="91" y="11"/>
                  </a:cubicBezTo>
                  <a:cubicBezTo>
                    <a:pt x="78" y="4"/>
                    <a:pt x="65" y="1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1" name="Google Shape;2051;p14"/>
            <p:cNvSpPr/>
            <p:nvPr/>
          </p:nvSpPr>
          <p:spPr>
            <a:xfrm rot="10800000" flipH="1">
              <a:off x="8168213" y="106728"/>
              <a:ext cx="15382" cy="11027"/>
            </a:xfrm>
            <a:custGeom>
              <a:avLst/>
              <a:gdLst/>
              <a:ahLst/>
              <a:cxnLst/>
              <a:rect l="l" t="t" r="r" b="b"/>
              <a:pathLst>
                <a:path w="113" h="81" extrusionOk="0">
                  <a:moveTo>
                    <a:pt x="39" y="0"/>
                  </a:moveTo>
                  <a:cubicBezTo>
                    <a:pt x="39" y="39"/>
                    <a:pt x="0" y="78"/>
                    <a:pt x="52" y="78"/>
                  </a:cubicBezTo>
                  <a:cubicBezTo>
                    <a:pt x="60" y="79"/>
                    <a:pt x="68" y="80"/>
                    <a:pt x="74" y="80"/>
                  </a:cubicBezTo>
                  <a:cubicBezTo>
                    <a:pt x="113" y="80"/>
                    <a:pt x="102" y="45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2" name="Google Shape;2052;p14"/>
            <p:cNvSpPr/>
            <p:nvPr/>
          </p:nvSpPr>
          <p:spPr>
            <a:xfrm rot="10800000" flipH="1">
              <a:off x="7808289" y="104142"/>
              <a:ext cx="21236" cy="11844"/>
            </a:xfrm>
            <a:custGeom>
              <a:avLst/>
              <a:gdLst/>
              <a:ahLst/>
              <a:cxnLst/>
              <a:rect l="l" t="t" r="r" b="b"/>
              <a:pathLst>
                <a:path w="156" h="87" extrusionOk="0">
                  <a:moveTo>
                    <a:pt x="78" y="0"/>
                  </a:moveTo>
                  <a:cubicBezTo>
                    <a:pt x="65" y="39"/>
                    <a:pt x="40" y="52"/>
                    <a:pt x="1" y="52"/>
                  </a:cubicBezTo>
                  <a:cubicBezTo>
                    <a:pt x="21" y="77"/>
                    <a:pt x="39" y="86"/>
                    <a:pt x="56" y="86"/>
                  </a:cubicBezTo>
                  <a:cubicBezTo>
                    <a:pt x="83" y="86"/>
                    <a:pt x="106" y="63"/>
                    <a:pt x="130" y="39"/>
                  </a:cubicBezTo>
                  <a:cubicBezTo>
                    <a:pt x="143" y="39"/>
                    <a:pt x="156" y="13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3" name="Google Shape;2053;p14"/>
            <p:cNvSpPr/>
            <p:nvPr/>
          </p:nvSpPr>
          <p:spPr>
            <a:xfrm rot="10800000" flipH="1">
              <a:off x="7313326" y="192356"/>
              <a:ext cx="7215" cy="6126"/>
            </a:xfrm>
            <a:custGeom>
              <a:avLst/>
              <a:gdLst/>
              <a:ahLst/>
              <a:cxnLst/>
              <a:rect l="l" t="t" r="r" b="b"/>
              <a:pathLst>
                <a:path w="53" h="45" extrusionOk="0">
                  <a:moveTo>
                    <a:pt x="14" y="0"/>
                  </a:moveTo>
                  <a:cubicBezTo>
                    <a:pt x="14" y="0"/>
                    <a:pt x="1" y="13"/>
                    <a:pt x="1" y="26"/>
                  </a:cubicBezTo>
                  <a:cubicBezTo>
                    <a:pt x="1" y="35"/>
                    <a:pt x="14" y="44"/>
                    <a:pt x="26" y="44"/>
                  </a:cubicBezTo>
                  <a:cubicBezTo>
                    <a:pt x="31" y="44"/>
                    <a:pt x="36" y="43"/>
                    <a:pt x="39" y="39"/>
                  </a:cubicBezTo>
                  <a:cubicBezTo>
                    <a:pt x="39" y="39"/>
                    <a:pt x="39" y="26"/>
                    <a:pt x="39" y="13"/>
                  </a:cubicBezTo>
                  <a:cubicBezTo>
                    <a:pt x="52" y="0"/>
                    <a:pt x="26" y="0"/>
                    <a:pt x="1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4" name="Google Shape;2054;p14"/>
            <p:cNvSpPr/>
            <p:nvPr/>
          </p:nvSpPr>
          <p:spPr>
            <a:xfrm rot="10800000" flipH="1">
              <a:off x="6756969" y="150972"/>
              <a:ext cx="12388" cy="12388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39" y="0"/>
                  </a:moveTo>
                  <a:cubicBezTo>
                    <a:pt x="13" y="0"/>
                    <a:pt x="0" y="26"/>
                    <a:pt x="13" y="52"/>
                  </a:cubicBezTo>
                  <a:cubicBezTo>
                    <a:pt x="13" y="77"/>
                    <a:pt x="26" y="90"/>
                    <a:pt x="39" y="90"/>
                  </a:cubicBezTo>
                  <a:cubicBezTo>
                    <a:pt x="65" y="77"/>
                    <a:pt x="90" y="65"/>
                    <a:pt x="77" y="39"/>
                  </a:cubicBezTo>
                  <a:cubicBezTo>
                    <a:pt x="77" y="26"/>
                    <a:pt x="65" y="13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5" name="Google Shape;2055;p14"/>
            <p:cNvSpPr/>
            <p:nvPr/>
          </p:nvSpPr>
          <p:spPr>
            <a:xfrm rot="10800000" flipH="1">
              <a:off x="7095657" y="436851"/>
              <a:ext cx="12524" cy="10891"/>
            </a:xfrm>
            <a:custGeom>
              <a:avLst/>
              <a:gdLst/>
              <a:ahLst/>
              <a:cxnLst/>
              <a:rect l="l" t="t" r="r" b="b"/>
              <a:pathLst>
                <a:path w="92" h="80" extrusionOk="0">
                  <a:moveTo>
                    <a:pt x="27" y="0"/>
                  </a:moveTo>
                  <a:cubicBezTo>
                    <a:pt x="27" y="26"/>
                    <a:pt x="1" y="78"/>
                    <a:pt x="52" y="78"/>
                  </a:cubicBezTo>
                  <a:cubicBezTo>
                    <a:pt x="57" y="79"/>
                    <a:pt x="60" y="80"/>
                    <a:pt x="64" y="80"/>
                  </a:cubicBezTo>
                  <a:cubicBezTo>
                    <a:pt x="91" y="80"/>
                    <a:pt x="91" y="36"/>
                    <a:pt x="91" y="13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6" name="Google Shape;2056;p14"/>
            <p:cNvSpPr/>
            <p:nvPr/>
          </p:nvSpPr>
          <p:spPr>
            <a:xfrm rot="10800000" flipH="1">
              <a:off x="6769220" y="440663"/>
              <a:ext cx="8848" cy="8849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26" y="0"/>
                  </a:moveTo>
                  <a:cubicBezTo>
                    <a:pt x="0" y="0"/>
                    <a:pt x="0" y="26"/>
                    <a:pt x="0" y="26"/>
                  </a:cubicBezTo>
                  <a:cubicBezTo>
                    <a:pt x="13" y="65"/>
                    <a:pt x="26" y="65"/>
                    <a:pt x="52" y="65"/>
                  </a:cubicBezTo>
                  <a:cubicBezTo>
                    <a:pt x="65" y="52"/>
                    <a:pt x="65" y="39"/>
                    <a:pt x="65" y="26"/>
                  </a:cubicBezTo>
                  <a:cubicBezTo>
                    <a:pt x="65" y="13"/>
                    <a:pt x="52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7" name="Google Shape;2057;p14"/>
            <p:cNvSpPr/>
            <p:nvPr/>
          </p:nvSpPr>
          <p:spPr>
            <a:xfrm rot="10800000" flipH="1">
              <a:off x="7023781" y="470476"/>
              <a:ext cx="13749" cy="9529"/>
            </a:xfrm>
            <a:custGeom>
              <a:avLst/>
              <a:gdLst/>
              <a:ahLst/>
              <a:cxnLst/>
              <a:rect l="l" t="t" r="r" b="b"/>
              <a:pathLst>
                <a:path w="101" h="70" extrusionOk="0">
                  <a:moveTo>
                    <a:pt x="51" y="1"/>
                  </a:moveTo>
                  <a:cubicBezTo>
                    <a:pt x="40" y="1"/>
                    <a:pt x="27" y="2"/>
                    <a:pt x="13" y="5"/>
                  </a:cubicBezTo>
                  <a:lnTo>
                    <a:pt x="0" y="44"/>
                  </a:lnTo>
                  <a:cubicBezTo>
                    <a:pt x="0" y="57"/>
                    <a:pt x="0" y="57"/>
                    <a:pt x="0" y="70"/>
                  </a:cubicBezTo>
                  <a:lnTo>
                    <a:pt x="90" y="70"/>
                  </a:lnTo>
                  <a:cubicBezTo>
                    <a:pt x="100" y="20"/>
                    <a:pt x="87" y="1"/>
                    <a:pt x="5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8" name="Google Shape;2058;p14"/>
            <p:cNvSpPr/>
            <p:nvPr/>
          </p:nvSpPr>
          <p:spPr>
            <a:xfrm rot="10800000" flipH="1">
              <a:off x="7193941" y="233468"/>
              <a:ext cx="4628" cy="6807"/>
            </a:xfrm>
            <a:custGeom>
              <a:avLst/>
              <a:gdLst/>
              <a:ahLst/>
              <a:cxnLst/>
              <a:rect l="l" t="t" r="r" b="b"/>
              <a:pathLst>
                <a:path w="34" h="50" extrusionOk="0">
                  <a:moveTo>
                    <a:pt x="30" y="1"/>
                  </a:moveTo>
                  <a:cubicBezTo>
                    <a:pt x="27" y="1"/>
                    <a:pt x="20" y="4"/>
                    <a:pt x="14" y="11"/>
                  </a:cubicBezTo>
                  <a:cubicBezTo>
                    <a:pt x="1" y="11"/>
                    <a:pt x="1" y="24"/>
                    <a:pt x="1" y="36"/>
                  </a:cubicBezTo>
                  <a:lnTo>
                    <a:pt x="27" y="49"/>
                  </a:lnTo>
                  <a:cubicBezTo>
                    <a:pt x="27" y="36"/>
                    <a:pt x="27" y="24"/>
                    <a:pt x="27" y="11"/>
                  </a:cubicBezTo>
                  <a:cubicBezTo>
                    <a:pt x="33" y="4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9" name="Google Shape;2059;p14"/>
            <p:cNvSpPr/>
            <p:nvPr/>
          </p:nvSpPr>
          <p:spPr>
            <a:xfrm rot="10800000" flipH="1">
              <a:off x="7295765" y="382670"/>
              <a:ext cx="8984" cy="7215"/>
            </a:xfrm>
            <a:custGeom>
              <a:avLst/>
              <a:gdLst/>
              <a:ahLst/>
              <a:cxnLst/>
              <a:rect l="l" t="t" r="r" b="b"/>
              <a:pathLst>
                <a:path w="66" h="53" extrusionOk="0">
                  <a:moveTo>
                    <a:pt x="39" y="1"/>
                  </a:moveTo>
                  <a:cubicBezTo>
                    <a:pt x="27" y="1"/>
                    <a:pt x="27" y="1"/>
                    <a:pt x="14" y="14"/>
                  </a:cubicBezTo>
                  <a:cubicBezTo>
                    <a:pt x="1" y="27"/>
                    <a:pt x="14" y="52"/>
                    <a:pt x="39" y="52"/>
                  </a:cubicBezTo>
                  <a:cubicBezTo>
                    <a:pt x="39" y="52"/>
                    <a:pt x="52" y="39"/>
                    <a:pt x="52" y="39"/>
                  </a:cubicBezTo>
                  <a:cubicBezTo>
                    <a:pt x="65" y="27"/>
                    <a:pt x="52" y="14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0" name="Google Shape;2060;p14"/>
            <p:cNvSpPr/>
            <p:nvPr/>
          </p:nvSpPr>
          <p:spPr>
            <a:xfrm rot="10800000" flipH="1">
              <a:off x="7502953" y="579247"/>
              <a:ext cx="14157" cy="8985"/>
            </a:xfrm>
            <a:custGeom>
              <a:avLst/>
              <a:gdLst/>
              <a:ahLst/>
              <a:cxnLst/>
              <a:rect l="l" t="t" r="r" b="b"/>
              <a:pathLst>
                <a:path w="104" h="66" extrusionOk="0">
                  <a:moveTo>
                    <a:pt x="65" y="1"/>
                  </a:moveTo>
                  <a:cubicBezTo>
                    <a:pt x="52" y="26"/>
                    <a:pt x="0" y="26"/>
                    <a:pt x="13" y="65"/>
                  </a:cubicBezTo>
                  <a:lnTo>
                    <a:pt x="39" y="65"/>
                  </a:lnTo>
                  <a:cubicBezTo>
                    <a:pt x="91" y="65"/>
                    <a:pt x="103" y="39"/>
                    <a:pt x="9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1" name="Google Shape;2061;p14"/>
            <p:cNvSpPr/>
            <p:nvPr/>
          </p:nvSpPr>
          <p:spPr>
            <a:xfrm rot="10800000" flipH="1">
              <a:off x="7601646" y="380356"/>
              <a:ext cx="11979" cy="9938"/>
            </a:xfrm>
            <a:custGeom>
              <a:avLst/>
              <a:gdLst/>
              <a:ahLst/>
              <a:cxnLst/>
              <a:rect l="l" t="t" r="r" b="b"/>
              <a:pathLst>
                <a:path w="88" h="73" extrusionOk="0">
                  <a:moveTo>
                    <a:pt x="35" y="0"/>
                  </a:moveTo>
                  <a:cubicBezTo>
                    <a:pt x="27" y="0"/>
                    <a:pt x="19" y="2"/>
                    <a:pt x="10" y="4"/>
                  </a:cubicBezTo>
                  <a:cubicBezTo>
                    <a:pt x="0" y="54"/>
                    <a:pt x="21" y="73"/>
                    <a:pt x="55" y="73"/>
                  </a:cubicBezTo>
                  <a:cubicBezTo>
                    <a:pt x="65" y="73"/>
                    <a:pt x="76" y="71"/>
                    <a:pt x="88" y="68"/>
                  </a:cubicBezTo>
                  <a:cubicBezTo>
                    <a:pt x="88" y="25"/>
                    <a:pt x="70" y="0"/>
                    <a:pt x="3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2" name="Google Shape;2062;p14"/>
            <p:cNvSpPr/>
            <p:nvPr/>
          </p:nvSpPr>
          <p:spPr>
            <a:xfrm rot="10800000" flipH="1">
              <a:off x="7685501" y="119389"/>
              <a:ext cx="12388" cy="10618"/>
            </a:xfrm>
            <a:custGeom>
              <a:avLst/>
              <a:gdLst/>
              <a:ahLst/>
              <a:cxnLst/>
              <a:rect l="l" t="t" r="r" b="b"/>
              <a:pathLst>
                <a:path w="91" h="78" extrusionOk="0">
                  <a:moveTo>
                    <a:pt x="78" y="0"/>
                  </a:moveTo>
                  <a:cubicBezTo>
                    <a:pt x="26" y="0"/>
                    <a:pt x="0" y="13"/>
                    <a:pt x="13" y="77"/>
                  </a:cubicBezTo>
                  <a:cubicBezTo>
                    <a:pt x="65" y="77"/>
                    <a:pt x="91" y="52"/>
                    <a:pt x="7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3" name="Google Shape;2063;p14"/>
            <p:cNvSpPr/>
            <p:nvPr/>
          </p:nvSpPr>
          <p:spPr>
            <a:xfrm rot="10800000" flipH="1">
              <a:off x="8294540" y="305483"/>
              <a:ext cx="12388" cy="10618"/>
            </a:xfrm>
            <a:custGeom>
              <a:avLst/>
              <a:gdLst/>
              <a:ahLst/>
              <a:cxnLst/>
              <a:rect l="l" t="t" r="r" b="b"/>
              <a:pathLst>
                <a:path w="91" h="78" extrusionOk="0">
                  <a:moveTo>
                    <a:pt x="14" y="0"/>
                  </a:moveTo>
                  <a:cubicBezTo>
                    <a:pt x="14" y="26"/>
                    <a:pt x="1" y="65"/>
                    <a:pt x="39" y="78"/>
                  </a:cubicBezTo>
                  <a:cubicBezTo>
                    <a:pt x="78" y="78"/>
                    <a:pt x="78" y="39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4" name="Google Shape;2064;p14"/>
            <p:cNvSpPr/>
            <p:nvPr/>
          </p:nvSpPr>
          <p:spPr>
            <a:xfrm rot="10800000" flipH="1">
              <a:off x="7882071" y="472246"/>
              <a:ext cx="7215" cy="5990"/>
            </a:xfrm>
            <a:custGeom>
              <a:avLst/>
              <a:gdLst/>
              <a:ahLst/>
              <a:cxnLst/>
              <a:rect l="l" t="t" r="r" b="b"/>
              <a:pathLst>
                <a:path w="53" h="44" extrusionOk="0">
                  <a:moveTo>
                    <a:pt x="42" y="1"/>
                  </a:moveTo>
                  <a:cubicBezTo>
                    <a:pt x="29" y="1"/>
                    <a:pt x="9" y="18"/>
                    <a:pt x="1" y="18"/>
                  </a:cubicBezTo>
                  <a:cubicBezTo>
                    <a:pt x="1" y="31"/>
                    <a:pt x="1" y="44"/>
                    <a:pt x="1" y="44"/>
                  </a:cubicBezTo>
                  <a:cubicBezTo>
                    <a:pt x="13" y="44"/>
                    <a:pt x="52" y="44"/>
                    <a:pt x="52" y="18"/>
                  </a:cubicBezTo>
                  <a:cubicBezTo>
                    <a:pt x="52" y="5"/>
                    <a:pt x="48" y="1"/>
                    <a:pt x="4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5" name="Google Shape;2065;p14"/>
            <p:cNvSpPr/>
            <p:nvPr/>
          </p:nvSpPr>
          <p:spPr>
            <a:xfrm rot="10800000" flipH="1">
              <a:off x="6692036" y="166763"/>
              <a:ext cx="1770" cy="8985"/>
            </a:xfrm>
            <a:custGeom>
              <a:avLst/>
              <a:gdLst/>
              <a:ahLst/>
              <a:cxnLst/>
              <a:rect l="l" t="t" r="r" b="b"/>
              <a:pathLst>
                <a:path w="13" h="66" extrusionOk="0">
                  <a:moveTo>
                    <a:pt x="0" y="1"/>
                  </a:moveTo>
                  <a:lnTo>
                    <a:pt x="0" y="65"/>
                  </a:lnTo>
                  <a:cubicBezTo>
                    <a:pt x="13" y="52"/>
                    <a:pt x="13" y="27"/>
                    <a:pt x="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6" name="Google Shape;2066;p14"/>
            <p:cNvSpPr/>
            <p:nvPr/>
          </p:nvSpPr>
          <p:spPr>
            <a:xfrm rot="10800000" flipH="1">
              <a:off x="6260100" y="1"/>
              <a:ext cx="855017" cy="239185"/>
            </a:xfrm>
            <a:custGeom>
              <a:avLst/>
              <a:gdLst/>
              <a:ahLst/>
              <a:cxnLst/>
              <a:rect l="l" t="t" r="r" b="b"/>
              <a:pathLst>
                <a:path w="6281" h="1757" extrusionOk="0">
                  <a:moveTo>
                    <a:pt x="4192" y="763"/>
                  </a:moveTo>
                  <a:cubicBezTo>
                    <a:pt x="4217" y="789"/>
                    <a:pt x="4256" y="802"/>
                    <a:pt x="4295" y="828"/>
                  </a:cubicBezTo>
                  <a:cubicBezTo>
                    <a:pt x="4334" y="867"/>
                    <a:pt x="4334" y="931"/>
                    <a:pt x="4295" y="957"/>
                  </a:cubicBezTo>
                  <a:lnTo>
                    <a:pt x="4205" y="957"/>
                  </a:lnTo>
                  <a:lnTo>
                    <a:pt x="4166" y="931"/>
                  </a:lnTo>
                  <a:lnTo>
                    <a:pt x="4127" y="918"/>
                  </a:lnTo>
                  <a:lnTo>
                    <a:pt x="4114" y="931"/>
                  </a:lnTo>
                  <a:cubicBezTo>
                    <a:pt x="4140" y="1021"/>
                    <a:pt x="4230" y="1073"/>
                    <a:pt x="4230" y="1176"/>
                  </a:cubicBezTo>
                  <a:cubicBezTo>
                    <a:pt x="4241" y="1259"/>
                    <a:pt x="4226" y="1283"/>
                    <a:pt x="4180" y="1283"/>
                  </a:cubicBezTo>
                  <a:cubicBezTo>
                    <a:pt x="4169" y="1283"/>
                    <a:pt x="4156" y="1282"/>
                    <a:pt x="4140" y="1279"/>
                  </a:cubicBezTo>
                  <a:cubicBezTo>
                    <a:pt x="4024" y="1279"/>
                    <a:pt x="3908" y="1241"/>
                    <a:pt x="3818" y="1189"/>
                  </a:cubicBezTo>
                  <a:cubicBezTo>
                    <a:pt x="3805" y="1176"/>
                    <a:pt x="3792" y="1176"/>
                    <a:pt x="3792" y="1163"/>
                  </a:cubicBezTo>
                  <a:cubicBezTo>
                    <a:pt x="3792" y="1073"/>
                    <a:pt x="3753" y="983"/>
                    <a:pt x="3844" y="905"/>
                  </a:cubicBezTo>
                  <a:lnTo>
                    <a:pt x="3831" y="905"/>
                  </a:lnTo>
                  <a:cubicBezTo>
                    <a:pt x="3861" y="882"/>
                    <a:pt x="3892" y="855"/>
                    <a:pt x="3925" y="855"/>
                  </a:cubicBezTo>
                  <a:cubicBezTo>
                    <a:pt x="3948" y="855"/>
                    <a:pt x="3972" y="868"/>
                    <a:pt x="3998" y="905"/>
                  </a:cubicBezTo>
                  <a:cubicBezTo>
                    <a:pt x="4004" y="922"/>
                    <a:pt x="4016" y="927"/>
                    <a:pt x="4032" y="927"/>
                  </a:cubicBezTo>
                  <a:cubicBezTo>
                    <a:pt x="4053" y="927"/>
                    <a:pt x="4079" y="918"/>
                    <a:pt x="4101" y="918"/>
                  </a:cubicBezTo>
                  <a:lnTo>
                    <a:pt x="4114" y="905"/>
                  </a:lnTo>
                  <a:cubicBezTo>
                    <a:pt x="4076" y="789"/>
                    <a:pt x="4076" y="789"/>
                    <a:pt x="4192" y="763"/>
                  </a:cubicBezTo>
                  <a:close/>
                  <a:moveTo>
                    <a:pt x="5443" y="1"/>
                  </a:moveTo>
                  <a:cubicBezTo>
                    <a:pt x="5432" y="1"/>
                    <a:pt x="5422" y="5"/>
                    <a:pt x="5417" y="16"/>
                  </a:cubicBezTo>
                  <a:cubicBezTo>
                    <a:pt x="5352" y="106"/>
                    <a:pt x="5210" y="157"/>
                    <a:pt x="5262" y="312"/>
                  </a:cubicBezTo>
                  <a:cubicBezTo>
                    <a:pt x="5262" y="364"/>
                    <a:pt x="5249" y="428"/>
                    <a:pt x="5223" y="480"/>
                  </a:cubicBezTo>
                  <a:cubicBezTo>
                    <a:pt x="5215" y="514"/>
                    <a:pt x="5183" y="537"/>
                    <a:pt x="5152" y="537"/>
                  </a:cubicBezTo>
                  <a:cubicBezTo>
                    <a:pt x="5136" y="537"/>
                    <a:pt x="5120" y="531"/>
                    <a:pt x="5107" y="518"/>
                  </a:cubicBezTo>
                  <a:cubicBezTo>
                    <a:pt x="5043" y="506"/>
                    <a:pt x="4965" y="518"/>
                    <a:pt x="4940" y="415"/>
                  </a:cubicBezTo>
                  <a:cubicBezTo>
                    <a:pt x="4932" y="363"/>
                    <a:pt x="4911" y="336"/>
                    <a:pt x="4870" y="336"/>
                  </a:cubicBezTo>
                  <a:cubicBezTo>
                    <a:pt x="4840" y="336"/>
                    <a:pt x="4800" y="350"/>
                    <a:pt x="4746" y="377"/>
                  </a:cubicBezTo>
                  <a:cubicBezTo>
                    <a:pt x="4811" y="415"/>
                    <a:pt x="4914" y="415"/>
                    <a:pt x="4914" y="518"/>
                  </a:cubicBezTo>
                  <a:lnTo>
                    <a:pt x="4849" y="557"/>
                  </a:lnTo>
                  <a:cubicBezTo>
                    <a:pt x="4817" y="554"/>
                    <a:pt x="4794" y="551"/>
                    <a:pt x="4777" y="551"/>
                  </a:cubicBezTo>
                  <a:cubicBezTo>
                    <a:pt x="4729" y="551"/>
                    <a:pt x="4719" y="569"/>
                    <a:pt x="4682" y="634"/>
                  </a:cubicBezTo>
                  <a:cubicBezTo>
                    <a:pt x="4669" y="647"/>
                    <a:pt x="4656" y="660"/>
                    <a:pt x="4643" y="673"/>
                  </a:cubicBezTo>
                  <a:cubicBezTo>
                    <a:pt x="4630" y="673"/>
                    <a:pt x="4617" y="673"/>
                    <a:pt x="4617" y="699"/>
                  </a:cubicBezTo>
                  <a:lnTo>
                    <a:pt x="4527" y="699"/>
                  </a:lnTo>
                  <a:cubicBezTo>
                    <a:pt x="4516" y="665"/>
                    <a:pt x="4505" y="632"/>
                    <a:pt x="4477" y="632"/>
                  </a:cubicBezTo>
                  <a:cubicBezTo>
                    <a:pt x="4472" y="632"/>
                    <a:pt x="4468" y="633"/>
                    <a:pt x="4462" y="634"/>
                  </a:cubicBezTo>
                  <a:cubicBezTo>
                    <a:pt x="4424" y="647"/>
                    <a:pt x="4450" y="673"/>
                    <a:pt x="4462" y="699"/>
                  </a:cubicBezTo>
                  <a:cubicBezTo>
                    <a:pt x="4462" y="725"/>
                    <a:pt x="4462" y="751"/>
                    <a:pt x="4462" y="776"/>
                  </a:cubicBezTo>
                  <a:cubicBezTo>
                    <a:pt x="4450" y="776"/>
                    <a:pt x="4437" y="776"/>
                    <a:pt x="4437" y="789"/>
                  </a:cubicBezTo>
                  <a:cubicBezTo>
                    <a:pt x="4413" y="801"/>
                    <a:pt x="4394" y="807"/>
                    <a:pt x="4377" y="807"/>
                  </a:cubicBezTo>
                  <a:cubicBezTo>
                    <a:pt x="4337" y="807"/>
                    <a:pt x="4313" y="775"/>
                    <a:pt x="4295" y="712"/>
                  </a:cubicBezTo>
                  <a:cubicBezTo>
                    <a:pt x="4282" y="673"/>
                    <a:pt x="4266" y="654"/>
                    <a:pt x="4242" y="654"/>
                  </a:cubicBezTo>
                  <a:cubicBezTo>
                    <a:pt x="4217" y="654"/>
                    <a:pt x="4185" y="673"/>
                    <a:pt x="4140" y="712"/>
                  </a:cubicBezTo>
                  <a:cubicBezTo>
                    <a:pt x="4116" y="724"/>
                    <a:pt x="4090" y="733"/>
                    <a:pt x="4065" y="733"/>
                  </a:cubicBezTo>
                  <a:cubicBezTo>
                    <a:pt x="4037" y="733"/>
                    <a:pt x="4012" y="721"/>
                    <a:pt x="3998" y="686"/>
                  </a:cubicBezTo>
                  <a:cubicBezTo>
                    <a:pt x="3984" y="665"/>
                    <a:pt x="3966" y="655"/>
                    <a:pt x="3950" y="655"/>
                  </a:cubicBezTo>
                  <a:cubicBezTo>
                    <a:pt x="3938" y="655"/>
                    <a:pt x="3927" y="662"/>
                    <a:pt x="3921" y="673"/>
                  </a:cubicBezTo>
                  <a:cubicBezTo>
                    <a:pt x="3882" y="699"/>
                    <a:pt x="3895" y="738"/>
                    <a:pt x="3934" y="763"/>
                  </a:cubicBezTo>
                  <a:cubicBezTo>
                    <a:pt x="3908" y="854"/>
                    <a:pt x="3792" y="828"/>
                    <a:pt x="3753" y="905"/>
                  </a:cubicBezTo>
                  <a:lnTo>
                    <a:pt x="3727" y="905"/>
                  </a:lnTo>
                  <a:cubicBezTo>
                    <a:pt x="3717" y="911"/>
                    <a:pt x="3704" y="914"/>
                    <a:pt x="3692" y="914"/>
                  </a:cubicBezTo>
                  <a:cubicBezTo>
                    <a:pt x="3674" y="914"/>
                    <a:pt x="3658" y="907"/>
                    <a:pt x="3650" y="892"/>
                  </a:cubicBezTo>
                  <a:cubicBezTo>
                    <a:pt x="3624" y="854"/>
                    <a:pt x="3599" y="815"/>
                    <a:pt x="3573" y="789"/>
                  </a:cubicBezTo>
                  <a:cubicBezTo>
                    <a:pt x="3562" y="778"/>
                    <a:pt x="3551" y="766"/>
                    <a:pt x="3539" y="754"/>
                  </a:cubicBezTo>
                  <a:lnTo>
                    <a:pt x="3539" y="754"/>
                  </a:lnTo>
                  <a:cubicBezTo>
                    <a:pt x="3550" y="757"/>
                    <a:pt x="3561" y="760"/>
                    <a:pt x="3573" y="763"/>
                  </a:cubicBezTo>
                  <a:lnTo>
                    <a:pt x="3560" y="751"/>
                  </a:lnTo>
                  <a:cubicBezTo>
                    <a:pt x="3549" y="748"/>
                    <a:pt x="3539" y="746"/>
                    <a:pt x="3529" y="744"/>
                  </a:cubicBezTo>
                  <a:lnTo>
                    <a:pt x="3529" y="744"/>
                  </a:lnTo>
                  <a:cubicBezTo>
                    <a:pt x="3502" y="719"/>
                    <a:pt x="3472" y="699"/>
                    <a:pt x="3431" y="699"/>
                  </a:cubicBezTo>
                  <a:cubicBezTo>
                    <a:pt x="3328" y="699"/>
                    <a:pt x="3263" y="622"/>
                    <a:pt x="3186" y="570"/>
                  </a:cubicBezTo>
                  <a:lnTo>
                    <a:pt x="3186" y="493"/>
                  </a:lnTo>
                  <a:cubicBezTo>
                    <a:pt x="3186" y="467"/>
                    <a:pt x="3147" y="467"/>
                    <a:pt x="3134" y="454"/>
                  </a:cubicBezTo>
                  <a:cubicBezTo>
                    <a:pt x="3113" y="443"/>
                    <a:pt x="3100" y="396"/>
                    <a:pt x="3059" y="396"/>
                  </a:cubicBezTo>
                  <a:cubicBezTo>
                    <a:pt x="3051" y="396"/>
                    <a:pt x="3042" y="398"/>
                    <a:pt x="3031" y="402"/>
                  </a:cubicBezTo>
                  <a:cubicBezTo>
                    <a:pt x="2980" y="428"/>
                    <a:pt x="2992" y="454"/>
                    <a:pt x="3005" y="506"/>
                  </a:cubicBezTo>
                  <a:cubicBezTo>
                    <a:pt x="3005" y="506"/>
                    <a:pt x="2980" y="531"/>
                    <a:pt x="2967" y="544"/>
                  </a:cubicBezTo>
                  <a:cubicBezTo>
                    <a:pt x="2958" y="544"/>
                    <a:pt x="2950" y="543"/>
                    <a:pt x="2941" y="543"/>
                  </a:cubicBezTo>
                  <a:cubicBezTo>
                    <a:pt x="2790" y="543"/>
                    <a:pt x="2703" y="651"/>
                    <a:pt x="2593" y="725"/>
                  </a:cubicBezTo>
                  <a:cubicBezTo>
                    <a:pt x="2464" y="802"/>
                    <a:pt x="2374" y="931"/>
                    <a:pt x="2361" y="1086"/>
                  </a:cubicBezTo>
                  <a:cubicBezTo>
                    <a:pt x="2348" y="1150"/>
                    <a:pt x="2322" y="1215"/>
                    <a:pt x="2270" y="1253"/>
                  </a:cubicBezTo>
                  <a:cubicBezTo>
                    <a:pt x="2257" y="1266"/>
                    <a:pt x="2245" y="1266"/>
                    <a:pt x="2232" y="1266"/>
                  </a:cubicBezTo>
                  <a:cubicBezTo>
                    <a:pt x="2245" y="1279"/>
                    <a:pt x="2245" y="1292"/>
                    <a:pt x="2245" y="1292"/>
                  </a:cubicBezTo>
                  <a:cubicBezTo>
                    <a:pt x="2245" y="1357"/>
                    <a:pt x="2206" y="1357"/>
                    <a:pt x="2154" y="1369"/>
                  </a:cubicBezTo>
                  <a:cubicBezTo>
                    <a:pt x="2116" y="1369"/>
                    <a:pt x="2090" y="1369"/>
                    <a:pt x="2090" y="1331"/>
                  </a:cubicBezTo>
                  <a:cubicBezTo>
                    <a:pt x="2077" y="1266"/>
                    <a:pt x="2154" y="1279"/>
                    <a:pt x="2180" y="1253"/>
                  </a:cubicBezTo>
                  <a:lnTo>
                    <a:pt x="2206" y="1253"/>
                  </a:lnTo>
                  <a:cubicBezTo>
                    <a:pt x="2193" y="1241"/>
                    <a:pt x="2180" y="1228"/>
                    <a:pt x="2180" y="1215"/>
                  </a:cubicBezTo>
                  <a:cubicBezTo>
                    <a:pt x="2160" y="1200"/>
                    <a:pt x="2140" y="1194"/>
                    <a:pt x="2119" y="1194"/>
                  </a:cubicBezTo>
                  <a:cubicBezTo>
                    <a:pt x="2088" y="1194"/>
                    <a:pt x="2057" y="1207"/>
                    <a:pt x="2025" y="1215"/>
                  </a:cubicBezTo>
                  <a:cubicBezTo>
                    <a:pt x="1974" y="1202"/>
                    <a:pt x="1909" y="1189"/>
                    <a:pt x="1896" y="1137"/>
                  </a:cubicBezTo>
                  <a:cubicBezTo>
                    <a:pt x="1871" y="1047"/>
                    <a:pt x="1871" y="944"/>
                    <a:pt x="1768" y="905"/>
                  </a:cubicBezTo>
                  <a:cubicBezTo>
                    <a:pt x="1768" y="892"/>
                    <a:pt x="1768" y="879"/>
                    <a:pt x="1780" y="854"/>
                  </a:cubicBezTo>
                  <a:lnTo>
                    <a:pt x="1780" y="854"/>
                  </a:lnTo>
                  <a:cubicBezTo>
                    <a:pt x="1759" y="867"/>
                    <a:pt x="1737" y="871"/>
                    <a:pt x="1716" y="871"/>
                  </a:cubicBezTo>
                  <a:cubicBezTo>
                    <a:pt x="1674" y="871"/>
                    <a:pt x="1634" y="854"/>
                    <a:pt x="1600" y="854"/>
                  </a:cubicBezTo>
                  <a:cubicBezTo>
                    <a:pt x="1600" y="854"/>
                    <a:pt x="1613" y="828"/>
                    <a:pt x="1626" y="828"/>
                  </a:cubicBezTo>
                  <a:cubicBezTo>
                    <a:pt x="1626" y="815"/>
                    <a:pt x="1664" y="802"/>
                    <a:pt x="1651" y="776"/>
                  </a:cubicBezTo>
                  <a:cubicBezTo>
                    <a:pt x="1639" y="763"/>
                    <a:pt x="1639" y="763"/>
                    <a:pt x="1626" y="763"/>
                  </a:cubicBezTo>
                  <a:cubicBezTo>
                    <a:pt x="1600" y="763"/>
                    <a:pt x="1587" y="789"/>
                    <a:pt x="1587" y="815"/>
                  </a:cubicBezTo>
                  <a:cubicBezTo>
                    <a:pt x="1600" y="828"/>
                    <a:pt x="1600" y="841"/>
                    <a:pt x="1587" y="854"/>
                  </a:cubicBezTo>
                  <a:cubicBezTo>
                    <a:pt x="1561" y="828"/>
                    <a:pt x="1523" y="815"/>
                    <a:pt x="1484" y="815"/>
                  </a:cubicBezTo>
                  <a:cubicBezTo>
                    <a:pt x="1477" y="816"/>
                    <a:pt x="1470" y="817"/>
                    <a:pt x="1463" y="817"/>
                  </a:cubicBezTo>
                  <a:cubicBezTo>
                    <a:pt x="1395" y="817"/>
                    <a:pt x="1335" y="763"/>
                    <a:pt x="1265" y="763"/>
                  </a:cubicBezTo>
                  <a:lnTo>
                    <a:pt x="1174" y="712"/>
                  </a:lnTo>
                  <a:cubicBezTo>
                    <a:pt x="1174" y="673"/>
                    <a:pt x="1136" y="634"/>
                    <a:pt x="1174" y="596"/>
                  </a:cubicBezTo>
                  <a:cubicBezTo>
                    <a:pt x="1181" y="583"/>
                    <a:pt x="1194" y="576"/>
                    <a:pt x="1208" y="576"/>
                  </a:cubicBezTo>
                  <a:cubicBezTo>
                    <a:pt x="1223" y="576"/>
                    <a:pt x="1239" y="583"/>
                    <a:pt x="1252" y="596"/>
                  </a:cubicBezTo>
                  <a:cubicBezTo>
                    <a:pt x="1268" y="612"/>
                    <a:pt x="1290" y="634"/>
                    <a:pt x="1310" y="634"/>
                  </a:cubicBezTo>
                  <a:cubicBezTo>
                    <a:pt x="1322" y="634"/>
                    <a:pt x="1333" y="627"/>
                    <a:pt x="1342" y="609"/>
                  </a:cubicBezTo>
                  <a:cubicBezTo>
                    <a:pt x="1355" y="557"/>
                    <a:pt x="1316" y="518"/>
                    <a:pt x="1278" y="493"/>
                  </a:cubicBezTo>
                  <a:cubicBezTo>
                    <a:pt x="1266" y="485"/>
                    <a:pt x="1256" y="482"/>
                    <a:pt x="1248" y="482"/>
                  </a:cubicBezTo>
                  <a:cubicBezTo>
                    <a:pt x="1230" y="482"/>
                    <a:pt x="1218" y="497"/>
                    <a:pt x="1200" y="506"/>
                  </a:cubicBezTo>
                  <a:cubicBezTo>
                    <a:pt x="1188" y="517"/>
                    <a:pt x="1177" y="522"/>
                    <a:pt x="1165" y="522"/>
                  </a:cubicBezTo>
                  <a:cubicBezTo>
                    <a:pt x="1138" y="522"/>
                    <a:pt x="1111" y="498"/>
                    <a:pt x="1084" y="480"/>
                  </a:cubicBezTo>
                  <a:lnTo>
                    <a:pt x="1084" y="480"/>
                  </a:lnTo>
                  <a:cubicBezTo>
                    <a:pt x="1045" y="557"/>
                    <a:pt x="1110" y="634"/>
                    <a:pt x="1084" y="712"/>
                  </a:cubicBezTo>
                  <a:cubicBezTo>
                    <a:pt x="1071" y="751"/>
                    <a:pt x="1020" y="776"/>
                    <a:pt x="981" y="789"/>
                  </a:cubicBezTo>
                  <a:lnTo>
                    <a:pt x="852" y="725"/>
                  </a:lnTo>
                  <a:cubicBezTo>
                    <a:pt x="831" y="662"/>
                    <a:pt x="799" y="641"/>
                    <a:pt x="761" y="641"/>
                  </a:cubicBezTo>
                  <a:cubicBezTo>
                    <a:pt x="729" y="641"/>
                    <a:pt x="694" y="656"/>
                    <a:pt x="659" y="673"/>
                  </a:cubicBezTo>
                  <a:cubicBezTo>
                    <a:pt x="613" y="704"/>
                    <a:pt x="576" y="730"/>
                    <a:pt x="537" y="730"/>
                  </a:cubicBezTo>
                  <a:cubicBezTo>
                    <a:pt x="511" y="730"/>
                    <a:pt x="484" y="718"/>
                    <a:pt x="452" y="686"/>
                  </a:cubicBezTo>
                  <a:lnTo>
                    <a:pt x="452" y="686"/>
                  </a:lnTo>
                  <a:cubicBezTo>
                    <a:pt x="517" y="776"/>
                    <a:pt x="517" y="776"/>
                    <a:pt x="478" y="931"/>
                  </a:cubicBezTo>
                  <a:cubicBezTo>
                    <a:pt x="388" y="905"/>
                    <a:pt x="349" y="828"/>
                    <a:pt x="310" y="751"/>
                  </a:cubicBezTo>
                  <a:cubicBezTo>
                    <a:pt x="246" y="622"/>
                    <a:pt x="143" y="493"/>
                    <a:pt x="27" y="402"/>
                  </a:cubicBezTo>
                  <a:lnTo>
                    <a:pt x="27" y="402"/>
                  </a:lnTo>
                  <a:cubicBezTo>
                    <a:pt x="53" y="467"/>
                    <a:pt x="78" y="531"/>
                    <a:pt x="130" y="583"/>
                  </a:cubicBezTo>
                  <a:cubicBezTo>
                    <a:pt x="207" y="647"/>
                    <a:pt x="220" y="751"/>
                    <a:pt x="272" y="815"/>
                  </a:cubicBezTo>
                  <a:cubicBezTo>
                    <a:pt x="336" y="892"/>
                    <a:pt x="310" y="879"/>
                    <a:pt x="310" y="1034"/>
                  </a:cubicBezTo>
                  <a:lnTo>
                    <a:pt x="336" y="1189"/>
                  </a:lnTo>
                  <a:lnTo>
                    <a:pt x="310" y="1253"/>
                  </a:lnTo>
                  <a:cubicBezTo>
                    <a:pt x="233" y="1253"/>
                    <a:pt x="156" y="1215"/>
                    <a:pt x="91" y="1150"/>
                  </a:cubicBezTo>
                  <a:cubicBezTo>
                    <a:pt x="85" y="1144"/>
                    <a:pt x="72" y="1141"/>
                    <a:pt x="59" y="1141"/>
                  </a:cubicBezTo>
                  <a:cubicBezTo>
                    <a:pt x="46" y="1141"/>
                    <a:pt x="33" y="1144"/>
                    <a:pt x="27" y="1150"/>
                  </a:cubicBezTo>
                  <a:cubicBezTo>
                    <a:pt x="1" y="1176"/>
                    <a:pt x="14" y="1202"/>
                    <a:pt x="53" y="1228"/>
                  </a:cubicBezTo>
                  <a:cubicBezTo>
                    <a:pt x="107" y="1260"/>
                    <a:pt x="161" y="1311"/>
                    <a:pt x="230" y="1311"/>
                  </a:cubicBezTo>
                  <a:cubicBezTo>
                    <a:pt x="244" y="1311"/>
                    <a:pt x="257" y="1309"/>
                    <a:pt x="272" y="1305"/>
                  </a:cubicBezTo>
                  <a:lnTo>
                    <a:pt x="272" y="1305"/>
                  </a:lnTo>
                  <a:cubicBezTo>
                    <a:pt x="285" y="1357"/>
                    <a:pt x="349" y="1408"/>
                    <a:pt x="259" y="1447"/>
                  </a:cubicBezTo>
                  <a:cubicBezTo>
                    <a:pt x="220" y="1447"/>
                    <a:pt x="181" y="1447"/>
                    <a:pt x="169" y="1486"/>
                  </a:cubicBezTo>
                  <a:cubicBezTo>
                    <a:pt x="169" y="1510"/>
                    <a:pt x="203" y="1707"/>
                    <a:pt x="240" y="1707"/>
                  </a:cubicBezTo>
                  <a:cubicBezTo>
                    <a:pt x="242" y="1707"/>
                    <a:pt x="244" y="1706"/>
                    <a:pt x="246" y="1705"/>
                  </a:cubicBezTo>
                  <a:cubicBezTo>
                    <a:pt x="253" y="1711"/>
                    <a:pt x="259" y="1714"/>
                    <a:pt x="264" y="1714"/>
                  </a:cubicBezTo>
                  <a:cubicBezTo>
                    <a:pt x="276" y="1714"/>
                    <a:pt x="286" y="1702"/>
                    <a:pt x="300" y="1702"/>
                  </a:cubicBezTo>
                  <a:cubicBezTo>
                    <a:pt x="303" y="1702"/>
                    <a:pt x="307" y="1703"/>
                    <a:pt x="310" y="1705"/>
                  </a:cubicBezTo>
                  <a:lnTo>
                    <a:pt x="323" y="1705"/>
                  </a:lnTo>
                  <a:cubicBezTo>
                    <a:pt x="337" y="1716"/>
                    <a:pt x="349" y="1720"/>
                    <a:pt x="361" y="1720"/>
                  </a:cubicBezTo>
                  <a:cubicBezTo>
                    <a:pt x="393" y="1720"/>
                    <a:pt x="417" y="1690"/>
                    <a:pt x="440" y="1690"/>
                  </a:cubicBezTo>
                  <a:cubicBezTo>
                    <a:pt x="449" y="1690"/>
                    <a:pt x="457" y="1694"/>
                    <a:pt x="465" y="1705"/>
                  </a:cubicBezTo>
                  <a:cubicBezTo>
                    <a:pt x="650" y="1683"/>
                    <a:pt x="836" y="1676"/>
                    <a:pt x="1024" y="1676"/>
                  </a:cubicBezTo>
                  <a:cubicBezTo>
                    <a:pt x="1399" y="1676"/>
                    <a:pt x="1780" y="1705"/>
                    <a:pt x="2167" y="1705"/>
                  </a:cubicBezTo>
                  <a:lnTo>
                    <a:pt x="2283" y="1705"/>
                  </a:lnTo>
                  <a:cubicBezTo>
                    <a:pt x="2245" y="1653"/>
                    <a:pt x="2116" y="1614"/>
                    <a:pt x="2167" y="1498"/>
                  </a:cubicBezTo>
                  <a:lnTo>
                    <a:pt x="2167" y="1498"/>
                  </a:lnTo>
                  <a:cubicBezTo>
                    <a:pt x="2283" y="1511"/>
                    <a:pt x="2335" y="1627"/>
                    <a:pt x="2399" y="1705"/>
                  </a:cubicBezTo>
                  <a:lnTo>
                    <a:pt x="2451" y="1705"/>
                  </a:lnTo>
                  <a:cubicBezTo>
                    <a:pt x="2457" y="1711"/>
                    <a:pt x="2464" y="1714"/>
                    <a:pt x="2470" y="1714"/>
                  </a:cubicBezTo>
                  <a:cubicBezTo>
                    <a:pt x="2477" y="1714"/>
                    <a:pt x="2483" y="1711"/>
                    <a:pt x="2490" y="1705"/>
                  </a:cubicBezTo>
                  <a:lnTo>
                    <a:pt x="3392" y="1705"/>
                  </a:lnTo>
                  <a:cubicBezTo>
                    <a:pt x="3417" y="1724"/>
                    <a:pt x="3432" y="1731"/>
                    <a:pt x="3440" y="1731"/>
                  </a:cubicBezTo>
                  <a:cubicBezTo>
                    <a:pt x="3453" y="1731"/>
                    <a:pt x="3447" y="1713"/>
                    <a:pt x="3431" y="1705"/>
                  </a:cubicBezTo>
                  <a:lnTo>
                    <a:pt x="3663" y="1705"/>
                  </a:lnTo>
                  <a:cubicBezTo>
                    <a:pt x="3676" y="1550"/>
                    <a:pt x="3805" y="1357"/>
                    <a:pt x="3985" y="1357"/>
                  </a:cubicBezTo>
                  <a:lnTo>
                    <a:pt x="4140" y="1357"/>
                  </a:lnTo>
                  <a:cubicBezTo>
                    <a:pt x="4179" y="1357"/>
                    <a:pt x="4192" y="1357"/>
                    <a:pt x="4205" y="1395"/>
                  </a:cubicBezTo>
                  <a:cubicBezTo>
                    <a:pt x="4205" y="1421"/>
                    <a:pt x="4179" y="1421"/>
                    <a:pt x="4166" y="1434"/>
                  </a:cubicBezTo>
                  <a:cubicBezTo>
                    <a:pt x="4162" y="1436"/>
                    <a:pt x="4157" y="1437"/>
                    <a:pt x="4151" y="1437"/>
                  </a:cubicBezTo>
                  <a:cubicBezTo>
                    <a:pt x="4140" y="1437"/>
                    <a:pt x="4128" y="1434"/>
                    <a:pt x="4116" y="1434"/>
                  </a:cubicBezTo>
                  <a:cubicBezTo>
                    <a:pt x="4098" y="1434"/>
                    <a:pt x="4082" y="1440"/>
                    <a:pt x="4076" y="1473"/>
                  </a:cubicBezTo>
                  <a:cubicBezTo>
                    <a:pt x="4101" y="1473"/>
                    <a:pt x="4127" y="1486"/>
                    <a:pt x="4140" y="1511"/>
                  </a:cubicBezTo>
                  <a:lnTo>
                    <a:pt x="4153" y="1705"/>
                  </a:lnTo>
                  <a:lnTo>
                    <a:pt x="4205" y="1705"/>
                  </a:lnTo>
                  <a:cubicBezTo>
                    <a:pt x="4221" y="1710"/>
                    <a:pt x="4237" y="1713"/>
                    <a:pt x="4252" y="1713"/>
                  </a:cubicBezTo>
                  <a:cubicBezTo>
                    <a:pt x="4273" y="1713"/>
                    <a:pt x="4293" y="1707"/>
                    <a:pt x="4308" y="1692"/>
                  </a:cubicBezTo>
                  <a:lnTo>
                    <a:pt x="4308" y="1692"/>
                  </a:lnTo>
                  <a:lnTo>
                    <a:pt x="4295" y="1705"/>
                  </a:lnTo>
                  <a:lnTo>
                    <a:pt x="4385" y="1705"/>
                  </a:lnTo>
                  <a:cubicBezTo>
                    <a:pt x="4371" y="1744"/>
                    <a:pt x="4372" y="1757"/>
                    <a:pt x="4384" y="1757"/>
                  </a:cubicBezTo>
                  <a:cubicBezTo>
                    <a:pt x="4403" y="1757"/>
                    <a:pt x="4448" y="1721"/>
                    <a:pt x="4488" y="1705"/>
                  </a:cubicBezTo>
                  <a:lnTo>
                    <a:pt x="4604" y="1705"/>
                  </a:lnTo>
                  <a:cubicBezTo>
                    <a:pt x="4604" y="1720"/>
                    <a:pt x="4606" y="1725"/>
                    <a:pt x="4610" y="1725"/>
                  </a:cubicBezTo>
                  <a:cubicBezTo>
                    <a:pt x="4616" y="1725"/>
                    <a:pt x="4627" y="1713"/>
                    <a:pt x="4643" y="1705"/>
                  </a:cubicBezTo>
                  <a:lnTo>
                    <a:pt x="4875" y="1705"/>
                  </a:lnTo>
                  <a:cubicBezTo>
                    <a:pt x="5314" y="1731"/>
                    <a:pt x="5765" y="1731"/>
                    <a:pt x="6203" y="1731"/>
                  </a:cubicBezTo>
                  <a:lnTo>
                    <a:pt x="6281" y="1731"/>
                  </a:lnTo>
                  <a:cubicBezTo>
                    <a:pt x="6281" y="1731"/>
                    <a:pt x="6268" y="1718"/>
                    <a:pt x="6255" y="1718"/>
                  </a:cubicBezTo>
                  <a:lnTo>
                    <a:pt x="6255" y="1679"/>
                  </a:lnTo>
                  <a:cubicBezTo>
                    <a:pt x="6229" y="1640"/>
                    <a:pt x="6139" y="1473"/>
                    <a:pt x="6165" y="1408"/>
                  </a:cubicBezTo>
                  <a:cubicBezTo>
                    <a:pt x="6190" y="1305"/>
                    <a:pt x="6100" y="1279"/>
                    <a:pt x="6087" y="1215"/>
                  </a:cubicBezTo>
                  <a:cubicBezTo>
                    <a:pt x="6036" y="1150"/>
                    <a:pt x="5945" y="1099"/>
                    <a:pt x="5855" y="1086"/>
                  </a:cubicBezTo>
                  <a:lnTo>
                    <a:pt x="5855" y="1021"/>
                  </a:lnTo>
                  <a:cubicBezTo>
                    <a:pt x="5829" y="1021"/>
                    <a:pt x="5816" y="1008"/>
                    <a:pt x="5816" y="996"/>
                  </a:cubicBezTo>
                  <a:cubicBezTo>
                    <a:pt x="5778" y="996"/>
                    <a:pt x="5752" y="983"/>
                    <a:pt x="5713" y="970"/>
                  </a:cubicBezTo>
                  <a:cubicBezTo>
                    <a:pt x="5662" y="957"/>
                    <a:pt x="5649" y="918"/>
                    <a:pt x="5675" y="867"/>
                  </a:cubicBezTo>
                  <a:cubicBezTo>
                    <a:pt x="5682" y="864"/>
                    <a:pt x="5690" y="864"/>
                    <a:pt x="5698" y="864"/>
                  </a:cubicBezTo>
                  <a:cubicBezTo>
                    <a:pt x="5707" y="864"/>
                    <a:pt x="5717" y="864"/>
                    <a:pt x="5727" y="864"/>
                  </a:cubicBezTo>
                  <a:cubicBezTo>
                    <a:pt x="5755" y="864"/>
                    <a:pt x="5783" y="857"/>
                    <a:pt x="5791" y="802"/>
                  </a:cubicBezTo>
                  <a:cubicBezTo>
                    <a:pt x="5726" y="802"/>
                    <a:pt x="5662" y="815"/>
                    <a:pt x="5610" y="867"/>
                  </a:cubicBezTo>
                  <a:cubicBezTo>
                    <a:pt x="5494" y="854"/>
                    <a:pt x="5455" y="751"/>
                    <a:pt x="5365" y="699"/>
                  </a:cubicBezTo>
                  <a:cubicBezTo>
                    <a:pt x="5339" y="686"/>
                    <a:pt x="5301" y="660"/>
                    <a:pt x="5275" y="634"/>
                  </a:cubicBezTo>
                  <a:cubicBezTo>
                    <a:pt x="5275" y="622"/>
                    <a:pt x="5275" y="622"/>
                    <a:pt x="5275" y="609"/>
                  </a:cubicBezTo>
                  <a:cubicBezTo>
                    <a:pt x="5301" y="415"/>
                    <a:pt x="5275" y="209"/>
                    <a:pt x="5481" y="80"/>
                  </a:cubicBezTo>
                  <a:cubicBezTo>
                    <a:pt x="5507" y="67"/>
                    <a:pt x="5494" y="41"/>
                    <a:pt x="5481" y="16"/>
                  </a:cubicBezTo>
                  <a:cubicBezTo>
                    <a:pt x="5474" y="8"/>
                    <a:pt x="5458" y="1"/>
                    <a:pt x="544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7" name="Google Shape;2067;p14"/>
            <p:cNvSpPr/>
            <p:nvPr/>
          </p:nvSpPr>
          <p:spPr>
            <a:xfrm rot="10800000" flipH="1">
              <a:off x="7857432" y="105367"/>
              <a:ext cx="51048" cy="49552"/>
            </a:xfrm>
            <a:custGeom>
              <a:avLst/>
              <a:gdLst/>
              <a:ahLst/>
              <a:cxnLst/>
              <a:rect l="l" t="t" r="r" b="b"/>
              <a:pathLst>
                <a:path w="375" h="364" extrusionOk="0">
                  <a:moveTo>
                    <a:pt x="227" y="1"/>
                  </a:moveTo>
                  <a:cubicBezTo>
                    <a:pt x="221" y="1"/>
                    <a:pt x="214" y="1"/>
                    <a:pt x="207" y="3"/>
                  </a:cubicBezTo>
                  <a:cubicBezTo>
                    <a:pt x="104" y="3"/>
                    <a:pt x="1" y="80"/>
                    <a:pt x="1" y="157"/>
                  </a:cubicBezTo>
                  <a:cubicBezTo>
                    <a:pt x="1" y="235"/>
                    <a:pt x="104" y="364"/>
                    <a:pt x="169" y="364"/>
                  </a:cubicBezTo>
                  <a:cubicBezTo>
                    <a:pt x="285" y="338"/>
                    <a:pt x="375" y="248"/>
                    <a:pt x="375" y="132"/>
                  </a:cubicBezTo>
                  <a:cubicBezTo>
                    <a:pt x="363" y="61"/>
                    <a:pt x="298" y="1"/>
                    <a:pt x="227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8" name="Google Shape;2068;p14"/>
            <p:cNvSpPr/>
            <p:nvPr/>
          </p:nvSpPr>
          <p:spPr>
            <a:xfrm rot="10800000" flipH="1">
              <a:off x="8141804" y="183644"/>
              <a:ext cx="249386" cy="120205"/>
            </a:xfrm>
            <a:custGeom>
              <a:avLst/>
              <a:gdLst/>
              <a:ahLst/>
              <a:cxnLst/>
              <a:rect l="l" t="t" r="r" b="b"/>
              <a:pathLst>
                <a:path w="1832" h="883" extrusionOk="0">
                  <a:moveTo>
                    <a:pt x="968" y="1"/>
                  </a:moveTo>
                  <a:cubicBezTo>
                    <a:pt x="923" y="20"/>
                    <a:pt x="875" y="20"/>
                    <a:pt x="826" y="20"/>
                  </a:cubicBezTo>
                  <a:cubicBezTo>
                    <a:pt x="778" y="20"/>
                    <a:pt x="729" y="20"/>
                    <a:pt x="684" y="39"/>
                  </a:cubicBezTo>
                  <a:cubicBezTo>
                    <a:pt x="620" y="104"/>
                    <a:pt x="542" y="155"/>
                    <a:pt x="465" y="194"/>
                  </a:cubicBezTo>
                  <a:cubicBezTo>
                    <a:pt x="452" y="142"/>
                    <a:pt x="465" y="78"/>
                    <a:pt x="401" y="52"/>
                  </a:cubicBezTo>
                  <a:cubicBezTo>
                    <a:pt x="401" y="52"/>
                    <a:pt x="375" y="52"/>
                    <a:pt x="375" y="65"/>
                  </a:cubicBezTo>
                  <a:cubicBezTo>
                    <a:pt x="362" y="130"/>
                    <a:pt x="426" y="155"/>
                    <a:pt x="439" y="207"/>
                  </a:cubicBezTo>
                  <a:cubicBezTo>
                    <a:pt x="401" y="233"/>
                    <a:pt x="414" y="271"/>
                    <a:pt x="401" y="297"/>
                  </a:cubicBezTo>
                  <a:lnTo>
                    <a:pt x="375" y="310"/>
                  </a:lnTo>
                  <a:cubicBezTo>
                    <a:pt x="349" y="310"/>
                    <a:pt x="336" y="323"/>
                    <a:pt x="336" y="336"/>
                  </a:cubicBezTo>
                  <a:cubicBezTo>
                    <a:pt x="336" y="336"/>
                    <a:pt x="323" y="336"/>
                    <a:pt x="336" y="349"/>
                  </a:cubicBezTo>
                  <a:cubicBezTo>
                    <a:pt x="349" y="362"/>
                    <a:pt x="336" y="400"/>
                    <a:pt x="349" y="413"/>
                  </a:cubicBezTo>
                  <a:cubicBezTo>
                    <a:pt x="349" y="426"/>
                    <a:pt x="336" y="452"/>
                    <a:pt x="323" y="465"/>
                  </a:cubicBezTo>
                  <a:cubicBezTo>
                    <a:pt x="294" y="475"/>
                    <a:pt x="272" y="499"/>
                    <a:pt x="241" y="499"/>
                  </a:cubicBezTo>
                  <a:cubicBezTo>
                    <a:pt x="231" y="499"/>
                    <a:pt x="220" y="497"/>
                    <a:pt x="207" y="491"/>
                  </a:cubicBezTo>
                  <a:lnTo>
                    <a:pt x="143" y="503"/>
                  </a:lnTo>
                  <a:lnTo>
                    <a:pt x="65" y="516"/>
                  </a:lnTo>
                  <a:lnTo>
                    <a:pt x="1" y="529"/>
                  </a:lnTo>
                  <a:cubicBezTo>
                    <a:pt x="1" y="572"/>
                    <a:pt x="10" y="597"/>
                    <a:pt x="42" y="597"/>
                  </a:cubicBezTo>
                  <a:cubicBezTo>
                    <a:pt x="49" y="597"/>
                    <a:pt x="57" y="596"/>
                    <a:pt x="65" y="594"/>
                  </a:cubicBezTo>
                  <a:cubicBezTo>
                    <a:pt x="130" y="555"/>
                    <a:pt x="194" y="542"/>
                    <a:pt x="272" y="542"/>
                  </a:cubicBezTo>
                  <a:cubicBezTo>
                    <a:pt x="310" y="542"/>
                    <a:pt x="349" y="568"/>
                    <a:pt x="336" y="607"/>
                  </a:cubicBezTo>
                  <a:cubicBezTo>
                    <a:pt x="305" y="699"/>
                    <a:pt x="335" y="718"/>
                    <a:pt x="377" y="718"/>
                  </a:cubicBezTo>
                  <a:cubicBezTo>
                    <a:pt x="405" y="718"/>
                    <a:pt x="439" y="710"/>
                    <a:pt x="465" y="710"/>
                  </a:cubicBezTo>
                  <a:cubicBezTo>
                    <a:pt x="465" y="787"/>
                    <a:pt x="555" y="787"/>
                    <a:pt x="568" y="839"/>
                  </a:cubicBezTo>
                  <a:lnTo>
                    <a:pt x="671" y="852"/>
                  </a:lnTo>
                  <a:cubicBezTo>
                    <a:pt x="671" y="864"/>
                    <a:pt x="671" y="877"/>
                    <a:pt x="671" y="877"/>
                  </a:cubicBezTo>
                  <a:cubicBezTo>
                    <a:pt x="682" y="881"/>
                    <a:pt x="691" y="882"/>
                    <a:pt x="700" y="882"/>
                  </a:cubicBezTo>
                  <a:cubicBezTo>
                    <a:pt x="724" y="882"/>
                    <a:pt x="743" y="870"/>
                    <a:pt x="762" y="852"/>
                  </a:cubicBezTo>
                  <a:cubicBezTo>
                    <a:pt x="794" y="871"/>
                    <a:pt x="829" y="881"/>
                    <a:pt x="865" y="881"/>
                  </a:cubicBezTo>
                  <a:cubicBezTo>
                    <a:pt x="900" y="881"/>
                    <a:pt x="936" y="871"/>
                    <a:pt x="968" y="852"/>
                  </a:cubicBezTo>
                  <a:cubicBezTo>
                    <a:pt x="1008" y="836"/>
                    <a:pt x="1048" y="825"/>
                    <a:pt x="1088" y="825"/>
                  </a:cubicBezTo>
                  <a:cubicBezTo>
                    <a:pt x="1112" y="825"/>
                    <a:pt x="1137" y="829"/>
                    <a:pt x="1161" y="839"/>
                  </a:cubicBezTo>
                  <a:cubicBezTo>
                    <a:pt x="1165" y="841"/>
                    <a:pt x="1169" y="842"/>
                    <a:pt x="1172" y="842"/>
                  </a:cubicBezTo>
                  <a:cubicBezTo>
                    <a:pt x="1210" y="842"/>
                    <a:pt x="1207" y="722"/>
                    <a:pt x="1280" y="722"/>
                  </a:cubicBezTo>
                  <a:cubicBezTo>
                    <a:pt x="1283" y="722"/>
                    <a:pt x="1287" y="722"/>
                    <a:pt x="1290" y="723"/>
                  </a:cubicBezTo>
                  <a:cubicBezTo>
                    <a:pt x="1342" y="723"/>
                    <a:pt x="1381" y="697"/>
                    <a:pt x="1381" y="632"/>
                  </a:cubicBezTo>
                  <a:cubicBezTo>
                    <a:pt x="1368" y="568"/>
                    <a:pt x="1419" y="568"/>
                    <a:pt x="1458" y="542"/>
                  </a:cubicBezTo>
                  <a:cubicBezTo>
                    <a:pt x="1489" y="549"/>
                    <a:pt x="1522" y="552"/>
                    <a:pt x="1556" y="552"/>
                  </a:cubicBezTo>
                  <a:cubicBezTo>
                    <a:pt x="1648" y="552"/>
                    <a:pt x="1747" y="528"/>
                    <a:pt x="1832" y="491"/>
                  </a:cubicBezTo>
                  <a:cubicBezTo>
                    <a:pt x="1741" y="491"/>
                    <a:pt x="1668" y="479"/>
                    <a:pt x="1603" y="479"/>
                  </a:cubicBezTo>
                  <a:cubicBezTo>
                    <a:pt x="1548" y="479"/>
                    <a:pt x="1498" y="487"/>
                    <a:pt x="1445" y="516"/>
                  </a:cubicBezTo>
                  <a:lnTo>
                    <a:pt x="1394" y="478"/>
                  </a:lnTo>
                  <a:cubicBezTo>
                    <a:pt x="1381" y="426"/>
                    <a:pt x="1394" y="375"/>
                    <a:pt x="1432" y="349"/>
                  </a:cubicBezTo>
                  <a:lnTo>
                    <a:pt x="1510" y="336"/>
                  </a:lnTo>
                  <a:cubicBezTo>
                    <a:pt x="1561" y="323"/>
                    <a:pt x="1600" y="297"/>
                    <a:pt x="1664" y="284"/>
                  </a:cubicBezTo>
                  <a:cubicBezTo>
                    <a:pt x="1755" y="271"/>
                    <a:pt x="1755" y="246"/>
                    <a:pt x="1703" y="142"/>
                  </a:cubicBezTo>
                  <a:cubicBezTo>
                    <a:pt x="1677" y="142"/>
                    <a:pt x="1651" y="155"/>
                    <a:pt x="1639" y="181"/>
                  </a:cubicBezTo>
                  <a:cubicBezTo>
                    <a:pt x="1613" y="258"/>
                    <a:pt x="1510" y="246"/>
                    <a:pt x="1471" y="297"/>
                  </a:cubicBezTo>
                  <a:cubicBezTo>
                    <a:pt x="1414" y="297"/>
                    <a:pt x="1377" y="256"/>
                    <a:pt x="1333" y="256"/>
                  </a:cubicBezTo>
                  <a:cubicBezTo>
                    <a:pt x="1327" y="256"/>
                    <a:pt x="1322" y="257"/>
                    <a:pt x="1316" y="258"/>
                  </a:cubicBezTo>
                  <a:lnTo>
                    <a:pt x="1277" y="233"/>
                  </a:lnTo>
                  <a:cubicBezTo>
                    <a:pt x="1213" y="142"/>
                    <a:pt x="1045" y="155"/>
                    <a:pt x="1020" y="13"/>
                  </a:cubicBezTo>
                  <a:cubicBezTo>
                    <a:pt x="1020" y="13"/>
                    <a:pt x="981" y="1"/>
                    <a:pt x="968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9" name="Google Shape;2069;p14"/>
            <p:cNvSpPr/>
            <p:nvPr/>
          </p:nvSpPr>
          <p:spPr>
            <a:xfrm rot="10800000" flipH="1">
              <a:off x="8389422" y="176837"/>
              <a:ext cx="14157" cy="19875"/>
            </a:xfrm>
            <a:custGeom>
              <a:avLst/>
              <a:gdLst/>
              <a:ahLst/>
              <a:cxnLst/>
              <a:rect l="l" t="t" r="r" b="b"/>
              <a:pathLst>
                <a:path w="104" h="146" extrusionOk="0">
                  <a:moveTo>
                    <a:pt x="65" y="0"/>
                  </a:moveTo>
                  <a:cubicBezTo>
                    <a:pt x="0" y="13"/>
                    <a:pt x="26" y="65"/>
                    <a:pt x="26" y="103"/>
                  </a:cubicBezTo>
                  <a:cubicBezTo>
                    <a:pt x="15" y="124"/>
                    <a:pt x="22" y="145"/>
                    <a:pt x="46" y="145"/>
                  </a:cubicBezTo>
                  <a:cubicBezTo>
                    <a:pt x="51" y="145"/>
                    <a:pt x="57" y="144"/>
                    <a:pt x="65" y="142"/>
                  </a:cubicBezTo>
                  <a:cubicBezTo>
                    <a:pt x="103" y="129"/>
                    <a:pt x="103" y="90"/>
                    <a:pt x="103" y="52"/>
                  </a:cubicBezTo>
                  <a:cubicBezTo>
                    <a:pt x="103" y="13"/>
                    <a:pt x="103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0" name="Google Shape;2070;p14"/>
            <p:cNvSpPr/>
            <p:nvPr/>
          </p:nvSpPr>
          <p:spPr>
            <a:xfrm rot="10800000" flipH="1">
              <a:off x="8313871" y="150155"/>
              <a:ext cx="10618" cy="9802"/>
            </a:xfrm>
            <a:custGeom>
              <a:avLst/>
              <a:gdLst/>
              <a:ahLst/>
              <a:cxnLst/>
              <a:rect l="l" t="t" r="r" b="b"/>
              <a:pathLst>
                <a:path w="78" h="72" extrusionOk="0">
                  <a:moveTo>
                    <a:pt x="52" y="1"/>
                  </a:moveTo>
                  <a:cubicBezTo>
                    <a:pt x="26" y="1"/>
                    <a:pt x="1" y="14"/>
                    <a:pt x="1" y="52"/>
                  </a:cubicBezTo>
                  <a:cubicBezTo>
                    <a:pt x="13" y="65"/>
                    <a:pt x="26" y="72"/>
                    <a:pt x="38" y="72"/>
                  </a:cubicBezTo>
                  <a:cubicBezTo>
                    <a:pt x="49" y="72"/>
                    <a:pt x="59" y="65"/>
                    <a:pt x="65" y="52"/>
                  </a:cubicBezTo>
                  <a:cubicBezTo>
                    <a:pt x="78" y="27"/>
                    <a:pt x="65" y="14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1" name="Google Shape;2071;p14"/>
            <p:cNvSpPr/>
            <p:nvPr/>
          </p:nvSpPr>
          <p:spPr>
            <a:xfrm rot="10800000" flipH="1">
              <a:off x="7564347" y="10618"/>
              <a:ext cx="10618" cy="4084"/>
            </a:xfrm>
            <a:custGeom>
              <a:avLst/>
              <a:gdLst/>
              <a:ahLst/>
              <a:cxnLst/>
              <a:rect l="l" t="t" r="r" b="b"/>
              <a:pathLst>
                <a:path w="78" h="30" extrusionOk="0">
                  <a:moveTo>
                    <a:pt x="30" y="1"/>
                  </a:moveTo>
                  <a:cubicBezTo>
                    <a:pt x="17" y="1"/>
                    <a:pt x="7" y="11"/>
                    <a:pt x="1" y="30"/>
                  </a:cubicBezTo>
                  <a:lnTo>
                    <a:pt x="78" y="30"/>
                  </a:lnTo>
                  <a:cubicBezTo>
                    <a:pt x="59" y="11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2" name="Google Shape;2072;p14"/>
            <p:cNvSpPr/>
            <p:nvPr/>
          </p:nvSpPr>
          <p:spPr>
            <a:xfrm rot="10800000" flipH="1">
              <a:off x="7044744" y="466801"/>
              <a:ext cx="23006" cy="18242"/>
            </a:xfrm>
            <a:custGeom>
              <a:avLst/>
              <a:gdLst/>
              <a:ahLst/>
              <a:cxnLst/>
              <a:rect l="l" t="t" r="r" b="b"/>
              <a:pathLst>
                <a:path w="169" h="134" extrusionOk="0">
                  <a:moveTo>
                    <a:pt x="41" y="0"/>
                  </a:moveTo>
                  <a:cubicBezTo>
                    <a:pt x="28" y="0"/>
                    <a:pt x="14" y="1"/>
                    <a:pt x="1" y="3"/>
                  </a:cubicBezTo>
                  <a:cubicBezTo>
                    <a:pt x="62" y="40"/>
                    <a:pt x="65" y="133"/>
                    <a:pt x="151" y="133"/>
                  </a:cubicBezTo>
                  <a:cubicBezTo>
                    <a:pt x="157" y="133"/>
                    <a:pt x="162" y="133"/>
                    <a:pt x="168" y="132"/>
                  </a:cubicBezTo>
                  <a:cubicBezTo>
                    <a:pt x="168" y="34"/>
                    <a:pt x="113" y="0"/>
                    <a:pt x="4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3" name="Google Shape;2073;p14"/>
            <p:cNvSpPr/>
            <p:nvPr/>
          </p:nvSpPr>
          <p:spPr>
            <a:xfrm rot="10800000" flipH="1">
              <a:off x="7130778" y="505054"/>
              <a:ext cx="8984" cy="11163"/>
            </a:xfrm>
            <a:custGeom>
              <a:avLst/>
              <a:gdLst/>
              <a:ahLst/>
              <a:cxnLst/>
              <a:rect l="l" t="t" r="r" b="b"/>
              <a:pathLst>
                <a:path w="66" h="82" extrusionOk="0">
                  <a:moveTo>
                    <a:pt x="14" y="0"/>
                  </a:moveTo>
                  <a:cubicBezTo>
                    <a:pt x="1" y="13"/>
                    <a:pt x="1" y="39"/>
                    <a:pt x="14" y="52"/>
                  </a:cubicBezTo>
                  <a:cubicBezTo>
                    <a:pt x="14" y="62"/>
                    <a:pt x="22" y="81"/>
                    <a:pt x="32" y="81"/>
                  </a:cubicBezTo>
                  <a:cubicBezTo>
                    <a:pt x="34" y="81"/>
                    <a:pt x="37" y="80"/>
                    <a:pt x="39" y="78"/>
                  </a:cubicBezTo>
                  <a:cubicBezTo>
                    <a:pt x="65" y="78"/>
                    <a:pt x="65" y="52"/>
                    <a:pt x="52" y="39"/>
                  </a:cubicBezTo>
                  <a:cubicBezTo>
                    <a:pt x="52" y="26"/>
                    <a:pt x="39" y="13"/>
                    <a:pt x="1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4" name="Google Shape;2074;p14"/>
            <p:cNvSpPr/>
            <p:nvPr/>
          </p:nvSpPr>
          <p:spPr>
            <a:xfrm rot="10800000" flipH="1">
              <a:off x="7767995" y="431678"/>
              <a:ext cx="26273" cy="18106"/>
            </a:xfrm>
            <a:custGeom>
              <a:avLst/>
              <a:gdLst/>
              <a:ahLst/>
              <a:cxnLst/>
              <a:rect l="l" t="t" r="r" b="b"/>
              <a:pathLst>
                <a:path w="193" h="133" extrusionOk="0">
                  <a:moveTo>
                    <a:pt x="167" y="0"/>
                  </a:moveTo>
                  <a:cubicBezTo>
                    <a:pt x="161" y="0"/>
                    <a:pt x="153" y="2"/>
                    <a:pt x="142" y="2"/>
                  </a:cubicBezTo>
                  <a:cubicBezTo>
                    <a:pt x="116" y="2"/>
                    <a:pt x="78" y="54"/>
                    <a:pt x="26" y="67"/>
                  </a:cubicBezTo>
                  <a:cubicBezTo>
                    <a:pt x="0" y="80"/>
                    <a:pt x="26" y="118"/>
                    <a:pt x="39" y="131"/>
                  </a:cubicBezTo>
                  <a:cubicBezTo>
                    <a:pt x="43" y="132"/>
                    <a:pt x="47" y="133"/>
                    <a:pt x="52" y="133"/>
                  </a:cubicBezTo>
                  <a:cubicBezTo>
                    <a:pt x="106" y="133"/>
                    <a:pt x="193" y="64"/>
                    <a:pt x="181" y="28"/>
                  </a:cubicBezTo>
                  <a:cubicBezTo>
                    <a:pt x="181" y="5"/>
                    <a:pt x="176" y="0"/>
                    <a:pt x="1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5" name="Google Shape;2075;p14"/>
            <p:cNvSpPr/>
            <p:nvPr/>
          </p:nvSpPr>
          <p:spPr>
            <a:xfrm rot="10800000" flipH="1">
              <a:off x="7736413" y="375727"/>
              <a:ext cx="19466" cy="11027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84" y="0"/>
                  </a:moveTo>
                  <a:cubicBezTo>
                    <a:pt x="71" y="0"/>
                    <a:pt x="58" y="4"/>
                    <a:pt x="52" y="4"/>
                  </a:cubicBezTo>
                  <a:cubicBezTo>
                    <a:pt x="13" y="16"/>
                    <a:pt x="0" y="55"/>
                    <a:pt x="13" y="81"/>
                  </a:cubicBezTo>
                  <a:lnTo>
                    <a:pt x="65" y="81"/>
                  </a:lnTo>
                  <a:cubicBezTo>
                    <a:pt x="103" y="68"/>
                    <a:pt x="142" y="55"/>
                    <a:pt x="116" y="16"/>
                  </a:cubicBezTo>
                  <a:cubicBezTo>
                    <a:pt x="110" y="4"/>
                    <a:pt x="97" y="0"/>
                    <a:pt x="8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6" name="Google Shape;2076;p14"/>
            <p:cNvSpPr/>
            <p:nvPr/>
          </p:nvSpPr>
          <p:spPr>
            <a:xfrm rot="10800000" flipH="1">
              <a:off x="7932983" y="361570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7" name="Google Shape;2077;p14"/>
            <p:cNvSpPr/>
            <p:nvPr/>
          </p:nvSpPr>
          <p:spPr>
            <a:xfrm rot="10800000" flipH="1">
              <a:off x="7915422" y="361570"/>
              <a:ext cx="17697" cy="19467"/>
            </a:xfrm>
            <a:custGeom>
              <a:avLst/>
              <a:gdLst/>
              <a:ahLst/>
              <a:cxnLst/>
              <a:rect l="l" t="t" r="r" b="b"/>
              <a:pathLst>
                <a:path w="130" h="143" extrusionOk="0">
                  <a:moveTo>
                    <a:pt x="91" y="0"/>
                  </a:moveTo>
                  <a:cubicBezTo>
                    <a:pt x="26" y="0"/>
                    <a:pt x="1" y="26"/>
                    <a:pt x="26" y="90"/>
                  </a:cubicBezTo>
                  <a:cubicBezTo>
                    <a:pt x="52" y="116"/>
                    <a:pt x="91" y="142"/>
                    <a:pt x="129" y="142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8" name="Google Shape;2078;p14"/>
            <p:cNvSpPr/>
            <p:nvPr/>
          </p:nvSpPr>
          <p:spPr>
            <a:xfrm rot="10800000" flipH="1">
              <a:off x="7750435" y="115849"/>
              <a:ext cx="14157" cy="16336"/>
            </a:xfrm>
            <a:custGeom>
              <a:avLst/>
              <a:gdLst/>
              <a:ahLst/>
              <a:cxnLst/>
              <a:rect l="l" t="t" r="r" b="b"/>
              <a:pathLst>
                <a:path w="104" h="120" extrusionOk="0">
                  <a:moveTo>
                    <a:pt x="70" y="1"/>
                  </a:moveTo>
                  <a:cubicBezTo>
                    <a:pt x="65" y="1"/>
                    <a:pt x="59" y="1"/>
                    <a:pt x="52" y="3"/>
                  </a:cubicBezTo>
                  <a:cubicBezTo>
                    <a:pt x="0" y="3"/>
                    <a:pt x="13" y="29"/>
                    <a:pt x="13" y="55"/>
                  </a:cubicBezTo>
                  <a:cubicBezTo>
                    <a:pt x="13" y="81"/>
                    <a:pt x="26" y="106"/>
                    <a:pt x="65" y="119"/>
                  </a:cubicBezTo>
                  <a:cubicBezTo>
                    <a:pt x="91" y="119"/>
                    <a:pt x="104" y="93"/>
                    <a:pt x="104" y="55"/>
                  </a:cubicBezTo>
                  <a:cubicBezTo>
                    <a:pt x="104" y="33"/>
                    <a:pt x="104" y="1"/>
                    <a:pt x="7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9" name="Google Shape;2079;p14"/>
            <p:cNvSpPr/>
            <p:nvPr/>
          </p:nvSpPr>
          <p:spPr>
            <a:xfrm rot="10800000" flipH="1">
              <a:off x="7720623" y="87806"/>
              <a:ext cx="17697" cy="10891"/>
            </a:xfrm>
            <a:custGeom>
              <a:avLst/>
              <a:gdLst/>
              <a:ahLst/>
              <a:cxnLst/>
              <a:rect l="l" t="t" r="r" b="b"/>
              <a:pathLst>
                <a:path w="130" h="80" extrusionOk="0">
                  <a:moveTo>
                    <a:pt x="74" y="0"/>
                  </a:moveTo>
                  <a:cubicBezTo>
                    <a:pt x="62" y="0"/>
                    <a:pt x="49" y="2"/>
                    <a:pt x="39" y="2"/>
                  </a:cubicBezTo>
                  <a:cubicBezTo>
                    <a:pt x="26" y="2"/>
                    <a:pt x="0" y="2"/>
                    <a:pt x="13" y="54"/>
                  </a:cubicBezTo>
                  <a:cubicBezTo>
                    <a:pt x="26" y="67"/>
                    <a:pt x="52" y="80"/>
                    <a:pt x="78" y="80"/>
                  </a:cubicBezTo>
                  <a:cubicBezTo>
                    <a:pt x="103" y="80"/>
                    <a:pt x="129" y="54"/>
                    <a:pt x="116" y="28"/>
                  </a:cubicBezTo>
                  <a:cubicBezTo>
                    <a:pt x="109" y="5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0" name="Google Shape;2080;p14"/>
            <p:cNvSpPr/>
            <p:nvPr/>
          </p:nvSpPr>
          <p:spPr>
            <a:xfrm rot="10800000" flipH="1">
              <a:off x="8013707" y="158731"/>
              <a:ext cx="23006" cy="11707"/>
            </a:xfrm>
            <a:custGeom>
              <a:avLst/>
              <a:gdLst/>
              <a:ahLst/>
              <a:cxnLst/>
              <a:rect l="l" t="t" r="r" b="b"/>
              <a:pathLst>
                <a:path w="169" h="86" extrusionOk="0">
                  <a:moveTo>
                    <a:pt x="104" y="1"/>
                  </a:moveTo>
                  <a:lnTo>
                    <a:pt x="1" y="13"/>
                  </a:lnTo>
                  <a:cubicBezTo>
                    <a:pt x="1" y="78"/>
                    <a:pt x="52" y="65"/>
                    <a:pt x="91" y="78"/>
                  </a:cubicBezTo>
                  <a:cubicBezTo>
                    <a:pt x="100" y="83"/>
                    <a:pt x="111" y="86"/>
                    <a:pt x="122" y="86"/>
                  </a:cubicBezTo>
                  <a:cubicBezTo>
                    <a:pt x="140" y="86"/>
                    <a:pt x="155" y="77"/>
                    <a:pt x="155" y="52"/>
                  </a:cubicBezTo>
                  <a:cubicBezTo>
                    <a:pt x="168" y="13"/>
                    <a:pt x="130" y="1"/>
                    <a:pt x="10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1" name="Google Shape;2081;p14"/>
            <p:cNvSpPr/>
            <p:nvPr/>
          </p:nvSpPr>
          <p:spPr>
            <a:xfrm rot="10800000" flipH="1">
              <a:off x="6584902" y="509138"/>
              <a:ext cx="115981" cy="108361"/>
            </a:xfrm>
            <a:custGeom>
              <a:avLst/>
              <a:gdLst/>
              <a:ahLst/>
              <a:cxnLst/>
              <a:rect l="l" t="t" r="r" b="b"/>
              <a:pathLst>
                <a:path w="852" h="796" extrusionOk="0">
                  <a:moveTo>
                    <a:pt x="367" y="0"/>
                  </a:moveTo>
                  <a:cubicBezTo>
                    <a:pt x="286" y="0"/>
                    <a:pt x="219" y="32"/>
                    <a:pt x="168" y="125"/>
                  </a:cubicBezTo>
                  <a:cubicBezTo>
                    <a:pt x="155" y="138"/>
                    <a:pt x="129" y="151"/>
                    <a:pt x="116" y="151"/>
                  </a:cubicBezTo>
                  <a:cubicBezTo>
                    <a:pt x="13" y="203"/>
                    <a:pt x="13" y="293"/>
                    <a:pt x="39" y="383"/>
                  </a:cubicBezTo>
                  <a:lnTo>
                    <a:pt x="39" y="435"/>
                  </a:lnTo>
                  <a:cubicBezTo>
                    <a:pt x="78" y="538"/>
                    <a:pt x="0" y="693"/>
                    <a:pt x="194" y="706"/>
                  </a:cubicBezTo>
                  <a:cubicBezTo>
                    <a:pt x="233" y="706"/>
                    <a:pt x="220" y="770"/>
                    <a:pt x="220" y="796"/>
                  </a:cubicBezTo>
                  <a:lnTo>
                    <a:pt x="271" y="796"/>
                  </a:lnTo>
                  <a:cubicBezTo>
                    <a:pt x="284" y="770"/>
                    <a:pt x="310" y="757"/>
                    <a:pt x="336" y="757"/>
                  </a:cubicBezTo>
                  <a:cubicBezTo>
                    <a:pt x="360" y="741"/>
                    <a:pt x="388" y="730"/>
                    <a:pt x="416" y="730"/>
                  </a:cubicBezTo>
                  <a:cubicBezTo>
                    <a:pt x="433" y="730"/>
                    <a:pt x="450" y="734"/>
                    <a:pt x="465" y="744"/>
                  </a:cubicBezTo>
                  <a:cubicBezTo>
                    <a:pt x="516" y="719"/>
                    <a:pt x="568" y="693"/>
                    <a:pt x="606" y="667"/>
                  </a:cubicBezTo>
                  <a:cubicBezTo>
                    <a:pt x="684" y="628"/>
                    <a:pt x="723" y="551"/>
                    <a:pt x="723" y="474"/>
                  </a:cubicBezTo>
                  <a:cubicBezTo>
                    <a:pt x="723" y="409"/>
                    <a:pt x="710" y="319"/>
                    <a:pt x="826" y="319"/>
                  </a:cubicBezTo>
                  <a:cubicBezTo>
                    <a:pt x="826" y="306"/>
                    <a:pt x="839" y="306"/>
                    <a:pt x="851" y="306"/>
                  </a:cubicBezTo>
                  <a:cubicBezTo>
                    <a:pt x="851" y="293"/>
                    <a:pt x="851" y="280"/>
                    <a:pt x="851" y="267"/>
                  </a:cubicBezTo>
                  <a:lnTo>
                    <a:pt x="813" y="241"/>
                  </a:lnTo>
                  <a:cubicBezTo>
                    <a:pt x="806" y="243"/>
                    <a:pt x="799" y="244"/>
                    <a:pt x="793" y="244"/>
                  </a:cubicBezTo>
                  <a:cubicBezTo>
                    <a:pt x="757" y="244"/>
                    <a:pt x="743" y="214"/>
                    <a:pt x="710" y="203"/>
                  </a:cubicBezTo>
                  <a:cubicBezTo>
                    <a:pt x="710" y="190"/>
                    <a:pt x="710" y="177"/>
                    <a:pt x="697" y="177"/>
                  </a:cubicBezTo>
                  <a:cubicBezTo>
                    <a:pt x="697" y="112"/>
                    <a:pt x="658" y="100"/>
                    <a:pt x="606" y="100"/>
                  </a:cubicBezTo>
                  <a:cubicBezTo>
                    <a:pt x="594" y="74"/>
                    <a:pt x="581" y="48"/>
                    <a:pt x="568" y="22"/>
                  </a:cubicBezTo>
                  <a:lnTo>
                    <a:pt x="503" y="22"/>
                  </a:lnTo>
                  <a:cubicBezTo>
                    <a:pt x="455" y="9"/>
                    <a:pt x="409" y="0"/>
                    <a:pt x="3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2" name="Google Shape;2082;p14"/>
            <p:cNvSpPr/>
            <p:nvPr/>
          </p:nvSpPr>
          <p:spPr>
            <a:xfrm rot="10800000" flipH="1">
              <a:off x="7560808" y="438893"/>
              <a:ext cx="15927" cy="9529"/>
            </a:xfrm>
            <a:custGeom>
              <a:avLst/>
              <a:gdLst/>
              <a:ahLst/>
              <a:cxnLst/>
              <a:rect l="l" t="t" r="r" b="b"/>
              <a:pathLst>
                <a:path w="117" h="70" extrusionOk="0">
                  <a:moveTo>
                    <a:pt x="58" y="0"/>
                  </a:moveTo>
                  <a:cubicBezTo>
                    <a:pt x="39" y="0"/>
                    <a:pt x="23" y="12"/>
                    <a:pt x="14" y="31"/>
                  </a:cubicBezTo>
                  <a:cubicBezTo>
                    <a:pt x="1" y="57"/>
                    <a:pt x="14" y="70"/>
                    <a:pt x="27" y="70"/>
                  </a:cubicBezTo>
                  <a:cubicBezTo>
                    <a:pt x="52" y="57"/>
                    <a:pt x="78" y="44"/>
                    <a:pt x="91" y="31"/>
                  </a:cubicBezTo>
                  <a:cubicBezTo>
                    <a:pt x="117" y="5"/>
                    <a:pt x="91" y="5"/>
                    <a:pt x="78" y="5"/>
                  </a:cubicBezTo>
                  <a:cubicBezTo>
                    <a:pt x="71" y="2"/>
                    <a:pt x="64" y="0"/>
                    <a:pt x="5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3" name="Google Shape;2083;p14"/>
            <p:cNvSpPr/>
            <p:nvPr/>
          </p:nvSpPr>
          <p:spPr>
            <a:xfrm rot="10800000" flipH="1">
              <a:off x="7413381" y="456454"/>
              <a:ext cx="10754" cy="11163"/>
            </a:xfrm>
            <a:custGeom>
              <a:avLst/>
              <a:gdLst/>
              <a:ahLst/>
              <a:cxnLst/>
              <a:rect l="l" t="t" r="r" b="b"/>
              <a:pathLst>
                <a:path w="79" h="82" extrusionOk="0">
                  <a:moveTo>
                    <a:pt x="60" y="1"/>
                  </a:moveTo>
                  <a:cubicBezTo>
                    <a:pt x="57" y="1"/>
                    <a:pt x="55" y="2"/>
                    <a:pt x="52" y="4"/>
                  </a:cubicBezTo>
                  <a:cubicBezTo>
                    <a:pt x="26" y="4"/>
                    <a:pt x="1" y="30"/>
                    <a:pt x="14" y="56"/>
                  </a:cubicBezTo>
                  <a:cubicBezTo>
                    <a:pt x="14" y="69"/>
                    <a:pt x="26" y="82"/>
                    <a:pt x="39" y="82"/>
                  </a:cubicBezTo>
                  <a:cubicBezTo>
                    <a:pt x="65" y="82"/>
                    <a:pt x="78" y="56"/>
                    <a:pt x="78" y="30"/>
                  </a:cubicBezTo>
                  <a:cubicBezTo>
                    <a:pt x="78" y="20"/>
                    <a:pt x="70" y="1"/>
                    <a:pt x="6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84" name="Google Shape;2084;p14"/>
          <p:cNvGrpSpPr/>
          <p:nvPr/>
        </p:nvGrpSpPr>
        <p:grpSpPr>
          <a:xfrm>
            <a:off x="-52192" y="5143486"/>
            <a:ext cx="765650" cy="2273756"/>
            <a:chOff x="-26097" y="574617"/>
            <a:chExt cx="382825" cy="1136878"/>
          </a:xfrm>
        </p:grpSpPr>
        <p:sp>
          <p:nvSpPr>
            <p:cNvPr id="2085" name="Google Shape;2085;p14"/>
            <p:cNvSpPr/>
            <p:nvPr/>
          </p:nvSpPr>
          <p:spPr>
            <a:xfrm rot="5400000" flipH="1">
              <a:off x="-200795" y="757209"/>
              <a:ext cx="658289" cy="293105"/>
            </a:xfrm>
            <a:custGeom>
              <a:avLst/>
              <a:gdLst/>
              <a:ahLst/>
              <a:cxnLst/>
              <a:rect l="l" t="t" r="r" b="b"/>
              <a:pathLst>
                <a:path w="2502" h="1114" extrusionOk="0">
                  <a:moveTo>
                    <a:pt x="1884" y="0"/>
                  </a:moveTo>
                  <a:cubicBezTo>
                    <a:pt x="1822" y="0"/>
                    <a:pt x="1756" y="33"/>
                    <a:pt x="1676" y="92"/>
                  </a:cubicBezTo>
                  <a:cubicBezTo>
                    <a:pt x="1616" y="142"/>
                    <a:pt x="1541" y="216"/>
                    <a:pt x="1443" y="216"/>
                  </a:cubicBezTo>
                  <a:cubicBezTo>
                    <a:pt x="1415" y="216"/>
                    <a:pt x="1386" y="210"/>
                    <a:pt x="1354" y="195"/>
                  </a:cubicBezTo>
                  <a:lnTo>
                    <a:pt x="1328" y="157"/>
                  </a:lnTo>
                  <a:cubicBezTo>
                    <a:pt x="1328" y="131"/>
                    <a:pt x="1315" y="105"/>
                    <a:pt x="1315" y="66"/>
                  </a:cubicBezTo>
                  <a:cubicBezTo>
                    <a:pt x="1315" y="48"/>
                    <a:pt x="1302" y="36"/>
                    <a:pt x="1279" y="36"/>
                  </a:cubicBezTo>
                  <a:cubicBezTo>
                    <a:pt x="1271" y="36"/>
                    <a:pt x="1261" y="37"/>
                    <a:pt x="1251" y="41"/>
                  </a:cubicBezTo>
                  <a:lnTo>
                    <a:pt x="1225" y="208"/>
                  </a:lnTo>
                  <a:cubicBezTo>
                    <a:pt x="1212" y="208"/>
                    <a:pt x="1212" y="208"/>
                    <a:pt x="1199" y="221"/>
                  </a:cubicBezTo>
                  <a:cubicBezTo>
                    <a:pt x="1109" y="208"/>
                    <a:pt x="1032" y="144"/>
                    <a:pt x="1006" y="53"/>
                  </a:cubicBezTo>
                  <a:cubicBezTo>
                    <a:pt x="980" y="53"/>
                    <a:pt x="954" y="79"/>
                    <a:pt x="967" y="105"/>
                  </a:cubicBezTo>
                  <a:lnTo>
                    <a:pt x="1045" y="273"/>
                  </a:lnTo>
                  <a:lnTo>
                    <a:pt x="1019" y="324"/>
                  </a:lnTo>
                  <a:cubicBezTo>
                    <a:pt x="993" y="337"/>
                    <a:pt x="980" y="363"/>
                    <a:pt x="941" y="363"/>
                  </a:cubicBezTo>
                  <a:cubicBezTo>
                    <a:pt x="921" y="356"/>
                    <a:pt x="900" y="342"/>
                    <a:pt x="885" y="342"/>
                  </a:cubicBezTo>
                  <a:cubicBezTo>
                    <a:pt x="872" y="342"/>
                    <a:pt x="864" y="353"/>
                    <a:pt x="864" y="389"/>
                  </a:cubicBezTo>
                  <a:cubicBezTo>
                    <a:pt x="856" y="435"/>
                    <a:pt x="872" y="444"/>
                    <a:pt x="894" y="444"/>
                  </a:cubicBezTo>
                  <a:cubicBezTo>
                    <a:pt x="908" y="444"/>
                    <a:pt x="926" y="440"/>
                    <a:pt x="941" y="440"/>
                  </a:cubicBezTo>
                  <a:lnTo>
                    <a:pt x="1006" y="440"/>
                  </a:lnTo>
                  <a:cubicBezTo>
                    <a:pt x="1032" y="505"/>
                    <a:pt x="1006" y="531"/>
                    <a:pt x="941" y="556"/>
                  </a:cubicBezTo>
                  <a:cubicBezTo>
                    <a:pt x="894" y="539"/>
                    <a:pt x="844" y="531"/>
                    <a:pt x="793" y="531"/>
                  </a:cubicBezTo>
                  <a:cubicBezTo>
                    <a:pt x="692" y="531"/>
                    <a:pt x="589" y="565"/>
                    <a:pt x="503" y="634"/>
                  </a:cubicBezTo>
                  <a:lnTo>
                    <a:pt x="426" y="647"/>
                  </a:lnTo>
                  <a:cubicBezTo>
                    <a:pt x="284" y="582"/>
                    <a:pt x="155" y="531"/>
                    <a:pt x="0" y="505"/>
                  </a:cubicBezTo>
                  <a:lnTo>
                    <a:pt x="0" y="505"/>
                  </a:lnTo>
                  <a:cubicBezTo>
                    <a:pt x="129" y="569"/>
                    <a:pt x="258" y="634"/>
                    <a:pt x="400" y="672"/>
                  </a:cubicBezTo>
                  <a:cubicBezTo>
                    <a:pt x="400" y="698"/>
                    <a:pt x="400" y="724"/>
                    <a:pt x="374" y="750"/>
                  </a:cubicBezTo>
                  <a:cubicBezTo>
                    <a:pt x="284" y="892"/>
                    <a:pt x="284" y="1021"/>
                    <a:pt x="426" y="1111"/>
                  </a:cubicBezTo>
                  <a:cubicBezTo>
                    <a:pt x="430" y="1113"/>
                    <a:pt x="433" y="1114"/>
                    <a:pt x="436" y="1114"/>
                  </a:cubicBezTo>
                  <a:cubicBezTo>
                    <a:pt x="450" y="1114"/>
                    <a:pt x="460" y="1102"/>
                    <a:pt x="472" y="1102"/>
                  </a:cubicBezTo>
                  <a:cubicBezTo>
                    <a:pt x="477" y="1102"/>
                    <a:pt x="483" y="1104"/>
                    <a:pt x="490" y="1111"/>
                  </a:cubicBezTo>
                  <a:cubicBezTo>
                    <a:pt x="601" y="1104"/>
                    <a:pt x="714" y="1102"/>
                    <a:pt x="826" y="1102"/>
                  </a:cubicBezTo>
                  <a:cubicBezTo>
                    <a:pt x="1080" y="1102"/>
                    <a:pt x="1337" y="1114"/>
                    <a:pt x="1595" y="1114"/>
                  </a:cubicBezTo>
                  <a:cubicBezTo>
                    <a:pt x="1661" y="1114"/>
                    <a:pt x="1726" y="1113"/>
                    <a:pt x="1792" y="1111"/>
                  </a:cubicBezTo>
                  <a:lnTo>
                    <a:pt x="1921" y="1111"/>
                  </a:lnTo>
                  <a:cubicBezTo>
                    <a:pt x="1933" y="968"/>
                    <a:pt x="1923" y="824"/>
                    <a:pt x="2044" y="824"/>
                  </a:cubicBezTo>
                  <a:cubicBezTo>
                    <a:pt x="2054" y="824"/>
                    <a:pt x="2065" y="825"/>
                    <a:pt x="2076" y="827"/>
                  </a:cubicBezTo>
                  <a:lnTo>
                    <a:pt x="2153" y="827"/>
                  </a:lnTo>
                  <a:cubicBezTo>
                    <a:pt x="2218" y="776"/>
                    <a:pt x="2347" y="801"/>
                    <a:pt x="2373" y="685"/>
                  </a:cubicBezTo>
                  <a:cubicBezTo>
                    <a:pt x="2502" y="621"/>
                    <a:pt x="2502" y="621"/>
                    <a:pt x="2424" y="479"/>
                  </a:cubicBezTo>
                  <a:cubicBezTo>
                    <a:pt x="2463" y="376"/>
                    <a:pt x="2373" y="337"/>
                    <a:pt x="2347" y="286"/>
                  </a:cubicBezTo>
                  <a:lnTo>
                    <a:pt x="2295" y="286"/>
                  </a:lnTo>
                  <a:cubicBezTo>
                    <a:pt x="2205" y="286"/>
                    <a:pt x="2205" y="247"/>
                    <a:pt x="2257" y="182"/>
                  </a:cubicBezTo>
                  <a:lnTo>
                    <a:pt x="2257" y="157"/>
                  </a:lnTo>
                  <a:lnTo>
                    <a:pt x="2231" y="118"/>
                  </a:lnTo>
                  <a:lnTo>
                    <a:pt x="2179" y="118"/>
                  </a:lnTo>
                  <a:cubicBezTo>
                    <a:pt x="2165" y="123"/>
                    <a:pt x="2149" y="126"/>
                    <a:pt x="2134" y="126"/>
                  </a:cubicBezTo>
                  <a:cubicBezTo>
                    <a:pt x="2106" y="126"/>
                    <a:pt x="2080" y="117"/>
                    <a:pt x="2063" y="92"/>
                  </a:cubicBezTo>
                  <a:cubicBezTo>
                    <a:pt x="2000" y="29"/>
                    <a:pt x="1944" y="0"/>
                    <a:pt x="188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6" name="Google Shape;2086;p14"/>
            <p:cNvSpPr/>
            <p:nvPr/>
          </p:nvSpPr>
          <p:spPr>
            <a:xfrm rot="5400000" flipH="1">
              <a:off x="-184747" y="1374455"/>
              <a:ext cx="495690" cy="178389"/>
            </a:xfrm>
            <a:custGeom>
              <a:avLst/>
              <a:gdLst/>
              <a:ahLst/>
              <a:cxnLst/>
              <a:rect l="l" t="t" r="r" b="b"/>
              <a:pathLst>
                <a:path w="1884" h="678" extrusionOk="0">
                  <a:moveTo>
                    <a:pt x="1445" y="26"/>
                  </a:moveTo>
                  <a:cubicBezTo>
                    <a:pt x="1355" y="26"/>
                    <a:pt x="1290" y="52"/>
                    <a:pt x="1303" y="155"/>
                  </a:cubicBezTo>
                  <a:cubicBezTo>
                    <a:pt x="1355" y="155"/>
                    <a:pt x="1394" y="116"/>
                    <a:pt x="1445" y="90"/>
                  </a:cubicBezTo>
                  <a:cubicBezTo>
                    <a:pt x="1497" y="77"/>
                    <a:pt x="1471" y="52"/>
                    <a:pt x="1445" y="26"/>
                  </a:cubicBezTo>
                  <a:close/>
                  <a:moveTo>
                    <a:pt x="878" y="0"/>
                  </a:moveTo>
                  <a:cubicBezTo>
                    <a:pt x="800" y="103"/>
                    <a:pt x="762" y="232"/>
                    <a:pt x="697" y="335"/>
                  </a:cubicBezTo>
                  <a:cubicBezTo>
                    <a:pt x="676" y="364"/>
                    <a:pt x="658" y="373"/>
                    <a:pt x="641" y="373"/>
                  </a:cubicBezTo>
                  <a:cubicBezTo>
                    <a:pt x="626" y="373"/>
                    <a:pt x="611" y="367"/>
                    <a:pt x="594" y="361"/>
                  </a:cubicBezTo>
                  <a:cubicBezTo>
                    <a:pt x="555" y="348"/>
                    <a:pt x="517" y="335"/>
                    <a:pt x="517" y="271"/>
                  </a:cubicBezTo>
                  <a:cubicBezTo>
                    <a:pt x="517" y="142"/>
                    <a:pt x="517" y="142"/>
                    <a:pt x="362" y="116"/>
                  </a:cubicBezTo>
                  <a:lnTo>
                    <a:pt x="362" y="116"/>
                  </a:lnTo>
                  <a:cubicBezTo>
                    <a:pt x="362" y="181"/>
                    <a:pt x="401" y="245"/>
                    <a:pt x="362" y="310"/>
                  </a:cubicBezTo>
                  <a:lnTo>
                    <a:pt x="323" y="322"/>
                  </a:lnTo>
                  <a:cubicBezTo>
                    <a:pt x="274" y="355"/>
                    <a:pt x="248" y="374"/>
                    <a:pt x="231" y="374"/>
                  </a:cubicBezTo>
                  <a:cubicBezTo>
                    <a:pt x="209" y="374"/>
                    <a:pt x="204" y="340"/>
                    <a:pt x="181" y="258"/>
                  </a:cubicBezTo>
                  <a:cubicBezTo>
                    <a:pt x="156" y="194"/>
                    <a:pt x="181" y="103"/>
                    <a:pt x="91" y="39"/>
                  </a:cubicBezTo>
                  <a:lnTo>
                    <a:pt x="91" y="39"/>
                  </a:lnTo>
                  <a:cubicBezTo>
                    <a:pt x="65" y="232"/>
                    <a:pt x="78" y="426"/>
                    <a:pt x="117" y="619"/>
                  </a:cubicBezTo>
                  <a:lnTo>
                    <a:pt x="207" y="619"/>
                  </a:lnTo>
                  <a:cubicBezTo>
                    <a:pt x="214" y="626"/>
                    <a:pt x="220" y="629"/>
                    <a:pt x="227" y="629"/>
                  </a:cubicBezTo>
                  <a:cubicBezTo>
                    <a:pt x="233" y="629"/>
                    <a:pt x="240" y="626"/>
                    <a:pt x="246" y="619"/>
                  </a:cubicBezTo>
                  <a:cubicBezTo>
                    <a:pt x="512" y="619"/>
                    <a:pt x="779" y="631"/>
                    <a:pt x="1045" y="631"/>
                  </a:cubicBezTo>
                  <a:cubicBezTo>
                    <a:pt x="1179" y="631"/>
                    <a:pt x="1312" y="628"/>
                    <a:pt x="1445" y="619"/>
                  </a:cubicBezTo>
                  <a:lnTo>
                    <a:pt x="1884" y="619"/>
                  </a:lnTo>
                  <a:cubicBezTo>
                    <a:pt x="1858" y="529"/>
                    <a:pt x="1806" y="439"/>
                    <a:pt x="1729" y="387"/>
                  </a:cubicBezTo>
                  <a:cubicBezTo>
                    <a:pt x="1690" y="361"/>
                    <a:pt x="1639" y="348"/>
                    <a:pt x="1613" y="310"/>
                  </a:cubicBezTo>
                  <a:cubicBezTo>
                    <a:pt x="1572" y="248"/>
                    <a:pt x="1507" y="211"/>
                    <a:pt x="1443" y="211"/>
                  </a:cubicBezTo>
                  <a:cubicBezTo>
                    <a:pt x="1426" y="211"/>
                    <a:pt x="1410" y="214"/>
                    <a:pt x="1394" y="219"/>
                  </a:cubicBezTo>
                  <a:cubicBezTo>
                    <a:pt x="1342" y="219"/>
                    <a:pt x="1303" y="219"/>
                    <a:pt x="1303" y="155"/>
                  </a:cubicBezTo>
                  <a:lnTo>
                    <a:pt x="1265" y="155"/>
                  </a:lnTo>
                  <a:cubicBezTo>
                    <a:pt x="1222" y="101"/>
                    <a:pt x="1152" y="74"/>
                    <a:pt x="1085" y="74"/>
                  </a:cubicBezTo>
                  <a:cubicBezTo>
                    <a:pt x="1072" y="74"/>
                    <a:pt x="1058" y="75"/>
                    <a:pt x="1045" y="77"/>
                  </a:cubicBezTo>
                  <a:cubicBezTo>
                    <a:pt x="981" y="65"/>
                    <a:pt x="942" y="0"/>
                    <a:pt x="878" y="0"/>
                  </a:cubicBezTo>
                  <a:close/>
                  <a:moveTo>
                    <a:pt x="1" y="619"/>
                  </a:moveTo>
                  <a:cubicBezTo>
                    <a:pt x="33" y="658"/>
                    <a:pt x="53" y="677"/>
                    <a:pt x="67" y="677"/>
                  </a:cubicBezTo>
                  <a:cubicBezTo>
                    <a:pt x="82" y="677"/>
                    <a:pt x="91" y="658"/>
                    <a:pt x="104" y="619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7" name="Google Shape;2087;p14"/>
            <p:cNvSpPr/>
            <p:nvPr/>
          </p:nvSpPr>
          <p:spPr>
            <a:xfrm rot="5400000" flipH="1">
              <a:off x="298451" y="930465"/>
              <a:ext cx="61303" cy="55253"/>
            </a:xfrm>
            <a:custGeom>
              <a:avLst/>
              <a:gdLst/>
              <a:ahLst/>
              <a:cxnLst/>
              <a:rect l="l" t="t" r="r" b="b"/>
              <a:pathLst>
                <a:path w="233" h="210" extrusionOk="0">
                  <a:moveTo>
                    <a:pt x="117" y="0"/>
                  </a:moveTo>
                  <a:cubicBezTo>
                    <a:pt x="81" y="0"/>
                    <a:pt x="54" y="28"/>
                    <a:pt x="26" y="55"/>
                  </a:cubicBezTo>
                  <a:cubicBezTo>
                    <a:pt x="13" y="119"/>
                    <a:pt x="1" y="184"/>
                    <a:pt x="91" y="210"/>
                  </a:cubicBezTo>
                  <a:cubicBezTo>
                    <a:pt x="97" y="203"/>
                    <a:pt x="104" y="200"/>
                    <a:pt x="110" y="200"/>
                  </a:cubicBezTo>
                  <a:cubicBezTo>
                    <a:pt x="117" y="200"/>
                    <a:pt x="123" y="203"/>
                    <a:pt x="129" y="210"/>
                  </a:cubicBezTo>
                  <a:cubicBezTo>
                    <a:pt x="129" y="184"/>
                    <a:pt x="155" y="158"/>
                    <a:pt x="181" y="145"/>
                  </a:cubicBezTo>
                  <a:cubicBezTo>
                    <a:pt x="194" y="94"/>
                    <a:pt x="233" y="68"/>
                    <a:pt x="168" y="16"/>
                  </a:cubicBezTo>
                  <a:cubicBezTo>
                    <a:pt x="149" y="5"/>
                    <a:pt x="133" y="0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8" name="Google Shape;2088;p14"/>
            <p:cNvSpPr/>
            <p:nvPr/>
          </p:nvSpPr>
          <p:spPr>
            <a:xfrm rot="5400000" flipH="1">
              <a:off x="260694" y="1453388"/>
              <a:ext cx="64724" cy="37362"/>
            </a:xfrm>
            <a:custGeom>
              <a:avLst/>
              <a:gdLst/>
              <a:ahLst/>
              <a:cxnLst/>
              <a:rect l="l" t="t" r="r" b="b"/>
              <a:pathLst>
                <a:path w="246" h="142" extrusionOk="0">
                  <a:moveTo>
                    <a:pt x="78" y="0"/>
                  </a:moveTo>
                  <a:cubicBezTo>
                    <a:pt x="39" y="13"/>
                    <a:pt x="1" y="39"/>
                    <a:pt x="13" y="90"/>
                  </a:cubicBezTo>
                  <a:cubicBezTo>
                    <a:pt x="22" y="125"/>
                    <a:pt x="36" y="136"/>
                    <a:pt x="56" y="136"/>
                  </a:cubicBezTo>
                  <a:cubicBezTo>
                    <a:pt x="66" y="136"/>
                    <a:pt x="78" y="133"/>
                    <a:pt x="91" y="129"/>
                  </a:cubicBezTo>
                  <a:cubicBezTo>
                    <a:pt x="103" y="102"/>
                    <a:pt x="114" y="92"/>
                    <a:pt x="126" y="92"/>
                  </a:cubicBezTo>
                  <a:cubicBezTo>
                    <a:pt x="153" y="92"/>
                    <a:pt x="180" y="142"/>
                    <a:pt x="207" y="142"/>
                  </a:cubicBezTo>
                  <a:lnTo>
                    <a:pt x="246" y="116"/>
                  </a:lnTo>
                  <a:cubicBezTo>
                    <a:pt x="246" y="77"/>
                    <a:pt x="220" y="26"/>
                    <a:pt x="181" y="26"/>
                  </a:cubicBezTo>
                  <a:cubicBezTo>
                    <a:pt x="142" y="13"/>
                    <a:pt x="104" y="26"/>
                    <a:pt x="7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9" name="Google Shape;2089;p14"/>
            <p:cNvSpPr/>
            <p:nvPr/>
          </p:nvSpPr>
          <p:spPr>
            <a:xfrm rot="5400000" flipH="1">
              <a:off x="285953" y="1315520"/>
              <a:ext cx="37624" cy="61831"/>
            </a:xfrm>
            <a:custGeom>
              <a:avLst/>
              <a:gdLst/>
              <a:ahLst/>
              <a:cxnLst/>
              <a:rect l="l" t="t" r="r" b="b"/>
              <a:pathLst>
                <a:path w="143" h="235" extrusionOk="0">
                  <a:moveTo>
                    <a:pt x="90" y="1"/>
                  </a:moveTo>
                  <a:cubicBezTo>
                    <a:pt x="39" y="65"/>
                    <a:pt x="13" y="143"/>
                    <a:pt x="0" y="233"/>
                  </a:cubicBezTo>
                  <a:cubicBezTo>
                    <a:pt x="7" y="234"/>
                    <a:pt x="13" y="234"/>
                    <a:pt x="19" y="234"/>
                  </a:cubicBezTo>
                  <a:cubicBezTo>
                    <a:pt x="113" y="234"/>
                    <a:pt x="92" y="140"/>
                    <a:pt x="116" y="91"/>
                  </a:cubicBezTo>
                  <a:lnTo>
                    <a:pt x="142" y="52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0" name="Google Shape;2090;p14"/>
            <p:cNvSpPr/>
            <p:nvPr/>
          </p:nvSpPr>
          <p:spPr>
            <a:xfrm rot="5400000" flipH="1">
              <a:off x="274244" y="1134372"/>
              <a:ext cx="54463" cy="41045"/>
            </a:xfrm>
            <a:custGeom>
              <a:avLst/>
              <a:gdLst/>
              <a:ahLst/>
              <a:cxnLst/>
              <a:rect l="l" t="t" r="r" b="b"/>
              <a:pathLst>
                <a:path w="207" h="156" extrusionOk="0">
                  <a:moveTo>
                    <a:pt x="117" y="0"/>
                  </a:moveTo>
                  <a:cubicBezTo>
                    <a:pt x="117" y="26"/>
                    <a:pt x="91" y="39"/>
                    <a:pt x="78" y="39"/>
                  </a:cubicBezTo>
                  <a:cubicBezTo>
                    <a:pt x="52" y="65"/>
                    <a:pt x="13" y="78"/>
                    <a:pt x="1" y="116"/>
                  </a:cubicBezTo>
                  <a:cubicBezTo>
                    <a:pt x="13" y="129"/>
                    <a:pt x="13" y="142"/>
                    <a:pt x="13" y="155"/>
                  </a:cubicBezTo>
                  <a:lnTo>
                    <a:pt x="155" y="104"/>
                  </a:lnTo>
                  <a:cubicBezTo>
                    <a:pt x="155" y="65"/>
                    <a:pt x="207" y="13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1" name="Google Shape;2091;p14"/>
            <p:cNvSpPr/>
            <p:nvPr/>
          </p:nvSpPr>
          <p:spPr>
            <a:xfrm rot="5400000" flipH="1">
              <a:off x="237540" y="1306049"/>
              <a:ext cx="34204" cy="29995"/>
            </a:xfrm>
            <a:custGeom>
              <a:avLst/>
              <a:gdLst/>
              <a:ahLst/>
              <a:cxnLst/>
              <a:rect l="l" t="t" r="r" b="b"/>
              <a:pathLst>
                <a:path w="130" h="114" extrusionOk="0">
                  <a:moveTo>
                    <a:pt x="79" y="1"/>
                  </a:moveTo>
                  <a:cubicBezTo>
                    <a:pt x="48" y="1"/>
                    <a:pt x="22" y="12"/>
                    <a:pt x="13" y="46"/>
                  </a:cubicBezTo>
                  <a:cubicBezTo>
                    <a:pt x="0" y="72"/>
                    <a:pt x="13" y="98"/>
                    <a:pt x="39" y="111"/>
                  </a:cubicBezTo>
                  <a:cubicBezTo>
                    <a:pt x="44" y="113"/>
                    <a:pt x="49" y="113"/>
                    <a:pt x="54" y="113"/>
                  </a:cubicBezTo>
                  <a:cubicBezTo>
                    <a:pt x="82" y="113"/>
                    <a:pt x="96" y="82"/>
                    <a:pt x="129" y="59"/>
                  </a:cubicBezTo>
                  <a:lnTo>
                    <a:pt x="129" y="8"/>
                  </a:lnTo>
                  <a:cubicBezTo>
                    <a:pt x="112" y="3"/>
                    <a:pt x="95" y="1"/>
                    <a:pt x="7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2" name="Google Shape;2092;p14"/>
            <p:cNvSpPr/>
            <p:nvPr/>
          </p:nvSpPr>
          <p:spPr>
            <a:xfrm rot="5400000" flipH="1">
              <a:off x="160712" y="1539687"/>
              <a:ext cx="17102" cy="13945"/>
            </a:xfrm>
            <a:custGeom>
              <a:avLst/>
              <a:gdLst/>
              <a:ahLst/>
              <a:cxnLst/>
              <a:rect l="l" t="t" r="r" b="b"/>
              <a:pathLst>
                <a:path w="65" h="53" extrusionOk="0">
                  <a:moveTo>
                    <a:pt x="26" y="1"/>
                  </a:moveTo>
                  <a:cubicBezTo>
                    <a:pt x="13" y="1"/>
                    <a:pt x="0" y="27"/>
                    <a:pt x="0" y="27"/>
                  </a:cubicBezTo>
                  <a:cubicBezTo>
                    <a:pt x="0" y="40"/>
                    <a:pt x="0" y="52"/>
                    <a:pt x="26" y="52"/>
                  </a:cubicBezTo>
                  <a:cubicBezTo>
                    <a:pt x="52" y="52"/>
                    <a:pt x="65" y="40"/>
                    <a:pt x="65" y="27"/>
                  </a:cubicBezTo>
                  <a:cubicBezTo>
                    <a:pt x="65" y="1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3" name="Google Shape;2093;p14"/>
            <p:cNvSpPr/>
            <p:nvPr/>
          </p:nvSpPr>
          <p:spPr>
            <a:xfrm rot="5400000" flipH="1">
              <a:off x="280559" y="1301707"/>
              <a:ext cx="29994" cy="22364"/>
            </a:xfrm>
            <a:custGeom>
              <a:avLst/>
              <a:gdLst/>
              <a:ahLst/>
              <a:cxnLst/>
              <a:rect l="l" t="t" r="r" b="b"/>
              <a:pathLst>
                <a:path w="114" h="85" extrusionOk="0">
                  <a:moveTo>
                    <a:pt x="76" y="1"/>
                  </a:moveTo>
                  <a:cubicBezTo>
                    <a:pt x="62" y="1"/>
                    <a:pt x="41" y="3"/>
                    <a:pt x="13" y="7"/>
                  </a:cubicBezTo>
                  <a:cubicBezTo>
                    <a:pt x="0" y="58"/>
                    <a:pt x="26" y="84"/>
                    <a:pt x="77" y="84"/>
                  </a:cubicBezTo>
                  <a:cubicBezTo>
                    <a:pt x="105" y="19"/>
                    <a:pt x="113" y="1"/>
                    <a:pt x="7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4" name="Google Shape;2094;p14"/>
            <p:cNvSpPr/>
            <p:nvPr/>
          </p:nvSpPr>
          <p:spPr>
            <a:xfrm rot="5400000" flipH="1">
              <a:off x="157686" y="1228301"/>
              <a:ext cx="41044" cy="22891"/>
            </a:xfrm>
            <a:custGeom>
              <a:avLst/>
              <a:gdLst/>
              <a:ahLst/>
              <a:cxnLst/>
              <a:rect l="l" t="t" r="r" b="b"/>
              <a:pathLst>
                <a:path w="156" h="87" extrusionOk="0">
                  <a:moveTo>
                    <a:pt x="78" y="0"/>
                  </a:moveTo>
                  <a:cubicBezTo>
                    <a:pt x="65" y="39"/>
                    <a:pt x="40" y="52"/>
                    <a:pt x="1" y="52"/>
                  </a:cubicBezTo>
                  <a:cubicBezTo>
                    <a:pt x="21" y="77"/>
                    <a:pt x="39" y="86"/>
                    <a:pt x="56" y="86"/>
                  </a:cubicBezTo>
                  <a:cubicBezTo>
                    <a:pt x="83" y="86"/>
                    <a:pt x="106" y="63"/>
                    <a:pt x="130" y="39"/>
                  </a:cubicBezTo>
                  <a:cubicBezTo>
                    <a:pt x="143" y="39"/>
                    <a:pt x="156" y="13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5" name="Google Shape;2095;p14"/>
            <p:cNvSpPr/>
            <p:nvPr/>
          </p:nvSpPr>
          <p:spPr>
            <a:xfrm rot="5400000" flipH="1">
              <a:off x="194522" y="1475357"/>
              <a:ext cx="23943" cy="20523"/>
            </a:xfrm>
            <a:custGeom>
              <a:avLst/>
              <a:gdLst/>
              <a:ahLst/>
              <a:cxnLst/>
              <a:rect l="l" t="t" r="r" b="b"/>
              <a:pathLst>
                <a:path w="91" h="78" extrusionOk="0">
                  <a:moveTo>
                    <a:pt x="78" y="0"/>
                  </a:moveTo>
                  <a:cubicBezTo>
                    <a:pt x="26" y="0"/>
                    <a:pt x="0" y="13"/>
                    <a:pt x="13" y="77"/>
                  </a:cubicBezTo>
                  <a:cubicBezTo>
                    <a:pt x="65" y="77"/>
                    <a:pt x="91" y="52"/>
                    <a:pt x="7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6" name="Google Shape;2096;p14"/>
            <p:cNvSpPr/>
            <p:nvPr/>
          </p:nvSpPr>
          <p:spPr>
            <a:xfrm rot="5400000" flipH="1">
              <a:off x="167685" y="1068069"/>
              <a:ext cx="98664" cy="95772"/>
            </a:xfrm>
            <a:custGeom>
              <a:avLst/>
              <a:gdLst/>
              <a:ahLst/>
              <a:cxnLst/>
              <a:rect l="l" t="t" r="r" b="b"/>
              <a:pathLst>
                <a:path w="375" h="364" extrusionOk="0">
                  <a:moveTo>
                    <a:pt x="227" y="1"/>
                  </a:moveTo>
                  <a:cubicBezTo>
                    <a:pt x="221" y="1"/>
                    <a:pt x="214" y="1"/>
                    <a:pt x="207" y="3"/>
                  </a:cubicBezTo>
                  <a:cubicBezTo>
                    <a:pt x="104" y="3"/>
                    <a:pt x="1" y="80"/>
                    <a:pt x="1" y="157"/>
                  </a:cubicBezTo>
                  <a:cubicBezTo>
                    <a:pt x="1" y="235"/>
                    <a:pt x="104" y="364"/>
                    <a:pt x="169" y="364"/>
                  </a:cubicBezTo>
                  <a:cubicBezTo>
                    <a:pt x="285" y="338"/>
                    <a:pt x="375" y="248"/>
                    <a:pt x="375" y="132"/>
                  </a:cubicBezTo>
                  <a:cubicBezTo>
                    <a:pt x="363" y="61"/>
                    <a:pt x="298" y="1"/>
                    <a:pt x="227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7" name="Google Shape;2097;p14"/>
            <p:cNvSpPr/>
            <p:nvPr/>
          </p:nvSpPr>
          <p:spPr>
            <a:xfrm rot="5400000" flipH="1">
              <a:off x="191496" y="1342620"/>
              <a:ext cx="27363" cy="31573"/>
            </a:xfrm>
            <a:custGeom>
              <a:avLst/>
              <a:gdLst/>
              <a:ahLst/>
              <a:cxnLst/>
              <a:rect l="l" t="t" r="r" b="b"/>
              <a:pathLst>
                <a:path w="104" h="120" extrusionOk="0">
                  <a:moveTo>
                    <a:pt x="70" y="1"/>
                  </a:moveTo>
                  <a:cubicBezTo>
                    <a:pt x="65" y="1"/>
                    <a:pt x="59" y="1"/>
                    <a:pt x="52" y="3"/>
                  </a:cubicBezTo>
                  <a:cubicBezTo>
                    <a:pt x="0" y="3"/>
                    <a:pt x="13" y="29"/>
                    <a:pt x="13" y="55"/>
                  </a:cubicBezTo>
                  <a:cubicBezTo>
                    <a:pt x="13" y="81"/>
                    <a:pt x="26" y="106"/>
                    <a:pt x="65" y="119"/>
                  </a:cubicBezTo>
                  <a:cubicBezTo>
                    <a:pt x="91" y="119"/>
                    <a:pt x="104" y="93"/>
                    <a:pt x="104" y="55"/>
                  </a:cubicBezTo>
                  <a:cubicBezTo>
                    <a:pt x="104" y="33"/>
                    <a:pt x="104" y="1"/>
                    <a:pt x="7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8" name="Google Shape;2098;p14"/>
            <p:cNvSpPr/>
            <p:nvPr/>
          </p:nvSpPr>
          <p:spPr>
            <a:xfrm rot="5400000" flipH="1">
              <a:off x="128612" y="1402082"/>
              <a:ext cx="34204" cy="21049"/>
            </a:xfrm>
            <a:custGeom>
              <a:avLst/>
              <a:gdLst/>
              <a:ahLst/>
              <a:cxnLst/>
              <a:rect l="l" t="t" r="r" b="b"/>
              <a:pathLst>
                <a:path w="130" h="80" extrusionOk="0">
                  <a:moveTo>
                    <a:pt x="74" y="0"/>
                  </a:moveTo>
                  <a:cubicBezTo>
                    <a:pt x="62" y="0"/>
                    <a:pt x="49" y="2"/>
                    <a:pt x="39" y="2"/>
                  </a:cubicBezTo>
                  <a:cubicBezTo>
                    <a:pt x="26" y="2"/>
                    <a:pt x="0" y="2"/>
                    <a:pt x="13" y="54"/>
                  </a:cubicBezTo>
                  <a:cubicBezTo>
                    <a:pt x="26" y="67"/>
                    <a:pt x="52" y="80"/>
                    <a:pt x="78" y="80"/>
                  </a:cubicBezTo>
                  <a:cubicBezTo>
                    <a:pt x="103" y="80"/>
                    <a:pt x="129" y="54"/>
                    <a:pt x="116" y="28"/>
                  </a:cubicBezTo>
                  <a:cubicBezTo>
                    <a:pt x="109" y="5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99" name="Google Shape;2099;p14"/>
          <p:cNvGrpSpPr/>
          <p:nvPr/>
        </p:nvGrpSpPr>
        <p:grpSpPr>
          <a:xfrm>
            <a:off x="1428418" y="711634"/>
            <a:ext cx="15431762" cy="628184"/>
            <a:chOff x="714181" y="414418"/>
            <a:chExt cx="7556440" cy="307601"/>
          </a:xfrm>
        </p:grpSpPr>
        <p:grpSp>
          <p:nvGrpSpPr>
            <p:cNvPr id="2100" name="Google Shape;2100;p14"/>
            <p:cNvGrpSpPr/>
            <p:nvPr/>
          </p:nvGrpSpPr>
          <p:grpSpPr>
            <a:xfrm>
              <a:off x="882905" y="536157"/>
              <a:ext cx="7163972" cy="64150"/>
              <a:chOff x="1299890" y="844622"/>
              <a:chExt cx="6544233" cy="64143"/>
            </a:xfrm>
          </p:grpSpPr>
          <p:grpSp>
            <p:nvGrpSpPr>
              <p:cNvPr id="2101" name="Google Shape;2101;p14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102" name="Google Shape;2102;p1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3" name="Google Shape;2103;p1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4" name="Google Shape;2104;p1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5" name="Google Shape;2105;p1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6" name="Google Shape;2106;p1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7" name="Google Shape;2107;p1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8" name="Google Shape;2108;p1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9" name="Google Shape;2109;p1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0" name="Google Shape;2110;p1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1" name="Google Shape;2111;p1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2" name="Google Shape;2112;p1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3" name="Google Shape;2113;p1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4" name="Google Shape;2114;p1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5" name="Google Shape;2115;p1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6" name="Google Shape;2116;p1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7" name="Google Shape;2117;p1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8" name="Google Shape;2118;p1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9" name="Google Shape;2119;p1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0" name="Google Shape;2120;p1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1" name="Google Shape;2121;p1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2" name="Google Shape;2122;p1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3" name="Google Shape;2123;p1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4" name="Google Shape;2124;p1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5" name="Google Shape;2125;p1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6" name="Google Shape;2126;p1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7" name="Google Shape;2127;p1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8" name="Google Shape;2128;p1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9" name="Google Shape;2129;p1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0" name="Google Shape;2130;p1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1" name="Google Shape;2131;p1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2" name="Google Shape;2132;p1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3" name="Google Shape;2133;p1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4" name="Google Shape;2134;p1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35" name="Google Shape;2135;p14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136" name="Google Shape;2136;p1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7" name="Google Shape;2137;p1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3" name="Google Shape;2143;p1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4" name="Google Shape;2144;p1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2" name="Google Shape;2152;p1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3" name="Google Shape;2153;p1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2" name="Google Shape;2162;p1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3" name="Google Shape;2163;p1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4" name="Google Shape;2164;p1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5" name="Google Shape;2165;p1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6" name="Google Shape;2166;p1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7" name="Google Shape;2167;p1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8" name="Google Shape;2168;p1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169" name="Google Shape;2169;p14"/>
            <p:cNvGrpSpPr/>
            <p:nvPr/>
          </p:nvGrpSpPr>
          <p:grpSpPr>
            <a:xfrm>
              <a:off x="714181" y="414418"/>
              <a:ext cx="310295" cy="307601"/>
              <a:chOff x="1969331" y="802493"/>
              <a:chExt cx="310295" cy="307601"/>
            </a:xfrm>
          </p:grpSpPr>
          <p:sp>
            <p:nvSpPr>
              <p:cNvPr id="2170" name="Google Shape;2170;p14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171" name="Google Shape;2171;p14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172" name="Google Shape;2172;p14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3" name="Google Shape;2173;p14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4" name="Google Shape;2174;p14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5" name="Google Shape;2175;p14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6" name="Google Shape;2176;p14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7" name="Google Shape;2177;p14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178" name="Google Shape;2178;p14"/>
            <p:cNvGrpSpPr/>
            <p:nvPr/>
          </p:nvGrpSpPr>
          <p:grpSpPr>
            <a:xfrm flipH="1">
              <a:off x="7960325" y="414418"/>
              <a:ext cx="310295" cy="307601"/>
              <a:chOff x="1969331" y="802493"/>
              <a:chExt cx="310295" cy="307601"/>
            </a:xfrm>
          </p:grpSpPr>
          <p:sp>
            <p:nvSpPr>
              <p:cNvPr id="2179" name="Google Shape;2179;p14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180" name="Google Shape;2180;p14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181" name="Google Shape;2181;p14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5" name="Google Shape;2185;p14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6" name="Google Shape;2186;p14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187" name="Google Shape;2187;p14"/>
          <p:cNvGrpSpPr/>
          <p:nvPr/>
        </p:nvGrpSpPr>
        <p:grpSpPr>
          <a:xfrm>
            <a:off x="1428429" y="8947162"/>
            <a:ext cx="15431762" cy="628184"/>
            <a:chOff x="946206" y="1234018"/>
            <a:chExt cx="7556440" cy="307601"/>
          </a:xfrm>
        </p:grpSpPr>
        <p:grpSp>
          <p:nvGrpSpPr>
            <p:cNvPr id="2188" name="Google Shape;2188;p14"/>
            <p:cNvGrpSpPr/>
            <p:nvPr/>
          </p:nvGrpSpPr>
          <p:grpSpPr>
            <a:xfrm>
              <a:off x="1114930" y="1355757"/>
              <a:ext cx="7163972" cy="64150"/>
              <a:chOff x="1299890" y="844622"/>
              <a:chExt cx="6544233" cy="64143"/>
            </a:xfrm>
          </p:grpSpPr>
          <p:grpSp>
            <p:nvGrpSpPr>
              <p:cNvPr id="2189" name="Google Shape;2189;p14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190" name="Google Shape;2190;p1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2" name="Google Shape;2202;p1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3" name="Google Shape;2203;p1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223" name="Google Shape;2223;p14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224" name="Google Shape;2224;p1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2" name="Google Shape;2252;p1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3" name="Google Shape;2253;p1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57" name="Google Shape;2257;p14"/>
            <p:cNvGrpSpPr/>
            <p:nvPr/>
          </p:nvGrpSpPr>
          <p:grpSpPr>
            <a:xfrm>
              <a:off x="946206" y="1234018"/>
              <a:ext cx="310295" cy="307601"/>
              <a:chOff x="1969331" y="802493"/>
              <a:chExt cx="310295" cy="307601"/>
            </a:xfrm>
          </p:grpSpPr>
          <p:sp>
            <p:nvSpPr>
              <p:cNvPr id="2258" name="Google Shape;2258;p14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259" name="Google Shape;2259;p14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260" name="Google Shape;2260;p14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66" name="Google Shape;2266;p14"/>
            <p:cNvGrpSpPr/>
            <p:nvPr/>
          </p:nvGrpSpPr>
          <p:grpSpPr>
            <a:xfrm flipH="1">
              <a:off x="8192350" y="1234018"/>
              <a:ext cx="310295" cy="307601"/>
              <a:chOff x="1969331" y="802493"/>
              <a:chExt cx="310295" cy="307601"/>
            </a:xfrm>
          </p:grpSpPr>
          <p:sp>
            <p:nvSpPr>
              <p:cNvPr id="2267" name="Google Shape;2267;p14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268" name="Google Shape;2268;p14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269" name="Google Shape;2269;p14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3975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preserve="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6" name="Google Shape;2276;p15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2277" name="Google Shape;2277;p15"/>
          <p:cNvSpPr txBox="1">
            <a:spLocks noGrp="1"/>
          </p:cNvSpPr>
          <p:nvPr>
            <p:ph type="title"/>
          </p:nvPr>
        </p:nvSpPr>
        <p:spPr>
          <a:xfrm>
            <a:off x="1428350" y="932688"/>
            <a:ext cx="154314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0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278" name="Google Shape;2278;p15"/>
          <p:cNvGrpSpPr/>
          <p:nvPr/>
        </p:nvGrpSpPr>
        <p:grpSpPr>
          <a:xfrm>
            <a:off x="610352" y="291932"/>
            <a:ext cx="2129087" cy="1086942"/>
            <a:chOff x="347302" y="70452"/>
            <a:chExt cx="924725" cy="472050"/>
          </a:xfrm>
        </p:grpSpPr>
        <p:sp>
          <p:nvSpPr>
            <p:cNvPr id="2279" name="Google Shape;2279;p15"/>
            <p:cNvSpPr/>
            <p:nvPr/>
          </p:nvSpPr>
          <p:spPr>
            <a:xfrm rot="10800000">
              <a:off x="535765" y="129821"/>
              <a:ext cx="736262" cy="361672"/>
            </a:xfrm>
            <a:custGeom>
              <a:avLst/>
              <a:gdLst/>
              <a:ahLst/>
              <a:cxnLst/>
              <a:rect l="l" t="t" r="r" b="b"/>
              <a:pathLst>
                <a:path w="2555" h="1255" extrusionOk="0">
                  <a:moveTo>
                    <a:pt x="1595" y="1"/>
                  </a:moveTo>
                  <a:cubicBezTo>
                    <a:pt x="1580" y="1"/>
                    <a:pt x="1563" y="5"/>
                    <a:pt x="1548" y="17"/>
                  </a:cubicBezTo>
                  <a:cubicBezTo>
                    <a:pt x="1506" y="42"/>
                    <a:pt x="1475" y="73"/>
                    <a:pt x="1440" y="73"/>
                  </a:cubicBezTo>
                  <a:cubicBezTo>
                    <a:pt x="1422" y="73"/>
                    <a:pt x="1403" y="65"/>
                    <a:pt x="1381" y="42"/>
                  </a:cubicBezTo>
                  <a:lnTo>
                    <a:pt x="1303" y="17"/>
                  </a:lnTo>
                  <a:lnTo>
                    <a:pt x="1278" y="30"/>
                  </a:lnTo>
                  <a:cubicBezTo>
                    <a:pt x="1045" y="55"/>
                    <a:pt x="788" y="30"/>
                    <a:pt x="684" y="313"/>
                  </a:cubicBezTo>
                  <a:cubicBezTo>
                    <a:pt x="684" y="339"/>
                    <a:pt x="646" y="352"/>
                    <a:pt x="633" y="365"/>
                  </a:cubicBezTo>
                  <a:cubicBezTo>
                    <a:pt x="620" y="365"/>
                    <a:pt x="607" y="365"/>
                    <a:pt x="594" y="378"/>
                  </a:cubicBezTo>
                  <a:cubicBezTo>
                    <a:pt x="478" y="455"/>
                    <a:pt x="517" y="571"/>
                    <a:pt x="517" y="674"/>
                  </a:cubicBezTo>
                  <a:cubicBezTo>
                    <a:pt x="388" y="765"/>
                    <a:pt x="233" y="816"/>
                    <a:pt x="78" y="829"/>
                  </a:cubicBezTo>
                  <a:cubicBezTo>
                    <a:pt x="65" y="816"/>
                    <a:pt x="65" y="790"/>
                    <a:pt x="53" y="790"/>
                  </a:cubicBezTo>
                  <a:cubicBezTo>
                    <a:pt x="1" y="790"/>
                    <a:pt x="27" y="816"/>
                    <a:pt x="40" y="842"/>
                  </a:cubicBezTo>
                  <a:cubicBezTo>
                    <a:pt x="53" y="855"/>
                    <a:pt x="40" y="881"/>
                    <a:pt x="14" y="906"/>
                  </a:cubicBezTo>
                  <a:lnTo>
                    <a:pt x="40" y="958"/>
                  </a:lnTo>
                  <a:lnTo>
                    <a:pt x="130" y="932"/>
                  </a:lnTo>
                  <a:cubicBezTo>
                    <a:pt x="246" y="868"/>
                    <a:pt x="388" y="816"/>
                    <a:pt x="517" y="777"/>
                  </a:cubicBezTo>
                  <a:cubicBezTo>
                    <a:pt x="555" y="829"/>
                    <a:pt x="517" y="894"/>
                    <a:pt x="568" y="945"/>
                  </a:cubicBezTo>
                  <a:cubicBezTo>
                    <a:pt x="620" y="984"/>
                    <a:pt x="555" y="1022"/>
                    <a:pt x="555" y="1087"/>
                  </a:cubicBezTo>
                  <a:cubicBezTo>
                    <a:pt x="569" y="1086"/>
                    <a:pt x="582" y="1085"/>
                    <a:pt x="595" y="1085"/>
                  </a:cubicBezTo>
                  <a:cubicBezTo>
                    <a:pt x="736" y="1085"/>
                    <a:pt x="874" y="1148"/>
                    <a:pt x="968" y="1255"/>
                  </a:cubicBezTo>
                  <a:lnTo>
                    <a:pt x="1045" y="1255"/>
                  </a:lnTo>
                  <a:cubicBezTo>
                    <a:pt x="1055" y="1226"/>
                    <a:pt x="1079" y="1211"/>
                    <a:pt x="1102" y="1211"/>
                  </a:cubicBezTo>
                  <a:cubicBezTo>
                    <a:pt x="1109" y="1211"/>
                    <a:pt x="1116" y="1213"/>
                    <a:pt x="1123" y="1216"/>
                  </a:cubicBezTo>
                  <a:cubicBezTo>
                    <a:pt x="1142" y="1217"/>
                    <a:pt x="1161" y="1218"/>
                    <a:pt x="1181" y="1218"/>
                  </a:cubicBezTo>
                  <a:cubicBezTo>
                    <a:pt x="1354" y="1218"/>
                    <a:pt x="1524" y="1166"/>
                    <a:pt x="1651" y="1061"/>
                  </a:cubicBezTo>
                  <a:cubicBezTo>
                    <a:pt x="1763" y="987"/>
                    <a:pt x="1815" y="828"/>
                    <a:pt x="1980" y="828"/>
                  </a:cubicBezTo>
                  <a:cubicBezTo>
                    <a:pt x="1987" y="828"/>
                    <a:pt x="1993" y="829"/>
                    <a:pt x="2000" y="829"/>
                  </a:cubicBezTo>
                  <a:cubicBezTo>
                    <a:pt x="1896" y="816"/>
                    <a:pt x="1871" y="752"/>
                    <a:pt x="1884" y="674"/>
                  </a:cubicBezTo>
                  <a:lnTo>
                    <a:pt x="1884" y="674"/>
                  </a:lnTo>
                  <a:cubicBezTo>
                    <a:pt x="1922" y="700"/>
                    <a:pt x="1964" y="713"/>
                    <a:pt x="2004" y="713"/>
                  </a:cubicBezTo>
                  <a:cubicBezTo>
                    <a:pt x="2045" y="713"/>
                    <a:pt x="2083" y="700"/>
                    <a:pt x="2116" y="674"/>
                  </a:cubicBezTo>
                  <a:cubicBezTo>
                    <a:pt x="2193" y="636"/>
                    <a:pt x="2270" y="610"/>
                    <a:pt x="2335" y="610"/>
                  </a:cubicBezTo>
                  <a:cubicBezTo>
                    <a:pt x="2351" y="607"/>
                    <a:pt x="2366" y="606"/>
                    <a:pt x="2380" y="606"/>
                  </a:cubicBezTo>
                  <a:cubicBezTo>
                    <a:pt x="2432" y="606"/>
                    <a:pt x="2467" y="629"/>
                    <a:pt x="2477" y="700"/>
                  </a:cubicBezTo>
                  <a:cubicBezTo>
                    <a:pt x="2477" y="717"/>
                    <a:pt x="2481" y="723"/>
                    <a:pt x="2488" y="723"/>
                  </a:cubicBezTo>
                  <a:cubicBezTo>
                    <a:pt x="2501" y="723"/>
                    <a:pt x="2524" y="700"/>
                    <a:pt x="2541" y="700"/>
                  </a:cubicBezTo>
                  <a:cubicBezTo>
                    <a:pt x="2554" y="687"/>
                    <a:pt x="2541" y="687"/>
                    <a:pt x="2541" y="674"/>
                  </a:cubicBezTo>
                  <a:cubicBezTo>
                    <a:pt x="2503" y="661"/>
                    <a:pt x="2503" y="636"/>
                    <a:pt x="2541" y="610"/>
                  </a:cubicBezTo>
                  <a:cubicBezTo>
                    <a:pt x="2541" y="584"/>
                    <a:pt x="2541" y="558"/>
                    <a:pt x="2528" y="520"/>
                  </a:cubicBezTo>
                  <a:cubicBezTo>
                    <a:pt x="2509" y="516"/>
                    <a:pt x="2490" y="515"/>
                    <a:pt x="2470" y="515"/>
                  </a:cubicBezTo>
                  <a:cubicBezTo>
                    <a:pt x="2413" y="515"/>
                    <a:pt x="2357" y="529"/>
                    <a:pt x="2309" y="558"/>
                  </a:cubicBezTo>
                  <a:cubicBezTo>
                    <a:pt x="2180" y="623"/>
                    <a:pt x="2038" y="661"/>
                    <a:pt x="1884" y="674"/>
                  </a:cubicBezTo>
                  <a:cubicBezTo>
                    <a:pt x="1909" y="507"/>
                    <a:pt x="1909" y="507"/>
                    <a:pt x="2013" y="442"/>
                  </a:cubicBezTo>
                  <a:cubicBezTo>
                    <a:pt x="1909" y="416"/>
                    <a:pt x="1819" y="391"/>
                    <a:pt x="1832" y="262"/>
                  </a:cubicBezTo>
                  <a:cubicBezTo>
                    <a:pt x="1832" y="249"/>
                    <a:pt x="1806" y="236"/>
                    <a:pt x="1793" y="223"/>
                  </a:cubicBezTo>
                  <a:cubicBezTo>
                    <a:pt x="1703" y="210"/>
                    <a:pt x="1639" y="171"/>
                    <a:pt x="1664" y="55"/>
                  </a:cubicBezTo>
                  <a:cubicBezTo>
                    <a:pt x="1664" y="28"/>
                    <a:pt x="1632" y="1"/>
                    <a:pt x="159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0" name="Google Shape;2280;p15"/>
            <p:cNvSpPr/>
            <p:nvPr/>
          </p:nvSpPr>
          <p:spPr>
            <a:xfrm rot="10800000">
              <a:off x="1067141" y="448842"/>
              <a:ext cx="82127" cy="93660"/>
            </a:xfrm>
            <a:custGeom>
              <a:avLst/>
              <a:gdLst/>
              <a:ahLst/>
              <a:cxnLst/>
              <a:rect l="l" t="t" r="r" b="b"/>
              <a:pathLst>
                <a:path w="285" h="325" extrusionOk="0">
                  <a:moveTo>
                    <a:pt x="117" y="0"/>
                  </a:moveTo>
                  <a:cubicBezTo>
                    <a:pt x="91" y="0"/>
                    <a:pt x="65" y="13"/>
                    <a:pt x="65" y="39"/>
                  </a:cubicBezTo>
                  <a:cubicBezTo>
                    <a:pt x="104" y="91"/>
                    <a:pt x="65" y="116"/>
                    <a:pt x="0" y="116"/>
                  </a:cubicBezTo>
                  <a:cubicBezTo>
                    <a:pt x="39" y="207"/>
                    <a:pt x="168" y="219"/>
                    <a:pt x="181" y="323"/>
                  </a:cubicBezTo>
                  <a:cubicBezTo>
                    <a:pt x="181" y="323"/>
                    <a:pt x="188" y="324"/>
                    <a:pt x="199" y="324"/>
                  </a:cubicBezTo>
                  <a:cubicBezTo>
                    <a:pt x="221" y="324"/>
                    <a:pt x="258" y="318"/>
                    <a:pt x="284" y="284"/>
                  </a:cubicBezTo>
                  <a:cubicBezTo>
                    <a:pt x="181" y="271"/>
                    <a:pt x="194" y="181"/>
                    <a:pt x="168" y="116"/>
                  </a:cubicBezTo>
                  <a:cubicBezTo>
                    <a:pt x="155" y="78"/>
                    <a:pt x="142" y="39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1" name="Google Shape;2281;p15"/>
            <p:cNvSpPr/>
            <p:nvPr/>
          </p:nvSpPr>
          <p:spPr>
            <a:xfrm rot="10800000">
              <a:off x="347302" y="402156"/>
              <a:ext cx="40343" cy="28818"/>
            </a:xfrm>
            <a:custGeom>
              <a:avLst/>
              <a:gdLst/>
              <a:ahLst/>
              <a:cxnLst/>
              <a:rect l="l" t="t" r="r" b="b"/>
              <a:pathLst>
                <a:path w="140" h="100" extrusionOk="0">
                  <a:moveTo>
                    <a:pt x="40" y="0"/>
                  </a:moveTo>
                  <a:cubicBezTo>
                    <a:pt x="27" y="13"/>
                    <a:pt x="14" y="26"/>
                    <a:pt x="1" y="52"/>
                  </a:cubicBezTo>
                  <a:cubicBezTo>
                    <a:pt x="14" y="52"/>
                    <a:pt x="27" y="65"/>
                    <a:pt x="27" y="90"/>
                  </a:cubicBezTo>
                  <a:cubicBezTo>
                    <a:pt x="52" y="97"/>
                    <a:pt x="71" y="100"/>
                    <a:pt x="87" y="100"/>
                  </a:cubicBezTo>
                  <a:cubicBezTo>
                    <a:pt x="135" y="100"/>
                    <a:pt x="140" y="68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2" name="Google Shape;2282;p15"/>
            <p:cNvSpPr/>
            <p:nvPr/>
          </p:nvSpPr>
          <p:spPr>
            <a:xfrm rot="10800000">
              <a:off x="405800" y="356622"/>
              <a:ext cx="29969" cy="30548"/>
            </a:xfrm>
            <a:custGeom>
              <a:avLst/>
              <a:gdLst/>
              <a:ahLst/>
              <a:cxnLst/>
              <a:rect l="l" t="t" r="r" b="b"/>
              <a:pathLst>
                <a:path w="104" h="106" extrusionOk="0">
                  <a:moveTo>
                    <a:pt x="71" y="0"/>
                  </a:moveTo>
                  <a:cubicBezTo>
                    <a:pt x="35" y="0"/>
                    <a:pt x="23" y="32"/>
                    <a:pt x="0" y="54"/>
                  </a:cubicBezTo>
                  <a:lnTo>
                    <a:pt x="0" y="106"/>
                  </a:lnTo>
                  <a:cubicBezTo>
                    <a:pt x="52" y="106"/>
                    <a:pt x="103" y="93"/>
                    <a:pt x="103" y="29"/>
                  </a:cubicBezTo>
                  <a:cubicBezTo>
                    <a:pt x="103" y="29"/>
                    <a:pt x="103" y="16"/>
                    <a:pt x="91" y="3"/>
                  </a:cubicBezTo>
                  <a:cubicBezTo>
                    <a:pt x="83" y="1"/>
                    <a:pt x="77" y="0"/>
                    <a:pt x="7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3" name="Google Shape;2283;p15"/>
            <p:cNvSpPr/>
            <p:nvPr/>
          </p:nvSpPr>
          <p:spPr>
            <a:xfrm rot="10800000">
              <a:off x="587921" y="360080"/>
              <a:ext cx="26223" cy="21902"/>
            </a:xfrm>
            <a:custGeom>
              <a:avLst/>
              <a:gdLst/>
              <a:ahLst/>
              <a:cxnLst/>
              <a:rect l="l" t="t" r="r" b="b"/>
              <a:pathLst>
                <a:path w="91" h="76" extrusionOk="0">
                  <a:moveTo>
                    <a:pt x="52" y="1"/>
                  </a:moveTo>
                  <a:cubicBezTo>
                    <a:pt x="39" y="1"/>
                    <a:pt x="26" y="4"/>
                    <a:pt x="13" y="11"/>
                  </a:cubicBezTo>
                  <a:cubicBezTo>
                    <a:pt x="0" y="36"/>
                    <a:pt x="13" y="75"/>
                    <a:pt x="39" y="75"/>
                  </a:cubicBezTo>
                  <a:cubicBezTo>
                    <a:pt x="78" y="75"/>
                    <a:pt x="91" y="49"/>
                    <a:pt x="91" y="11"/>
                  </a:cubicBezTo>
                  <a:cubicBezTo>
                    <a:pt x="78" y="4"/>
                    <a:pt x="65" y="1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4" name="Google Shape;2284;p15"/>
            <p:cNvSpPr/>
            <p:nvPr/>
          </p:nvSpPr>
          <p:spPr>
            <a:xfrm rot="10800000">
              <a:off x="1048698" y="80251"/>
              <a:ext cx="25359" cy="21038"/>
            </a:xfrm>
            <a:custGeom>
              <a:avLst/>
              <a:gdLst/>
              <a:ahLst/>
              <a:cxnLst/>
              <a:rect l="l" t="t" r="r" b="b"/>
              <a:pathLst>
                <a:path w="88" h="73" extrusionOk="0">
                  <a:moveTo>
                    <a:pt x="35" y="0"/>
                  </a:moveTo>
                  <a:cubicBezTo>
                    <a:pt x="27" y="0"/>
                    <a:pt x="19" y="2"/>
                    <a:pt x="10" y="4"/>
                  </a:cubicBezTo>
                  <a:cubicBezTo>
                    <a:pt x="0" y="54"/>
                    <a:pt x="21" y="73"/>
                    <a:pt x="55" y="73"/>
                  </a:cubicBezTo>
                  <a:cubicBezTo>
                    <a:pt x="65" y="73"/>
                    <a:pt x="76" y="71"/>
                    <a:pt x="88" y="68"/>
                  </a:cubicBezTo>
                  <a:cubicBezTo>
                    <a:pt x="88" y="25"/>
                    <a:pt x="70" y="0"/>
                    <a:pt x="3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5" name="Google Shape;2285;p15"/>
            <p:cNvSpPr/>
            <p:nvPr/>
          </p:nvSpPr>
          <p:spPr>
            <a:xfrm rot="10800000">
              <a:off x="465162" y="274777"/>
              <a:ext cx="15273" cy="12680"/>
            </a:xfrm>
            <a:custGeom>
              <a:avLst/>
              <a:gdLst/>
              <a:ahLst/>
              <a:cxnLst/>
              <a:rect l="l" t="t" r="r" b="b"/>
              <a:pathLst>
                <a:path w="53" h="44" extrusionOk="0">
                  <a:moveTo>
                    <a:pt x="42" y="1"/>
                  </a:moveTo>
                  <a:cubicBezTo>
                    <a:pt x="29" y="1"/>
                    <a:pt x="9" y="18"/>
                    <a:pt x="1" y="18"/>
                  </a:cubicBezTo>
                  <a:cubicBezTo>
                    <a:pt x="1" y="31"/>
                    <a:pt x="1" y="44"/>
                    <a:pt x="1" y="44"/>
                  </a:cubicBezTo>
                  <a:cubicBezTo>
                    <a:pt x="13" y="44"/>
                    <a:pt x="52" y="44"/>
                    <a:pt x="52" y="18"/>
                  </a:cubicBezTo>
                  <a:cubicBezTo>
                    <a:pt x="52" y="5"/>
                    <a:pt x="48" y="1"/>
                    <a:pt x="4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6" name="Google Shape;2286;p15"/>
            <p:cNvSpPr/>
            <p:nvPr/>
          </p:nvSpPr>
          <p:spPr>
            <a:xfrm rot="10800000">
              <a:off x="666302" y="188897"/>
              <a:ext cx="55616" cy="38329"/>
            </a:xfrm>
            <a:custGeom>
              <a:avLst/>
              <a:gdLst/>
              <a:ahLst/>
              <a:cxnLst/>
              <a:rect l="l" t="t" r="r" b="b"/>
              <a:pathLst>
                <a:path w="193" h="133" extrusionOk="0">
                  <a:moveTo>
                    <a:pt x="167" y="0"/>
                  </a:moveTo>
                  <a:cubicBezTo>
                    <a:pt x="161" y="0"/>
                    <a:pt x="153" y="2"/>
                    <a:pt x="142" y="2"/>
                  </a:cubicBezTo>
                  <a:cubicBezTo>
                    <a:pt x="116" y="2"/>
                    <a:pt x="78" y="54"/>
                    <a:pt x="26" y="67"/>
                  </a:cubicBezTo>
                  <a:cubicBezTo>
                    <a:pt x="0" y="80"/>
                    <a:pt x="26" y="118"/>
                    <a:pt x="39" y="131"/>
                  </a:cubicBezTo>
                  <a:cubicBezTo>
                    <a:pt x="43" y="132"/>
                    <a:pt x="47" y="133"/>
                    <a:pt x="52" y="133"/>
                  </a:cubicBezTo>
                  <a:cubicBezTo>
                    <a:pt x="106" y="133"/>
                    <a:pt x="193" y="64"/>
                    <a:pt x="181" y="28"/>
                  </a:cubicBezTo>
                  <a:cubicBezTo>
                    <a:pt x="181" y="5"/>
                    <a:pt x="176" y="0"/>
                    <a:pt x="1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7" name="Google Shape;2287;p15"/>
            <p:cNvSpPr/>
            <p:nvPr/>
          </p:nvSpPr>
          <p:spPr>
            <a:xfrm rot="10800000">
              <a:off x="747565" y="70452"/>
              <a:ext cx="41208" cy="23343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84" y="0"/>
                  </a:moveTo>
                  <a:cubicBezTo>
                    <a:pt x="71" y="0"/>
                    <a:pt x="58" y="4"/>
                    <a:pt x="52" y="4"/>
                  </a:cubicBezTo>
                  <a:cubicBezTo>
                    <a:pt x="13" y="16"/>
                    <a:pt x="0" y="55"/>
                    <a:pt x="13" y="81"/>
                  </a:cubicBezTo>
                  <a:lnTo>
                    <a:pt x="65" y="81"/>
                  </a:lnTo>
                  <a:cubicBezTo>
                    <a:pt x="103" y="68"/>
                    <a:pt x="142" y="55"/>
                    <a:pt x="116" y="16"/>
                  </a:cubicBezTo>
                  <a:cubicBezTo>
                    <a:pt x="110" y="4"/>
                    <a:pt x="97" y="0"/>
                    <a:pt x="8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8" name="Google Shape;2288;p15"/>
            <p:cNvSpPr/>
            <p:nvPr/>
          </p:nvSpPr>
          <p:spPr>
            <a:xfrm rot="10800000">
              <a:off x="1126791" y="204171"/>
              <a:ext cx="33715" cy="20173"/>
            </a:xfrm>
            <a:custGeom>
              <a:avLst/>
              <a:gdLst/>
              <a:ahLst/>
              <a:cxnLst/>
              <a:rect l="l" t="t" r="r" b="b"/>
              <a:pathLst>
                <a:path w="117" h="70" extrusionOk="0">
                  <a:moveTo>
                    <a:pt x="58" y="0"/>
                  </a:moveTo>
                  <a:cubicBezTo>
                    <a:pt x="39" y="0"/>
                    <a:pt x="23" y="12"/>
                    <a:pt x="14" y="31"/>
                  </a:cubicBezTo>
                  <a:cubicBezTo>
                    <a:pt x="1" y="57"/>
                    <a:pt x="14" y="70"/>
                    <a:pt x="27" y="70"/>
                  </a:cubicBezTo>
                  <a:cubicBezTo>
                    <a:pt x="52" y="57"/>
                    <a:pt x="78" y="44"/>
                    <a:pt x="91" y="31"/>
                  </a:cubicBezTo>
                  <a:cubicBezTo>
                    <a:pt x="117" y="5"/>
                    <a:pt x="91" y="5"/>
                    <a:pt x="78" y="5"/>
                  </a:cubicBezTo>
                  <a:cubicBezTo>
                    <a:pt x="71" y="2"/>
                    <a:pt x="64" y="0"/>
                    <a:pt x="5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89" name="Google Shape;2289;p15"/>
          <p:cNvGrpSpPr/>
          <p:nvPr/>
        </p:nvGrpSpPr>
        <p:grpSpPr>
          <a:xfrm rot="-3023985">
            <a:off x="15911474" y="8128565"/>
            <a:ext cx="2273976" cy="1336196"/>
            <a:chOff x="8370425" y="3150925"/>
            <a:chExt cx="623975" cy="366650"/>
          </a:xfrm>
        </p:grpSpPr>
        <p:sp>
          <p:nvSpPr>
            <p:cNvPr id="2290" name="Google Shape;2290;p15"/>
            <p:cNvSpPr/>
            <p:nvPr/>
          </p:nvSpPr>
          <p:spPr>
            <a:xfrm>
              <a:off x="8448575" y="3285325"/>
              <a:ext cx="391425" cy="225575"/>
            </a:xfrm>
            <a:custGeom>
              <a:avLst/>
              <a:gdLst/>
              <a:ahLst/>
              <a:cxnLst/>
              <a:rect l="l" t="t" r="r" b="b"/>
              <a:pathLst>
                <a:path w="15657" h="9023" extrusionOk="0">
                  <a:moveTo>
                    <a:pt x="4398" y="0"/>
                  </a:moveTo>
                  <a:cubicBezTo>
                    <a:pt x="3068" y="0"/>
                    <a:pt x="2021" y="534"/>
                    <a:pt x="1296" y="1563"/>
                  </a:cubicBezTo>
                  <a:cubicBezTo>
                    <a:pt x="509" y="2656"/>
                    <a:pt x="0" y="3977"/>
                    <a:pt x="814" y="5375"/>
                  </a:cubicBezTo>
                  <a:cubicBezTo>
                    <a:pt x="890" y="5502"/>
                    <a:pt x="941" y="5629"/>
                    <a:pt x="941" y="5782"/>
                  </a:cubicBezTo>
                  <a:cubicBezTo>
                    <a:pt x="966" y="6265"/>
                    <a:pt x="1296" y="6544"/>
                    <a:pt x="1601" y="6875"/>
                  </a:cubicBezTo>
                  <a:cubicBezTo>
                    <a:pt x="2110" y="7434"/>
                    <a:pt x="2821" y="7637"/>
                    <a:pt x="3406" y="8069"/>
                  </a:cubicBezTo>
                  <a:cubicBezTo>
                    <a:pt x="3638" y="8239"/>
                    <a:pt x="4396" y="8353"/>
                    <a:pt x="5047" y="8353"/>
                  </a:cubicBezTo>
                  <a:cubicBezTo>
                    <a:pt x="5465" y="8353"/>
                    <a:pt x="5839" y="8306"/>
                    <a:pt x="5998" y="8196"/>
                  </a:cubicBezTo>
                  <a:cubicBezTo>
                    <a:pt x="6278" y="7968"/>
                    <a:pt x="6608" y="7790"/>
                    <a:pt x="6990" y="7688"/>
                  </a:cubicBezTo>
                  <a:cubicBezTo>
                    <a:pt x="7167" y="7637"/>
                    <a:pt x="7295" y="7485"/>
                    <a:pt x="7345" y="7281"/>
                  </a:cubicBezTo>
                  <a:cubicBezTo>
                    <a:pt x="7396" y="7129"/>
                    <a:pt x="7320" y="6900"/>
                    <a:pt x="7523" y="6875"/>
                  </a:cubicBezTo>
                  <a:cubicBezTo>
                    <a:pt x="7535" y="6873"/>
                    <a:pt x="7547" y="6873"/>
                    <a:pt x="7558" y="6873"/>
                  </a:cubicBezTo>
                  <a:cubicBezTo>
                    <a:pt x="7758" y="6873"/>
                    <a:pt x="7811" y="7083"/>
                    <a:pt x="7955" y="7180"/>
                  </a:cubicBezTo>
                  <a:cubicBezTo>
                    <a:pt x="8184" y="7434"/>
                    <a:pt x="8184" y="7968"/>
                    <a:pt x="8489" y="7968"/>
                  </a:cubicBezTo>
                  <a:cubicBezTo>
                    <a:pt x="8527" y="7964"/>
                    <a:pt x="8564" y="7962"/>
                    <a:pt x="8600" y="7962"/>
                  </a:cubicBezTo>
                  <a:cubicBezTo>
                    <a:pt x="9293" y="7962"/>
                    <a:pt x="9452" y="8643"/>
                    <a:pt x="9887" y="8933"/>
                  </a:cubicBezTo>
                  <a:cubicBezTo>
                    <a:pt x="9931" y="8913"/>
                    <a:pt x="9975" y="8905"/>
                    <a:pt x="10018" y="8905"/>
                  </a:cubicBezTo>
                  <a:cubicBezTo>
                    <a:pt x="10185" y="8905"/>
                    <a:pt x="10344" y="9023"/>
                    <a:pt x="10509" y="9023"/>
                  </a:cubicBezTo>
                  <a:cubicBezTo>
                    <a:pt x="10572" y="9023"/>
                    <a:pt x="10635" y="9006"/>
                    <a:pt x="10700" y="8959"/>
                  </a:cubicBezTo>
                  <a:lnTo>
                    <a:pt x="10751" y="8933"/>
                  </a:lnTo>
                  <a:cubicBezTo>
                    <a:pt x="11946" y="8882"/>
                    <a:pt x="13064" y="8679"/>
                    <a:pt x="13903" y="7713"/>
                  </a:cubicBezTo>
                  <a:cubicBezTo>
                    <a:pt x="13954" y="7720"/>
                    <a:pt x="14002" y="7724"/>
                    <a:pt x="14046" y="7724"/>
                  </a:cubicBezTo>
                  <a:cubicBezTo>
                    <a:pt x="14634" y="7724"/>
                    <a:pt x="14605" y="7126"/>
                    <a:pt x="14818" y="6748"/>
                  </a:cubicBezTo>
                  <a:cubicBezTo>
                    <a:pt x="14894" y="6570"/>
                    <a:pt x="14970" y="6366"/>
                    <a:pt x="15021" y="6163"/>
                  </a:cubicBezTo>
                  <a:cubicBezTo>
                    <a:pt x="15656" y="4765"/>
                    <a:pt x="15199" y="2630"/>
                    <a:pt x="14004" y="1664"/>
                  </a:cubicBezTo>
                  <a:cubicBezTo>
                    <a:pt x="13979" y="1639"/>
                    <a:pt x="13928" y="1614"/>
                    <a:pt x="13903" y="1588"/>
                  </a:cubicBezTo>
                  <a:cubicBezTo>
                    <a:pt x="12977" y="1094"/>
                    <a:pt x="12050" y="657"/>
                    <a:pt x="11096" y="657"/>
                  </a:cubicBezTo>
                  <a:cubicBezTo>
                    <a:pt x="10479" y="657"/>
                    <a:pt x="9849" y="840"/>
                    <a:pt x="9201" y="1309"/>
                  </a:cubicBezTo>
                  <a:cubicBezTo>
                    <a:pt x="8940" y="1524"/>
                    <a:pt x="8630" y="1628"/>
                    <a:pt x="8322" y="1628"/>
                  </a:cubicBezTo>
                  <a:cubicBezTo>
                    <a:pt x="7940" y="1628"/>
                    <a:pt x="7562" y="1466"/>
                    <a:pt x="7295" y="1156"/>
                  </a:cubicBezTo>
                  <a:cubicBezTo>
                    <a:pt x="6634" y="444"/>
                    <a:pt x="5719" y="38"/>
                    <a:pt x="4753" y="12"/>
                  </a:cubicBezTo>
                  <a:cubicBezTo>
                    <a:pt x="4633" y="4"/>
                    <a:pt x="4514" y="0"/>
                    <a:pt x="439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1" name="Google Shape;2291;p15"/>
            <p:cNvSpPr/>
            <p:nvPr/>
          </p:nvSpPr>
          <p:spPr>
            <a:xfrm>
              <a:off x="8533700" y="3183175"/>
              <a:ext cx="62300" cy="68800"/>
            </a:xfrm>
            <a:custGeom>
              <a:avLst/>
              <a:gdLst/>
              <a:ahLst/>
              <a:cxnLst/>
              <a:rect l="l" t="t" r="r" b="b"/>
              <a:pathLst>
                <a:path w="2492" h="2752" extrusionOk="0">
                  <a:moveTo>
                    <a:pt x="306" y="0"/>
                  </a:moveTo>
                  <a:cubicBezTo>
                    <a:pt x="249" y="0"/>
                    <a:pt x="192" y="19"/>
                    <a:pt x="153" y="57"/>
                  </a:cubicBezTo>
                  <a:cubicBezTo>
                    <a:pt x="26" y="134"/>
                    <a:pt x="1" y="311"/>
                    <a:pt x="103" y="439"/>
                  </a:cubicBezTo>
                  <a:cubicBezTo>
                    <a:pt x="662" y="998"/>
                    <a:pt x="840" y="1836"/>
                    <a:pt x="1399" y="2421"/>
                  </a:cubicBezTo>
                  <a:cubicBezTo>
                    <a:pt x="1577" y="2599"/>
                    <a:pt x="1805" y="2726"/>
                    <a:pt x="2060" y="2751"/>
                  </a:cubicBezTo>
                  <a:cubicBezTo>
                    <a:pt x="2492" y="2650"/>
                    <a:pt x="2492" y="2319"/>
                    <a:pt x="2314" y="1964"/>
                  </a:cubicBezTo>
                  <a:cubicBezTo>
                    <a:pt x="1882" y="1125"/>
                    <a:pt x="1043" y="718"/>
                    <a:pt x="458" y="57"/>
                  </a:cubicBezTo>
                  <a:cubicBezTo>
                    <a:pt x="420" y="19"/>
                    <a:pt x="363" y="0"/>
                    <a:pt x="30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2" name="Google Shape;2292;p15"/>
            <p:cNvSpPr/>
            <p:nvPr/>
          </p:nvSpPr>
          <p:spPr>
            <a:xfrm>
              <a:off x="8439025" y="3212200"/>
              <a:ext cx="62100" cy="63950"/>
            </a:xfrm>
            <a:custGeom>
              <a:avLst/>
              <a:gdLst/>
              <a:ahLst/>
              <a:cxnLst/>
              <a:rect l="l" t="t" r="r" b="b"/>
              <a:pathLst>
                <a:path w="2484" h="2558" extrusionOk="0">
                  <a:moveTo>
                    <a:pt x="355" y="1"/>
                  </a:moveTo>
                  <a:cubicBezTo>
                    <a:pt x="274" y="1"/>
                    <a:pt x="185" y="34"/>
                    <a:pt x="128" y="91"/>
                  </a:cubicBezTo>
                  <a:cubicBezTo>
                    <a:pt x="1" y="193"/>
                    <a:pt x="1" y="370"/>
                    <a:pt x="128" y="472"/>
                  </a:cubicBezTo>
                  <a:cubicBezTo>
                    <a:pt x="713" y="879"/>
                    <a:pt x="865" y="1590"/>
                    <a:pt x="1297" y="2099"/>
                  </a:cubicBezTo>
                  <a:cubicBezTo>
                    <a:pt x="1450" y="2353"/>
                    <a:pt x="1678" y="2505"/>
                    <a:pt x="1958" y="2556"/>
                  </a:cubicBezTo>
                  <a:cubicBezTo>
                    <a:pt x="1974" y="2557"/>
                    <a:pt x="1989" y="2558"/>
                    <a:pt x="2004" y="2558"/>
                  </a:cubicBezTo>
                  <a:cubicBezTo>
                    <a:pt x="2374" y="2558"/>
                    <a:pt x="2484" y="2259"/>
                    <a:pt x="2288" y="1819"/>
                  </a:cubicBezTo>
                  <a:cubicBezTo>
                    <a:pt x="1907" y="1006"/>
                    <a:pt x="967" y="777"/>
                    <a:pt x="509" y="65"/>
                  </a:cubicBezTo>
                  <a:cubicBezTo>
                    <a:pt x="476" y="21"/>
                    <a:pt x="418" y="1"/>
                    <a:pt x="35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3" name="Google Shape;2293;p15"/>
            <p:cNvSpPr/>
            <p:nvPr/>
          </p:nvSpPr>
          <p:spPr>
            <a:xfrm>
              <a:off x="8864750" y="3449950"/>
              <a:ext cx="54025" cy="38075"/>
            </a:xfrm>
            <a:custGeom>
              <a:avLst/>
              <a:gdLst/>
              <a:ahLst/>
              <a:cxnLst/>
              <a:rect l="l" t="t" r="r" b="b"/>
              <a:pathLst>
                <a:path w="2161" h="1523" extrusionOk="0">
                  <a:moveTo>
                    <a:pt x="1035" y="1"/>
                  </a:moveTo>
                  <a:cubicBezTo>
                    <a:pt x="938" y="1"/>
                    <a:pt x="832" y="27"/>
                    <a:pt x="712" y="86"/>
                  </a:cubicBezTo>
                  <a:cubicBezTo>
                    <a:pt x="382" y="264"/>
                    <a:pt x="1" y="518"/>
                    <a:pt x="51" y="925"/>
                  </a:cubicBezTo>
                  <a:cubicBezTo>
                    <a:pt x="178" y="1433"/>
                    <a:pt x="687" y="1459"/>
                    <a:pt x="1144" y="1510"/>
                  </a:cubicBezTo>
                  <a:lnTo>
                    <a:pt x="1221" y="1510"/>
                  </a:lnTo>
                  <a:cubicBezTo>
                    <a:pt x="1268" y="1518"/>
                    <a:pt x="1315" y="1522"/>
                    <a:pt x="1362" y="1522"/>
                  </a:cubicBezTo>
                  <a:cubicBezTo>
                    <a:pt x="1592" y="1522"/>
                    <a:pt x="1810" y="1420"/>
                    <a:pt x="1958" y="1230"/>
                  </a:cubicBezTo>
                  <a:cubicBezTo>
                    <a:pt x="2161" y="950"/>
                    <a:pt x="1856" y="773"/>
                    <a:pt x="1729" y="569"/>
                  </a:cubicBezTo>
                  <a:cubicBezTo>
                    <a:pt x="1554" y="277"/>
                    <a:pt x="1349" y="1"/>
                    <a:pt x="103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4" name="Google Shape;2294;p15"/>
            <p:cNvSpPr/>
            <p:nvPr/>
          </p:nvSpPr>
          <p:spPr>
            <a:xfrm>
              <a:off x="8928925" y="3329375"/>
              <a:ext cx="55300" cy="33150"/>
            </a:xfrm>
            <a:custGeom>
              <a:avLst/>
              <a:gdLst/>
              <a:ahLst/>
              <a:cxnLst/>
              <a:rect l="l" t="t" r="r" b="b"/>
              <a:pathLst>
                <a:path w="2212" h="1326" extrusionOk="0">
                  <a:moveTo>
                    <a:pt x="1629" y="1"/>
                  </a:moveTo>
                  <a:cubicBezTo>
                    <a:pt x="1445" y="1"/>
                    <a:pt x="1237" y="80"/>
                    <a:pt x="1043" y="106"/>
                  </a:cubicBezTo>
                  <a:cubicBezTo>
                    <a:pt x="941" y="131"/>
                    <a:pt x="865" y="157"/>
                    <a:pt x="763" y="182"/>
                  </a:cubicBezTo>
                  <a:cubicBezTo>
                    <a:pt x="458" y="309"/>
                    <a:pt x="1" y="385"/>
                    <a:pt x="102" y="843"/>
                  </a:cubicBezTo>
                  <a:cubicBezTo>
                    <a:pt x="178" y="1224"/>
                    <a:pt x="560" y="1326"/>
                    <a:pt x="992" y="1326"/>
                  </a:cubicBezTo>
                  <a:cubicBezTo>
                    <a:pt x="1043" y="1326"/>
                    <a:pt x="1144" y="1326"/>
                    <a:pt x="1221" y="1300"/>
                  </a:cubicBezTo>
                  <a:cubicBezTo>
                    <a:pt x="1754" y="1199"/>
                    <a:pt x="2212" y="716"/>
                    <a:pt x="2059" y="335"/>
                  </a:cubicBezTo>
                  <a:cubicBezTo>
                    <a:pt x="1960" y="73"/>
                    <a:pt x="1806" y="1"/>
                    <a:pt x="162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5" name="Google Shape;2295;p15"/>
            <p:cNvSpPr/>
            <p:nvPr/>
          </p:nvSpPr>
          <p:spPr>
            <a:xfrm>
              <a:off x="8734500" y="3207475"/>
              <a:ext cx="36400" cy="42625"/>
            </a:xfrm>
            <a:custGeom>
              <a:avLst/>
              <a:gdLst/>
              <a:ahLst/>
              <a:cxnLst/>
              <a:rect l="l" t="t" r="r" b="b"/>
              <a:pathLst>
                <a:path w="1456" h="1705" extrusionOk="0">
                  <a:moveTo>
                    <a:pt x="432" y="0"/>
                  </a:moveTo>
                  <a:cubicBezTo>
                    <a:pt x="127" y="0"/>
                    <a:pt x="0" y="204"/>
                    <a:pt x="0" y="509"/>
                  </a:cubicBezTo>
                  <a:cubicBezTo>
                    <a:pt x="26" y="1093"/>
                    <a:pt x="458" y="1601"/>
                    <a:pt x="1068" y="1703"/>
                  </a:cubicBezTo>
                  <a:cubicBezTo>
                    <a:pt x="1087" y="1704"/>
                    <a:pt x="1104" y="1705"/>
                    <a:pt x="1121" y="1705"/>
                  </a:cubicBezTo>
                  <a:cubicBezTo>
                    <a:pt x="1456" y="1705"/>
                    <a:pt x="1271" y="1465"/>
                    <a:pt x="1271" y="1271"/>
                  </a:cubicBezTo>
                  <a:cubicBezTo>
                    <a:pt x="1246" y="636"/>
                    <a:pt x="839" y="0"/>
                    <a:pt x="43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6" name="Google Shape;2296;p15"/>
            <p:cNvSpPr/>
            <p:nvPr/>
          </p:nvSpPr>
          <p:spPr>
            <a:xfrm>
              <a:off x="8900325" y="3397425"/>
              <a:ext cx="31800" cy="31825"/>
            </a:xfrm>
            <a:custGeom>
              <a:avLst/>
              <a:gdLst/>
              <a:ahLst/>
              <a:cxnLst/>
              <a:rect l="l" t="t" r="r" b="b"/>
              <a:pathLst>
                <a:path w="1272" h="1273" extrusionOk="0">
                  <a:moveTo>
                    <a:pt x="779" y="0"/>
                  </a:moveTo>
                  <a:cubicBezTo>
                    <a:pt x="765" y="0"/>
                    <a:pt x="752" y="1"/>
                    <a:pt x="738" y="2"/>
                  </a:cubicBezTo>
                  <a:cubicBezTo>
                    <a:pt x="331" y="2"/>
                    <a:pt x="26" y="332"/>
                    <a:pt x="26" y="713"/>
                  </a:cubicBezTo>
                  <a:cubicBezTo>
                    <a:pt x="1" y="1094"/>
                    <a:pt x="255" y="1272"/>
                    <a:pt x="611" y="1272"/>
                  </a:cubicBezTo>
                  <a:cubicBezTo>
                    <a:pt x="992" y="1272"/>
                    <a:pt x="1272" y="967"/>
                    <a:pt x="1246" y="612"/>
                  </a:cubicBezTo>
                  <a:cubicBezTo>
                    <a:pt x="1246" y="294"/>
                    <a:pt x="1105" y="0"/>
                    <a:pt x="77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7" name="Google Shape;2297;p15"/>
            <p:cNvSpPr/>
            <p:nvPr/>
          </p:nvSpPr>
          <p:spPr>
            <a:xfrm>
              <a:off x="8646250" y="3195350"/>
              <a:ext cx="26625" cy="28075"/>
            </a:xfrm>
            <a:custGeom>
              <a:avLst/>
              <a:gdLst/>
              <a:ahLst/>
              <a:cxnLst/>
              <a:rect l="l" t="t" r="r" b="b"/>
              <a:pathLst>
                <a:path w="1065" h="1123" extrusionOk="0">
                  <a:moveTo>
                    <a:pt x="430" y="0"/>
                  </a:moveTo>
                  <a:cubicBezTo>
                    <a:pt x="156" y="0"/>
                    <a:pt x="0" y="198"/>
                    <a:pt x="48" y="485"/>
                  </a:cubicBezTo>
                  <a:cubicBezTo>
                    <a:pt x="74" y="816"/>
                    <a:pt x="201" y="1121"/>
                    <a:pt x="582" y="1121"/>
                  </a:cubicBezTo>
                  <a:cubicBezTo>
                    <a:pt x="596" y="1122"/>
                    <a:pt x="610" y="1122"/>
                    <a:pt x="623" y="1122"/>
                  </a:cubicBezTo>
                  <a:cubicBezTo>
                    <a:pt x="896" y="1122"/>
                    <a:pt x="992" y="879"/>
                    <a:pt x="1065" y="612"/>
                  </a:cubicBezTo>
                  <a:cubicBezTo>
                    <a:pt x="963" y="333"/>
                    <a:pt x="836" y="28"/>
                    <a:pt x="480" y="2"/>
                  </a:cubicBezTo>
                  <a:cubicBezTo>
                    <a:pt x="463" y="1"/>
                    <a:pt x="446" y="0"/>
                    <a:pt x="43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8" name="Google Shape;2298;p15"/>
            <p:cNvSpPr/>
            <p:nvPr/>
          </p:nvSpPr>
          <p:spPr>
            <a:xfrm>
              <a:off x="8370425" y="3452650"/>
              <a:ext cx="26075" cy="23050"/>
            </a:xfrm>
            <a:custGeom>
              <a:avLst/>
              <a:gdLst/>
              <a:ahLst/>
              <a:cxnLst/>
              <a:rect l="l" t="t" r="r" b="b"/>
              <a:pathLst>
                <a:path w="1043" h="922" extrusionOk="0">
                  <a:moveTo>
                    <a:pt x="409" y="1"/>
                  </a:moveTo>
                  <a:cubicBezTo>
                    <a:pt x="150" y="1"/>
                    <a:pt x="0" y="129"/>
                    <a:pt x="0" y="385"/>
                  </a:cubicBezTo>
                  <a:cubicBezTo>
                    <a:pt x="0" y="715"/>
                    <a:pt x="203" y="893"/>
                    <a:pt x="559" y="919"/>
                  </a:cubicBezTo>
                  <a:cubicBezTo>
                    <a:pt x="574" y="920"/>
                    <a:pt x="588" y="921"/>
                    <a:pt x="603" y="921"/>
                  </a:cubicBezTo>
                  <a:cubicBezTo>
                    <a:pt x="813" y="921"/>
                    <a:pt x="993" y="752"/>
                    <a:pt x="1017" y="537"/>
                  </a:cubicBezTo>
                  <a:cubicBezTo>
                    <a:pt x="1042" y="182"/>
                    <a:pt x="788" y="55"/>
                    <a:pt x="483" y="4"/>
                  </a:cubicBezTo>
                  <a:cubicBezTo>
                    <a:pt x="458" y="2"/>
                    <a:pt x="433" y="1"/>
                    <a:pt x="40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9" name="Google Shape;2299;p15"/>
            <p:cNvSpPr/>
            <p:nvPr/>
          </p:nvSpPr>
          <p:spPr>
            <a:xfrm>
              <a:off x="8858375" y="3204775"/>
              <a:ext cx="28600" cy="17450"/>
            </a:xfrm>
            <a:custGeom>
              <a:avLst/>
              <a:gdLst/>
              <a:ahLst/>
              <a:cxnLst/>
              <a:rect l="l" t="t" r="r" b="b"/>
              <a:pathLst>
                <a:path w="1144" h="698" extrusionOk="0">
                  <a:moveTo>
                    <a:pt x="893" y="1"/>
                  </a:moveTo>
                  <a:cubicBezTo>
                    <a:pt x="876" y="1"/>
                    <a:pt x="859" y="3"/>
                    <a:pt x="840" y="7"/>
                  </a:cubicBezTo>
                  <a:cubicBezTo>
                    <a:pt x="586" y="83"/>
                    <a:pt x="78" y="7"/>
                    <a:pt x="27" y="261"/>
                  </a:cubicBezTo>
                  <a:cubicBezTo>
                    <a:pt x="0" y="539"/>
                    <a:pt x="146" y="576"/>
                    <a:pt x="321" y="576"/>
                  </a:cubicBezTo>
                  <a:cubicBezTo>
                    <a:pt x="383" y="576"/>
                    <a:pt x="449" y="571"/>
                    <a:pt x="512" y="571"/>
                  </a:cubicBezTo>
                  <a:cubicBezTo>
                    <a:pt x="612" y="571"/>
                    <a:pt x="704" y="582"/>
                    <a:pt x="764" y="642"/>
                  </a:cubicBezTo>
                  <a:cubicBezTo>
                    <a:pt x="835" y="678"/>
                    <a:pt x="897" y="698"/>
                    <a:pt x="949" y="698"/>
                  </a:cubicBezTo>
                  <a:cubicBezTo>
                    <a:pt x="1044" y="698"/>
                    <a:pt x="1103" y="629"/>
                    <a:pt x="1120" y="464"/>
                  </a:cubicBezTo>
                  <a:cubicBezTo>
                    <a:pt x="1143" y="254"/>
                    <a:pt x="1081" y="1"/>
                    <a:pt x="89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0" name="Google Shape;2300;p15"/>
            <p:cNvSpPr/>
            <p:nvPr/>
          </p:nvSpPr>
          <p:spPr>
            <a:xfrm>
              <a:off x="8836800" y="3390225"/>
              <a:ext cx="18450" cy="20600"/>
            </a:xfrm>
            <a:custGeom>
              <a:avLst/>
              <a:gdLst/>
              <a:ahLst/>
              <a:cxnLst/>
              <a:rect l="l" t="t" r="r" b="b"/>
              <a:pathLst>
                <a:path w="738" h="824" extrusionOk="0">
                  <a:moveTo>
                    <a:pt x="382" y="0"/>
                  </a:moveTo>
                  <a:cubicBezTo>
                    <a:pt x="358" y="0"/>
                    <a:pt x="333" y="3"/>
                    <a:pt x="305" y="10"/>
                  </a:cubicBezTo>
                  <a:cubicBezTo>
                    <a:pt x="0" y="188"/>
                    <a:pt x="178" y="442"/>
                    <a:pt x="204" y="823"/>
                  </a:cubicBezTo>
                  <a:cubicBezTo>
                    <a:pt x="458" y="518"/>
                    <a:pt x="737" y="366"/>
                    <a:pt x="559" y="61"/>
                  </a:cubicBezTo>
                  <a:cubicBezTo>
                    <a:pt x="504" y="24"/>
                    <a:pt x="448" y="0"/>
                    <a:pt x="38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1" name="Google Shape;2301;p15"/>
            <p:cNvSpPr/>
            <p:nvPr/>
          </p:nvSpPr>
          <p:spPr>
            <a:xfrm>
              <a:off x="8808200" y="3198575"/>
              <a:ext cx="11475" cy="15275"/>
            </a:xfrm>
            <a:custGeom>
              <a:avLst/>
              <a:gdLst/>
              <a:ahLst/>
              <a:cxnLst/>
              <a:rect l="l" t="t" r="r" b="b"/>
              <a:pathLst>
                <a:path w="459" h="611" extrusionOk="0">
                  <a:moveTo>
                    <a:pt x="280" y="0"/>
                  </a:moveTo>
                  <a:cubicBezTo>
                    <a:pt x="51" y="0"/>
                    <a:pt x="26" y="204"/>
                    <a:pt x="1" y="356"/>
                  </a:cubicBezTo>
                  <a:cubicBezTo>
                    <a:pt x="26" y="458"/>
                    <a:pt x="51" y="610"/>
                    <a:pt x="204" y="610"/>
                  </a:cubicBezTo>
                  <a:cubicBezTo>
                    <a:pt x="407" y="610"/>
                    <a:pt x="458" y="433"/>
                    <a:pt x="458" y="255"/>
                  </a:cubicBezTo>
                  <a:cubicBezTo>
                    <a:pt x="458" y="128"/>
                    <a:pt x="433" y="0"/>
                    <a:pt x="28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2" name="Google Shape;2302;p15"/>
            <p:cNvSpPr/>
            <p:nvPr/>
          </p:nvSpPr>
          <p:spPr>
            <a:xfrm>
              <a:off x="8828525" y="3504750"/>
              <a:ext cx="14025" cy="12825"/>
            </a:xfrm>
            <a:custGeom>
              <a:avLst/>
              <a:gdLst/>
              <a:ahLst/>
              <a:cxnLst/>
              <a:rect l="l" t="t" r="r" b="b"/>
              <a:pathLst>
                <a:path w="561" h="513" extrusionOk="0">
                  <a:moveTo>
                    <a:pt x="319" y="1"/>
                  </a:moveTo>
                  <a:cubicBezTo>
                    <a:pt x="307" y="1"/>
                    <a:pt x="294" y="2"/>
                    <a:pt x="280" y="4"/>
                  </a:cubicBezTo>
                  <a:cubicBezTo>
                    <a:pt x="128" y="4"/>
                    <a:pt x="1" y="55"/>
                    <a:pt x="1" y="233"/>
                  </a:cubicBezTo>
                  <a:cubicBezTo>
                    <a:pt x="1" y="410"/>
                    <a:pt x="103" y="487"/>
                    <a:pt x="255" y="512"/>
                  </a:cubicBezTo>
                  <a:cubicBezTo>
                    <a:pt x="433" y="512"/>
                    <a:pt x="560" y="436"/>
                    <a:pt x="560" y="258"/>
                  </a:cubicBezTo>
                  <a:cubicBezTo>
                    <a:pt x="560" y="119"/>
                    <a:pt x="454" y="1"/>
                    <a:pt x="31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3" name="Google Shape;2303;p15"/>
            <p:cNvSpPr/>
            <p:nvPr/>
          </p:nvSpPr>
          <p:spPr>
            <a:xfrm>
              <a:off x="8981675" y="3352575"/>
              <a:ext cx="12725" cy="11950"/>
            </a:xfrm>
            <a:custGeom>
              <a:avLst/>
              <a:gdLst/>
              <a:ahLst/>
              <a:cxnLst/>
              <a:rect l="l" t="t" r="r" b="b"/>
              <a:pathLst>
                <a:path w="509" h="478" extrusionOk="0">
                  <a:moveTo>
                    <a:pt x="274" y="1"/>
                  </a:moveTo>
                  <a:cubicBezTo>
                    <a:pt x="249" y="1"/>
                    <a:pt x="225" y="6"/>
                    <a:pt x="203" y="16"/>
                  </a:cubicBezTo>
                  <a:cubicBezTo>
                    <a:pt x="76" y="42"/>
                    <a:pt x="0" y="144"/>
                    <a:pt x="26" y="271"/>
                  </a:cubicBezTo>
                  <a:cubicBezTo>
                    <a:pt x="26" y="384"/>
                    <a:pt x="107" y="478"/>
                    <a:pt x="215" y="478"/>
                  </a:cubicBezTo>
                  <a:cubicBezTo>
                    <a:pt x="228" y="478"/>
                    <a:pt x="241" y="477"/>
                    <a:pt x="254" y="474"/>
                  </a:cubicBezTo>
                  <a:cubicBezTo>
                    <a:pt x="407" y="423"/>
                    <a:pt x="508" y="347"/>
                    <a:pt x="483" y="169"/>
                  </a:cubicBezTo>
                  <a:cubicBezTo>
                    <a:pt x="463" y="69"/>
                    <a:pt x="364" y="1"/>
                    <a:pt x="27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4" name="Google Shape;2304;p15"/>
            <p:cNvSpPr/>
            <p:nvPr/>
          </p:nvSpPr>
          <p:spPr>
            <a:xfrm>
              <a:off x="8931475" y="3473700"/>
              <a:ext cx="12725" cy="10300"/>
            </a:xfrm>
            <a:custGeom>
              <a:avLst/>
              <a:gdLst/>
              <a:ahLst/>
              <a:cxnLst/>
              <a:rect l="l" t="t" r="r" b="b"/>
              <a:pathLst>
                <a:path w="509" h="412" extrusionOk="0">
                  <a:moveTo>
                    <a:pt x="229" y="0"/>
                  </a:moveTo>
                  <a:cubicBezTo>
                    <a:pt x="76" y="0"/>
                    <a:pt x="0" y="26"/>
                    <a:pt x="0" y="178"/>
                  </a:cubicBezTo>
                  <a:cubicBezTo>
                    <a:pt x="0" y="331"/>
                    <a:pt x="153" y="382"/>
                    <a:pt x="280" y="407"/>
                  </a:cubicBezTo>
                  <a:cubicBezTo>
                    <a:pt x="299" y="410"/>
                    <a:pt x="317" y="412"/>
                    <a:pt x="334" y="412"/>
                  </a:cubicBezTo>
                  <a:cubicBezTo>
                    <a:pt x="450" y="412"/>
                    <a:pt x="509" y="337"/>
                    <a:pt x="509" y="204"/>
                  </a:cubicBezTo>
                  <a:cubicBezTo>
                    <a:pt x="509" y="77"/>
                    <a:pt x="381" y="0"/>
                    <a:pt x="22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5" name="Google Shape;2305;p15"/>
            <p:cNvSpPr/>
            <p:nvPr/>
          </p:nvSpPr>
          <p:spPr>
            <a:xfrm>
              <a:off x="8753550" y="3275325"/>
              <a:ext cx="10825" cy="10950"/>
            </a:xfrm>
            <a:custGeom>
              <a:avLst/>
              <a:gdLst/>
              <a:ahLst/>
              <a:cxnLst/>
              <a:rect l="l" t="t" r="r" b="b"/>
              <a:pathLst>
                <a:path w="433" h="438" extrusionOk="0">
                  <a:moveTo>
                    <a:pt x="198" y="1"/>
                  </a:moveTo>
                  <a:cubicBezTo>
                    <a:pt x="128" y="1"/>
                    <a:pt x="52" y="70"/>
                    <a:pt x="52" y="158"/>
                  </a:cubicBezTo>
                  <a:cubicBezTo>
                    <a:pt x="1" y="311"/>
                    <a:pt x="52" y="438"/>
                    <a:pt x="230" y="438"/>
                  </a:cubicBezTo>
                  <a:cubicBezTo>
                    <a:pt x="331" y="438"/>
                    <a:pt x="407" y="362"/>
                    <a:pt x="433" y="260"/>
                  </a:cubicBezTo>
                  <a:cubicBezTo>
                    <a:pt x="433" y="158"/>
                    <a:pt x="357" y="31"/>
                    <a:pt x="230" y="6"/>
                  </a:cubicBezTo>
                  <a:cubicBezTo>
                    <a:pt x="220" y="2"/>
                    <a:pt x="209" y="1"/>
                    <a:pt x="198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6" name="Google Shape;2306;p15"/>
            <p:cNvSpPr/>
            <p:nvPr/>
          </p:nvSpPr>
          <p:spPr>
            <a:xfrm>
              <a:off x="8893975" y="3341525"/>
              <a:ext cx="9550" cy="10200"/>
            </a:xfrm>
            <a:custGeom>
              <a:avLst/>
              <a:gdLst/>
              <a:ahLst/>
              <a:cxnLst/>
              <a:rect l="l" t="t" r="r" b="b"/>
              <a:pathLst>
                <a:path w="382" h="408" extrusionOk="0">
                  <a:moveTo>
                    <a:pt x="179" y="1"/>
                  </a:moveTo>
                  <a:cubicBezTo>
                    <a:pt x="77" y="1"/>
                    <a:pt x="1" y="77"/>
                    <a:pt x="1" y="179"/>
                  </a:cubicBezTo>
                  <a:cubicBezTo>
                    <a:pt x="1" y="281"/>
                    <a:pt x="77" y="408"/>
                    <a:pt x="204" y="408"/>
                  </a:cubicBezTo>
                  <a:cubicBezTo>
                    <a:pt x="306" y="408"/>
                    <a:pt x="382" y="331"/>
                    <a:pt x="382" y="255"/>
                  </a:cubicBezTo>
                  <a:cubicBezTo>
                    <a:pt x="382" y="128"/>
                    <a:pt x="306" y="1"/>
                    <a:pt x="17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7" name="Google Shape;2307;p15"/>
            <p:cNvSpPr/>
            <p:nvPr/>
          </p:nvSpPr>
          <p:spPr>
            <a:xfrm>
              <a:off x="8514650" y="3503425"/>
              <a:ext cx="8925" cy="7150"/>
            </a:xfrm>
            <a:custGeom>
              <a:avLst/>
              <a:gdLst/>
              <a:ahLst/>
              <a:cxnLst/>
              <a:rect l="l" t="t" r="r" b="b"/>
              <a:pathLst>
                <a:path w="357" h="286" extrusionOk="0">
                  <a:moveTo>
                    <a:pt x="243" y="1"/>
                  </a:moveTo>
                  <a:cubicBezTo>
                    <a:pt x="237" y="1"/>
                    <a:pt x="233" y="2"/>
                    <a:pt x="229" y="6"/>
                  </a:cubicBezTo>
                  <a:cubicBezTo>
                    <a:pt x="204" y="6"/>
                    <a:pt x="51" y="82"/>
                    <a:pt x="26" y="133"/>
                  </a:cubicBezTo>
                  <a:cubicBezTo>
                    <a:pt x="0" y="209"/>
                    <a:pt x="77" y="286"/>
                    <a:pt x="178" y="286"/>
                  </a:cubicBezTo>
                  <a:cubicBezTo>
                    <a:pt x="280" y="286"/>
                    <a:pt x="356" y="184"/>
                    <a:pt x="356" y="82"/>
                  </a:cubicBezTo>
                  <a:cubicBezTo>
                    <a:pt x="334" y="60"/>
                    <a:pt x="275" y="1"/>
                    <a:pt x="24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8" name="Google Shape;2308;p15"/>
            <p:cNvSpPr/>
            <p:nvPr/>
          </p:nvSpPr>
          <p:spPr>
            <a:xfrm>
              <a:off x="8806300" y="3284875"/>
              <a:ext cx="8275" cy="8525"/>
            </a:xfrm>
            <a:custGeom>
              <a:avLst/>
              <a:gdLst/>
              <a:ahLst/>
              <a:cxnLst/>
              <a:rect l="l" t="t" r="r" b="b"/>
              <a:pathLst>
                <a:path w="331" h="341" extrusionOk="0">
                  <a:moveTo>
                    <a:pt x="165" y="0"/>
                  </a:moveTo>
                  <a:cubicBezTo>
                    <a:pt x="83" y="0"/>
                    <a:pt x="22" y="69"/>
                    <a:pt x="0" y="158"/>
                  </a:cubicBezTo>
                  <a:cubicBezTo>
                    <a:pt x="0" y="234"/>
                    <a:pt x="51" y="335"/>
                    <a:pt x="153" y="335"/>
                  </a:cubicBezTo>
                  <a:cubicBezTo>
                    <a:pt x="166" y="339"/>
                    <a:pt x="180" y="340"/>
                    <a:pt x="192" y="340"/>
                  </a:cubicBezTo>
                  <a:cubicBezTo>
                    <a:pt x="274" y="340"/>
                    <a:pt x="331" y="274"/>
                    <a:pt x="331" y="208"/>
                  </a:cubicBezTo>
                  <a:cubicBezTo>
                    <a:pt x="331" y="107"/>
                    <a:pt x="305" y="30"/>
                    <a:pt x="204" y="5"/>
                  </a:cubicBezTo>
                  <a:cubicBezTo>
                    <a:pt x="190" y="2"/>
                    <a:pt x="177" y="0"/>
                    <a:pt x="1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9" name="Google Shape;2309;p15"/>
            <p:cNvSpPr/>
            <p:nvPr/>
          </p:nvSpPr>
          <p:spPr>
            <a:xfrm>
              <a:off x="8982925" y="3463025"/>
              <a:ext cx="9575" cy="7525"/>
            </a:xfrm>
            <a:custGeom>
              <a:avLst/>
              <a:gdLst/>
              <a:ahLst/>
              <a:cxnLst/>
              <a:rect l="l" t="t" r="r" b="b"/>
              <a:pathLst>
                <a:path w="383" h="301" extrusionOk="0">
                  <a:moveTo>
                    <a:pt x="175" y="1"/>
                  </a:moveTo>
                  <a:cubicBezTo>
                    <a:pt x="104" y="1"/>
                    <a:pt x="45" y="48"/>
                    <a:pt x="26" y="122"/>
                  </a:cubicBezTo>
                  <a:cubicBezTo>
                    <a:pt x="1" y="224"/>
                    <a:pt x="103" y="275"/>
                    <a:pt x="204" y="300"/>
                  </a:cubicBezTo>
                  <a:cubicBezTo>
                    <a:pt x="280" y="300"/>
                    <a:pt x="382" y="250"/>
                    <a:pt x="382" y="148"/>
                  </a:cubicBezTo>
                  <a:cubicBezTo>
                    <a:pt x="357" y="72"/>
                    <a:pt x="306" y="21"/>
                    <a:pt x="255" y="21"/>
                  </a:cubicBezTo>
                  <a:cubicBezTo>
                    <a:pt x="228" y="7"/>
                    <a:pt x="201" y="1"/>
                    <a:pt x="17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0" name="Google Shape;2310;p15"/>
            <p:cNvSpPr/>
            <p:nvPr/>
          </p:nvSpPr>
          <p:spPr>
            <a:xfrm>
              <a:off x="8739025" y="3194000"/>
              <a:ext cx="9475" cy="7900"/>
            </a:xfrm>
            <a:custGeom>
              <a:avLst/>
              <a:gdLst/>
              <a:ahLst/>
              <a:cxnLst/>
              <a:rect l="l" t="t" r="r" b="b"/>
              <a:pathLst>
                <a:path w="379" h="316" extrusionOk="0">
                  <a:moveTo>
                    <a:pt x="169" y="1"/>
                  </a:moveTo>
                  <a:cubicBezTo>
                    <a:pt x="99" y="1"/>
                    <a:pt x="23" y="67"/>
                    <a:pt x="23" y="133"/>
                  </a:cubicBezTo>
                  <a:cubicBezTo>
                    <a:pt x="1" y="243"/>
                    <a:pt x="55" y="315"/>
                    <a:pt x="137" y="315"/>
                  </a:cubicBezTo>
                  <a:cubicBezTo>
                    <a:pt x="149" y="315"/>
                    <a:pt x="162" y="314"/>
                    <a:pt x="175" y="311"/>
                  </a:cubicBezTo>
                  <a:cubicBezTo>
                    <a:pt x="277" y="285"/>
                    <a:pt x="302" y="209"/>
                    <a:pt x="378" y="133"/>
                  </a:cubicBezTo>
                  <a:cubicBezTo>
                    <a:pt x="302" y="82"/>
                    <a:pt x="277" y="6"/>
                    <a:pt x="201" y="6"/>
                  </a:cubicBezTo>
                  <a:cubicBezTo>
                    <a:pt x="190" y="2"/>
                    <a:pt x="180" y="1"/>
                    <a:pt x="16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1" name="Google Shape;2311;p15"/>
            <p:cNvSpPr/>
            <p:nvPr/>
          </p:nvSpPr>
          <p:spPr>
            <a:xfrm>
              <a:off x="8811550" y="3481150"/>
              <a:ext cx="7475" cy="4875"/>
            </a:xfrm>
            <a:custGeom>
              <a:avLst/>
              <a:gdLst/>
              <a:ahLst/>
              <a:cxnLst/>
              <a:rect l="l" t="t" r="r" b="b"/>
              <a:pathLst>
                <a:path w="299" h="195" extrusionOk="0">
                  <a:moveTo>
                    <a:pt x="201" y="1"/>
                  </a:moveTo>
                  <a:cubicBezTo>
                    <a:pt x="191" y="1"/>
                    <a:pt x="181" y="3"/>
                    <a:pt x="172" y="7"/>
                  </a:cubicBezTo>
                  <a:cubicBezTo>
                    <a:pt x="95" y="33"/>
                    <a:pt x="19" y="58"/>
                    <a:pt x="19" y="109"/>
                  </a:cubicBezTo>
                  <a:cubicBezTo>
                    <a:pt x="0" y="166"/>
                    <a:pt x="38" y="195"/>
                    <a:pt x="101" y="195"/>
                  </a:cubicBezTo>
                  <a:cubicBezTo>
                    <a:pt x="122" y="195"/>
                    <a:pt x="146" y="192"/>
                    <a:pt x="172" y="185"/>
                  </a:cubicBezTo>
                  <a:cubicBezTo>
                    <a:pt x="197" y="160"/>
                    <a:pt x="273" y="135"/>
                    <a:pt x="299" y="84"/>
                  </a:cubicBezTo>
                  <a:cubicBezTo>
                    <a:pt x="299" y="42"/>
                    <a:pt x="248" y="1"/>
                    <a:pt x="20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2" name="Google Shape;2312;p15"/>
            <p:cNvSpPr/>
            <p:nvPr/>
          </p:nvSpPr>
          <p:spPr>
            <a:xfrm>
              <a:off x="8697650" y="3228300"/>
              <a:ext cx="6275" cy="6525"/>
            </a:xfrm>
            <a:custGeom>
              <a:avLst/>
              <a:gdLst/>
              <a:ahLst/>
              <a:cxnLst/>
              <a:rect l="l" t="t" r="r" b="b"/>
              <a:pathLst>
                <a:path w="251" h="261" extrusionOk="0">
                  <a:moveTo>
                    <a:pt x="166" y="1"/>
                  </a:moveTo>
                  <a:cubicBezTo>
                    <a:pt x="161" y="1"/>
                    <a:pt x="156" y="2"/>
                    <a:pt x="153" y="6"/>
                  </a:cubicBezTo>
                  <a:cubicBezTo>
                    <a:pt x="102" y="6"/>
                    <a:pt x="26" y="57"/>
                    <a:pt x="26" y="108"/>
                  </a:cubicBezTo>
                  <a:cubicBezTo>
                    <a:pt x="0" y="159"/>
                    <a:pt x="76" y="184"/>
                    <a:pt x="153" y="260"/>
                  </a:cubicBezTo>
                  <a:cubicBezTo>
                    <a:pt x="178" y="209"/>
                    <a:pt x="204" y="133"/>
                    <a:pt x="229" y="82"/>
                  </a:cubicBezTo>
                  <a:cubicBezTo>
                    <a:pt x="251" y="60"/>
                    <a:pt x="197" y="1"/>
                    <a:pt x="16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3" name="Google Shape;2313;p15"/>
            <p:cNvSpPr/>
            <p:nvPr/>
          </p:nvSpPr>
          <p:spPr>
            <a:xfrm>
              <a:off x="8447300" y="3150925"/>
              <a:ext cx="6375" cy="4475"/>
            </a:xfrm>
            <a:custGeom>
              <a:avLst/>
              <a:gdLst/>
              <a:ahLst/>
              <a:cxnLst/>
              <a:rect l="l" t="t" r="r" b="b"/>
              <a:pathLst>
                <a:path w="255" h="179" extrusionOk="0">
                  <a:moveTo>
                    <a:pt x="77" y="0"/>
                  </a:moveTo>
                  <a:cubicBezTo>
                    <a:pt x="51" y="0"/>
                    <a:pt x="26" y="51"/>
                    <a:pt x="0" y="77"/>
                  </a:cubicBezTo>
                  <a:cubicBezTo>
                    <a:pt x="51" y="127"/>
                    <a:pt x="102" y="153"/>
                    <a:pt x="153" y="178"/>
                  </a:cubicBezTo>
                  <a:cubicBezTo>
                    <a:pt x="153" y="178"/>
                    <a:pt x="204" y="127"/>
                    <a:pt x="255" y="77"/>
                  </a:cubicBezTo>
                  <a:cubicBezTo>
                    <a:pt x="204" y="26"/>
                    <a:pt x="153" y="0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4" name="Google Shape;2314;p15"/>
            <p:cNvSpPr/>
            <p:nvPr/>
          </p:nvSpPr>
          <p:spPr>
            <a:xfrm>
              <a:off x="8838700" y="3478775"/>
              <a:ext cx="6375" cy="5125"/>
            </a:xfrm>
            <a:custGeom>
              <a:avLst/>
              <a:gdLst/>
              <a:ahLst/>
              <a:cxnLst/>
              <a:rect l="l" t="t" r="r" b="b"/>
              <a:pathLst>
                <a:path w="255" h="205" extrusionOk="0">
                  <a:moveTo>
                    <a:pt x="102" y="1"/>
                  </a:moveTo>
                  <a:cubicBezTo>
                    <a:pt x="77" y="1"/>
                    <a:pt x="1" y="52"/>
                    <a:pt x="1" y="52"/>
                  </a:cubicBezTo>
                  <a:cubicBezTo>
                    <a:pt x="1" y="77"/>
                    <a:pt x="51" y="179"/>
                    <a:pt x="77" y="204"/>
                  </a:cubicBezTo>
                  <a:cubicBezTo>
                    <a:pt x="102" y="204"/>
                    <a:pt x="178" y="153"/>
                    <a:pt x="255" y="128"/>
                  </a:cubicBezTo>
                  <a:cubicBezTo>
                    <a:pt x="204" y="77"/>
                    <a:pt x="153" y="26"/>
                    <a:pt x="10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5" name="Google Shape;2315;p15"/>
            <p:cNvSpPr/>
            <p:nvPr/>
          </p:nvSpPr>
          <p:spPr>
            <a:xfrm>
              <a:off x="8892700" y="3252575"/>
              <a:ext cx="5750" cy="4475"/>
            </a:xfrm>
            <a:custGeom>
              <a:avLst/>
              <a:gdLst/>
              <a:ahLst/>
              <a:cxnLst/>
              <a:rect l="l" t="t" r="r" b="b"/>
              <a:pathLst>
                <a:path w="230" h="179" extrusionOk="0">
                  <a:moveTo>
                    <a:pt x="52" y="1"/>
                  </a:moveTo>
                  <a:cubicBezTo>
                    <a:pt x="52" y="1"/>
                    <a:pt x="1" y="102"/>
                    <a:pt x="26" y="128"/>
                  </a:cubicBezTo>
                  <a:cubicBezTo>
                    <a:pt x="77" y="153"/>
                    <a:pt x="128" y="179"/>
                    <a:pt x="179" y="179"/>
                  </a:cubicBezTo>
                  <a:cubicBezTo>
                    <a:pt x="204" y="128"/>
                    <a:pt x="230" y="77"/>
                    <a:pt x="230" y="52"/>
                  </a:cubicBezTo>
                  <a:cubicBezTo>
                    <a:pt x="179" y="26"/>
                    <a:pt x="128" y="26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6" name="Google Shape;2316;p15"/>
            <p:cNvSpPr/>
            <p:nvPr/>
          </p:nvSpPr>
          <p:spPr>
            <a:xfrm>
              <a:off x="8785975" y="3497200"/>
              <a:ext cx="5725" cy="4475"/>
            </a:xfrm>
            <a:custGeom>
              <a:avLst/>
              <a:gdLst/>
              <a:ahLst/>
              <a:cxnLst/>
              <a:rect l="l" t="t" r="r" b="b"/>
              <a:pathLst>
                <a:path w="229" h="179" extrusionOk="0">
                  <a:moveTo>
                    <a:pt x="51" y="1"/>
                  </a:moveTo>
                  <a:cubicBezTo>
                    <a:pt x="25" y="26"/>
                    <a:pt x="0" y="52"/>
                    <a:pt x="25" y="102"/>
                  </a:cubicBezTo>
                  <a:cubicBezTo>
                    <a:pt x="51" y="128"/>
                    <a:pt x="127" y="153"/>
                    <a:pt x="178" y="179"/>
                  </a:cubicBezTo>
                  <a:lnTo>
                    <a:pt x="229" y="26"/>
                  </a:lnTo>
                  <a:cubicBezTo>
                    <a:pt x="153" y="1"/>
                    <a:pt x="102" y="1"/>
                    <a:pt x="5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7" name="Google Shape;2317;p15"/>
            <p:cNvSpPr/>
            <p:nvPr/>
          </p:nvSpPr>
          <p:spPr>
            <a:xfrm>
              <a:off x="8814550" y="3244325"/>
              <a:ext cx="1925" cy="1925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26" y="0"/>
                  </a:moveTo>
                  <a:lnTo>
                    <a:pt x="1" y="51"/>
                  </a:lnTo>
                  <a:cubicBezTo>
                    <a:pt x="1" y="51"/>
                    <a:pt x="26" y="77"/>
                    <a:pt x="52" y="77"/>
                  </a:cubicBezTo>
                  <a:cubicBezTo>
                    <a:pt x="52" y="51"/>
                    <a:pt x="77" y="51"/>
                    <a:pt x="77" y="26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8" name="Google Shape;2318;p15"/>
            <p:cNvSpPr/>
            <p:nvPr/>
          </p:nvSpPr>
          <p:spPr>
            <a:xfrm>
              <a:off x="8782775" y="3269100"/>
              <a:ext cx="2575" cy="1925"/>
            </a:xfrm>
            <a:custGeom>
              <a:avLst/>
              <a:gdLst/>
              <a:ahLst/>
              <a:cxnLst/>
              <a:rect l="l" t="t" r="r" b="b"/>
              <a:pathLst>
                <a:path w="103" h="77" extrusionOk="0">
                  <a:moveTo>
                    <a:pt x="103" y="1"/>
                  </a:moveTo>
                  <a:lnTo>
                    <a:pt x="1" y="26"/>
                  </a:lnTo>
                  <a:cubicBezTo>
                    <a:pt x="26" y="51"/>
                    <a:pt x="26" y="77"/>
                    <a:pt x="52" y="77"/>
                  </a:cubicBezTo>
                  <a:cubicBezTo>
                    <a:pt x="52" y="77"/>
                    <a:pt x="77" y="77"/>
                    <a:pt x="103" y="51"/>
                  </a:cubicBezTo>
                  <a:lnTo>
                    <a:pt x="103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9" name="Google Shape;2319;p15"/>
            <p:cNvSpPr/>
            <p:nvPr/>
          </p:nvSpPr>
          <p:spPr>
            <a:xfrm>
              <a:off x="8472725" y="3455900"/>
              <a:ext cx="2550" cy="1950"/>
            </a:xfrm>
            <a:custGeom>
              <a:avLst/>
              <a:gdLst/>
              <a:ahLst/>
              <a:cxnLst/>
              <a:rect l="l" t="t" r="r" b="b"/>
              <a:pathLst>
                <a:path w="102" h="78" extrusionOk="0">
                  <a:moveTo>
                    <a:pt x="25" y="1"/>
                  </a:moveTo>
                  <a:cubicBezTo>
                    <a:pt x="25" y="1"/>
                    <a:pt x="25" y="26"/>
                    <a:pt x="0" y="52"/>
                  </a:cubicBezTo>
                  <a:lnTo>
                    <a:pt x="76" y="77"/>
                  </a:lnTo>
                  <a:cubicBezTo>
                    <a:pt x="76" y="52"/>
                    <a:pt x="102" y="26"/>
                    <a:pt x="76" y="26"/>
                  </a:cubicBezTo>
                  <a:cubicBezTo>
                    <a:pt x="76" y="1"/>
                    <a:pt x="51" y="1"/>
                    <a:pt x="2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0" name="Google Shape;2320;p15"/>
            <p:cNvSpPr/>
            <p:nvPr/>
          </p:nvSpPr>
          <p:spPr>
            <a:xfrm>
              <a:off x="8916850" y="3462900"/>
              <a:ext cx="1925" cy="1300"/>
            </a:xfrm>
            <a:custGeom>
              <a:avLst/>
              <a:gdLst/>
              <a:ahLst/>
              <a:cxnLst/>
              <a:rect l="l" t="t" r="r" b="b"/>
              <a:pathLst>
                <a:path w="77" h="52" extrusionOk="0">
                  <a:moveTo>
                    <a:pt x="1" y="0"/>
                  </a:moveTo>
                  <a:cubicBezTo>
                    <a:pt x="1" y="26"/>
                    <a:pt x="1" y="51"/>
                    <a:pt x="1" y="51"/>
                  </a:cubicBezTo>
                  <a:lnTo>
                    <a:pt x="77" y="51"/>
                  </a:lnTo>
                  <a:cubicBezTo>
                    <a:pt x="77" y="51"/>
                    <a:pt x="77" y="26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1" name="Google Shape;2321;p15"/>
            <p:cNvSpPr/>
            <p:nvPr/>
          </p:nvSpPr>
          <p:spPr>
            <a:xfrm>
              <a:off x="8848875" y="3279900"/>
              <a:ext cx="1925" cy="2575"/>
            </a:xfrm>
            <a:custGeom>
              <a:avLst/>
              <a:gdLst/>
              <a:ahLst/>
              <a:cxnLst/>
              <a:rect l="l" t="t" r="r" b="b"/>
              <a:pathLst>
                <a:path w="77" h="103" extrusionOk="0">
                  <a:moveTo>
                    <a:pt x="26" y="1"/>
                  </a:moveTo>
                  <a:cubicBezTo>
                    <a:pt x="0" y="26"/>
                    <a:pt x="0" y="52"/>
                    <a:pt x="0" y="77"/>
                  </a:cubicBezTo>
                  <a:lnTo>
                    <a:pt x="51" y="102"/>
                  </a:lnTo>
                  <a:lnTo>
                    <a:pt x="76" y="26"/>
                  </a:lnTo>
                  <a:cubicBezTo>
                    <a:pt x="51" y="26"/>
                    <a:pt x="26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2" name="Google Shape;2322;p15"/>
            <p:cNvSpPr/>
            <p:nvPr/>
          </p:nvSpPr>
          <p:spPr>
            <a:xfrm>
              <a:off x="8991200" y="3304050"/>
              <a:ext cx="650" cy="1300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lnTo>
                    <a:pt x="0" y="51"/>
                  </a:lnTo>
                  <a:lnTo>
                    <a:pt x="26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23" name="Google Shape;2323;p15"/>
          <p:cNvGrpSpPr/>
          <p:nvPr/>
        </p:nvGrpSpPr>
        <p:grpSpPr>
          <a:xfrm>
            <a:off x="1428352" y="2186543"/>
            <a:ext cx="15431294" cy="263832"/>
            <a:chOff x="714175" y="1115188"/>
            <a:chExt cx="7715647" cy="131916"/>
          </a:xfrm>
        </p:grpSpPr>
        <p:grpSp>
          <p:nvGrpSpPr>
            <p:cNvPr id="2324" name="Google Shape;2324;p15"/>
            <p:cNvGrpSpPr/>
            <p:nvPr/>
          </p:nvGrpSpPr>
          <p:grpSpPr>
            <a:xfrm>
              <a:off x="714175" y="1115188"/>
              <a:ext cx="7715647" cy="131916"/>
              <a:chOff x="714175" y="1082438"/>
              <a:chExt cx="7715647" cy="131916"/>
            </a:xfrm>
          </p:grpSpPr>
          <p:sp>
            <p:nvSpPr>
              <p:cNvPr id="2325" name="Google Shape;2325;p15"/>
              <p:cNvSpPr/>
              <p:nvPr/>
            </p:nvSpPr>
            <p:spPr>
              <a:xfrm>
                <a:off x="714175" y="1082438"/>
                <a:ext cx="275716" cy="131916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1765" extrusionOk="0">
                    <a:moveTo>
                      <a:pt x="2889" y="1"/>
                    </a:moveTo>
                    <a:cubicBezTo>
                      <a:pt x="2773" y="1"/>
                      <a:pt x="2657" y="26"/>
                      <a:pt x="2554" y="65"/>
                    </a:cubicBezTo>
                    <a:cubicBezTo>
                      <a:pt x="2438" y="104"/>
                      <a:pt x="2334" y="168"/>
                      <a:pt x="2244" y="246"/>
                    </a:cubicBezTo>
                    <a:cubicBezTo>
                      <a:pt x="2154" y="323"/>
                      <a:pt x="2077" y="400"/>
                      <a:pt x="2012" y="504"/>
                    </a:cubicBezTo>
                    <a:cubicBezTo>
                      <a:pt x="1883" y="684"/>
                      <a:pt x="1780" y="878"/>
                      <a:pt x="1664" y="1058"/>
                    </a:cubicBezTo>
                    <a:cubicBezTo>
                      <a:pt x="1612" y="1148"/>
                      <a:pt x="1548" y="1239"/>
                      <a:pt x="1470" y="1316"/>
                    </a:cubicBezTo>
                    <a:cubicBezTo>
                      <a:pt x="1406" y="1380"/>
                      <a:pt x="1316" y="1445"/>
                      <a:pt x="1238" y="1496"/>
                    </a:cubicBezTo>
                    <a:cubicBezTo>
                      <a:pt x="1148" y="1535"/>
                      <a:pt x="1045" y="1574"/>
                      <a:pt x="942" y="1587"/>
                    </a:cubicBezTo>
                    <a:cubicBezTo>
                      <a:pt x="869" y="1596"/>
                      <a:pt x="802" y="1605"/>
                      <a:pt x="733" y="1605"/>
                    </a:cubicBezTo>
                    <a:cubicBezTo>
                      <a:pt x="705" y="1605"/>
                      <a:pt x="675" y="1603"/>
                      <a:pt x="645" y="1600"/>
                    </a:cubicBezTo>
                    <a:cubicBezTo>
                      <a:pt x="594" y="1587"/>
                      <a:pt x="542" y="1574"/>
                      <a:pt x="503" y="1561"/>
                    </a:cubicBezTo>
                    <a:cubicBezTo>
                      <a:pt x="452" y="1535"/>
                      <a:pt x="413" y="1509"/>
                      <a:pt x="374" y="1484"/>
                    </a:cubicBezTo>
                    <a:cubicBezTo>
                      <a:pt x="336" y="1458"/>
                      <a:pt x="297" y="1432"/>
                      <a:pt x="258" y="1393"/>
                    </a:cubicBezTo>
                    <a:cubicBezTo>
                      <a:pt x="245" y="1368"/>
                      <a:pt x="233" y="1355"/>
                      <a:pt x="220" y="1329"/>
                    </a:cubicBezTo>
                    <a:cubicBezTo>
                      <a:pt x="207" y="1316"/>
                      <a:pt x="194" y="1290"/>
                      <a:pt x="181" y="1264"/>
                    </a:cubicBezTo>
                    <a:cubicBezTo>
                      <a:pt x="142" y="1174"/>
                      <a:pt x="129" y="1084"/>
                      <a:pt x="155" y="994"/>
                    </a:cubicBezTo>
                    <a:cubicBezTo>
                      <a:pt x="168" y="890"/>
                      <a:pt x="207" y="800"/>
                      <a:pt x="284" y="736"/>
                    </a:cubicBezTo>
                    <a:cubicBezTo>
                      <a:pt x="310" y="710"/>
                      <a:pt x="362" y="684"/>
                      <a:pt x="400" y="671"/>
                    </a:cubicBezTo>
                    <a:cubicBezTo>
                      <a:pt x="428" y="662"/>
                      <a:pt x="461" y="653"/>
                      <a:pt x="497" y="653"/>
                    </a:cubicBezTo>
                    <a:cubicBezTo>
                      <a:pt x="512" y="653"/>
                      <a:pt x="527" y="655"/>
                      <a:pt x="542" y="658"/>
                    </a:cubicBezTo>
                    <a:cubicBezTo>
                      <a:pt x="581" y="658"/>
                      <a:pt x="632" y="671"/>
                      <a:pt x="671" y="710"/>
                    </a:cubicBezTo>
                    <a:cubicBezTo>
                      <a:pt x="710" y="736"/>
                      <a:pt x="735" y="774"/>
                      <a:pt x="748" y="813"/>
                    </a:cubicBezTo>
                    <a:cubicBezTo>
                      <a:pt x="787" y="903"/>
                      <a:pt x="761" y="1006"/>
                      <a:pt x="697" y="1071"/>
                    </a:cubicBezTo>
                    <a:cubicBezTo>
                      <a:pt x="654" y="1095"/>
                      <a:pt x="609" y="1108"/>
                      <a:pt x="564" y="1108"/>
                    </a:cubicBezTo>
                    <a:cubicBezTo>
                      <a:pt x="515" y="1108"/>
                      <a:pt x="467" y="1092"/>
                      <a:pt x="426" y="1058"/>
                    </a:cubicBezTo>
                    <a:lnTo>
                      <a:pt x="387" y="1084"/>
                    </a:lnTo>
                    <a:cubicBezTo>
                      <a:pt x="439" y="1135"/>
                      <a:pt x="490" y="1161"/>
                      <a:pt x="555" y="1161"/>
                    </a:cubicBezTo>
                    <a:cubicBezTo>
                      <a:pt x="567" y="1164"/>
                      <a:pt x="578" y="1165"/>
                      <a:pt x="589" y="1165"/>
                    </a:cubicBezTo>
                    <a:cubicBezTo>
                      <a:pt x="639" y="1165"/>
                      <a:pt x="683" y="1144"/>
                      <a:pt x="735" y="1123"/>
                    </a:cubicBezTo>
                    <a:cubicBezTo>
                      <a:pt x="761" y="1097"/>
                      <a:pt x="774" y="1084"/>
                      <a:pt x="800" y="1058"/>
                    </a:cubicBezTo>
                    <a:cubicBezTo>
                      <a:pt x="813" y="1032"/>
                      <a:pt x="826" y="994"/>
                      <a:pt x="839" y="968"/>
                    </a:cubicBezTo>
                    <a:cubicBezTo>
                      <a:pt x="852" y="903"/>
                      <a:pt x="852" y="839"/>
                      <a:pt x="839" y="787"/>
                    </a:cubicBezTo>
                    <a:cubicBezTo>
                      <a:pt x="826" y="723"/>
                      <a:pt x="787" y="671"/>
                      <a:pt x="735" y="620"/>
                    </a:cubicBezTo>
                    <a:cubicBezTo>
                      <a:pt x="684" y="581"/>
                      <a:pt x="632" y="555"/>
                      <a:pt x="568" y="542"/>
                    </a:cubicBezTo>
                    <a:cubicBezTo>
                      <a:pt x="503" y="542"/>
                      <a:pt x="439" y="542"/>
                      <a:pt x="374" y="555"/>
                    </a:cubicBezTo>
                    <a:cubicBezTo>
                      <a:pt x="323" y="568"/>
                      <a:pt x="258" y="607"/>
                      <a:pt x="220" y="645"/>
                    </a:cubicBezTo>
                    <a:cubicBezTo>
                      <a:pt x="117" y="723"/>
                      <a:pt x="52" y="839"/>
                      <a:pt x="39" y="968"/>
                    </a:cubicBezTo>
                    <a:cubicBezTo>
                      <a:pt x="0" y="1084"/>
                      <a:pt x="13" y="1213"/>
                      <a:pt x="52" y="1329"/>
                    </a:cubicBezTo>
                    <a:cubicBezTo>
                      <a:pt x="78" y="1355"/>
                      <a:pt x="91" y="1380"/>
                      <a:pt x="104" y="1406"/>
                    </a:cubicBezTo>
                    <a:cubicBezTo>
                      <a:pt x="117" y="1432"/>
                      <a:pt x="129" y="1458"/>
                      <a:pt x="155" y="1484"/>
                    </a:cubicBezTo>
                    <a:cubicBezTo>
                      <a:pt x="194" y="1535"/>
                      <a:pt x="233" y="1574"/>
                      <a:pt x="284" y="1613"/>
                    </a:cubicBezTo>
                    <a:cubicBezTo>
                      <a:pt x="336" y="1638"/>
                      <a:pt x="400" y="1664"/>
                      <a:pt x="452" y="1690"/>
                    </a:cubicBezTo>
                    <a:cubicBezTo>
                      <a:pt x="503" y="1716"/>
                      <a:pt x="568" y="1741"/>
                      <a:pt x="619" y="1754"/>
                    </a:cubicBezTo>
                    <a:cubicBezTo>
                      <a:pt x="677" y="1761"/>
                      <a:pt x="739" y="1764"/>
                      <a:pt x="800" y="1764"/>
                    </a:cubicBezTo>
                    <a:cubicBezTo>
                      <a:pt x="861" y="1764"/>
                      <a:pt x="922" y="1761"/>
                      <a:pt x="980" y="1754"/>
                    </a:cubicBezTo>
                    <a:cubicBezTo>
                      <a:pt x="1097" y="1729"/>
                      <a:pt x="1213" y="1690"/>
                      <a:pt x="1316" y="1638"/>
                    </a:cubicBezTo>
                    <a:cubicBezTo>
                      <a:pt x="1419" y="1587"/>
                      <a:pt x="1509" y="1509"/>
                      <a:pt x="1599" y="1432"/>
                    </a:cubicBezTo>
                    <a:cubicBezTo>
                      <a:pt x="1677" y="1342"/>
                      <a:pt x="1741" y="1251"/>
                      <a:pt x="1806" y="1161"/>
                    </a:cubicBezTo>
                    <a:cubicBezTo>
                      <a:pt x="1922" y="968"/>
                      <a:pt x="2025" y="774"/>
                      <a:pt x="2141" y="594"/>
                    </a:cubicBezTo>
                    <a:cubicBezTo>
                      <a:pt x="2257" y="426"/>
                      <a:pt x="2412" y="284"/>
                      <a:pt x="2605" y="207"/>
                    </a:cubicBezTo>
                    <a:cubicBezTo>
                      <a:pt x="2695" y="168"/>
                      <a:pt x="2799" y="143"/>
                      <a:pt x="2889" y="143"/>
                    </a:cubicBezTo>
                    <a:cubicBezTo>
                      <a:pt x="2940" y="143"/>
                      <a:pt x="2992" y="143"/>
                      <a:pt x="3031" y="155"/>
                    </a:cubicBezTo>
                    <a:cubicBezTo>
                      <a:pt x="3082" y="168"/>
                      <a:pt x="3134" y="194"/>
                      <a:pt x="3173" y="207"/>
                    </a:cubicBezTo>
                    <a:cubicBezTo>
                      <a:pt x="3224" y="233"/>
                      <a:pt x="3263" y="259"/>
                      <a:pt x="3301" y="284"/>
                    </a:cubicBezTo>
                    <a:cubicBezTo>
                      <a:pt x="3327" y="323"/>
                      <a:pt x="3366" y="362"/>
                      <a:pt x="3392" y="400"/>
                    </a:cubicBezTo>
                    <a:cubicBezTo>
                      <a:pt x="3443" y="478"/>
                      <a:pt x="3482" y="581"/>
                      <a:pt x="3495" y="671"/>
                    </a:cubicBezTo>
                    <a:cubicBezTo>
                      <a:pt x="3521" y="774"/>
                      <a:pt x="3508" y="865"/>
                      <a:pt x="3482" y="968"/>
                    </a:cubicBezTo>
                    <a:cubicBezTo>
                      <a:pt x="3456" y="1058"/>
                      <a:pt x="3392" y="1148"/>
                      <a:pt x="3327" y="1213"/>
                    </a:cubicBezTo>
                    <a:cubicBezTo>
                      <a:pt x="3250" y="1277"/>
                      <a:pt x="3160" y="1329"/>
                      <a:pt x="3069" y="1355"/>
                    </a:cubicBezTo>
                    <a:cubicBezTo>
                      <a:pt x="3044" y="1358"/>
                      <a:pt x="3018" y="1359"/>
                      <a:pt x="2992" y="1359"/>
                    </a:cubicBezTo>
                    <a:cubicBezTo>
                      <a:pt x="2915" y="1359"/>
                      <a:pt x="2841" y="1345"/>
                      <a:pt x="2773" y="1316"/>
                    </a:cubicBezTo>
                    <a:cubicBezTo>
                      <a:pt x="2683" y="1290"/>
                      <a:pt x="2605" y="1226"/>
                      <a:pt x="2554" y="1135"/>
                    </a:cubicBezTo>
                    <a:cubicBezTo>
                      <a:pt x="2502" y="1058"/>
                      <a:pt x="2476" y="955"/>
                      <a:pt x="2489" y="865"/>
                    </a:cubicBezTo>
                    <a:cubicBezTo>
                      <a:pt x="2502" y="761"/>
                      <a:pt x="2554" y="684"/>
                      <a:pt x="2631" y="620"/>
                    </a:cubicBezTo>
                    <a:cubicBezTo>
                      <a:pt x="2688" y="582"/>
                      <a:pt x="2758" y="558"/>
                      <a:pt x="2827" y="558"/>
                    </a:cubicBezTo>
                    <a:cubicBezTo>
                      <a:pt x="2852" y="558"/>
                      <a:pt x="2878" y="561"/>
                      <a:pt x="2902" y="568"/>
                    </a:cubicBezTo>
                    <a:cubicBezTo>
                      <a:pt x="2992" y="607"/>
                      <a:pt x="3069" y="671"/>
                      <a:pt x="3095" y="774"/>
                    </a:cubicBezTo>
                    <a:cubicBezTo>
                      <a:pt x="3121" y="865"/>
                      <a:pt x="3082" y="968"/>
                      <a:pt x="3005" y="1019"/>
                    </a:cubicBezTo>
                    <a:cubicBezTo>
                      <a:pt x="2962" y="1055"/>
                      <a:pt x="2908" y="1075"/>
                      <a:pt x="2855" y="1075"/>
                    </a:cubicBezTo>
                    <a:cubicBezTo>
                      <a:pt x="2812" y="1075"/>
                      <a:pt x="2769" y="1061"/>
                      <a:pt x="2734" y="1032"/>
                    </a:cubicBezTo>
                    <a:cubicBezTo>
                      <a:pt x="2670" y="981"/>
                      <a:pt x="2631" y="903"/>
                      <a:pt x="2644" y="826"/>
                    </a:cubicBezTo>
                    <a:cubicBezTo>
                      <a:pt x="2644" y="813"/>
                      <a:pt x="2631" y="813"/>
                      <a:pt x="2631" y="800"/>
                    </a:cubicBezTo>
                    <a:lnTo>
                      <a:pt x="2618" y="800"/>
                    </a:lnTo>
                    <a:cubicBezTo>
                      <a:pt x="2605" y="839"/>
                      <a:pt x="2605" y="890"/>
                      <a:pt x="2618" y="929"/>
                    </a:cubicBezTo>
                    <a:cubicBezTo>
                      <a:pt x="2631" y="981"/>
                      <a:pt x="2670" y="1032"/>
                      <a:pt x="2708" y="1071"/>
                    </a:cubicBezTo>
                    <a:cubicBezTo>
                      <a:pt x="2760" y="1110"/>
                      <a:pt x="2824" y="1135"/>
                      <a:pt x="2876" y="1135"/>
                    </a:cubicBezTo>
                    <a:cubicBezTo>
                      <a:pt x="2940" y="1135"/>
                      <a:pt x="3005" y="1110"/>
                      <a:pt x="3044" y="1071"/>
                    </a:cubicBezTo>
                    <a:cubicBezTo>
                      <a:pt x="3095" y="1045"/>
                      <a:pt x="3134" y="994"/>
                      <a:pt x="3160" y="929"/>
                    </a:cubicBezTo>
                    <a:cubicBezTo>
                      <a:pt x="3185" y="878"/>
                      <a:pt x="3185" y="813"/>
                      <a:pt x="3173" y="749"/>
                    </a:cubicBezTo>
                    <a:cubicBezTo>
                      <a:pt x="3147" y="633"/>
                      <a:pt x="3056" y="529"/>
                      <a:pt x="2940" y="491"/>
                    </a:cubicBezTo>
                    <a:cubicBezTo>
                      <a:pt x="2899" y="477"/>
                      <a:pt x="2854" y="470"/>
                      <a:pt x="2809" y="470"/>
                    </a:cubicBezTo>
                    <a:cubicBezTo>
                      <a:pt x="2728" y="470"/>
                      <a:pt x="2646" y="493"/>
                      <a:pt x="2579" y="542"/>
                    </a:cubicBezTo>
                    <a:cubicBezTo>
                      <a:pt x="2528" y="581"/>
                      <a:pt x="2489" y="620"/>
                      <a:pt x="2450" y="671"/>
                    </a:cubicBezTo>
                    <a:cubicBezTo>
                      <a:pt x="2425" y="723"/>
                      <a:pt x="2399" y="787"/>
                      <a:pt x="2399" y="852"/>
                    </a:cubicBezTo>
                    <a:cubicBezTo>
                      <a:pt x="2373" y="968"/>
                      <a:pt x="2399" y="1097"/>
                      <a:pt x="2463" y="1200"/>
                    </a:cubicBezTo>
                    <a:cubicBezTo>
                      <a:pt x="2528" y="1303"/>
                      <a:pt x="2631" y="1380"/>
                      <a:pt x="2747" y="1432"/>
                    </a:cubicBezTo>
                    <a:cubicBezTo>
                      <a:pt x="2824" y="1461"/>
                      <a:pt x="2916" y="1476"/>
                      <a:pt x="3006" y="1476"/>
                    </a:cubicBezTo>
                    <a:cubicBezTo>
                      <a:pt x="3036" y="1476"/>
                      <a:pt x="3066" y="1474"/>
                      <a:pt x="3095" y="1471"/>
                    </a:cubicBezTo>
                    <a:cubicBezTo>
                      <a:pt x="3224" y="1445"/>
                      <a:pt x="3327" y="1393"/>
                      <a:pt x="3418" y="1303"/>
                    </a:cubicBezTo>
                    <a:cubicBezTo>
                      <a:pt x="3598" y="1135"/>
                      <a:pt x="3688" y="890"/>
                      <a:pt x="3650" y="645"/>
                    </a:cubicBezTo>
                    <a:cubicBezTo>
                      <a:pt x="3624" y="529"/>
                      <a:pt x="3585" y="413"/>
                      <a:pt x="3521" y="323"/>
                    </a:cubicBezTo>
                    <a:cubicBezTo>
                      <a:pt x="3482" y="271"/>
                      <a:pt x="3443" y="220"/>
                      <a:pt x="3405" y="181"/>
                    </a:cubicBezTo>
                    <a:cubicBezTo>
                      <a:pt x="3353" y="143"/>
                      <a:pt x="3301" y="104"/>
                      <a:pt x="3237" y="78"/>
                    </a:cubicBezTo>
                    <a:cubicBezTo>
                      <a:pt x="3185" y="52"/>
                      <a:pt x="3134" y="39"/>
                      <a:pt x="3082" y="14"/>
                    </a:cubicBezTo>
                    <a:cubicBezTo>
                      <a:pt x="3018" y="1"/>
                      <a:pt x="2953" y="1"/>
                      <a:pt x="2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15"/>
              <p:cNvSpPr/>
              <p:nvPr/>
            </p:nvSpPr>
            <p:spPr>
              <a:xfrm>
                <a:off x="8156050" y="1082482"/>
                <a:ext cx="273773" cy="131841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1764" extrusionOk="0">
                    <a:moveTo>
                      <a:pt x="774" y="0"/>
                    </a:moveTo>
                    <a:cubicBezTo>
                      <a:pt x="710" y="0"/>
                      <a:pt x="645" y="0"/>
                      <a:pt x="581" y="13"/>
                    </a:cubicBezTo>
                    <a:cubicBezTo>
                      <a:pt x="529" y="39"/>
                      <a:pt x="478" y="52"/>
                      <a:pt x="426" y="78"/>
                    </a:cubicBezTo>
                    <a:cubicBezTo>
                      <a:pt x="362" y="103"/>
                      <a:pt x="310" y="142"/>
                      <a:pt x="259" y="181"/>
                    </a:cubicBezTo>
                    <a:cubicBezTo>
                      <a:pt x="130" y="310"/>
                      <a:pt x="52" y="477"/>
                      <a:pt x="14" y="658"/>
                    </a:cubicBezTo>
                    <a:cubicBezTo>
                      <a:pt x="1" y="774"/>
                      <a:pt x="14" y="890"/>
                      <a:pt x="52" y="1006"/>
                    </a:cubicBezTo>
                    <a:cubicBezTo>
                      <a:pt x="91" y="1122"/>
                      <a:pt x="156" y="1225"/>
                      <a:pt x="246" y="1303"/>
                    </a:cubicBezTo>
                    <a:cubicBezTo>
                      <a:pt x="364" y="1421"/>
                      <a:pt x="516" y="1478"/>
                      <a:pt x="672" y="1478"/>
                    </a:cubicBezTo>
                    <a:cubicBezTo>
                      <a:pt x="754" y="1478"/>
                      <a:pt x="836" y="1463"/>
                      <a:pt x="916" y="1432"/>
                    </a:cubicBezTo>
                    <a:cubicBezTo>
                      <a:pt x="1032" y="1380"/>
                      <a:pt x="1123" y="1303"/>
                      <a:pt x="1187" y="1200"/>
                    </a:cubicBezTo>
                    <a:cubicBezTo>
                      <a:pt x="1252" y="1096"/>
                      <a:pt x="1277" y="967"/>
                      <a:pt x="1264" y="851"/>
                    </a:cubicBezTo>
                    <a:cubicBezTo>
                      <a:pt x="1252" y="787"/>
                      <a:pt x="1239" y="735"/>
                      <a:pt x="1200" y="684"/>
                    </a:cubicBezTo>
                    <a:cubicBezTo>
                      <a:pt x="1174" y="619"/>
                      <a:pt x="1123" y="581"/>
                      <a:pt x="1071" y="542"/>
                    </a:cubicBezTo>
                    <a:cubicBezTo>
                      <a:pt x="1001" y="498"/>
                      <a:pt x="919" y="472"/>
                      <a:pt x="837" y="472"/>
                    </a:cubicBezTo>
                    <a:cubicBezTo>
                      <a:pt x="799" y="472"/>
                      <a:pt x="760" y="478"/>
                      <a:pt x="723" y="490"/>
                    </a:cubicBezTo>
                    <a:cubicBezTo>
                      <a:pt x="607" y="529"/>
                      <a:pt x="517" y="632"/>
                      <a:pt x="478" y="748"/>
                    </a:cubicBezTo>
                    <a:cubicBezTo>
                      <a:pt x="465" y="813"/>
                      <a:pt x="478" y="877"/>
                      <a:pt x="504" y="942"/>
                    </a:cubicBezTo>
                    <a:cubicBezTo>
                      <a:pt x="517" y="993"/>
                      <a:pt x="555" y="1045"/>
                      <a:pt x="607" y="1083"/>
                    </a:cubicBezTo>
                    <a:cubicBezTo>
                      <a:pt x="658" y="1122"/>
                      <a:pt x="723" y="1135"/>
                      <a:pt x="774" y="1135"/>
                    </a:cubicBezTo>
                    <a:cubicBezTo>
                      <a:pt x="839" y="1135"/>
                      <a:pt x="903" y="1122"/>
                      <a:pt x="955" y="1083"/>
                    </a:cubicBezTo>
                    <a:cubicBezTo>
                      <a:pt x="994" y="1032"/>
                      <a:pt x="1032" y="980"/>
                      <a:pt x="1045" y="929"/>
                    </a:cubicBezTo>
                    <a:cubicBezTo>
                      <a:pt x="1058" y="890"/>
                      <a:pt x="1058" y="851"/>
                      <a:pt x="1045" y="813"/>
                    </a:cubicBezTo>
                    <a:lnTo>
                      <a:pt x="1019" y="813"/>
                    </a:lnTo>
                    <a:cubicBezTo>
                      <a:pt x="1019" y="813"/>
                      <a:pt x="1019" y="813"/>
                      <a:pt x="1019" y="826"/>
                    </a:cubicBezTo>
                    <a:cubicBezTo>
                      <a:pt x="1032" y="903"/>
                      <a:pt x="994" y="980"/>
                      <a:pt x="929" y="1032"/>
                    </a:cubicBezTo>
                    <a:cubicBezTo>
                      <a:pt x="890" y="1064"/>
                      <a:pt x="842" y="1080"/>
                      <a:pt x="794" y="1080"/>
                    </a:cubicBezTo>
                    <a:cubicBezTo>
                      <a:pt x="745" y="1080"/>
                      <a:pt x="697" y="1064"/>
                      <a:pt x="658" y="1032"/>
                    </a:cubicBezTo>
                    <a:cubicBezTo>
                      <a:pt x="581" y="967"/>
                      <a:pt x="555" y="864"/>
                      <a:pt x="568" y="774"/>
                    </a:cubicBezTo>
                    <a:cubicBezTo>
                      <a:pt x="594" y="671"/>
                      <a:pt x="671" y="606"/>
                      <a:pt x="762" y="568"/>
                    </a:cubicBezTo>
                    <a:cubicBezTo>
                      <a:pt x="786" y="561"/>
                      <a:pt x="811" y="558"/>
                      <a:pt x="836" y="558"/>
                    </a:cubicBezTo>
                    <a:cubicBezTo>
                      <a:pt x="905" y="558"/>
                      <a:pt x="976" y="581"/>
                      <a:pt x="1032" y="619"/>
                    </a:cubicBezTo>
                    <a:cubicBezTo>
                      <a:pt x="1110" y="684"/>
                      <a:pt x="1161" y="774"/>
                      <a:pt x="1174" y="864"/>
                    </a:cubicBezTo>
                    <a:cubicBezTo>
                      <a:pt x="1187" y="967"/>
                      <a:pt x="1161" y="1058"/>
                      <a:pt x="1110" y="1148"/>
                    </a:cubicBezTo>
                    <a:cubicBezTo>
                      <a:pt x="1058" y="1225"/>
                      <a:pt x="981" y="1290"/>
                      <a:pt x="890" y="1328"/>
                    </a:cubicBezTo>
                    <a:cubicBezTo>
                      <a:pt x="824" y="1347"/>
                      <a:pt x="751" y="1359"/>
                      <a:pt x="677" y="1359"/>
                    </a:cubicBezTo>
                    <a:cubicBezTo>
                      <a:pt x="649" y="1359"/>
                      <a:pt x="622" y="1358"/>
                      <a:pt x="594" y="1354"/>
                    </a:cubicBezTo>
                    <a:cubicBezTo>
                      <a:pt x="504" y="1328"/>
                      <a:pt x="413" y="1277"/>
                      <a:pt x="349" y="1212"/>
                    </a:cubicBezTo>
                    <a:cubicBezTo>
                      <a:pt x="272" y="1148"/>
                      <a:pt x="220" y="1058"/>
                      <a:pt x="181" y="967"/>
                    </a:cubicBezTo>
                    <a:cubicBezTo>
                      <a:pt x="156" y="877"/>
                      <a:pt x="143" y="774"/>
                      <a:pt x="168" y="671"/>
                    </a:cubicBezTo>
                    <a:cubicBezTo>
                      <a:pt x="181" y="581"/>
                      <a:pt x="220" y="477"/>
                      <a:pt x="272" y="400"/>
                    </a:cubicBezTo>
                    <a:cubicBezTo>
                      <a:pt x="310" y="361"/>
                      <a:pt x="336" y="323"/>
                      <a:pt x="375" y="284"/>
                    </a:cubicBezTo>
                    <a:cubicBezTo>
                      <a:pt x="413" y="258"/>
                      <a:pt x="452" y="232"/>
                      <a:pt x="491" y="207"/>
                    </a:cubicBezTo>
                    <a:cubicBezTo>
                      <a:pt x="542" y="194"/>
                      <a:pt x="581" y="168"/>
                      <a:pt x="633" y="155"/>
                    </a:cubicBezTo>
                    <a:cubicBezTo>
                      <a:pt x="684" y="155"/>
                      <a:pt x="723" y="142"/>
                      <a:pt x="774" y="142"/>
                    </a:cubicBezTo>
                    <a:cubicBezTo>
                      <a:pt x="878" y="142"/>
                      <a:pt x="981" y="168"/>
                      <a:pt x="1071" y="207"/>
                    </a:cubicBezTo>
                    <a:cubicBezTo>
                      <a:pt x="1252" y="284"/>
                      <a:pt x="1419" y="426"/>
                      <a:pt x="1522" y="606"/>
                    </a:cubicBezTo>
                    <a:cubicBezTo>
                      <a:pt x="1651" y="774"/>
                      <a:pt x="1742" y="967"/>
                      <a:pt x="1870" y="1161"/>
                    </a:cubicBezTo>
                    <a:cubicBezTo>
                      <a:pt x="1922" y="1251"/>
                      <a:pt x="1999" y="1354"/>
                      <a:pt x="2077" y="1432"/>
                    </a:cubicBezTo>
                    <a:cubicBezTo>
                      <a:pt x="2154" y="1522"/>
                      <a:pt x="2257" y="1586"/>
                      <a:pt x="2360" y="1638"/>
                    </a:cubicBezTo>
                    <a:cubicBezTo>
                      <a:pt x="2464" y="1702"/>
                      <a:pt x="2580" y="1728"/>
                      <a:pt x="2696" y="1754"/>
                    </a:cubicBezTo>
                    <a:cubicBezTo>
                      <a:pt x="2754" y="1760"/>
                      <a:pt x="2812" y="1764"/>
                      <a:pt x="2870" y="1764"/>
                    </a:cubicBezTo>
                    <a:cubicBezTo>
                      <a:pt x="2928" y="1764"/>
                      <a:pt x="2986" y="1760"/>
                      <a:pt x="3044" y="1754"/>
                    </a:cubicBezTo>
                    <a:cubicBezTo>
                      <a:pt x="3108" y="1741"/>
                      <a:pt x="3160" y="1728"/>
                      <a:pt x="3224" y="1702"/>
                    </a:cubicBezTo>
                    <a:cubicBezTo>
                      <a:pt x="3276" y="1677"/>
                      <a:pt x="3328" y="1638"/>
                      <a:pt x="3379" y="1612"/>
                    </a:cubicBezTo>
                    <a:cubicBezTo>
                      <a:pt x="3431" y="1573"/>
                      <a:pt x="3482" y="1535"/>
                      <a:pt x="3521" y="1483"/>
                    </a:cubicBezTo>
                    <a:cubicBezTo>
                      <a:pt x="3534" y="1457"/>
                      <a:pt x="3560" y="1432"/>
                      <a:pt x="3573" y="1406"/>
                    </a:cubicBezTo>
                    <a:cubicBezTo>
                      <a:pt x="3585" y="1380"/>
                      <a:pt x="3598" y="1367"/>
                      <a:pt x="3611" y="1328"/>
                    </a:cubicBezTo>
                    <a:cubicBezTo>
                      <a:pt x="3650" y="1212"/>
                      <a:pt x="3663" y="1083"/>
                      <a:pt x="3624" y="967"/>
                    </a:cubicBezTo>
                    <a:cubicBezTo>
                      <a:pt x="3598" y="838"/>
                      <a:pt x="3534" y="735"/>
                      <a:pt x="3444" y="645"/>
                    </a:cubicBezTo>
                    <a:cubicBezTo>
                      <a:pt x="3392" y="606"/>
                      <a:pt x="3340" y="581"/>
                      <a:pt x="3276" y="555"/>
                    </a:cubicBezTo>
                    <a:cubicBezTo>
                      <a:pt x="3250" y="548"/>
                      <a:pt x="3221" y="545"/>
                      <a:pt x="3191" y="545"/>
                    </a:cubicBezTo>
                    <a:cubicBezTo>
                      <a:pt x="3160" y="545"/>
                      <a:pt x="3128" y="548"/>
                      <a:pt x="3095" y="555"/>
                    </a:cubicBezTo>
                    <a:cubicBezTo>
                      <a:pt x="3031" y="555"/>
                      <a:pt x="2967" y="581"/>
                      <a:pt x="2915" y="632"/>
                    </a:cubicBezTo>
                    <a:cubicBezTo>
                      <a:pt x="2876" y="671"/>
                      <a:pt x="2838" y="722"/>
                      <a:pt x="2812" y="787"/>
                    </a:cubicBezTo>
                    <a:cubicBezTo>
                      <a:pt x="2799" y="851"/>
                      <a:pt x="2799" y="916"/>
                      <a:pt x="2812" y="967"/>
                    </a:cubicBezTo>
                    <a:cubicBezTo>
                      <a:pt x="2825" y="1006"/>
                      <a:pt x="2838" y="1032"/>
                      <a:pt x="2850" y="1058"/>
                    </a:cubicBezTo>
                    <a:cubicBezTo>
                      <a:pt x="2876" y="1083"/>
                      <a:pt x="2902" y="1109"/>
                      <a:pt x="2928" y="1122"/>
                    </a:cubicBezTo>
                    <a:cubicBezTo>
                      <a:pt x="2967" y="1151"/>
                      <a:pt x="3012" y="1166"/>
                      <a:pt x="3055" y="1166"/>
                    </a:cubicBezTo>
                    <a:cubicBezTo>
                      <a:pt x="3069" y="1166"/>
                      <a:pt x="3083" y="1164"/>
                      <a:pt x="3095" y="1161"/>
                    </a:cubicBezTo>
                    <a:cubicBezTo>
                      <a:pt x="3160" y="1161"/>
                      <a:pt x="3224" y="1135"/>
                      <a:pt x="3263" y="1083"/>
                    </a:cubicBezTo>
                    <a:lnTo>
                      <a:pt x="3224" y="1058"/>
                    </a:lnTo>
                    <a:cubicBezTo>
                      <a:pt x="3189" y="1093"/>
                      <a:pt x="3138" y="1113"/>
                      <a:pt x="3086" y="1113"/>
                    </a:cubicBezTo>
                    <a:cubicBezTo>
                      <a:pt x="3044" y="1113"/>
                      <a:pt x="3001" y="1100"/>
                      <a:pt x="2967" y="1071"/>
                    </a:cubicBezTo>
                    <a:cubicBezTo>
                      <a:pt x="2889" y="1006"/>
                      <a:pt x="2863" y="903"/>
                      <a:pt x="2902" y="813"/>
                    </a:cubicBezTo>
                    <a:cubicBezTo>
                      <a:pt x="2915" y="774"/>
                      <a:pt x="2954" y="735"/>
                      <a:pt x="2979" y="710"/>
                    </a:cubicBezTo>
                    <a:cubicBezTo>
                      <a:pt x="3018" y="684"/>
                      <a:pt x="3070" y="658"/>
                      <a:pt x="3108" y="658"/>
                    </a:cubicBezTo>
                    <a:cubicBezTo>
                      <a:pt x="3122" y="656"/>
                      <a:pt x="3135" y="655"/>
                      <a:pt x="3148" y="655"/>
                    </a:cubicBezTo>
                    <a:cubicBezTo>
                      <a:pt x="3234" y="655"/>
                      <a:pt x="3310" y="692"/>
                      <a:pt x="3366" y="748"/>
                    </a:cubicBezTo>
                    <a:cubicBezTo>
                      <a:pt x="3444" y="813"/>
                      <a:pt x="3482" y="903"/>
                      <a:pt x="3508" y="993"/>
                    </a:cubicBezTo>
                    <a:cubicBezTo>
                      <a:pt x="3521" y="1083"/>
                      <a:pt x="3508" y="1187"/>
                      <a:pt x="3469" y="1264"/>
                    </a:cubicBezTo>
                    <a:cubicBezTo>
                      <a:pt x="3457" y="1290"/>
                      <a:pt x="3444" y="1316"/>
                      <a:pt x="3431" y="1328"/>
                    </a:cubicBezTo>
                    <a:cubicBezTo>
                      <a:pt x="3418" y="1354"/>
                      <a:pt x="3405" y="1380"/>
                      <a:pt x="3392" y="1393"/>
                    </a:cubicBezTo>
                    <a:cubicBezTo>
                      <a:pt x="3353" y="1432"/>
                      <a:pt x="3328" y="1457"/>
                      <a:pt x="3276" y="1483"/>
                    </a:cubicBezTo>
                    <a:cubicBezTo>
                      <a:pt x="3237" y="1509"/>
                      <a:pt x="3199" y="1535"/>
                      <a:pt x="3147" y="1561"/>
                    </a:cubicBezTo>
                    <a:cubicBezTo>
                      <a:pt x="3108" y="1573"/>
                      <a:pt x="3057" y="1586"/>
                      <a:pt x="3005" y="1599"/>
                    </a:cubicBezTo>
                    <a:cubicBezTo>
                      <a:pt x="2960" y="1606"/>
                      <a:pt x="2912" y="1609"/>
                      <a:pt x="2862" y="1609"/>
                    </a:cubicBezTo>
                    <a:cubicBezTo>
                      <a:pt x="2812" y="1609"/>
                      <a:pt x="2760" y="1606"/>
                      <a:pt x="2709" y="1599"/>
                    </a:cubicBezTo>
                    <a:cubicBezTo>
                      <a:pt x="2605" y="1586"/>
                      <a:pt x="2515" y="1548"/>
                      <a:pt x="2425" y="1509"/>
                    </a:cubicBezTo>
                    <a:cubicBezTo>
                      <a:pt x="2335" y="1457"/>
                      <a:pt x="2257" y="1393"/>
                      <a:pt x="2180" y="1328"/>
                    </a:cubicBezTo>
                    <a:cubicBezTo>
                      <a:pt x="2103" y="1251"/>
                      <a:pt x="2051" y="1161"/>
                      <a:pt x="1987" y="1071"/>
                    </a:cubicBezTo>
                    <a:cubicBezTo>
                      <a:pt x="1870" y="890"/>
                      <a:pt x="1767" y="697"/>
                      <a:pt x="1638" y="516"/>
                    </a:cubicBezTo>
                    <a:cubicBezTo>
                      <a:pt x="1574" y="413"/>
                      <a:pt x="1497" y="336"/>
                      <a:pt x="1419" y="258"/>
                    </a:cubicBezTo>
                    <a:cubicBezTo>
                      <a:pt x="1329" y="181"/>
                      <a:pt x="1226" y="116"/>
                      <a:pt x="1123" y="65"/>
                    </a:cubicBezTo>
                    <a:cubicBezTo>
                      <a:pt x="1007" y="26"/>
                      <a:pt x="890" y="0"/>
                      <a:pt x="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27" name="Google Shape;2327;p15"/>
            <p:cNvGrpSpPr/>
            <p:nvPr/>
          </p:nvGrpSpPr>
          <p:grpSpPr>
            <a:xfrm>
              <a:off x="989955" y="1149073"/>
              <a:ext cx="7163972" cy="64150"/>
              <a:chOff x="1299890" y="844622"/>
              <a:chExt cx="6544233" cy="64143"/>
            </a:xfrm>
          </p:grpSpPr>
          <p:grpSp>
            <p:nvGrpSpPr>
              <p:cNvPr id="2328" name="Google Shape;2328;p15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329" name="Google Shape;2329;p15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0" name="Google Shape;2330;p15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1" name="Google Shape;2331;p15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2" name="Google Shape;2332;p15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3" name="Google Shape;2333;p15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4" name="Google Shape;2334;p15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5" name="Google Shape;2335;p15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6" name="Google Shape;2336;p15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7" name="Google Shape;2337;p15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8" name="Google Shape;2338;p15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9" name="Google Shape;2339;p15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0" name="Google Shape;2340;p15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1" name="Google Shape;2341;p15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2" name="Google Shape;2342;p15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3" name="Google Shape;2343;p15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4" name="Google Shape;2344;p15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5" name="Google Shape;2345;p15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6" name="Google Shape;2346;p15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7" name="Google Shape;2347;p15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8" name="Google Shape;2348;p15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9" name="Google Shape;2349;p15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0" name="Google Shape;2350;p15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1" name="Google Shape;2351;p15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2" name="Google Shape;2352;p15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3" name="Google Shape;2353;p15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4" name="Google Shape;2354;p15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5" name="Google Shape;2355;p15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6" name="Google Shape;2356;p15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7" name="Google Shape;2357;p15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8" name="Google Shape;2358;p15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9" name="Google Shape;2359;p15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0" name="Google Shape;2360;p15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1" name="Google Shape;2361;p15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62" name="Google Shape;2362;p15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363" name="Google Shape;2363;p15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4" name="Google Shape;2364;p15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5" name="Google Shape;2365;p15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6" name="Google Shape;2366;p15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7" name="Google Shape;2367;p15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8" name="Google Shape;2368;p15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9" name="Google Shape;2369;p15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0" name="Google Shape;2370;p15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1" name="Google Shape;2371;p15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2" name="Google Shape;2372;p15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3" name="Google Shape;2373;p15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4" name="Google Shape;2374;p15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5" name="Google Shape;2375;p15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6" name="Google Shape;2376;p15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7" name="Google Shape;2377;p15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8" name="Google Shape;2378;p15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9" name="Google Shape;2379;p15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0" name="Google Shape;2380;p15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15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15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15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15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5" name="Google Shape;2385;p15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6" name="Google Shape;2386;p15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7" name="Google Shape;2387;p15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8" name="Google Shape;2388;p15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9" name="Google Shape;2389;p15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0" name="Google Shape;2390;p15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1" name="Google Shape;2391;p15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2" name="Google Shape;2392;p15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3" name="Google Shape;2393;p15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4" name="Google Shape;2394;p15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5" name="Google Shape;2395;p15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610437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preserve="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4" name="Google Shape;2564;p19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2565" name="Google Shape;2565;p19"/>
          <p:cNvSpPr txBox="1">
            <a:spLocks noGrp="1"/>
          </p:cNvSpPr>
          <p:nvPr>
            <p:ph type="title" hasCustomPrompt="1"/>
          </p:nvPr>
        </p:nvSpPr>
        <p:spPr>
          <a:xfrm flipH="1">
            <a:off x="10636446" y="4037994"/>
            <a:ext cx="3618600" cy="221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5999" b="1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66" name="Google Shape;2566;p19"/>
          <p:cNvSpPr txBox="1">
            <a:spLocks noGrp="1"/>
          </p:cNvSpPr>
          <p:nvPr>
            <p:ph type="title" idx="2"/>
          </p:nvPr>
        </p:nvSpPr>
        <p:spPr>
          <a:xfrm>
            <a:off x="2421101" y="3641201"/>
            <a:ext cx="7084800" cy="16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1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567" name="Google Shape;2567;p19"/>
          <p:cNvSpPr txBox="1">
            <a:spLocks noGrp="1"/>
          </p:cNvSpPr>
          <p:nvPr>
            <p:ph type="subTitle" idx="1"/>
          </p:nvPr>
        </p:nvSpPr>
        <p:spPr>
          <a:xfrm>
            <a:off x="4063850" y="5387618"/>
            <a:ext cx="5442000" cy="125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68" name="Google Shape;2568;p19"/>
          <p:cNvGrpSpPr/>
          <p:nvPr/>
        </p:nvGrpSpPr>
        <p:grpSpPr>
          <a:xfrm>
            <a:off x="1428418" y="711634"/>
            <a:ext cx="15431762" cy="628184"/>
            <a:chOff x="714181" y="414418"/>
            <a:chExt cx="7556440" cy="307601"/>
          </a:xfrm>
        </p:grpSpPr>
        <p:grpSp>
          <p:nvGrpSpPr>
            <p:cNvPr id="2569" name="Google Shape;2569;p19"/>
            <p:cNvGrpSpPr/>
            <p:nvPr/>
          </p:nvGrpSpPr>
          <p:grpSpPr>
            <a:xfrm>
              <a:off x="882905" y="536157"/>
              <a:ext cx="7163972" cy="64150"/>
              <a:chOff x="1299890" y="844622"/>
              <a:chExt cx="6544233" cy="64143"/>
            </a:xfrm>
          </p:grpSpPr>
          <p:grpSp>
            <p:nvGrpSpPr>
              <p:cNvPr id="2570" name="Google Shape;2570;p19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571" name="Google Shape;2571;p19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2" name="Google Shape;2572;p19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3" name="Google Shape;2573;p19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4" name="Google Shape;2574;p19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5" name="Google Shape;2575;p19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6" name="Google Shape;2576;p19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7" name="Google Shape;2577;p19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8" name="Google Shape;2578;p19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9" name="Google Shape;2579;p19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0" name="Google Shape;2580;p19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1" name="Google Shape;2581;p19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2" name="Google Shape;2582;p19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3" name="Google Shape;2583;p19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4" name="Google Shape;2584;p19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5" name="Google Shape;2585;p19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6" name="Google Shape;2586;p19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7" name="Google Shape;2587;p19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8" name="Google Shape;2588;p19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9" name="Google Shape;2589;p19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0" name="Google Shape;2590;p19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1" name="Google Shape;2591;p19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2" name="Google Shape;2592;p19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3" name="Google Shape;2593;p19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4" name="Google Shape;2594;p19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5" name="Google Shape;2595;p19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6" name="Google Shape;2596;p19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7" name="Google Shape;2597;p19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8" name="Google Shape;2598;p19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9" name="Google Shape;2599;p19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0" name="Google Shape;2600;p19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1" name="Google Shape;2601;p19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2" name="Google Shape;2602;p19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3" name="Google Shape;2603;p19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04" name="Google Shape;2604;p19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605" name="Google Shape;2605;p19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6" name="Google Shape;2606;p19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7" name="Google Shape;2607;p19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8" name="Google Shape;2608;p19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9" name="Google Shape;2609;p19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0" name="Google Shape;2610;p19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1" name="Google Shape;2611;p19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2" name="Google Shape;2612;p19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3" name="Google Shape;2613;p19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4" name="Google Shape;2614;p19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5" name="Google Shape;2615;p19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6" name="Google Shape;2616;p19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7" name="Google Shape;2617;p19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8" name="Google Shape;2618;p19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9" name="Google Shape;2619;p19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0" name="Google Shape;2620;p19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1" name="Google Shape;2621;p19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2" name="Google Shape;2622;p19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3" name="Google Shape;2623;p19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4" name="Google Shape;2624;p19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5" name="Google Shape;2625;p19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6" name="Google Shape;2626;p19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7" name="Google Shape;2627;p19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8" name="Google Shape;2628;p19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9" name="Google Shape;2629;p19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0" name="Google Shape;2630;p19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1" name="Google Shape;2631;p19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2" name="Google Shape;2632;p19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3" name="Google Shape;2633;p19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4" name="Google Shape;2634;p19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5" name="Google Shape;2635;p19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6" name="Google Shape;2636;p19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7" name="Google Shape;2637;p19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638" name="Google Shape;2638;p19"/>
            <p:cNvGrpSpPr/>
            <p:nvPr/>
          </p:nvGrpSpPr>
          <p:grpSpPr>
            <a:xfrm>
              <a:off x="714181" y="414418"/>
              <a:ext cx="310295" cy="307601"/>
              <a:chOff x="1969331" y="802493"/>
              <a:chExt cx="310295" cy="307601"/>
            </a:xfrm>
          </p:grpSpPr>
          <p:sp>
            <p:nvSpPr>
              <p:cNvPr id="2639" name="Google Shape;2639;p19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40" name="Google Shape;2640;p19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641" name="Google Shape;2641;p19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2" name="Google Shape;2642;p19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3" name="Google Shape;2643;p19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4" name="Google Shape;2644;p19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5" name="Google Shape;2645;p19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6" name="Google Shape;2646;p19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647" name="Google Shape;2647;p19"/>
            <p:cNvGrpSpPr/>
            <p:nvPr/>
          </p:nvGrpSpPr>
          <p:grpSpPr>
            <a:xfrm flipH="1">
              <a:off x="7960325" y="414418"/>
              <a:ext cx="310295" cy="307601"/>
              <a:chOff x="1969331" y="802493"/>
              <a:chExt cx="310295" cy="307601"/>
            </a:xfrm>
          </p:grpSpPr>
          <p:sp>
            <p:nvSpPr>
              <p:cNvPr id="2648" name="Google Shape;2648;p19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49" name="Google Shape;2649;p19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650" name="Google Shape;2650;p19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1" name="Google Shape;2651;p19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2" name="Google Shape;2652;p19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3" name="Google Shape;2653;p19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19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19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656" name="Google Shape;2656;p19"/>
          <p:cNvGrpSpPr/>
          <p:nvPr/>
        </p:nvGrpSpPr>
        <p:grpSpPr>
          <a:xfrm>
            <a:off x="1428429" y="8947162"/>
            <a:ext cx="15431762" cy="628184"/>
            <a:chOff x="946206" y="1234018"/>
            <a:chExt cx="7556440" cy="307601"/>
          </a:xfrm>
        </p:grpSpPr>
        <p:grpSp>
          <p:nvGrpSpPr>
            <p:cNvPr id="2657" name="Google Shape;2657;p19"/>
            <p:cNvGrpSpPr/>
            <p:nvPr/>
          </p:nvGrpSpPr>
          <p:grpSpPr>
            <a:xfrm>
              <a:off x="1114930" y="1355757"/>
              <a:ext cx="7163972" cy="64150"/>
              <a:chOff x="1299890" y="844622"/>
              <a:chExt cx="6544233" cy="64143"/>
            </a:xfrm>
          </p:grpSpPr>
          <p:grpSp>
            <p:nvGrpSpPr>
              <p:cNvPr id="2658" name="Google Shape;2658;p19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659" name="Google Shape;2659;p19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19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19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19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19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19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19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19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19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19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19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0" name="Google Shape;2670;p19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1" name="Google Shape;2671;p19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2" name="Google Shape;2672;p19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3" name="Google Shape;2673;p19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4" name="Google Shape;2674;p19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5" name="Google Shape;2675;p19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6" name="Google Shape;2676;p19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7" name="Google Shape;2677;p19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8" name="Google Shape;2678;p19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9" name="Google Shape;2679;p19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0" name="Google Shape;2680;p19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1" name="Google Shape;2681;p19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2" name="Google Shape;2682;p19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3" name="Google Shape;2683;p19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4" name="Google Shape;2684;p19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5" name="Google Shape;2685;p19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6" name="Google Shape;2686;p19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7" name="Google Shape;2687;p19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8" name="Google Shape;2688;p19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9" name="Google Shape;2689;p19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0" name="Google Shape;2690;p19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1" name="Google Shape;2691;p19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92" name="Google Shape;2692;p19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693" name="Google Shape;2693;p19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4" name="Google Shape;2694;p19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5" name="Google Shape;2695;p19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6" name="Google Shape;2696;p19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7" name="Google Shape;2697;p19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8" name="Google Shape;2698;p19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9" name="Google Shape;2699;p19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0" name="Google Shape;2700;p19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1" name="Google Shape;2701;p19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2" name="Google Shape;2702;p19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3" name="Google Shape;2703;p19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4" name="Google Shape;2704;p19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5" name="Google Shape;2705;p19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6" name="Google Shape;2706;p19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7" name="Google Shape;2707;p19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8" name="Google Shape;2708;p19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9" name="Google Shape;2709;p19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0" name="Google Shape;2710;p19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1" name="Google Shape;2711;p19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2" name="Google Shape;2712;p19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3" name="Google Shape;2713;p19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4" name="Google Shape;2714;p19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5" name="Google Shape;2715;p19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6" name="Google Shape;2716;p19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7" name="Google Shape;2717;p19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8" name="Google Shape;2718;p19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9" name="Google Shape;2719;p19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19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19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19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19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19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19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26" name="Google Shape;2726;p19"/>
            <p:cNvGrpSpPr/>
            <p:nvPr/>
          </p:nvGrpSpPr>
          <p:grpSpPr>
            <a:xfrm>
              <a:off x="946206" y="1234018"/>
              <a:ext cx="310295" cy="307601"/>
              <a:chOff x="1969331" y="802493"/>
              <a:chExt cx="310295" cy="307601"/>
            </a:xfrm>
          </p:grpSpPr>
          <p:sp>
            <p:nvSpPr>
              <p:cNvPr id="2727" name="Google Shape;2727;p19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728" name="Google Shape;2728;p19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729" name="Google Shape;2729;p19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0" name="Google Shape;2730;p19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1" name="Google Shape;2731;p19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2" name="Google Shape;2732;p19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3" name="Google Shape;2733;p19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4" name="Google Shape;2734;p19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35" name="Google Shape;2735;p19"/>
            <p:cNvGrpSpPr/>
            <p:nvPr/>
          </p:nvGrpSpPr>
          <p:grpSpPr>
            <a:xfrm flipH="1">
              <a:off x="8192350" y="1234018"/>
              <a:ext cx="310295" cy="307601"/>
              <a:chOff x="1969331" y="802493"/>
              <a:chExt cx="310295" cy="307601"/>
            </a:xfrm>
          </p:grpSpPr>
          <p:sp>
            <p:nvSpPr>
              <p:cNvPr id="2736" name="Google Shape;2736;p19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737" name="Google Shape;2737;p19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738" name="Google Shape;2738;p19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9" name="Google Shape;2739;p19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0" name="Google Shape;2740;p19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1" name="Google Shape;2741;p19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2" name="Google Shape;2742;p19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3" name="Google Shape;2743;p19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744" name="Google Shape;2744;p19"/>
          <p:cNvGrpSpPr/>
          <p:nvPr/>
        </p:nvGrpSpPr>
        <p:grpSpPr>
          <a:xfrm flipH="1">
            <a:off x="589930" y="131123"/>
            <a:ext cx="2999996" cy="2470973"/>
            <a:chOff x="5342550" y="4109652"/>
            <a:chExt cx="1131049" cy="931599"/>
          </a:xfrm>
        </p:grpSpPr>
        <p:sp>
          <p:nvSpPr>
            <p:cNvPr id="2745" name="Google Shape;2745;p19"/>
            <p:cNvSpPr/>
            <p:nvPr/>
          </p:nvSpPr>
          <p:spPr>
            <a:xfrm rot="10800000">
              <a:off x="5342550" y="4692726"/>
              <a:ext cx="507430" cy="348524"/>
            </a:xfrm>
            <a:custGeom>
              <a:avLst/>
              <a:gdLst/>
              <a:ahLst/>
              <a:cxnLst/>
              <a:rect l="l" t="t" r="r" b="b"/>
              <a:pathLst>
                <a:path w="2066" h="1419" extrusionOk="0">
                  <a:moveTo>
                    <a:pt x="1137" y="168"/>
                  </a:moveTo>
                  <a:cubicBezTo>
                    <a:pt x="1215" y="168"/>
                    <a:pt x="1227" y="220"/>
                    <a:pt x="1227" y="297"/>
                  </a:cubicBezTo>
                  <a:cubicBezTo>
                    <a:pt x="1137" y="297"/>
                    <a:pt x="1150" y="233"/>
                    <a:pt x="1137" y="168"/>
                  </a:cubicBezTo>
                  <a:close/>
                  <a:moveTo>
                    <a:pt x="1189" y="0"/>
                  </a:moveTo>
                  <a:lnTo>
                    <a:pt x="1099" y="91"/>
                  </a:lnTo>
                  <a:cubicBezTo>
                    <a:pt x="1073" y="181"/>
                    <a:pt x="1047" y="284"/>
                    <a:pt x="1047" y="387"/>
                  </a:cubicBezTo>
                  <a:lnTo>
                    <a:pt x="854" y="439"/>
                  </a:lnTo>
                  <a:cubicBezTo>
                    <a:pt x="801" y="456"/>
                    <a:pt x="748" y="498"/>
                    <a:pt x="695" y="498"/>
                  </a:cubicBezTo>
                  <a:cubicBezTo>
                    <a:pt x="671" y="498"/>
                    <a:pt x="646" y="489"/>
                    <a:pt x="621" y="465"/>
                  </a:cubicBezTo>
                  <a:cubicBezTo>
                    <a:pt x="552" y="534"/>
                    <a:pt x="462" y="583"/>
                    <a:pt x="370" y="583"/>
                  </a:cubicBezTo>
                  <a:cubicBezTo>
                    <a:pt x="359" y="583"/>
                    <a:pt x="348" y="582"/>
                    <a:pt x="338" y="581"/>
                  </a:cubicBezTo>
                  <a:cubicBezTo>
                    <a:pt x="273" y="581"/>
                    <a:pt x="183" y="619"/>
                    <a:pt x="209" y="723"/>
                  </a:cubicBezTo>
                  <a:cubicBezTo>
                    <a:pt x="196" y="735"/>
                    <a:pt x="170" y="761"/>
                    <a:pt x="183" y="787"/>
                  </a:cubicBezTo>
                  <a:cubicBezTo>
                    <a:pt x="144" y="826"/>
                    <a:pt x="106" y="839"/>
                    <a:pt x="54" y="839"/>
                  </a:cubicBezTo>
                  <a:cubicBezTo>
                    <a:pt x="38" y="829"/>
                    <a:pt x="27" y="825"/>
                    <a:pt x="21" y="825"/>
                  </a:cubicBezTo>
                  <a:cubicBezTo>
                    <a:pt x="1" y="825"/>
                    <a:pt x="15" y="861"/>
                    <a:pt x="15" y="890"/>
                  </a:cubicBezTo>
                  <a:cubicBezTo>
                    <a:pt x="29" y="886"/>
                    <a:pt x="42" y="884"/>
                    <a:pt x="55" y="884"/>
                  </a:cubicBezTo>
                  <a:cubicBezTo>
                    <a:pt x="127" y="884"/>
                    <a:pt x="181" y="942"/>
                    <a:pt x="170" y="1019"/>
                  </a:cubicBezTo>
                  <a:cubicBezTo>
                    <a:pt x="170" y="1077"/>
                    <a:pt x="186" y="1087"/>
                    <a:pt x="210" y="1087"/>
                  </a:cubicBezTo>
                  <a:cubicBezTo>
                    <a:pt x="225" y="1087"/>
                    <a:pt x="242" y="1084"/>
                    <a:pt x="260" y="1084"/>
                  </a:cubicBezTo>
                  <a:cubicBezTo>
                    <a:pt x="286" y="1084"/>
                    <a:pt x="312" y="1096"/>
                    <a:pt x="325" y="1135"/>
                  </a:cubicBezTo>
                  <a:lnTo>
                    <a:pt x="480" y="1135"/>
                  </a:lnTo>
                  <a:cubicBezTo>
                    <a:pt x="492" y="1129"/>
                    <a:pt x="502" y="1127"/>
                    <a:pt x="512" y="1127"/>
                  </a:cubicBezTo>
                  <a:cubicBezTo>
                    <a:pt x="543" y="1127"/>
                    <a:pt x="563" y="1154"/>
                    <a:pt x="583" y="1174"/>
                  </a:cubicBezTo>
                  <a:cubicBezTo>
                    <a:pt x="684" y="1241"/>
                    <a:pt x="805" y="1279"/>
                    <a:pt x="920" y="1279"/>
                  </a:cubicBezTo>
                  <a:cubicBezTo>
                    <a:pt x="937" y="1279"/>
                    <a:pt x="953" y="1279"/>
                    <a:pt x="970" y="1277"/>
                  </a:cubicBezTo>
                  <a:cubicBezTo>
                    <a:pt x="995" y="1277"/>
                    <a:pt x="1008" y="1303"/>
                    <a:pt x="1021" y="1316"/>
                  </a:cubicBezTo>
                  <a:cubicBezTo>
                    <a:pt x="1031" y="1335"/>
                    <a:pt x="1047" y="1347"/>
                    <a:pt x="1065" y="1347"/>
                  </a:cubicBezTo>
                  <a:cubicBezTo>
                    <a:pt x="1072" y="1347"/>
                    <a:pt x="1079" y="1345"/>
                    <a:pt x="1086" y="1341"/>
                  </a:cubicBezTo>
                  <a:cubicBezTo>
                    <a:pt x="1099" y="1341"/>
                    <a:pt x="1111" y="1316"/>
                    <a:pt x="1111" y="1303"/>
                  </a:cubicBezTo>
                  <a:cubicBezTo>
                    <a:pt x="1111" y="1274"/>
                    <a:pt x="1097" y="1259"/>
                    <a:pt x="1079" y="1259"/>
                  </a:cubicBezTo>
                  <a:cubicBezTo>
                    <a:pt x="1073" y="1259"/>
                    <a:pt x="1066" y="1261"/>
                    <a:pt x="1060" y="1264"/>
                  </a:cubicBezTo>
                  <a:cubicBezTo>
                    <a:pt x="1046" y="1269"/>
                    <a:pt x="1034" y="1271"/>
                    <a:pt x="1025" y="1271"/>
                  </a:cubicBezTo>
                  <a:cubicBezTo>
                    <a:pt x="982" y="1271"/>
                    <a:pt x="980" y="1229"/>
                    <a:pt x="970" y="1187"/>
                  </a:cubicBezTo>
                  <a:cubicBezTo>
                    <a:pt x="1013" y="1143"/>
                    <a:pt x="1059" y="1127"/>
                    <a:pt x="1105" y="1127"/>
                  </a:cubicBezTo>
                  <a:cubicBezTo>
                    <a:pt x="1169" y="1127"/>
                    <a:pt x="1232" y="1157"/>
                    <a:pt x="1292" y="1187"/>
                  </a:cubicBezTo>
                  <a:cubicBezTo>
                    <a:pt x="1279" y="1264"/>
                    <a:pt x="1227" y="1341"/>
                    <a:pt x="1331" y="1419"/>
                  </a:cubicBezTo>
                  <a:cubicBezTo>
                    <a:pt x="1331" y="1316"/>
                    <a:pt x="1331" y="1213"/>
                    <a:pt x="1395" y="1200"/>
                  </a:cubicBezTo>
                  <a:cubicBezTo>
                    <a:pt x="1524" y="1187"/>
                    <a:pt x="1614" y="1096"/>
                    <a:pt x="1717" y="1071"/>
                  </a:cubicBezTo>
                  <a:cubicBezTo>
                    <a:pt x="1729" y="1093"/>
                    <a:pt x="1730" y="1125"/>
                    <a:pt x="1755" y="1125"/>
                  </a:cubicBezTo>
                  <a:cubicBezTo>
                    <a:pt x="1759" y="1125"/>
                    <a:pt x="1764" y="1124"/>
                    <a:pt x="1769" y="1122"/>
                  </a:cubicBezTo>
                  <a:cubicBezTo>
                    <a:pt x="1808" y="1109"/>
                    <a:pt x="1808" y="1071"/>
                    <a:pt x="1795" y="1032"/>
                  </a:cubicBezTo>
                  <a:cubicBezTo>
                    <a:pt x="1782" y="993"/>
                    <a:pt x="1795" y="942"/>
                    <a:pt x="1821" y="916"/>
                  </a:cubicBezTo>
                  <a:lnTo>
                    <a:pt x="1846" y="916"/>
                  </a:lnTo>
                  <a:cubicBezTo>
                    <a:pt x="2040" y="864"/>
                    <a:pt x="2066" y="839"/>
                    <a:pt x="2066" y="658"/>
                  </a:cubicBezTo>
                  <a:cubicBezTo>
                    <a:pt x="2053" y="645"/>
                    <a:pt x="2053" y="619"/>
                    <a:pt x="2066" y="606"/>
                  </a:cubicBezTo>
                  <a:lnTo>
                    <a:pt x="2066" y="529"/>
                  </a:lnTo>
                  <a:cubicBezTo>
                    <a:pt x="2032" y="507"/>
                    <a:pt x="1999" y="475"/>
                    <a:pt x="1957" y="475"/>
                  </a:cubicBezTo>
                  <a:cubicBezTo>
                    <a:pt x="1951" y="475"/>
                    <a:pt x="1944" y="476"/>
                    <a:pt x="1937" y="478"/>
                  </a:cubicBezTo>
                  <a:cubicBezTo>
                    <a:pt x="1905" y="442"/>
                    <a:pt x="1876" y="429"/>
                    <a:pt x="1847" y="429"/>
                  </a:cubicBezTo>
                  <a:cubicBezTo>
                    <a:pt x="1793" y="429"/>
                    <a:pt x="1742" y="474"/>
                    <a:pt x="1692" y="490"/>
                  </a:cubicBezTo>
                  <a:cubicBezTo>
                    <a:pt x="1673" y="490"/>
                    <a:pt x="1654" y="518"/>
                    <a:pt x="1635" y="518"/>
                  </a:cubicBezTo>
                  <a:cubicBezTo>
                    <a:pt x="1628" y="518"/>
                    <a:pt x="1621" y="514"/>
                    <a:pt x="1614" y="503"/>
                  </a:cubicBezTo>
                  <a:cubicBezTo>
                    <a:pt x="1550" y="400"/>
                    <a:pt x="1408" y="413"/>
                    <a:pt x="1331" y="310"/>
                  </a:cubicBezTo>
                  <a:cubicBezTo>
                    <a:pt x="1292" y="271"/>
                    <a:pt x="1202" y="271"/>
                    <a:pt x="1240" y="207"/>
                  </a:cubicBezTo>
                  <a:cubicBezTo>
                    <a:pt x="1266" y="129"/>
                    <a:pt x="1202" y="65"/>
                    <a:pt x="118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6" name="Google Shape;2746;p19"/>
            <p:cNvSpPr/>
            <p:nvPr/>
          </p:nvSpPr>
          <p:spPr>
            <a:xfrm rot="10800000">
              <a:off x="5431472" y="4447859"/>
              <a:ext cx="82525" cy="77122"/>
            </a:xfrm>
            <a:custGeom>
              <a:avLst/>
              <a:gdLst/>
              <a:ahLst/>
              <a:cxnLst/>
              <a:rect l="l" t="t" r="r" b="b"/>
              <a:pathLst>
                <a:path w="336" h="314" extrusionOk="0">
                  <a:moveTo>
                    <a:pt x="203" y="1"/>
                  </a:moveTo>
                  <a:cubicBezTo>
                    <a:pt x="186" y="1"/>
                    <a:pt x="166" y="6"/>
                    <a:pt x="142" y="17"/>
                  </a:cubicBezTo>
                  <a:lnTo>
                    <a:pt x="117" y="17"/>
                  </a:lnTo>
                  <a:cubicBezTo>
                    <a:pt x="94" y="28"/>
                    <a:pt x="72" y="59"/>
                    <a:pt x="34" y="59"/>
                  </a:cubicBezTo>
                  <a:cubicBezTo>
                    <a:pt x="27" y="59"/>
                    <a:pt x="21" y="58"/>
                    <a:pt x="13" y="56"/>
                  </a:cubicBezTo>
                  <a:cubicBezTo>
                    <a:pt x="1" y="108"/>
                    <a:pt x="1" y="146"/>
                    <a:pt x="13" y="198"/>
                  </a:cubicBezTo>
                  <a:cubicBezTo>
                    <a:pt x="39" y="211"/>
                    <a:pt x="52" y="237"/>
                    <a:pt x="52" y="262"/>
                  </a:cubicBezTo>
                  <a:cubicBezTo>
                    <a:pt x="78" y="262"/>
                    <a:pt x="78" y="288"/>
                    <a:pt x="91" y="314"/>
                  </a:cubicBezTo>
                  <a:cubicBezTo>
                    <a:pt x="130" y="314"/>
                    <a:pt x="181" y="301"/>
                    <a:pt x="220" y="275"/>
                  </a:cubicBezTo>
                  <a:cubicBezTo>
                    <a:pt x="284" y="237"/>
                    <a:pt x="336" y="198"/>
                    <a:pt x="310" y="120"/>
                  </a:cubicBezTo>
                  <a:cubicBezTo>
                    <a:pt x="290" y="61"/>
                    <a:pt x="262" y="1"/>
                    <a:pt x="20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7" name="Google Shape;2747;p19"/>
            <p:cNvSpPr/>
            <p:nvPr/>
          </p:nvSpPr>
          <p:spPr>
            <a:xfrm rot="10800000">
              <a:off x="5782944" y="4109652"/>
              <a:ext cx="690655" cy="579154"/>
            </a:xfrm>
            <a:custGeom>
              <a:avLst/>
              <a:gdLst/>
              <a:ahLst/>
              <a:cxnLst/>
              <a:rect l="l" t="t" r="r" b="b"/>
              <a:pathLst>
                <a:path w="2812" h="2358" extrusionOk="0">
                  <a:moveTo>
                    <a:pt x="607" y="491"/>
                  </a:moveTo>
                  <a:cubicBezTo>
                    <a:pt x="607" y="530"/>
                    <a:pt x="581" y="555"/>
                    <a:pt x="568" y="555"/>
                  </a:cubicBezTo>
                  <a:cubicBezTo>
                    <a:pt x="581" y="555"/>
                    <a:pt x="594" y="530"/>
                    <a:pt x="607" y="491"/>
                  </a:cubicBezTo>
                  <a:close/>
                  <a:moveTo>
                    <a:pt x="1277" y="607"/>
                  </a:moveTo>
                  <a:cubicBezTo>
                    <a:pt x="1290" y="620"/>
                    <a:pt x="1316" y="620"/>
                    <a:pt x="1329" y="620"/>
                  </a:cubicBezTo>
                  <a:lnTo>
                    <a:pt x="1277" y="620"/>
                  </a:lnTo>
                  <a:lnTo>
                    <a:pt x="1277" y="607"/>
                  </a:lnTo>
                  <a:close/>
                  <a:moveTo>
                    <a:pt x="336" y="1626"/>
                  </a:moveTo>
                  <a:cubicBezTo>
                    <a:pt x="387" y="1664"/>
                    <a:pt x="413" y="1729"/>
                    <a:pt x="478" y="1755"/>
                  </a:cubicBezTo>
                  <a:cubicBezTo>
                    <a:pt x="413" y="1742"/>
                    <a:pt x="387" y="1677"/>
                    <a:pt x="336" y="1639"/>
                  </a:cubicBezTo>
                  <a:lnTo>
                    <a:pt x="336" y="1626"/>
                  </a:lnTo>
                  <a:close/>
                  <a:moveTo>
                    <a:pt x="607" y="1"/>
                  </a:moveTo>
                  <a:lnTo>
                    <a:pt x="542" y="40"/>
                  </a:lnTo>
                  <a:lnTo>
                    <a:pt x="581" y="143"/>
                  </a:lnTo>
                  <a:lnTo>
                    <a:pt x="632" y="272"/>
                  </a:lnTo>
                  <a:cubicBezTo>
                    <a:pt x="658" y="297"/>
                    <a:pt x="658" y="336"/>
                    <a:pt x="697" y="336"/>
                  </a:cubicBezTo>
                  <a:cubicBezTo>
                    <a:pt x="761" y="414"/>
                    <a:pt x="697" y="452"/>
                    <a:pt x="645" y="491"/>
                  </a:cubicBezTo>
                  <a:lnTo>
                    <a:pt x="607" y="491"/>
                  </a:lnTo>
                  <a:cubicBezTo>
                    <a:pt x="580" y="477"/>
                    <a:pt x="549" y="457"/>
                    <a:pt x="526" y="457"/>
                  </a:cubicBezTo>
                  <a:cubicBezTo>
                    <a:pt x="505" y="457"/>
                    <a:pt x="491" y="474"/>
                    <a:pt x="491" y="530"/>
                  </a:cubicBezTo>
                  <a:cubicBezTo>
                    <a:pt x="465" y="530"/>
                    <a:pt x="439" y="542"/>
                    <a:pt x="426" y="542"/>
                  </a:cubicBezTo>
                  <a:cubicBezTo>
                    <a:pt x="392" y="565"/>
                    <a:pt x="378" y="609"/>
                    <a:pt x="338" y="609"/>
                  </a:cubicBezTo>
                  <a:cubicBezTo>
                    <a:pt x="334" y="609"/>
                    <a:pt x="328" y="608"/>
                    <a:pt x="323" y="607"/>
                  </a:cubicBezTo>
                  <a:cubicBezTo>
                    <a:pt x="271" y="581"/>
                    <a:pt x="323" y="517"/>
                    <a:pt x="297" y="478"/>
                  </a:cubicBezTo>
                  <a:cubicBezTo>
                    <a:pt x="284" y="478"/>
                    <a:pt x="271" y="478"/>
                    <a:pt x="271" y="465"/>
                  </a:cubicBezTo>
                  <a:cubicBezTo>
                    <a:pt x="246" y="465"/>
                    <a:pt x="233" y="452"/>
                    <a:pt x="233" y="439"/>
                  </a:cubicBezTo>
                  <a:lnTo>
                    <a:pt x="194" y="439"/>
                  </a:lnTo>
                  <a:cubicBezTo>
                    <a:pt x="194" y="426"/>
                    <a:pt x="194" y="414"/>
                    <a:pt x="194" y="414"/>
                  </a:cubicBezTo>
                  <a:cubicBezTo>
                    <a:pt x="155" y="414"/>
                    <a:pt x="129" y="439"/>
                    <a:pt x="104" y="439"/>
                  </a:cubicBezTo>
                  <a:cubicBezTo>
                    <a:pt x="1" y="452"/>
                    <a:pt x="26" y="504"/>
                    <a:pt x="78" y="555"/>
                  </a:cubicBezTo>
                  <a:lnTo>
                    <a:pt x="155" y="568"/>
                  </a:lnTo>
                  <a:cubicBezTo>
                    <a:pt x="181" y="633"/>
                    <a:pt x="284" y="633"/>
                    <a:pt x="258" y="736"/>
                  </a:cubicBezTo>
                  <a:cubicBezTo>
                    <a:pt x="142" y="813"/>
                    <a:pt x="117" y="865"/>
                    <a:pt x="168" y="968"/>
                  </a:cubicBezTo>
                  <a:lnTo>
                    <a:pt x="168" y="1032"/>
                  </a:lnTo>
                  <a:cubicBezTo>
                    <a:pt x="129" y="1032"/>
                    <a:pt x="91" y="1045"/>
                    <a:pt x="129" y="1097"/>
                  </a:cubicBezTo>
                  <a:cubicBezTo>
                    <a:pt x="220" y="1161"/>
                    <a:pt x="220" y="1277"/>
                    <a:pt x="129" y="1342"/>
                  </a:cubicBezTo>
                  <a:cubicBezTo>
                    <a:pt x="117" y="1368"/>
                    <a:pt x="104" y="1394"/>
                    <a:pt x="104" y="1432"/>
                  </a:cubicBezTo>
                  <a:cubicBezTo>
                    <a:pt x="194" y="1484"/>
                    <a:pt x="155" y="1587"/>
                    <a:pt x="194" y="1664"/>
                  </a:cubicBezTo>
                  <a:cubicBezTo>
                    <a:pt x="168" y="1664"/>
                    <a:pt x="168" y="1677"/>
                    <a:pt x="194" y="1690"/>
                  </a:cubicBezTo>
                  <a:cubicBezTo>
                    <a:pt x="207" y="1690"/>
                    <a:pt x="220" y="1690"/>
                    <a:pt x="233" y="1677"/>
                  </a:cubicBezTo>
                  <a:lnTo>
                    <a:pt x="297" y="1651"/>
                  </a:lnTo>
                  <a:cubicBezTo>
                    <a:pt x="336" y="1677"/>
                    <a:pt x="362" y="1729"/>
                    <a:pt x="362" y="1780"/>
                  </a:cubicBezTo>
                  <a:lnTo>
                    <a:pt x="413" y="1819"/>
                  </a:lnTo>
                  <a:cubicBezTo>
                    <a:pt x="400" y="1832"/>
                    <a:pt x="387" y="1858"/>
                    <a:pt x="400" y="1871"/>
                  </a:cubicBezTo>
                  <a:cubicBezTo>
                    <a:pt x="400" y="1884"/>
                    <a:pt x="400" y="1884"/>
                    <a:pt x="400" y="1896"/>
                  </a:cubicBezTo>
                  <a:cubicBezTo>
                    <a:pt x="323" y="1948"/>
                    <a:pt x="349" y="2000"/>
                    <a:pt x="387" y="2064"/>
                  </a:cubicBezTo>
                  <a:cubicBezTo>
                    <a:pt x="452" y="2064"/>
                    <a:pt x="503" y="2051"/>
                    <a:pt x="568" y="2025"/>
                  </a:cubicBezTo>
                  <a:cubicBezTo>
                    <a:pt x="529" y="1974"/>
                    <a:pt x="452" y="1987"/>
                    <a:pt x="439" y="1922"/>
                  </a:cubicBezTo>
                  <a:cubicBezTo>
                    <a:pt x="465" y="1871"/>
                    <a:pt x="503" y="1819"/>
                    <a:pt x="555" y="1780"/>
                  </a:cubicBezTo>
                  <a:cubicBezTo>
                    <a:pt x="632" y="1884"/>
                    <a:pt x="607" y="2025"/>
                    <a:pt x="697" y="2129"/>
                  </a:cubicBezTo>
                  <a:lnTo>
                    <a:pt x="723" y="2129"/>
                  </a:lnTo>
                  <a:cubicBezTo>
                    <a:pt x="761" y="2090"/>
                    <a:pt x="736" y="2025"/>
                    <a:pt x="748" y="1987"/>
                  </a:cubicBezTo>
                  <a:lnTo>
                    <a:pt x="800" y="1987"/>
                  </a:lnTo>
                  <a:cubicBezTo>
                    <a:pt x="832" y="2027"/>
                    <a:pt x="880" y="2047"/>
                    <a:pt x="926" y="2047"/>
                  </a:cubicBezTo>
                  <a:cubicBezTo>
                    <a:pt x="954" y="2047"/>
                    <a:pt x="982" y="2040"/>
                    <a:pt x="1006" y="2025"/>
                  </a:cubicBezTo>
                  <a:cubicBezTo>
                    <a:pt x="1013" y="2022"/>
                    <a:pt x="1021" y="2020"/>
                    <a:pt x="1029" y="2020"/>
                  </a:cubicBezTo>
                  <a:cubicBezTo>
                    <a:pt x="1051" y="2020"/>
                    <a:pt x="1074" y="2032"/>
                    <a:pt x="1084" y="2051"/>
                  </a:cubicBezTo>
                  <a:lnTo>
                    <a:pt x="1174" y="2348"/>
                  </a:lnTo>
                  <a:cubicBezTo>
                    <a:pt x="1180" y="2354"/>
                    <a:pt x="1190" y="2357"/>
                    <a:pt x="1200" y="2357"/>
                  </a:cubicBezTo>
                  <a:cubicBezTo>
                    <a:pt x="1209" y="2357"/>
                    <a:pt x="1219" y="2354"/>
                    <a:pt x="1226" y="2348"/>
                  </a:cubicBezTo>
                  <a:lnTo>
                    <a:pt x="1213" y="2232"/>
                  </a:lnTo>
                  <a:lnTo>
                    <a:pt x="1238" y="2193"/>
                  </a:lnTo>
                  <a:cubicBezTo>
                    <a:pt x="1226" y="2141"/>
                    <a:pt x="1226" y="2077"/>
                    <a:pt x="1277" y="2064"/>
                  </a:cubicBezTo>
                  <a:cubicBezTo>
                    <a:pt x="1367" y="2051"/>
                    <a:pt x="1380" y="1948"/>
                    <a:pt x="1458" y="1922"/>
                  </a:cubicBezTo>
                  <a:cubicBezTo>
                    <a:pt x="1471" y="1961"/>
                    <a:pt x="1509" y="1987"/>
                    <a:pt x="1522" y="2025"/>
                  </a:cubicBezTo>
                  <a:cubicBezTo>
                    <a:pt x="1548" y="2064"/>
                    <a:pt x="1561" y="2103"/>
                    <a:pt x="1587" y="2141"/>
                  </a:cubicBezTo>
                  <a:cubicBezTo>
                    <a:pt x="1596" y="2161"/>
                    <a:pt x="1614" y="2189"/>
                    <a:pt x="1645" y="2189"/>
                  </a:cubicBezTo>
                  <a:cubicBezTo>
                    <a:pt x="1654" y="2189"/>
                    <a:pt x="1665" y="2186"/>
                    <a:pt x="1677" y="2180"/>
                  </a:cubicBezTo>
                  <a:cubicBezTo>
                    <a:pt x="1716" y="2154"/>
                    <a:pt x="1690" y="2116"/>
                    <a:pt x="1677" y="2090"/>
                  </a:cubicBezTo>
                  <a:cubicBezTo>
                    <a:pt x="1651" y="2064"/>
                    <a:pt x="1625" y="1987"/>
                    <a:pt x="1587" y="1948"/>
                  </a:cubicBezTo>
                  <a:cubicBezTo>
                    <a:pt x="1535" y="1884"/>
                    <a:pt x="1548" y="1793"/>
                    <a:pt x="1612" y="1742"/>
                  </a:cubicBezTo>
                  <a:cubicBezTo>
                    <a:pt x="1632" y="1718"/>
                    <a:pt x="1650" y="1709"/>
                    <a:pt x="1666" y="1709"/>
                  </a:cubicBezTo>
                  <a:cubicBezTo>
                    <a:pt x="1702" y="1709"/>
                    <a:pt x="1732" y="1754"/>
                    <a:pt x="1767" y="1780"/>
                  </a:cubicBezTo>
                  <a:cubicBezTo>
                    <a:pt x="1788" y="1802"/>
                    <a:pt x="1802" y="1811"/>
                    <a:pt x="1814" y="1811"/>
                  </a:cubicBezTo>
                  <a:cubicBezTo>
                    <a:pt x="1824" y="1811"/>
                    <a:pt x="1833" y="1805"/>
                    <a:pt x="1844" y="1793"/>
                  </a:cubicBezTo>
                  <a:cubicBezTo>
                    <a:pt x="1870" y="1767"/>
                    <a:pt x="1844" y="1716"/>
                    <a:pt x="1819" y="1703"/>
                  </a:cubicBezTo>
                  <a:cubicBezTo>
                    <a:pt x="1767" y="1664"/>
                    <a:pt x="1716" y="1626"/>
                    <a:pt x="1754" y="1548"/>
                  </a:cubicBezTo>
                  <a:cubicBezTo>
                    <a:pt x="1819" y="1497"/>
                    <a:pt x="1909" y="1458"/>
                    <a:pt x="1999" y="1458"/>
                  </a:cubicBezTo>
                  <a:cubicBezTo>
                    <a:pt x="2077" y="1458"/>
                    <a:pt x="2141" y="1432"/>
                    <a:pt x="2193" y="1394"/>
                  </a:cubicBezTo>
                  <a:cubicBezTo>
                    <a:pt x="2249" y="1348"/>
                    <a:pt x="2296" y="1326"/>
                    <a:pt x="2338" y="1326"/>
                  </a:cubicBezTo>
                  <a:cubicBezTo>
                    <a:pt x="2402" y="1326"/>
                    <a:pt x="2450" y="1377"/>
                    <a:pt x="2489" y="1471"/>
                  </a:cubicBezTo>
                  <a:cubicBezTo>
                    <a:pt x="2502" y="1497"/>
                    <a:pt x="2528" y="1510"/>
                    <a:pt x="2554" y="1510"/>
                  </a:cubicBezTo>
                  <a:cubicBezTo>
                    <a:pt x="2515" y="1355"/>
                    <a:pt x="2515" y="1355"/>
                    <a:pt x="2644" y="1303"/>
                  </a:cubicBezTo>
                  <a:cubicBezTo>
                    <a:pt x="2644" y="1290"/>
                    <a:pt x="2657" y="1265"/>
                    <a:pt x="2657" y="1252"/>
                  </a:cubicBezTo>
                  <a:cubicBezTo>
                    <a:pt x="2760" y="1200"/>
                    <a:pt x="2760" y="1200"/>
                    <a:pt x="2773" y="1084"/>
                  </a:cubicBezTo>
                  <a:cubicBezTo>
                    <a:pt x="2773" y="1084"/>
                    <a:pt x="2786" y="1084"/>
                    <a:pt x="2786" y="1071"/>
                  </a:cubicBezTo>
                  <a:cubicBezTo>
                    <a:pt x="2812" y="916"/>
                    <a:pt x="2799" y="891"/>
                    <a:pt x="2618" y="878"/>
                  </a:cubicBezTo>
                  <a:cubicBezTo>
                    <a:pt x="2612" y="871"/>
                    <a:pt x="2605" y="868"/>
                    <a:pt x="2600" y="868"/>
                  </a:cubicBezTo>
                  <a:cubicBezTo>
                    <a:pt x="2596" y="868"/>
                    <a:pt x="2592" y="871"/>
                    <a:pt x="2592" y="878"/>
                  </a:cubicBezTo>
                  <a:cubicBezTo>
                    <a:pt x="2551" y="853"/>
                    <a:pt x="2511" y="844"/>
                    <a:pt x="2470" y="844"/>
                  </a:cubicBezTo>
                  <a:cubicBezTo>
                    <a:pt x="2446" y="844"/>
                    <a:pt x="2423" y="847"/>
                    <a:pt x="2399" y="852"/>
                  </a:cubicBezTo>
                  <a:cubicBezTo>
                    <a:pt x="2386" y="865"/>
                    <a:pt x="2373" y="865"/>
                    <a:pt x="2360" y="865"/>
                  </a:cubicBezTo>
                  <a:cubicBezTo>
                    <a:pt x="2347" y="916"/>
                    <a:pt x="2270" y="891"/>
                    <a:pt x="2257" y="916"/>
                  </a:cubicBezTo>
                  <a:cubicBezTo>
                    <a:pt x="2193" y="1058"/>
                    <a:pt x="2064" y="1084"/>
                    <a:pt x="1935" y="1110"/>
                  </a:cubicBezTo>
                  <a:cubicBezTo>
                    <a:pt x="1922" y="1084"/>
                    <a:pt x="1896" y="1084"/>
                    <a:pt x="1922" y="1058"/>
                  </a:cubicBezTo>
                  <a:cubicBezTo>
                    <a:pt x="1948" y="1032"/>
                    <a:pt x="1948" y="994"/>
                    <a:pt x="1922" y="994"/>
                  </a:cubicBezTo>
                  <a:cubicBezTo>
                    <a:pt x="1914" y="995"/>
                    <a:pt x="1906" y="995"/>
                    <a:pt x="1899" y="995"/>
                  </a:cubicBezTo>
                  <a:cubicBezTo>
                    <a:pt x="1784" y="995"/>
                    <a:pt x="1818" y="900"/>
                    <a:pt x="1806" y="839"/>
                  </a:cubicBezTo>
                  <a:cubicBezTo>
                    <a:pt x="1844" y="800"/>
                    <a:pt x="1896" y="775"/>
                    <a:pt x="1896" y="723"/>
                  </a:cubicBezTo>
                  <a:cubicBezTo>
                    <a:pt x="1844" y="723"/>
                    <a:pt x="1801" y="740"/>
                    <a:pt x="1753" y="740"/>
                  </a:cubicBezTo>
                  <a:cubicBezTo>
                    <a:pt x="1741" y="740"/>
                    <a:pt x="1728" y="738"/>
                    <a:pt x="1716" y="736"/>
                  </a:cubicBezTo>
                  <a:cubicBezTo>
                    <a:pt x="1703" y="697"/>
                    <a:pt x="1651" y="671"/>
                    <a:pt x="1651" y="633"/>
                  </a:cubicBezTo>
                  <a:cubicBezTo>
                    <a:pt x="1690" y="633"/>
                    <a:pt x="1728" y="633"/>
                    <a:pt x="1728" y="581"/>
                  </a:cubicBezTo>
                  <a:cubicBezTo>
                    <a:pt x="1728" y="547"/>
                    <a:pt x="1705" y="547"/>
                    <a:pt x="1683" y="547"/>
                  </a:cubicBezTo>
                  <a:cubicBezTo>
                    <a:pt x="1671" y="547"/>
                    <a:pt x="1660" y="547"/>
                    <a:pt x="1651" y="542"/>
                  </a:cubicBezTo>
                  <a:lnTo>
                    <a:pt x="1625" y="542"/>
                  </a:lnTo>
                  <a:lnTo>
                    <a:pt x="1625" y="465"/>
                  </a:lnTo>
                  <a:cubicBezTo>
                    <a:pt x="1625" y="452"/>
                    <a:pt x="1625" y="452"/>
                    <a:pt x="1625" y="439"/>
                  </a:cubicBezTo>
                  <a:cubicBezTo>
                    <a:pt x="1677" y="426"/>
                    <a:pt x="1728" y="401"/>
                    <a:pt x="1690" y="349"/>
                  </a:cubicBezTo>
                  <a:cubicBezTo>
                    <a:pt x="1677" y="337"/>
                    <a:pt x="1666" y="332"/>
                    <a:pt x="1657" y="332"/>
                  </a:cubicBezTo>
                  <a:cubicBezTo>
                    <a:pt x="1626" y="332"/>
                    <a:pt x="1609" y="381"/>
                    <a:pt x="1599" y="401"/>
                  </a:cubicBezTo>
                  <a:cubicBezTo>
                    <a:pt x="1574" y="414"/>
                    <a:pt x="1561" y="426"/>
                    <a:pt x="1548" y="426"/>
                  </a:cubicBezTo>
                  <a:cubicBezTo>
                    <a:pt x="1458" y="452"/>
                    <a:pt x="1458" y="491"/>
                    <a:pt x="1509" y="542"/>
                  </a:cubicBezTo>
                  <a:lnTo>
                    <a:pt x="1445" y="530"/>
                  </a:lnTo>
                  <a:lnTo>
                    <a:pt x="1354" y="491"/>
                  </a:lnTo>
                  <a:cubicBezTo>
                    <a:pt x="1316" y="452"/>
                    <a:pt x="1277" y="426"/>
                    <a:pt x="1329" y="375"/>
                  </a:cubicBezTo>
                  <a:cubicBezTo>
                    <a:pt x="1342" y="349"/>
                    <a:pt x="1342" y="336"/>
                    <a:pt x="1354" y="310"/>
                  </a:cubicBezTo>
                  <a:cubicBezTo>
                    <a:pt x="1354" y="285"/>
                    <a:pt x="1354" y="272"/>
                    <a:pt x="1380" y="259"/>
                  </a:cubicBezTo>
                  <a:cubicBezTo>
                    <a:pt x="1380" y="246"/>
                    <a:pt x="1380" y="246"/>
                    <a:pt x="1393" y="233"/>
                  </a:cubicBezTo>
                  <a:cubicBezTo>
                    <a:pt x="1380" y="207"/>
                    <a:pt x="1393" y="181"/>
                    <a:pt x="1406" y="169"/>
                  </a:cubicBezTo>
                  <a:cubicBezTo>
                    <a:pt x="1380" y="143"/>
                    <a:pt x="1406" y="117"/>
                    <a:pt x="1406" y="91"/>
                  </a:cubicBezTo>
                  <a:cubicBezTo>
                    <a:pt x="1342" y="91"/>
                    <a:pt x="1342" y="156"/>
                    <a:pt x="1329" y="194"/>
                  </a:cubicBezTo>
                  <a:cubicBezTo>
                    <a:pt x="1290" y="272"/>
                    <a:pt x="1277" y="362"/>
                    <a:pt x="1161" y="362"/>
                  </a:cubicBezTo>
                  <a:cubicBezTo>
                    <a:pt x="1148" y="362"/>
                    <a:pt x="1161" y="401"/>
                    <a:pt x="1187" y="414"/>
                  </a:cubicBezTo>
                  <a:cubicBezTo>
                    <a:pt x="1178" y="415"/>
                    <a:pt x="1169" y="416"/>
                    <a:pt x="1159" y="416"/>
                  </a:cubicBezTo>
                  <a:cubicBezTo>
                    <a:pt x="1118" y="416"/>
                    <a:pt x="1078" y="403"/>
                    <a:pt x="1039" y="403"/>
                  </a:cubicBezTo>
                  <a:cubicBezTo>
                    <a:pt x="1014" y="403"/>
                    <a:pt x="990" y="408"/>
                    <a:pt x="968" y="426"/>
                  </a:cubicBezTo>
                  <a:lnTo>
                    <a:pt x="903" y="414"/>
                  </a:lnTo>
                  <a:cubicBezTo>
                    <a:pt x="787" y="414"/>
                    <a:pt x="761" y="310"/>
                    <a:pt x="697" y="246"/>
                  </a:cubicBezTo>
                  <a:lnTo>
                    <a:pt x="697" y="130"/>
                  </a:lnTo>
                  <a:cubicBezTo>
                    <a:pt x="710" y="52"/>
                    <a:pt x="658" y="27"/>
                    <a:pt x="607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8" name="Google Shape;2748;p19"/>
            <p:cNvSpPr/>
            <p:nvPr/>
          </p:nvSpPr>
          <p:spPr>
            <a:xfrm rot="10800000">
              <a:off x="5795713" y="4187998"/>
              <a:ext cx="31684" cy="28737"/>
            </a:xfrm>
            <a:custGeom>
              <a:avLst/>
              <a:gdLst/>
              <a:ahLst/>
              <a:cxnLst/>
              <a:rect l="l" t="t" r="r" b="b"/>
              <a:pathLst>
                <a:path w="129" h="117" extrusionOk="0">
                  <a:moveTo>
                    <a:pt x="77" y="0"/>
                  </a:moveTo>
                  <a:cubicBezTo>
                    <a:pt x="39" y="0"/>
                    <a:pt x="13" y="26"/>
                    <a:pt x="13" y="65"/>
                  </a:cubicBezTo>
                  <a:cubicBezTo>
                    <a:pt x="0" y="90"/>
                    <a:pt x="26" y="116"/>
                    <a:pt x="52" y="116"/>
                  </a:cubicBezTo>
                  <a:cubicBezTo>
                    <a:pt x="77" y="116"/>
                    <a:pt x="116" y="90"/>
                    <a:pt x="129" y="52"/>
                  </a:cubicBezTo>
                  <a:cubicBezTo>
                    <a:pt x="129" y="26"/>
                    <a:pt x="116" y="13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9" name="Google Shape;2749;p19"/>
            <p:cNvSpPr/>
            <p:nvPr/>
          </p:nvSpPr>
          <p:spPr>
            <a:xfrm rot="10800000">
              <a:off x="5969851" y="4286244"/>
              <a:ext cx="22351" cy="15965"/>
            </a:xfrm>
            <a:custGeom>
              <a:avLst/>
              <a:gdLst/>
              <a:ahLst/>
              <a:cxnLst/>
              <a:rect l="l" t="t" r="r" b="b"/>
              <a:pathLst>
                <a:path w="91" h="65" extrusionOk="0">
                  <a:moveTo>
                    <a:pt x="39" y="0"/>
                  </a:moveTo>
                  <a:cubicBezTo>
                    <a:pt x="26" y="0"/>
                    <a:pt x="1" y="13"/>
                    <a:pt x="1" y="39"/>
                  </a:cubicBezTo>
                  <a:cubicBezTo>
                    <a:pt x="1" y="52"/>
                    <a:pt x="13" y="65"/>
                    <a:pt x="39" y="65"/>
                  </a:cubicBezTo>
                  <a:cubicBezTo>
                    <a:pt x="52" y="65"/>
                    <a:pt x="65" y="52"/>
                    <a:pt x="78" y="39"/>
                  </a:cubicBezTo>
                  <a:cubicBezTo>
                    <a:pt x="91" y="13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0" name="Google Shape;2750;p19"/>
            <p:cNvSpPr/>
            <p:nvPr/>
          </p:nvSpPr>
          <p:spPr>
            <a:xfrm rot="10800000">
              <a:off x="5817818" y="4250138"/>
              <a:ext cx="15965" cy="17438"/>
            </a:xfrm>
            <a:custGeom>
              <a:avLst/>
              <a:gdLst/>
              <a:ahLst/>
              <a:cxnLst/>
              <a:rect l="l" t="t" r="r" b="b"/>
              <a:pathLst>
                <a:path w="65" h="71" extrusionOk="0">
                  <a:moveTo>
                    <a:pt x="26" y="1"/>
                  </a:moveTo>
                  <a:cubicBezTo>
                    <a:pt x="13" y="1"/>
                    <a:pt x="0" y="14"/>
                    <a:pt x="0" y="40"/>
                  </a:cubicBezTo>
                  <a:cubicBezTo>
                    <a:pt x="0" y="58"/>
                    <a:pt x="14" y="70"/>
                    <a:pt x="27" y="70"/>
                  </a:cubicBezTo>
                  <a:cubicBezTo>
                    <a:pt x="31" y="70"/>
                    <a:pt x="35" y="69"/>
                    <a:pt x="39" y="65"/>
                  </a:cubicBezTo>
                  <a:cubicBezTo>
                    <a:pt x="52" y="65"/>
                    <a:pt x="65" y="52"/>
                    <a:pt x="65" y="40"/>
                  </a:cubicBezTo>
                  <a:cubicBezTo>
                    <a:pt x="65" y="14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1" name="Google Shape;2751;p19"/>
            <p:cNvSpPr/>
            <p:nvPr/>
          </p:nvSpPr>
          <p:spPr>
            <a:xfrm rot="10800000">
              <a:off x="5789327" y="4526946"/>
              <a:ext cx="23824" cy="20877"/>
            </a:xfrm>
            <a:custGeom>
              <a:avLst/>
              <a:gdLst/>
              <a:ahLst/>
              <a:cxnLst/>
              <a:rect l="l" t="t" r="r" b="b"/>
              <a:pathLst>
                <a:path w="97" h="85" extrusionOk="0">
                  <a:moveTo>
                    <a:pt x="16" y="1"/>
                  </a:moveTo>
                  <a:cubicBezTo>
                    <a:pt x="6" y="1"/>
                    <a:pt x="0" y="7"/>
                    <a:pt x="6" y="33"/>
                  </a:cubicBezTo>
                  <a:cubicBezTo>
                    <a:pt x="19" y="59"/>
                    <a:pt x="58" y="85"/>
                    <a:pt x="97" y="85"/>
                  </a:cubicBezTo>
                  <a:cubicBezTo>
                    <a:pt x="97" y="46"/>
                    <a:pt x="71" y="20"/>
                    <a:pt x="45" y="7"/>
                  </a:cubicBezTo>
                  <a:cubicBezTo>
                    <a:pt x="39" y="7"/>
                    <a:pt x="26" y="1"/>
                    <a:pt x="1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19"/>
            <p:cNvSpPr/>
            <p:nvPr/>
          </p:nvSpPr>
          <p:spPr>
            <a:xfrm rot="10800000">
              <a:off x="5520137" y="4401437"/>
              <a:ext cx="22351" cy="16210"/>
            </a:xfrm>
            <a:custGeom>
              <a:avLst/>
              <a:gdLst/>
              <a:ahLst/>
              <a:cxnLst/>
              <a:rect l="l" t="t" r="r" b="b"/>
              <a:pathLst>
                <a:path w="91" h="66" extrusionOk="0">
                  <a:moveTo>
                    <a:pt x="45" y="1"/>
                  </a:moveTo>
                  <a:cubicBezTo>
                    <a:pt x="31" y="1"/>
                    <a:pt x="19" y="10"/>
                    <a:pt x="1" y="19"/>
                  </a:cubicBezTo>
                  <a:cubicBezTo>
                    <a:pt x="1" y="32"/>
                    <a:pt x="1" y="45"/>
                    <a:pt x="1" y="57"/>
                  </a:cubicBezTo>
                  <a:cubicBezTo>
                    <a:pt x="23" y="57"/>
                    <a:pt x="41" y="66"/>
                    <a:pt x="54" y="66"/>
                  </a:cubicBezTo>
                  <a:cubicBezTo>
                    <a:pt x="64" y="66"/>
                    <a:pt x="72" y="61"/>
                    <a:pt x="78" y="45"/>
                  </a:cubicBezTo>
                  <a:cubicBezTo>
                    <a:pt x="91" y="32"/>
                    <a:pt x="78" y="6"/>
                    <a:pt x="65" y="6"/>
                  </a:cubicBezTo>
                  <a:cubicBezTo>
                    <a:pt x="57" y="2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3" name="Google Shape;2753;p19"/>
            <p:cNvSpPr/>
            <p:nvPr/>
          </p:nvSpPr>
          <p:spPr>
            <a:xfrm rot="10800000">
              <a:off x="5431471" y="4264138"/>
              <a:ext cx="15965" cy="1596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26" y="0"/>
                  </a:moveTo>
                  <a:cubicBezTo>
                    <a:pt x="0" y="0"/>
                    <a:pt x="0" y="26"/>
                    <a:pt x="0" y="26"/>
                  </a:cubicBezTo>
                  <a:cubicBezTo>
                    <a:pt x="13" y="65"/>
                    <a:pt x="26" y="65"/>
                    <a:pt x="52" y="65"/>
                  </a:cubicBezTo>
                  <a:cubicBezTo>
                    <a:pt x="65" y="52"/>
                    <a:pt x="65" y="39"/>
                    <a:pt x="65" y="26"/>
                  </a:cubicBezTo>
                  <a:cubicBezTo>
                    <a:pt x="65" y="13"/>
                    <a:pt x="52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4" name="Google Shape;2754;p19"/>
            <p:cNvSpPr/>
            <p:nvPr/>
          </p:nvSpPr>
          <p:spPr>
            <a:xfrm rot="10800000">
              <a:off x="5570734" y="4387684"/>
              <a:ext cx="209260" cy="195508"/>
            </a:xfrm>
            <a:custGeom>
              <a:avLst/>
              <a:gdLst/>
              <a:ahLst/>
              <a:cxnLst/>
              <a:rect l="l" t="t" r="r" b="b"/>
              <a:pathLst>
                <a:path w="852" h="796" extrusionOk="0">
                  <a:moveTo>
                    <a:pt x="367" y="0"/>
                  </a:moveTo>
                  <a:cubicBezTo>
                    <a:pt x="286" y="0"/>
                    <a:pt x="219" y="32"/>
                    <a:pt x="168" y="125"/>
                  </a:cubicBezTo>
                  <a:cubicBezTo>
                    <a:pt x="155" y="138"/>
                    <a:pt x="129" y="151"/>
                    <a:pt x="116" y="151"/>
                  </a:cubicBezTo>
                  <a:cubicBezTo>
                    <a:pt x="13" y="203"/>
                    <a:pt x="13" y="293"/>
                    <a:pt x="39" y="383"/>
                  </a:cubicBezTo>
                  <a:lnTo>
                    <a:pt x="39" y="435"/>
                  </a:lnTo>
                  <a:cubicBezTo>
                    <a:pt x="78" y="538"/>
                    <a:pt x="0" y="693"/>
                    <a:pt x="194" y="706"/>
                  </a:cubicBezTo>
                  <a:cubicBezTo>
                    <a:pt x="233" y="706"/>
                    <a:pt x="220" y="770"/>
                    <a:pt x="220" y="796"/>
                  </a:cubicBezTo>
                  <a:lnTo>
                    <a:pt x="271" y="796"/>
                  </a:lnTo>
                  <a:cubicBezTo>
                    <a:pt x="284" y="770"/>
                    <a:pt x="310" y="757"/>
                    <a:pt x="336" y="757"/>
                  </a:cubicBezTo>
                  <a:cubicBezTo>
                    <a:pt x="360" y="741"/>
                    <a:pt x="388" y="730"/>
                    <a:pt x="416" y="730"/>
                  </a:cubicBezTo>
                  <a:cubicBezTo>
                    <a:pt x="433" y="730"/>
                    <a:pt x="450" y="734"/>
                    <a:pt x="465" y="744"/>
                  </a:cubicBezTo>
                  <a:cubicBezTo>
                    <a:pt x="516" y="719"/>
                    <a:pt x="568" y="693"/>
                    <a:pt x="606" y="667"/>
                  </a:cubicBezTo>
                  <a:cubicBezTo>
                    <a:pt x="684" y="628"/>
                    <a:pt x="723" y="551"/>
                    <a:pt x="723" y="474"/>
                  </a:cubicBezTo>
                  <a:cubicBezTo>
                    <a:pt x="723" y="409"/>
                    <a:pt x="710" y="319"/>
                    <a:pt x="826" y="319"/>
                  </a:cubicBezTo>
                  <a:cubicBezTo>
                    <a:pt x="826" y="306"/>
                    <a:pt x="839" y="306"/>
                    <a:pt x="851" y="306"/>
                  </a:cubicBezTo>
                  <a:cubicBezTo>
                    <a:pt x="851" y="293"/>
                    <a:pt x="851" y="280"/>
                    <a:pt x="851" y="267"/>
                  </a:cubicBezTo>
                  <a:lnTo>
                    <a:pt x="813" y="241"/>
                  </a:lnTo>
                  <a:cubicBezTo>
                    <a:pt x="806" y="243"/>
                    <a:pt x="799" y="244"/>
                    <a:pt x="793" y="244"/>
                  </a:cubicBezTo>
                  <a:cubicBezTo>
                    <a:pt x="757" y="244"/>
                    <a:pt x="743" y="214"/>
                    <a:pt x="710" y="203"/>
                  </a:cubicBezTo>
                  <a:cubicBezTo>
                    <a:pt x="710" y="190"/>
                    <a:pt x="710" y="177"/>
                    <a:pt x="697" y="177"/>
                  </a:cubicBezTo>
                  <a:cubicBezTo>
                    <a:pt x="697" y="112"/>
                    <a:pt x="658" y="100"/>
                    <a:pt x="606" y="100"/>
                  </a:cubicBezTo>
                  <a:cubicBezTo>
                    <a:pt x="594" y="74"/>
                    <a:pt x="581" y="48"/>
                    <a:pt x="568" y="22"/>
                  </a:cubicBezTo>
                  <a:lnTo>
                    <a:pt x="503" y="22"/>
                  </a:lnTo>
                  <a:cubicBezTo>
                    <a:pt x="455" y="9"/>
                    <a:pt x="409" y="0"/>
                    <a:pt x="3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55" name="Google Shape;2755;p19"/>
          <p:cNvGrpSpPr/>
          <p:nvPr/>
        </p:nvGrpSpPr>
        <p:grpSpPr>
          <a:xfrm rot="1406355" flipH="1">
            <a:off x="15305755" y="6772543"/>
            <a:ext cx="2498624" cy="1981829"/>
            <a:chOff x="2546481" y="5243989"/>
            <a:chExt cx="836048" cy="663126"/>
          </a:xfrm>
        </p:grpSpPr>
        <p:sp>
          <p:nvSpPr>
            <p:cNvPr id="2756" name="Google Shape;2756;p19"/>
            <p:cNvSpPr/>
            <p:nvPr/>
          </p:nvSpPr>
          <p:spPr>
            <a:xfrm>
              <a:off x="2594234" y="5328434"/>
              <a:ext cx="404234" cy="414403"/>
            </a:xfrm>
            <a:custGeom>
              <a:avLst/>
              <a:gdLst/>
              <a:ahLst/>
              <a:cxnLst/>
              <a:rect l="l" t="t" r="r" b="b"/>
              <a:pathLst>
                <a:path w="9684" h="9927" extrusionOk="0">
                  <a:moveTo>
                    <a:pt x="5509" y="1"/>
                  </a:moveTo>
                  <a:cubicBezTo>
                    <a:pt x="5493" y="1"/>
                    <a:pt x="5479" y="4"/>
                    <a:pt x="5465" y="11"/>
                  </a:cubicBezTo>
                  <a:cubicBezTo>
                    <a:pt x="4753" y="392"/>
                    <a:pt x="3889" y="62"/>
                    <a:pt x="3127" y="519"/>
                  </a:cubicBezTo>
                  <a:cubicBezTo>
                    <a:pt x="2644" y="799"/>
                    <a:pt x="2085" y="900"/>
                    <a:pt x="1780" y="1459"/>
                  </a:cubicBezTo>
                  <a:cubicBezTo>
                    <a:pt x="1754" y="1536"/>
                    <a:pt x="1576" y="1561"/>
                    <a:pt x="1475" y="1587"/>
                  </a:cubicBezTo>
                  <a:cubicBezTo>
                    <a:pt x="1246" y="1637"/>
                    <a:pt x="1043" y="1815"/>
                    <a:pt x="966" y="2019"/>
                  </a:cubicBezTo>
                  <a:cubicBezTo>
                    <a:pt x="636" y="2654"/>
                    <a:pt x="611" y="3391"/>
                    <a:pt x="153" y="3976"/>
                  </a:cubicBezTo>
                  <a:cubicBezTo>
                    <a:pt x="102" y="4077"/>
                    <a:pt x="128" y="4179"/>
                    <a:pt x="178" y="4281"/>
                  </a:cubicBezTo>
                  <a:cubicBezTo>
                    <a:pt x="763" y="5018"/>
                    <a:pt x="1" y="6111"/>
                    <a:pt x="890" y="6771"/>
                  </a:cubicBezTo>
                  <a:cubicBezTo>
                    <a:pt x="941" y="6797"/>
                    <a:pt x="890" y="6949"/>
                    <a:pt x="916" y="7025"/>
                  </a:cubicBezTo>
                  <a:cubicBezTo>
                    <a:pt x="890" y="7178"/>
                    <a:pt x="992" y="7305"/>
                    <a:pt x="1119" y="7381"/>
                  </a:cubicBezTo>
                  <a:cubicBezTo>
                    <a:pt x="1627" y="7508"/>
                    <a:pt x="1831" y="7890"/>
                    <a:pt x="2008" y="8296"/>
                  </a:cubicBezTo>
                  <a:cubicBezTo>
                    <a:pt x="2059" y="8449"/>
                    <a:pt x="2212" y="8576"/>
                    <a:pt x="2364" y="8601"/>
                  </a:cubicBezTo>
                  <a:cubicBezTo>
                    <a:pt x="3381" y="8754"/>
                    <a:pt x="4270" y="9338"/>
                    <a:pt x="5312" y="9364"/>
                  </a:cubicBezTo>
                  <a:cubicBezTo>
                    <a:pt x="5312" y="9465"/>
                    <a:pt x="5312" y="9567"/>
                    <a:pt x="5338" y="9669"/>
                  </a:cubicBezTo>
                  <a:cubicBezTo>
                    <a:pt x="5384" y="9808"/>
                    <a:pt x="5431" y="9926"/>
                    <a:pt x="5574" y="9926"/>
                  </a:cubicBezTo>
                  <a:cubicBezTo>
                    <a:pt x="5588" y="9926"/>
                    <a:pt x="5602" y="9925"/>
                    <a:pt x="5617" y="9923"/>
                  </a:cubicBezTo>
                  <a:cubicBezTo>
                    <a:pt x="5745" y="9923"/>
                    <a:pt x="5821" y="9821"/>
                    <a:pt x="5846" y="9720"/>
                  </a:cubicBezTo>
                  <a:cubicBezTo>
                    <a:pt x="5922" y="9542"/>
                    <a:pt x="5795" y="9364"/>
                    <a:pt x="5643" y="9338"/>
                  </a:cubicBezTo>
                  <a:lnTo>
                    <a:pt x="5312" y="9338"/>
                  </a:lnTo>
                  <a:cubicBezTo>
                    <a:pt x="5922" y="8957"/>
                    <a:pt x="6660" y="8932"/>
                    <a:pt x="7269" y="8398"/>
                  </a:cubicBezTo>
                  <a:cubicBezTo>
                    <a:pt x="7752" y="7940"/>
                    <a:pt x="8362" y="7610"/>
                    <a:pt x="8464" y="6949"/>
                  </a:cubicBezTo>
                  <a:cubicBezTo>
                    <a:pt x="8540" y="6365"/>
                    <a:pt x="9684" y="6314"/>
                    <a:pt x="9099" y="5501"/>
                  </a:cubicBezTo>
                  <a:cubicBezTo>
                    <a:pt x="9481" y="4967"/>
                    <a:pt x="8794" y="4230"/>
                    <a:pt x="9430" y="3721"/>
                  </a:cubicBezTo>
                  <a:cubicBezTo>
                    <a:pt x="9531" y="3620"/>
                    <a:pt x="9277" y="3544"/>
                    <a:pt x="9201" y="3442"/>
                  </a:cubicBezTo>
                  <a:cubicBezTo>
                    <a:pt x="8896" y="3188"/>
                    <a:pt x="8566" y="2934"/>
                    <a:pt x="8566" y="2501"/>
                  </a:cubicBezTo>
                  <a:cubicBezTo>
                    <a:pt x="8515" y="1332"/>
                    <a:pt x="7422" y="1231"/>
                    <a:pt x="6736" y="748"/>
                  </a:cubicBezTo>
                  <a:cubicBezTo>
                    <a:pt x="6456" y="570"/>
                    <a:pt x="6024" y="570"/>
                    <a:pt x="5795" y="239"/>
                  </a:cubicBezTo>
                  <a:cubicBezTo>
                    <a:pt x="5729" y="130"/>
                    <a:pt x="5606" y="1"/>
                    <a:pt x="550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7" name="Google Shape;2757;p19"/>
            <p:cNvSpPr/>
            <p:nvPr/>
          </p:nvSpPr>
          <p:spPr>
            <a:xfrm>
              <a:off x="3163924" y="5653443"/>
              <a:ext cx="218605" cy="118264"/>
            </a:xfrm>
            <a:custGeom>
              <a:avLst/>
              <a:gdLst/>
              <a:ahLst/>
              <a:cxnLst/>
              <a:rect l="l" t="t" r="r" b="b"/>
              <a:pathLst>
                <a:path w="5237" h="2833" extrusionOk="0">
                  <a:moveTo>
                    <a:pt x="551" y="0"/>
                  </a:moveTo>
                  <a:cubicBezTo>
                    <a:pt x="399" y="0"/>
                    <a:pt x="250" y="86"/>
                    <a:pt x="153" y="307"/>
                  </a:cubicBezTo>
                  <a:cubicBezTo>
                    <a:pt x="1" y="688"/>
                    <a:pt x="255" y="841"/>
                    <a:pt x="535" y="942"/>
                  </a:cubicBezTo>
                  <a:cubicBezTo>
                    <a:pt x="1450" y="1146"/>
                    <a:pt x="2085" y="1781"/>
                    <a:pt x="2822" y="2289"/>
                  </a:cubicBezTo>
                  <a:cubicBezTo>
                    <a:pt x="3305" y="2594"/>
                    <a:pt x="3864" y="2772"/>
                    <a:pt x="4423" y="2823"/>
                  </a:cubicBezTo>
                  <a:cubicBezTo>
                    <a:pt x="4460" y="2830"/>
                    <a:pt x="4496" y="2833"/>
                    <a:pt x="4532" y="2833"/>
                  </a:cubicBezTo>
                  <a:cubicBezTo>
                    <a:pt x="4773" y="2833"/>
                    <a:pt x="4999" y="2692"/>
                    <a:pt x="5109" y="2493"/>
                  </a:cubicBezTo>
                  <a:cubicBezTo>
                    <a:pt x="5237" y="2213"/>
                    <a:pt x="5160" y="1883"/>
                    <a:pt x="4906" y="1705"/>
                  </a:cubicBezTo>
                  <a:cubicBezTo>
                    <a:pt x="4398" y="1222"/>
                    <a:pt x="3737" y="917"/>
                    <a:pt x="3025" y="866"/>
                  </a:cubicBezTo>
                  <a:cubicBezTo>
                    <a:pt x="2288" y="739"/>
                    <a:pt x="1551" y="688"/>
                    <a:pt x="916" y="154"/>
                  </a:cubicBezTo>
                  <a:cubicBezTo>
                    <a:pt x="811" y="61"/>
                    <a:pt x="680" y="0"/>
                    <a:pt x="55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8" name="Google Shape;2758;p19"/>
            <p:cNvSpPr/>
            <p:nvPr/>
          </p:nvSpPr>
          <p:spPr>
            <a:xfrm>
              <a:off x="2978299" y="5634366"/>
              <a:ext cx="67873" cy="76519"/>
            </a:xfrm>
            <a:custGeom>
              <a:avLst/>
              <a:gdLst/>
              <a:ahLst/>
              <a:cxnLst/>
              <a:rect l="l" t="t" r="r" b="b"/>
              <a:pathLst>
                <a:path w="1626" h="1833" extrusionOk="0">
                  <a:moveTo>
                    <a:pt x="833" y="0"/>
                  </a:moveTo>
                  <a:cubicBezTo>
                    <a:pt x="818" y="0"/>
                    <a:pt x="803" y="1"/>
                    <a:pt x="788" y="1"/>
                  </a:cubicBezTo>
                  <a:cubicBezTo>
                    <a:pt x="254" y="27"/>
                    <a:pt x="76" y="484"/>
                    <a:pt x="0" y="993"/>
                  </a:cubicBezTo>
                  <a:cubicBezTo>
                    <a:pt x="76" y="1450"/>
                    <a:pt x="280" y="1806"/>
                    <a:pt x="788" y="1831"/>
                  </a:cubicBezTo>
                  <a:cubicBezTo>
                    <a:pt x="797" y="1832"/>
                    <a:pt x="805" y="1832"/>
                    <a:pt x="814" y="1832"/>
                  </a:cubicBezTo>
                  <a:cubicBezTo>
                    <a:pt x="1213" y="1832"/>
                    <a:pt x="1626" y="1263"/>
                    <a:pt x="1576" y="815"/>
                  </a:cubicBezTo>
                  <a:cubicBezTo>
                    <a:pt x="1527" y="396"/>
                    <a:pt x="1310" y="0"/>
                    <a:pt x="83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9" name="Google Shape;2759;p19"/>
            <p:cNvSpPr/>
            <p:nvPr/>
          </p:nvSpPr>
          <p:spPr>
            <a:xfrm>
              <a:off x="3173483" y="5533558"/>
              <a:ext cx="70086" cy="62701"/>
            </a:xfrm>
            <a:custGeom>
              <a:avLst/>
              <a:gdLst/>
              <a:ahLst/>
              <a:cxnLst/>
              <a:rect l="l" t="t" r="r" b="b"/>
              <a:pathLst>
                <a:path w="1679" h="1502" extrusionOk="0">
                  <a:moveTo>
                    <a:pt x="860" y="0"/>
                  </a:moveTo>
                  <a:cubicBezTo>
                    <a:pt x="837" y="0"/>
                    <a:pt x="813" y="1"/>
                    <a:pt x="788" y="2"/>
                  </a:cubicBezTo>
                  <a:cubicBezTo>
                    <a:pt x="331" y="27"/>
                    <a:pt x="1" y="231"/>
                    <a:pt x="1" y="714"/>
                  </a:cubicBezTo>
                  <a:cubicBezTo>
                    <a:pt x="1" y="1146"/>
                    <a:pt x="356" y="1476"/>
                    <a:pt x="788" y="1501"/>
                  </a:cubicBezTo>
                  <a:cubicBezTo>
                    <a:pt x="1271" y="1425"/>
                    <a:pt x="1678" y="1273"/>
                    <a:pt x="1678" y="764"/>
                  </a:cubicBezTo>
                  <a:cubicBezTo>
                    <a:pt x="1654" y="255"/>
                    <a:pt x="1352" y="0"/>
                    <a:pt x="86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0" name="Google Shape;2760;p19"/>
            <p:cNvSpPr/>
            <p:nvPr/>
          </p:nvSpPr>
          <p:spPr>
            <a:xfrm>
              <a:off x="3307139" y="5269243"/>
              <a:ext cx="62655" cy="138635"/>
            </a:xfrm>
            <a:custGeom>
              <a:avLst/>
              <a:gdLst/>
              <a:ahLst/>
              <a:cxnLst/>
              <a:rect l="l" t="t" r="r" b="b"/>
              <a:pathLst>
                <a:path w="1501" h="3321" extrusionOk="0">
                  <a:moveTo>
                    <a:pt x="245" y="0"/>
                  </a:moveTo>
                  <a:cubicBezTo>
                    <a:pt x="213" y="0"/>
                    <a:pt x="181" y="10"/>
                    <a:pt x="153" y="31"/>
                  </a:cubicBezTo>
                  <a:cubicBezTo>
                    <a:pt x="1" y="107"/>
                    <a:pt x="26" y="260"/>
                    <a:pt x="77" y="412"/>
                  </a:cubicBezTo>
                  <a:cubicBezTo>
                    <a:pt x="230" y="920"/>
                    <a:pt x="509" y="1403"/>
                    <a:pt x="586" y="1937"/>
                  </a:cubicBezTo>
                  <a:cubicBezTo>
                    <a:pt x="611" y="2369"/>
                    <a:pt x="763" y="2776"/>
                    <a:pt x="1018" y="3106"/>
                  </a:cubicBezTo>
                  <a:cubicBezTo>
                    <a:pt x="1082" y="3214"/>
                    <a:pt x="1147" y="3321"/>
                    <a:pt x="1257" y="3321"/>
                  </a:cubicBezTo>
                  <a:cubicBezTo>
                    <a:pt x="1277" y="3321"/>
                    <a:pt x="1299" y="3317"/>
                    <a:pt x="1323" y="3310"/>
                  </a:cubicBezTo>
                  <a:cubicBezTo>
                    <a:pt x="1501" y="3259"/>
                    <a:pt x="1475" y="3106"/>
                    <a:pt x="1475" y="2954"/>
                  </a:cubicBezTo>
                  <a:cubicBezTo>
                    <a:pt x="1475" y="2928"/>
                    <a:pt x="1475" y="2877"/>
                    <a:pt x="1450" y="2827"/>
                  </a:cubicBezTo>
                  <a:cubicBezTo>
                    <a:pt x="1170" y="1912"/>
                    <a:pt x="586" y="1124"/>
                    <a:pt x="408" y="158"/>
                  </a:cubicBezTo>
                  <a:cubicBezTo>
                    <a:pt x="408" y="66"/>
                    <a:pt x="328" y="0"/>
                    <a:pt x="24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1" name="Google Shape;2761;p19"/>
            <p:cNvSpPr/>
            <p:nvPr/>
          </p:nvSpPr>
          <p:spPr>
            <a:xfrm>
              <a:off x="3078019" y="5510265"/>
              <a:ext cx="88995" cy="55354"/>
            </a:xfrm>
            <a:custGeom>
              <a:avLst/>
              <a:gdLst/>
              <a:ahLst/>
              <a:cxnLst/>
              <a:rect l="l" t="t" r="r" b="b"/>
              <a:pathLst>
                <a:path w="2132" h="1326" extrusionOk="0">
                  <a:moveTo>
                    <a:pt x="1296" y="1"/>
                  </a:moveTo>
                  <a:cubicBezTo>
                    <a:pt x="991" y="407"/>
                    <a:pt x="458" y="407"/>
                    <a:pt x="153" y="738"/>
                  </a:cubicBezTo>
                  <a:cubicBezTo>
                    <a:pt x="0" y="916"/>
                    <a:pt x="102" y="1068"/>
                    <a:pt x="280" y="1119"/>
                  </a:cubicBezTo>
                  <a:cubicBezTo>
                    <a:pt x="508" y="1195"/>
                    <a:pt x="712" y="1272"/>
                    <a:pt x="941" y="1322"/>
                  </a:cubicBezTo>
                  <a:cubicBezTo>
                    <a:pt x="951" y="1324"/>
                    <a:pt x="962" y="1325"/>
                    <a:pt x="974" y="1325"/>
                  </a:cubicBezTo>
                  <a:cubicBezTo>
                    <a:pt x="1268" y="1325"/>
                    <a:pt x="2131" y="758"/>
                    <a:pt x="2033" y="636"/>
                  </a:cubicBezTo>
                  <a:cubicBezTo>
                    <a:pt x="1805" y="382"/>
                    <a:pt x="1576" y="179"/>
                    <a:pt x="129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2" name="Google Shape;2762;p19"/>
            <p:cNvSpPr/>
            <p:nvPr/>
          </p:nvSpPr>
          <p:spPr>
            <a:xfrm>
              <a:off x="3184085" y="5356778"/>
              <a:ext cx="75387" cy="77687"/>
            </a:xfrm>
            <a:custGeom>
              <a:avLst/>
              <a:gdLst/>
              <a:ahLst/>
              <a:cxnLst/>
              <a:rect l="l" t="t" r="r" b="b"/>
              <a:pathLst>
                <a:path w="1806" h="1861" extrusionOk="0">
                  <a:moveTo>
                    <a:pt x="399" y="1"/>
                  </a:moveTo>
                  <a:cubicBezTo>
                    <a:pt x="357" y="1"/>
                    <a:pt x="309" y="20"/>
                    <a:pt x="255" y="69"/>
                  </a:cubicBezTo>
                  <a:cubicBezTo>
                    <a:pt x="1" y="247"/>
                    <a:pt x="255" y="475"/>
                    <a:pt x="382" y="653"/>
                  </a:cubicBezTo>
                  <a:cubicBezTo>
                    <a:pt x="611" y="984"/>
                    <a:pt x="1017" y="1162"/>
                    <a:pt x="1144" y="1543"/>
                  </a:cubicBezTo>
                  <a:cubicBezTo>
                    <a:pt x="1189" y="1633"/>
                    <a:pt x="1056" y="1861"/>
                    <a:pt x="1216" y="1861"/>
                  </a:cubicBezTo>
                  <a:cubicBezTo>
                    <a:pt x="1238" y="1861"/>
                    <a:pt x="1264" y="1857"/>
                    <a:pt x="1297" y="1848"/>
                  </a:cubicBezTo>
                  <a:cubicBezTo>
                    <a:pt x="1526" y="1822"/>
                    <a:pt x="1729" y="1645"/>
                    <a:pt x="1805" y="1441"/>
                  </a:cubicBezTo>
                  <a:cubicBezTo>
                    <a:pt x="1805" y="1263"/>
                    <a:pt x="1678" y="1187"/>
                    <a:pt x="1602" y="1060"/>
                  </a:cubicBezTo>
                  <a:cubicBezTo>
                    <a:pt x="1399" y="704"/>
                    <a:pt x="967" y="603"/>
                    <a:pt x="712" y="298"/>
                  </a:cubicBezTo>
                  <a:cubicBezTo>
                    <a:pt x="616" y="201"/>
                    <a:pt x="534" y="1"/>
                    <a:pt x="39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3" name="Google Shape;2763;p19"/>
            <p:cNvSpPr/>
            <p:nvPr/>
          </p:nvSpPr>
          <p:spPr>
            <a:xfrm>
              <a:off x="3111079" y="5433626"/>
              <a:ext cx="51343" cy="36652"/>
            </a:xfrm>
            <a:custGeom>
              <a:avLst/>
              <a:gdLst/>
              <a:ahLst/>
              <a:cxnLst/>
              <a:rect l="l" t="t" r="r" b="b"/>
              <a:pathLst>
                <a:path w="1230" h="878" extrusionOk="0">
                  <a:moveTo>
                    <a:pt x="983" y="1"/>
                  </a:moveTo>
                  <a:cubicBezTo>
                    <a:pt x="959" y="1"/>
                    <a:pt x="935" y="3"/>
                    <a:pt x="911" y="7"/>
                  </a:cubicBezTo>
                  <a:cubicBezTo>
                    <a:pt x="530" y="83"/>
                    <a:pt x="149" y="236"/>
                    <a:pt x="21" y="693"/>
                  </a:cubicBezTo>
                  <a:cubicBezTo>
                    <a:pt x="0" y="821"/>
                    <a:pt x="122" y="877"/>
                    <a:pt x="266" y="877"/>
                  </a:cubicBezTo>
                  <a:cubicBezTo>
                    <a:pt x="294" y="877"/>
                    <a:pt x="323" y="875"/>
                    <a:pt x="352" y="871"/>
                  </a:cubicBezTo>
                  <a:cubicBezTo>
                    <a:pt x="708" y="820"/>
                    <a:pt x="1038" y="591"/>
                    <a:pt x="1165" y="236"/>
                  </a:cubicBezTo>
                  <a:cubicBezTo>
                    <a:pt x="1230" y="64"/>
                    <a:pt x="1112" y="1"/>
                    <a:pt x="98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4" name="Google Shape;2764;p19"/>
            <p:cNvSpPr/>
            <p:nvPr/>
          </p:nvSpPr>
          <p:spPr>
            <a:xfrm>
              <a:off x="3099224" y="5245826"/>
              <a:ext cx="39280" cy="69297"/>
            </a:xfrm>
            <a:custGeom>
              <a:avLst/>
              <a:gdLst/>
              <a:ahLst/>
              <a:cxnLst/>
              <a:rect l="l" t="t" r="r" b="b"/>
              <a:pathLst>
                <a:path w="941" h="1660" extrusionOk="0">
                  <a:moveTo>
                    <a:pt x="770" y="1"/>
                  </a:moveTo>
                  <a:cubicBezTo>
                    <a:pt x="702" y="1"/>
                    <a:pt x="627" y="42"/>
                    <a:pt x="585" y="84"/>
                  </a:cubicBezTo>
                  <a:cubicBezTo>
                    <a:pt x="280" y="566"/>
                    <a:pt x="0" y="1049"/>
                    <a:pt x="77" y="1634"/>
                  </a:cubicBezTo>
                  <a:lnTo>
                    <a:pt x="255" y="1659"/>
                  </a:lnTo>
                  <a:cubicBezTo>
                    <a:pt x="483" y="1202"/>
                    <a:pt x="687" y="744"/>
                    <a:pt x="890" y="287"/>
                  </a:cubicBezTo>
                  <a:cubicBezTo>
                    <a:pt x="941" y="185"/>
                    <a:pt x="941" y="58"/>
                    <a:pt x="814" y="7"/>
                  </a:cubicBezTo>
                  <a:cubicBezTo>
                    <a:pt x="800" y="3"/>
                    <a:pt x="785" y="1"/>
                    <a:pt x="77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5" name="Google Shape;2765;p19"/>
            <p:cNvSpPr/>
            <p:nvPr/>
          </p:nvSpPr>
          <p:spPr>
            <a:xfrm>
              <a:off x="3132117" y="5243989"/>
              <a:ext cx="62614" cy="54185"/>
            </a:xfrm>
            <a:custGeom>
              <a:avLst/>
              <a:gdLst/>
              <a:ahLst/>
              <a:cxnLst/>
              <a:rect l="l" t="t" r="r" b="b"/>
              <a:pathLst>
                <a:path w="1500" h="1298" extrusionOk="0">
                  <a:moveTo>
                    <a:pt x="1347" y="0"/>
                  </a:moveTo>
                  <a:cubicBezTo>
                    <a:pt x="966" y="280"/>
                    <a:pt x="560" y="560"/>
                    <a:pt x="178" y="865"/>
                  </a:cubicBezTo>
                  <a:cubicBezTo>
                    <a:pt x="51" y="941"/>
                    <a:pt x="0" y="1119"/>
                    <a:pt x="102" y="1220"/>
                  </a:cubicBezTo>
                  <a:cubicBezTo>
                    <a:pt x="147" y="1276"/>
                    <a:pt x="196" y="1298"/>
                    <a:pt x="247" y="1298"/>
                  </a:cubicBezTo>
                  <a:cubicBezTo>
                    <a:pt x="311" y="1298"/>
                    <a:pt x="376" y="1263"/>
                    <a:pt x="432" y="1220"/>
                  </a:cubicBezTo>
                  <a:cubicBezTo>
                    <a:pt x="839" y="915"/>
                    <a:pt x="1195" y="560"/>
                    <a:pt x="1500" y="178"/>
                  </a:cubicBezTo>
                  <a:lnTo>
                    <a:pt x="1347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6" name="Google Shape;2766;p19"/>
            <p:cNvSpPr/>
            <p:nvPr/>
          </p:nvSpPr>
          <p:spPr>
            <a:xfrm>
              <a:off x="3059987" y="5272625"/>
              <a:ext cx="39280" cy="51764"/>
            </a:xfrm>
            <a:custGeom>
              <a:avLst/>
              <a:gdLst/>
              <a:ahLst/>
              <a:cxnLst/>
              <a:rect l="l" t="t" r="r" b="b"/>
              <a:pathLst>
                <a:path w="941" h="1240" extrusionOk="0">
                  <a:moveTo>
                    <a:pt x="505" y="0"/>
                  </a:moveTo>
                  <a:cubicBezTo>
                    <a:pt x="390" y="0"/>
                    <a:pt x="288" y="58"/>
                    <a:pt x="229" y="280"/>
                  </a:cubicBezTo>
                  <a:cubicBezTo>
                    <a:pt x="178" y="484"/>
                    <a:pt x="305" y="763"/>
                    <a:pt x="76" y="916"/>
                  </a:cubicBezTo>
                  <a:cubicBezTo>
                    <a:pt x="51" y="941"/>
                    <a:pt x="26" y="967"/>
                    <a:pt x="0" y="992"/>
                  </a:cubicBezTo>
                  <a:cubicBezTo>
                    <a:pt x="42" y="1098"/>
                    <a:pt x="120" y="1239"/>
                    <a:pt x="218" y="1239"/>
                  </a:cubicBezTo>
                  <a:cubicBezTo>
                    <a:pt x="238" y="1239"/>
                    <a:pt x="259" y="1233"/>
                    <a:pt x="280" y="1221"/>
                  </a:cubicBezTo>
                  <a:cubicBezTo>
                    <a:pt x="559" y="992"/>
                    <a:pt x="737" y="662"/>
                    <a:pt x="864" y="331"/>
                  </a:cubicBezTo>
                  <a:cubicBezTo>
                    <a:pt x="940" y="229"/>
                    <a:pt x="890" y="77"/>
                    <a:pt x="763" y="52"/>
                  </a:cubicBezTo>
                  <a:cubicBezTo>
                    <a:pt x="678" y="30"/>
                    <a:pt x="588" y="0"/>
                    <a:pt x="50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7" name="Google Shape;2767;p19"/>
            <p:cNvSpPr/>
            <p:nvPr/>
          </p:nvSpPr>
          <p:spPr>
            <a:xfrm>
              <a:off x="2962353" y="5310485"/>
              <a:ext cx="29762" cy="40701"/>
            </a:xfrm>
            <a:custGeom>
              <a:avLst/>
              <a:gdLst/>
              <a:ahLst/>
              <a:cxnLst/>
              <a:rect l="l" t="t" r="r" b="b"/>
              <a:pathLst>
                <a:path w="713" h="975" extrusionOk="0">
                  <a:moveTo>
                    <a:pt x="525" y="1"/>
                  </a:moveTo>
                  <a:cubicBezTo>
                    <a:pt x="505" y="1"/>
                    <a:pt x="483" y="3"/>
                    <a:pt x="458" y="9"/>
                  </a:cubicBezTo>
                  <a:cubicBezTo>
                    <a:pt x="179" y="136"/>
                    <a:pt x="1" y="415"/>
                    <a:pt x="1" y="720"/>
                  </a:cubicBezTo>
                  <a:cubicBezTo>
                    <a:pt x="1" y="873"/>
                    <a:pt x="103" y="974"/>
                    <a:pt x="306" y="974"/>
                  </a:cubicBezTo>
                  <a:cubicBezTo>
                    <a:pt x="560" y="873"/>
                    <a:pt x="712" y="619"/>
                    <a:pt x="712" y="339"/>
                  </a:cubicBezTo>
                  <a:cubicBezTo>
                    <a:pt x="712" y="180"/>
                    <a:pt x="692" y="1"/>
                    <a:pt x="52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8" name="Google Shape;2768;p19"/>
            <p:cNvSpPr/>
            <p:nvPr/>
          </p:nvSpPr>
          <p:spPr>
            <a:xfrm>
              <a:off x="2985770" y="5405241"/>
              <a:ext cx="30764" cy="36235"/>
            </a:xfrm>
            <a:custGeom>
              <a:avLst/>
              <a:gdLst/>
              <a:ahLst/>
              <a:cxnLst/>
              <a:rect l="l" t="t" r="r" b="b"/>
              <a:pathLst>
                <a:path w="737" h="868" extrusionOk="0">
                  <a:moveTo>
                    <a:pt x="406" y="1"/>
                  </a:moveTo>
                  <a:cubicBezTo>
                    <a:pt x="101" y="1"/>
                    <a:pt x="50" y="255"/>
                    <a:pt x="24" y="484"/>
                  </a:cubicBezTo>
                  <a:cubicBezTo>
                    <a:pt x="1" y="698"/>
                    <a:pt x="88" y="867"/>
                    <a:pt x="287" y="867"/>
                  </a:cubicBezTo>
                  <a:cubicBezTo>
                    <a:pt x="301" y="867"/>
                    <a:pt x="315" y="866"/>
                    <a:pt x="329" y="865"/>
                  </a:cubicBezTo>
                  <a:cubicBezTo>
                    <a:pt x="584" y="865"/>
                    <a:pt x="660" y="611"/>
                    <a:pt x="685" y="407"/>
                  </a:cubicBezTo>
                  <a:cubicBezTo>
                    <a:pt x="736" y="179"/>
                    <a:pt x="660" y="1"/>
                    <a:pt x="40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9" name="Google Shape;2769;p19"/>
            <p:cNvSpPr/>
            <p:nvPr/>
          </p:nvSpPr>
          <p:spPr>
            <a:xfrm>
              <a:off x="2985729" y="5461468"/>
              <a:ext cx="38194" cy="52682"/>
            </a:xfrm>
            <a:custGeom>
              <a:avLst/>
              <a:gdLst/>
              <a:ahLst/>
              <a:cxnLst/>
              <a:rect l="l" t="t" r="r" b="b"/>
              <a:pathLst>
                <a:path w="915" h="1262" extrusionOk="0">
                  <a:moveTo>
                    <a:pt x="915" y="1"/>
                  </a:moveTo>
                  <a:lnTo>
                    <a:pt x="915" y="1"/>
                  </a:lnTo>
                  <a:cubicBezTo>
                    <a:pt x="432" y="229"/>
                    <a:pt x="356" y="636"/>
                    <a:pt x="76" y="916"/>
                  </a:cubicBezTo>
                  <a:cubicBezTo>
                    <a:pt x="0" y="992"/>
                    <a:pt x="102" y="1170"/>
                    <a:pt x="254" y="1221"/>
                  </a:cubicBezTo>
                  <a:cubicBezTo>
                    <a:pt x="297" y="1249"/>
                    <a:pt x="341" y="1262"/>
                    <a:pt x="385" y="1262"/>
                  </a:cubicBezTo>
                  <a:cubicBezTo>
                    <a:pt x="496" y="1262"/>
                    <a:pt x="599" y="1178"/>
                    <a:pt x="635" y="1068"/>
                  </a:cubicBezTo>
                  <a:cubicBezTo>
                    <a:pt x="737" y="738"/>
                    <a:pt x="813" y="433"/>
                    <a:pt x="91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0" name="Google Shape;2770;p19"/>
            <p:cNvSpPr/>
            <p:nvPr/>
          </p:nvSpPr>
          <p:spPr>
            <a:xfrm>
              <a:off x="3002676" y="5355275"/>
              <a:ext cx="28677" cy="30933"/>
            </a:xfrm>
            <a:custGeom>
              <a:avLst/>
              <a:gdLst/>
              <a:ahLst/>
              <a:cxnLst/>
              <a:rect l="l" t="t" r="r" b="b"/>
              <a:pathLst>
                <a:path w="687" h="741" extrusionOk="0">
                  <a:moveTo>
                    <a:pt x="399" y="1"/>
                  </a:moveTo>
                  <a:cubicBezTo>
                    <a:pt x="386" y="1"/>
                    <a:pt x="371" y="1"/>
                    <a:pt x="356" y="3"/>
                  </a:cubicBezTo>
                  <a:cubicBezTo>
                    <a:pt x="153" y="3"/>
                    <a:pt x="1" y="181"/>
                    <a:pt x="26" y="384"/>
                  </a:cubicBezTo>
                  <a:cubicBezTo>
                    <a:pt x="26" y="562"/>
                    <a:pt x="128" y="740"/>
                    <a:pt x="356" y="740"/>
                  </a:cubicBezTo>
                  <a:cubicBezTo>
                    <a:pt x="560" y="740"/>
                    <a:pt x="661" y="537"/>
                    <a:pt x="687" y="308"/>
                  </a:cubicBezTo>
                  <a:cubicBezTo>
                    <a:pt x="663" y="166"/>
                    <a:pt x="595" y="1"/>
                    <a:pt x="39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1" name="Google Shape;2771;p19"/>
            <p:cNvSpPr/>
            <p:nvPr/>
          </p:nvSpPr>
          <p:spPr>
            <a:xfrm>
              <a:off x="2950707" y="5868793"/>
              <a:ext cx="23376" cy="38322"/>
            </a:xfrm>
            <a:custGeom>
              <a:avLst/>
              <a:gdLst/>
              <a:ahLst/>
              <a:cxnLst/>
              <a:rect l="l" t="t" r="r" b="b"/>
              <a:pathLst>
                <a:path w="560" h="918" extrusionOk="0">
                  <a:moveTo>
                    <a:pt x="322" y="1"/>
                  </a:moveTo>
                  <a:cubicBezTo>
                    <a:pt x="76" y="1"/>
                    <a:pt x="75" y="265"/>
                    <a:pt x="51" y="460"/>
                  </a:cubicBezTo>
                  <a:cubicBezTo>
                    <a:pt x="0" y="663"/>
                    <a:pt x="0" y="917"/>
                    <a:pt x="229" y="917"/>
                  </a:cubicBezTo>
                  <a:cubicBezTo>
                    <a:pt x="509" y="917"/>
                    <a:pt x="407" y="587"/>
                    <a:pt x="509" y="409"/>
                  </a:cubicBezTo>
                  <a:cubicBezTo>
                    <a:pt x="509" y="256"/>
                    <a:pt x="559" y="28"/>
                    <a:pt x="356" y="2"/>
                  </a:cubicBezTo>
                  <a:cubicBezTo>
                    <a:pt x="344" y="1"/>
                    <a:pt x="333" y="1"/>
                    <a:pt x="32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2" name="Google Shape;2772;p19"/>
            <p:cNvSpPr/>
            <p:nvPr/>
          </p:nvSpPr>
          <p:spPr>
            <a:xfrm>
              <a:off x="2695040" y="5741562"/>
              <a:ext cx="30806" cy="42496"/>
            </a:xfrm>
            <a:custGeom>
              <a:avLst/>
              <a:gdLst/>
              <a:ahLst/>
              <a:cxnLst/>
              <a:rect l="l" t="t" r="r" b="b"/>
              <a:pathLst>
                <a:path w="738" h="1018" extrusionOk="0">
                  <a:moveTo>
                    <a:pt x="737" y="0"/>
                  </a:moveTo>
                  <a:lnTo>
                    <a:pt x="737" y="0"/>
                  </a:lnTo>
                  <a:cubicBezTo>
                    <a:pt x="458" y="255"/>
                    <a:pt x="102" y="458"/>
                    <a:pt x="0" y="1017"/>
                  </a:cubicBezTo>
                  <a:cubicBezTo>
                    <a:pt x="458" y="712"/>
                    <a:pt x="737" y="458"/>
                    <a:pt x="73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3" name="Google Shape;2773;p19"/>
            <p:cNvSpPr/>
            <p:nvPr/>
          </p:nvSpPr>
          <p:spPr>
            <a:xfrm>
              <a:off x="3041955" y="5280263"/>
              <a:ext cx="22290" cy="35066"/>
            </a:xfrm>
            <a:custGeom>
              <a:avLst/>
              <a:gdLst/>
              <a:ahLst/>
              <a:cxnLst/>
              <a:rect l="l" t="t" r="r" b="b"/>
              <a:pathLst>
                <a:path w="534" h="840" extrusionOk="0">
                  <a:moveTo>
                    <a:pt x="338" y="1"/>
                  </a:moveTo>
                  <a:cubicBezTo>
                    <a:pt x="276" y="1"/>
                    <a:pt x="207" y="42"/>
                    <a:pt x="153" y="97"/>
                  </a:cubicBezTo>
                  <a:cubicBezTo>
                    <a:pt x="51" y="250"/>
                    <a:pt x="0" y="428"/>
                    <a:pt x="76" y="606"/>
                  </a:cubicBezTo>
                  <a:cubicBezTo>
                    <a:pt x="121" y="761"/>
                    <a:pt x="243" y="839"/>
                    <a:pt x="392" y="839"/>
                  </a:cubicBezTo>
                  <a:cubicBezTo>
                    <a:pt x="413" y="839"/>
                    <a:pt x="435" y="838"/>
                    <a:pt x="458" y="834"/>
                  </a:cubicBezTo>
                  <a:cubicBezTo>
                    <a:pt x="458" y="784"/>
                    <a:pt x="483" y="758"/>
                    <a:pt x="508" y="733"/>
                  </a:cubicBezTo>
                  <a:cubicBezTo>
                    <a:pt x="508" y="656"/>
                    <a:pt x="508" y="555"/>
                    <a:pt x="508" y="479"/>
                  </a:cubicBezTo>
                  <a:cubicBezTo>
                    <a:pt x="508" y="301"/>
                    <a:pt x="534" y="123"/>
                    <a:pt x="407" y="21"/>
                  </a:cubicBezTo>
                  <a:cubicBezTo>
                    <a:pt x="385" y="7"/>
                    <a:pt x="362" y="1"/>
                    <a:pt x="338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4" name="Google Shape;2774;p19"/>
            <p:cNvSpPr/>
            <p:nvPr/>
          </p:nvSpPr>
          <p:spPr>
            <a:xfrm>
              <a:off x="2546481" y="5434962"/>
              <a:ext cx="39321" cy="17115"/>
            </a:xfrm>
            <a:custGeom>
              <a:avLst/>
              <a:gdLst/>
              <a:ahLst/>
              <a:cxnLst/>
              <a:rect l="l" t="t" r="r" b="b"/>
              <a:pathLst>
                <a:path w="942" h="410" extrusionOk="0">
                  <a:moveTo>
                    <a:pt x="941" y="0"/>
                  </a:moveTo>
                  <a:cubicBezTo>
                    <a:pt x="509" y="0"/>
                    <a:pt x="230" y="51"/>
                    <a:pt x="1" y="407"/>
                  </a:cubicBezTo>
                  <a:cubicBezTo>
                    <a:pt x="27" y="409"/>
                    <a:pt x="52" y="410"/>
                    <a:pt x="78" y="410"/>
                  </a:cubicBezTo>
                  <a:cubicBezTo>
                    <a:pt x="407" y="410"/>
                    <a:pt x="729" y="260"/>
                    <a:pt x="94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5" name="Google Shape;2775;p19"/>
            <p:cNvSpPr/>
            <p:nvPr/>
          </p:nvSpPr>
          <p:spPr>
            <a:xfrm>
              <a:off x="3142844" y="5318249"/>
              <a:ext cx="24336" cy="23544"/>
            </a:xfrm>
            <a:custGeom>
              <a:avLst/>
              <a:gdLst/>
              <a:ahLst/>
              <a:cxnLst/>
              <a:rect l="l" t="t" r="r" b="b"/>
              <a:pathLst>
                <a:path w="583" h="564" extrusionOk="0">
                  <a:moveTo>
                    <a:pt x="379" y="1"/>
                  </a:moveTo>
                  <a:cubicBezTo>
                    <a:pt x="201" y="26"/>
                    <a:pt x="48" y="179"/>
                    <a:pt x="23" y="356"/>
                  </a:cubicBezTo>
                  <a:cubicBezTo>
                    <a:pt x="0" y="470"/>
                    <a:pt x="59" y="564"/>
                    <a:pt x="181" y="564"/>
                  </a:cubicBezTo>
                  <a:cubicBezTo>
                    <a:pt x="195" y="564"/>
                    <a:pt x="210" y="562"/>
                    <a:pt x="226" y="560"/>
                  </a:cubicBezTo>
                  <a:cubicBezTo>
                    <a:pt x="404" y="483"/>
                    <a:pt x="531" y="331"/>
                    <a:pt x="557" y="153"/>
                  </a:cubicBezTo>
                  <a:cubicBezTo>
                    <a:pt x="582" y="51"/>
                    <a:pt x="480" y="1"/>
                    <a:pt x="37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6" name="Google Shape;2776;p19"/>
            <p:cNvSpPr/>
            <p:nvPr/>
          </p:nvSpPr>
          <p:spPr>
            <a:xfrm>
              <a:off x="2987816" y="5594085"/>
              <a:ext cx="23376" cy="12774"/>
            </a:xfrm>
            <a:custGeom>
              <a:avLst/>
              <a:gdLst/>
              <a:ahLst/>
              <a:cxnLst/>
              <a:rect l="l" t="t" r="r" b="b"/>
              <a:pathLst>
                <a:path w="560" h="306" extrusionOk="0">
                  <a:moveTo>
                    <a:pt x="560" y="1"/>
                  </a:moveTo>
                  <a:cubicBezTo>
                    <a:pt x="179" y="1"/>
                    <a:pt x="179" y="1"/>
                    <a:pt x="1" y="306"/>
                  </a:cubicBezTo>
                  <a:cubicBezTo>
                    <a:pt x="255" y="306"/>
                    <a:pt x="458" y="255"/>
                    <a:pt x="56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7" name="Google Shape;2777;p19"/>
            <p:cNvSpPr/>
            <p:nvPr/>
          </p:nvSpPr>
          <p:spPr>
            <a:xfrm>
              <a:off x="2996331" y="5534685"/>
              <a:ext cx="16989" cy="14903"/>
            </a:xfrm>
            <a:custGeom>
              <a:avLst/>
              <a:gdLst/>
              <a:ahLst/>
              <a:cxnLst/>
              <a:rect l="l" t="t" r="r" b="b"/>
              <a:pathLst>
                <a:path w="407" h="357" extrusionOk="0">
                  <a:moveTo>
                    <a:pt x="203" y="0"/>
                  </a:moveTo>
                  <a:cubicBezTo>
                    <a:pt x="102" y="0"/>
                    <a:pt x="26" y="77"/>
                    <a:pt x="26" y="178"/>
                  </a:cubicBezTo>
                  <a:cubicBezTo>
                    <a:pt x="0" y="280"/>
                    <a:pt x="76" y="356"/>
                    <a:pt x="178" y="356"/>
                  </a:cubicBezTo>
                  <a:cubicBezTo>
                    <a:pt x="305" y="356"/>
                    <a:pt x="407" y="280"/>
                    <a:pt x="407" y="153"/>
                  </a:cubicBezTo>
                  <a:cubicBezTo>
                    <a:pt x="381" y="0"/>
                    <a:pt x="280" y="0"/>
                    <a:pt x="20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8" name="Google Shape;2778;p19"/>
            <p:cNvSpPr/>
            <p:nvPr/>
          </p:nvSpPr>
          <p:spPr>
            <a:xfrm>
              <a:off x="2566643" y="5504881"/>
              <a:ext cx="22332" cy="19244"/>
            </a:xfrm>
            <a:custGeom>
              <a:avLst/>
              <a:gdLst/>
              <a:ahLst/>
              <a:cxnLst/>
              <a:rect l="l" t="t" r="r" b="b"/>
              <a:pathLst>
                <a:path w="535" h="461" extrusionOk="0">
                  <a:moveTo>
                    <a:pt x="50" y="1"/>
                  </a:moveTo>
                  <a:cubicBezTo>
                    <a:pt x="35" y="1"/>
                    <a:pt x="18" y="1"/>
                    <a:pt x="1" y="3"/>
                  </a:cubicBezTo>
                  <a:cubicBezTo>
                    <a:pt x="1" y="282"/>
                    <a:pt x="153" y="409"/>
                    <a:pt x="534" y="460"/>
                  </a:cubicBezTo>
                  <a:cubicBezTo>
                    <a:pt x="391" y="196"/>
                    <a:pt x="315" y="1"/>
                    <a:pt x="5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9" name="Google Shape;2779;p19"/>
            <p:cNvSpPr/>
            <p:nvPr/>
          </p:nvSpPr>
          <p:spPr>
            <a:xfrm>
              <a:off x="3257300" y="5315870"/>
              <a:ext cx="20203" cy="18326"/>
            </a:xfrm>
            <a:custGeom>
              <a:avLst/>
              <a:gdLst/>
              <a:ahLst/>
              <a:cxnLst/>
              <a:rect l="l" t="t" r="r" b="b"/>
              <a:pathLst>
                <a:path w="484" h="439" extrusionOk="0">
                  <a:moveTo>
                    <a:pt x="377" y="0"/>
                  </a:moveTo>
                  <a:cubicBezTo>
                    <a:pt x="363" y="0"/>
                    <a:pt x="348" y="3"/>
                    <a:pt x="331" y="7"/>
                  </a:cubicBezTo>
                  <a:cubicBezTo>
                    <a:pt x="178" y="7"/>
                    <a:pt x="77" y="108"/>
                    <a:pt x="26" y="236"/>
                  </a:cubicBezTo>
                  <a:cubicBezTo>
                    <a:pt x="0" y="337"/>
                    <a:pt x="26" y="439"/>
                    <a:pt x="128" y="439"/>
                  </a:cubicBezTo>
                  <a:cubicBezTo>
                    <a:pt x="331" y="439"/>
                    <a:pt x="407" y="312"/>
                    <a:pt x="483" y="159"/>
                  </a:cubicBezTo>
                  <a:cubicBezTo>
                    <a:pt x="483" y="53"/>
                    <a:pt x="448" y="0"/>
                    <a:pt x="3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0" name="Google Shape;2780;p19"/>
            <p:cNvSpPr/>
            <p:nvPr/>
          </p:nvSpPr>
          <p:spPr>
            <a:xfrm>
              <a:off x="3195773" y="5287610"/>
              <a:ext cx="25505" cy="15613"/>
            </a:xfrm>
            <a:custGeom>
              <a:avLst/>
              <a:gdLst/>
              <a:ahLst/>
              <a:cxnLst/>
              <a:rect l="l" t="t" r="r" b="b"/>
              <a:pathLst>
                <a:path w="611" h="374" extrusionOk="0">
                  <a:moveTo>
                    <a:pt x="460" y="1"/>
                  </a:moveTo>
                  <a:cubicBezTo>
                    <a:pt x="270" y="1"/>
                    <a:pt x="144" y="123"/>
                    <a:pt x="0" y="328"/>
                  </a:cubicBezTo>
                  <a:cubicBezTo>
                    <a:pt x="62" y="359"/>
                    <a:pt x="127" y="373"/>
                    <a:pt x="191" y="373"/>
                  </a:cubicBezTo>
                  <a:cubicBezTo>
                    <a:pt x="388" y="373"/>
                    <a:pt x="572" y="234"/>
                    <a:pt x="610" y="23"/>
                  </a:cubicBezTo>
                  <a:cubicBezTo>
                    <a:pt x="556" y="8"/>
                    <a:pt x="506" y="1"/>
                    <a:pt x="46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1" name="Google Shape;2781;p19"/>
            <p:cNvSpPr/>
            <p:nvPr/>
          </p:nvSpPr>
          <p:spPr>
            <a:xfrm>
              <a:off x="2964607" y="5608945"/>
              <a:ext cx="14777" cy="12941"/>
            </a:xfrm>
            <a:custGeom>
              <a:avLst/>
              <a:gdLst/>
              <a:ahLst/>
              <a:cxnLst/>
              <a:rect l="l" t="t" r="r" b="b"/>
              <a:pathLst>
                <a:path w="354" h="310" extrusionOk="0">
                  <a:moveTo>
                    <a:pt x="201" y="0"/>
                  </a:moveTo>
                  <a:cubicBezTo>
                    <a:pt x="99" y="0"/>
                    <a:pt x="49" y="51"/>
                    <a:pt x="23" y="153"/>
                  </a:cubicBezTo>
                  <a:cubicBezTo>
                    <a:pt x="0" y="221"/>
                    <a:pt x="59" y="309"/>
                    <a:pt x="144" y="309"/>
                  </a:cubicBezTo>
                  <a:cubicBezTo>
                    <a:pt x="154" y="309"/>
                    <a:pt x="165" y="308"/>
                    <a:pt x="176" y="305"/>
                  </a:cubicBezTo>
                  <a:cubicBezTo>
                    <a:pt x="226" y="305"/>
                    <a:pt x="277" y="255"/>
                    <a:pt x="303" y="204"/>
                  </a:cubicBezTo>
                  <a:cubicBezTo>
                    <a:pt x="354" y="128"/>
                    <a:pt x="303" y="26"/>
                    <a:pt x="20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2" name="Google Shape;2782;p19"/>
            <p:cNvSpPr/>
            <p:nvPr/>
          </p:nvSpPr>
          <p:spPr>
            <a:xfrm>
              <a:off x="3017536" y="5289823"/>
              <a:ext cx="12773" cy="16823"/>
            </a:xfrm>
            <a:custGeom>
              <a:avLst/>
              <a:gdLst/>
              <a:ahLst/>
              <a:cxnLst/>
              <a:rect l="l" t="t" r="r" b="b"/>
              <a:pathLst>
                <a:path w="306" h="403" extrusionOk="0">
                  <a:moveTo>
                    <a:pt x="203" y="1"/>
                  </a:moveTo>
                  <a:cubicBezTo>
                    <a:pt x="180" y="1"/>
                    <a:pt x="155" y="7"/>
                    <a:pt x="128" y="21"/>
                  </a:cubicBezTo>
                  <a:cubicBezTo>
                    <a:pt x="77" y="97"/>
                    <a:pt x="26" y="173"/>
                    <a:pt x="0" y="250"/>
                  </a:cubicBezTo>
                  <a:cubicBezTo>
                    <a:pt x="0" y="275"/>
                    <a:pt x="102" y="326"/>
                    <a:pt x="153" y="402"/>
                  </a:cubicBezTo>
                  <a:cubicBezTo>
                    <a:pt x="229" y="300"/>
                    <a:pt x="280" y="224"/>
                    <a:pt x="305" y="122"/>
                  </a:cubicBezTo>
                  <a:cubicBezTo>
                    <a:pt x="305" y="48"/>
                    <a:pt x="265" y="1"/>
                    <a:pt x="20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3" name="Google Shape;2783;p19"/>
            <p:cNvSpPr/>
            <p:nvPr/>
          </p:nvSpPr>
          <p:spPr>
            <a:xfrm>
              <a:off x="3240436" y="5346718"/>
              <a:ext cx="13733" cy="11897"/>
            </a:xfrm>
            <a:custGeom>
              <a:avLst/>
              <a:gdLst/>
              <a:ahLst/>
              <a:cxnLst/>
              <a:rect l="l" t="t" r="r" b="b"/>
              <a:pathLst>
                <a:path w="329" h="285" extrusionOk="0">
                  <a:moveTo>
                    <a:pt x="126" y="1"/>
                  </a:moveTo>
                  <a:cubicBezTo>
                    <a:pt x="59" y="1"/>
                    <a:pt x="0" y="92"/>
                    <a:pt x="23" y="183"/>
                  </a:cubicBezTo>
                  <a:cubicBezTo>
                    <a:pt x="49" y="208"/>
                    <a:pt x="125" y="259"/>
                    <a:pt x="150" y="284"/>
                  </a:cubicBezTo>
                  <a:cubicBezTo>
                    <a:pt x="252" y="234"/>
                    <a:pt x="328" y="183"/>
                    <a:pt x="303" y="81"/>
                  </a:cubicBezTo>
                  <a:cubicBezTo>
                    <a:pt x="277" y="30"/>
                    <a:pt x="227" y="5"/>
                    <a:pt x="150" y="5"/>
                  </a:cubicBezTo>
                  <a:cubicBezTo>
                    <a:pt x="142" y="2"/>
                    <a:pt x="134" y="1"/>
                    <a:pt x="1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4" name="Google Shape;2784;p19"/>
            <p:cNvSpPr/>
            <p:nvPr/>
          </p:nvSpPr>
          <p:spPr>
            <a:xfrm>
              <a:off x="2917815" y="5264151"/>
              <a:ext cx="11688" cy="10854"/>
            </a:xfrm>
            <a:custGeom>
              <a:avLst/>
              <a:gdLst/>
              <a:ahLst/>
              <a:cxnLst/>
              <a:rect l="l" t="t" r="r" b="b"/>
              <a:pathLst>
                <a:path w="280" h="260" extrusionOk="0">
                  <a:moveTo>
                    <a:pt x="153" y="0"/>
                  </a:moveTo>
                  <a:cubicBezTo>
                    <a:pt x="127" y="0"/>
                    <a:pt x="77" y="77"/>
                    <a:pt x="0" y="127"/>
                  </a:cubicBezTo>
                  <a:cubicBezTo>
                    <a:pt x="66" y="194"/>
                    <a:pt x="113" y="260"/>
                    <a:pt x="141" y="260"/>
                  </a:cubicBezTo>
                  <a:cubicBezTo>
                    <a:pt x="146" y="260"/>
                    <a:pt x="149" y="258"/>
                    <a:pt x="153" y="255"/>
                  </a:cubicBezTo>
                  <a:cubicBezTo>
                    <a:pt x="229" y="255"/>
                    <a:pt x="280" y="178"/>
                    <a:pt x="280" y="127"/>
                  </a:cubicBezTo>
                  <a:cubicBezTo>
                    <a:pt x="280" y="77"/>
                    <a:pt x="229" y="26"/>
                    <a:pt x="15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5" name="Google Shape;2785;p19"/>
            <p:cNvSpPr/>
            <p:nvPr/>
          </p:nvSpPr>
          <p:spPr>
            <a:xfrm>
              <a:off x="2607215" y="5688882"/>
              <a:ext cx="12523" cy="11605"/>
            </a:xfrm>
            <a:custGeom>
              <a:avLst/>
              <a:gdLst/>
              <a:ahLst/>
              <a:cxnLst/>
              <a:rect l="l" t="t" r="r" b="b"/>
              <a:pathLst>
                <a:path w="300" h="278" extrusionOk="0">
                  <a:moveTo>
                    <a:pt x="132" y="1"/>
                  </a:moveTo>
                  <a:cubicBezTo>
                    <a:pt x="58" y="1"/>
                    <a:pt x="0" y="65"/>
                    <a:pt x="20" y="144"/>
                  </a:cubicBezTo>
                  <a:cubicBezTo>
                    <a:pt x="20" y="195"/>
                    <a:pt x="71" y="246"/>
                    <a:pt x="122" y="271"/>
                  </a:cubicBezTo>
                  <a:cubicBezTo>
                    <a:pt x="139" y="275"/>
                    <a:pt x="154" y="278"/>
                    <a:pt x="168" y="278"/>
                  </a:cubicBezTo>
                  <a:cubicBezTo>
                    <a:pt x="240" y="278"/>
                    <a:pt x="278" y="225"/>
                    <a:pt x="300" y="119"/>
                  </a:cubicBezTo>
                  <a:cubicBezTo>
                    <a:pt x="300" y="93"/>
                    <a:pt x="249" y="17"/>
                    <a:pt x="198" y="17"/>
                  </a:cubicBezTo>
                  <a:cubicBezTo>
                    <a:pt x="176" y="6"/>
                    <a:pt x="153" y="1"/>
                    <a:pt x="13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6" name="Google Shape;2786;p19"/>
            <p:cNvSpPr/>
            <p:nvPr/>
          </p:nvSpPr>
          <p:spPr>
            <a:xfrm>
              <a:off x="2873235" y="5308690"/>
              <a:ext cx="11730" cy="8558"/>
            </a:xfrm>
            <a:custGeom>
              <a:avLst/>
              <a:gdLst/>
              <a:ahLst/>
              <a:cxnLst/>
              <a:rect l="l" t="t" r="r" b="b"/>
              <a:pathLst>
                <a:path w="281" h="205" extrusionOk="0">
                  <a:moveTo>
                    <a:pt x="77" y="1"/>
                  </a:moveTo>
                  <a:cubicBezTo>
                    <a:pt x="52" y="26"/>
                    <a:pt x="26" y="77"/>
                    <a:pt x="1" y="128"/>
                  </a:cubicBezTo>
                  <a:cubicBezTo>
                    <a:pt x="1" y="128"/>
                    <a:pt x="52" y="204"/>
                    <a:pt x="77" y="204"/>
                  </a:cubicBezTo>
                  <a:cubicBezTo>
                    <a:pt x="153" y="204"/>
                    <a:pt x="204" y="179"/>
                    <a:pt x="280" y="153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7" name="Google Shape;2787;p19"/>
            <p:cNvSpPr/>
            <p:nvPr/>
          </p:nvSpPr>
          <p:spPr>
            <a:xfrm>
              <a:off x="3041955" y="5424359"/>
              <a:ext cx="8515" cy="9560"/>
            </a:xfrm>
            <a:custGeom>
              <a:avLst/>
              <a:gdLst/>
              <a:ahLst/>
              <a:cxnLst/>
              <a:rect l="l" t="t" r="r" b="b"/>
              <a:pathLst>
                <a:path w="204" h="229" extrusionOk="0">
                  <a:moveTo>
                    <a:pt x="127" y="0"/>
                  </a:moveTo>
                  <a:cubicBezTo>
                    <a:pt x="76" y="26"/>
                    <a:pt x="51" y="51"/>
                    <a:pt x="0" y="102"/>
                  </a:cubicBezTo>
                  <a:cubicBezTo>
                    <a:pt x="0" y="102"/>
                    <a:pt x="51" y="153"/>
                    <a:pt x="102" y="229"/>
                  </a:cubicBezTo>
                  <a:cubicBezTo>
                    <a:pt x="127" y="178"/>
                    <a:pt x="178" y="127"/>
                    <a:pt x="203" y="76"/>
                  </a:cubicBezTo>
                  <a:cubicBezTo>
                    <a:pt x="203" y="51"/>
                    <a:pt x="153" y="26"/>
                    <a:pt x="12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8" name="Google Shape;2788;p19"/>
            <p:cNvSpPr/>
            <p:nvPr/>
          </p:nvSpPr>
          <p:spPr>
            <a:xfrm>
              <a:off x="2848858" y="5728830"/>
              <a:ext cx="8515" cy="15947"/>
            </a:xfrm>
            <a:custGeom>
              <a:avLst/>
              <a:gdLst/>
              <a:ahLst/>
              <a:cxnLst/>
              <a:rect l="l" t="t" r="r" b="b"/>
              <a:pathLst>
                <a:path w="204" h="382" extrusionOk="0">
                  <a:moveTo>
                    <a:pt x="102" y="0"/>
                  </a:moveTo>
                  <a:cubicBezTo>
                    <a:pt x="51" y="77"/>
                    <a:pt x="26" y="178"/>
                    <a:pt x="0" y="255"/>
                  </a:cubicBezTo>
                  <a:cubicBezTo>
                    <a:pt x="0" y="305"/>
                    <a:pt x="51" y="382"/>
                    <a:pt x="51" y="382"/>
                  </a:cubicBezTo>
                  <a:cubicBezTo>
                    <a:pt x="77" y="356"/>
                    <a:pt x="204" y="356"/>
                    <a:pt x="204" y="305"/>
                  </a:cubicBezTo>
                  <a:cubicBezTo>
                    <a:pt x="204" y="280"/>
                    <a:pt x="178" y="204"/>
                    <a:pt x="10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9" name="Google Shape;2789;p19"/>
            <p:cNvSpPr/>
            <p:nvPr/>
          </p:nvSpPr>
          <p:spPr>
            <a:xfrm>
              <a:off x="3042998" y="5402027"/>
              <a:ext cx="8515" cy="8391"/>
            </a:xfrm>
            <a:custGeom>
              <a:avLst/>
              <a:gdLst/>
              <a:ahLst/>
              <a:cxnLst/>
              <a:rect l="l" t="t" r="r" b="b"/>
              <a:pathLst>
                <a:path w="204" h="201" extrusionOk="0">
                  <a:moveTo>
                    <a:pt x="112" y="0"/>
                  </a:moveTo>
                  <a:cubicBezTo>
                    <a:pt x="68" y="0"/>
                    <a:pt x="26" y="28"/>
                    <a:pt x="26" y="78"/>
                  </a:cubicBezTo>
                  <a:cubicBezTo>
                    <a:pt x="0" y="103"/>
                    <a:pt x="26" y="154"/>
                    <a:pt x="51" y="179"/>
                  </a:cubicBezTo>
                  <a:cubicBezTo>
                    <a:pt x="66" y="194"/>
                    <a:pt x="83" y="200"/>
                    <a:pt x="101" y="200"/>
                  </a:cubicBezTo>
                  <a:cubicBezTo>
                    <a:pt x="142" y="200"/>
                    <a:pt x="186" y="164"/>
                    <a:pt x="204" y="129"/>
                  </a:cubicBezTo>
                  <a:cubicBezTo>
                    <a:pt x="204" y="103"/>
                    <a:pt x="204" y="27"/>
                    <a:pt x="178" y="27"/>
                  </a:cubicBezTo>
                  <a:cubicBezTo>
                    <a:pt x="160" y="9"/>
                    <a:pt x="136" y="0"/>
                    <a:pt x="11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0" name="Google Shape;2790;p19"/>
            <p:cNvSpPr/>
            <p:nvPr/>
          </p:nvSpPr>
          <p:spPr>
            <a:xfrm>
              <a:off x="3079063" y="5363874"/>
              <a:ext cx="8515" cy="7472"/>
            </a:xfrm>
            <a:custGeom>
              <a:avLst/>
              <a:gdLst/>
              <a:ahLst/>
              <a:cxnLst/>
              <a:rect l="l" t="t" r="r" b="b"/>
              <a:pathLst>
                <a:path w="204" h="179" extrusionOk="0">
                  <a:moveTo>
                    <a:pt x="153" y="0"/>
                  </a:moveTo>
                  <a:cubicBezTo>
                    <a:pt x="102" y="0"/>
                    <a:pt x="77" y="0"/>
                    <a:pt x="51" y="26"/>
                  </a:cubicBezTo>
                  <a:cubicBezTo>
                    <a:pt x="1" y="102"/>
                    <a:pt x="26" y="178"/>
                    <a:pt x="102" y="178"/>
                  </a:cubicBezTo>
                  <a:cubicBezTo>
                    <a:pt x="153" y="178"/>
                    <a:pt x="179" y="128"/>
                    <a:pt x="204" y="102"/>
                  </a:cubicBezTo>
                  <a:cubicBezTo>
                    <a:pt x="204" y="77"/>
                    <a:pt x="179" y="0"/>
                    <a:pt x="15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1" name="Google Shape;2791;p19"/>
            <p:cNvSpPr/>
            <p:nvPr/>
          </p:nvSpPr>
          <p:spPr>
            <a:xfrm>
              <a:off x="3161837" y="5396767"/>
              <a:ext cx="6387" cy="6387"/>
            </a:xfrm>
            <a:custGeom>
              <a:avLst/>
              <a:gdLst/>
              <a:ahLst/>
              <a:cxnLst/>
              <a:rect l="l" t="t" r="r" b="b"/>
              <a:pathLst>
                <a:path w="153" h="153" extrusionOk="0">
                  <a:moveTo>
                    <a:pt x="51" y="0"/>
                  </a:moveTo>
                  <a:cubicBezTo>
                    <a:pt x="51" y="51"/>
                    <a:pt x="0" y="77"/>
                    <a:pt x="0" y="102"/>
                  </a:cubicBezTo>
                  <a:cubicBezTo>
                    <a:pt x="0" y="127"/>
                    <a:pt x="76" y="153"/>
                    <a:pt x="102" y="153"/>
                  </a:cubicBezTo>
                  <a:cubicBezTo>
                    <a:pt x="127" y="127"/>
                    <a:pt x="153" y="77"/>
                    <a:pt x="153" y="51"/>
                  </a:cubicBezTo>
                  <a:cubicBezTo>
                    <a:pt x="153" y="26"/>
                    <a:pt x="102" y="26"/>
                    <a:pt x="5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2" name="Google Shape;2792;p19"/>
            <p:cNvSpPr/>
            <p:nvPr/>
          </p:nvSpPr>
          <p:spPr>
            <a:xfrm>
              <a:off x="3318827" y="5401025"/>
              <a:ext cx="7472" cy="7431"/>
            </a:xfrm>
            <a:custGeom>
              <a:avLst/>
              <a:gdLst/>
              <a:ahLst/>
              <a:cxnLst/>
              <a:rect l="l" t="t" r="r" b="b"/>
              <a:pathLst>
                <a:path w="179" h="178" extrusionOk="0">
                  <a:moveTo>
                    <a:pt x="102" y="0"/>
                  </a:moveTo>
                  <a:cubicBezTo>
                    <a:pt x="77" y="25"/>
                    <a:pt x="26" y="51"/>
                    <a:pt x="1" y="76"/>
                  </a:cubicBezTo>
                  <a:cubicBezTo>
                    <a:pt x="1" y="102"/>
                    <a:pt x="26" y="153"/>
                    <a:pt x="51" y="178"/>
                  </a:cubicBezTo>
                  <a:lnTo>
                    <a:pt x="178" y="102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3" name="Google Shape;2793;p19"/>
            <p:cNvSpPr/>
            <p:nvPr/>
          </p:nvSpPr>
          <p:spPr>
            <a:xfrm>
              <a:off x="3079063" y="5497534"/>
              <a:ext cx="6428" cy="7472"/>
            </a:xfrm>
            <a:custGeom>
              <a:avLst/>
              <a:gdLst/>
              <a:ahLst/>
              <a:cxnLst/>
              <a:rect l="l" t="t" r="r" b="b"/>
              <a:pathLst>
                <a:path w="154" h="179" extrusionOk="0">
                  <a:moveTo>
                    <a:pt x="1" y="1"/>
                  </a:moveTo>
                  <a:lnTo>
                    <a:pt x="51" y="179"/>
                  </a:lnTo>
                  <a:lnTo>
                    <a:pt x="153" y="103"/>
                  </a:lnTo>
                  <a:cubicBezTo>
                    <a:pt x="128" y="77"/>
                    <a:pt x="128" y="26"/>
                    <a:pt x="10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4" name="Google Shape;2794;p19"/>
            <p:cNvSpPr/>
            <p:nvPr/>
          </p:nvSpPr>
          <p:spPr>
            <a:xfrm>
              <a:off x="3018579" y="5322507"/>
              <a:ext cx="3256" cy="3214"/>
            </a:xfrm>
            <a:custGeom>
              <a:avLst/>
              <a:gdLst/>
              <a:ahLst/>
              <a:cxnLst/>
              <a:rect l="l" t="t" r="r" b="b"/>
              <a:pathLst>
                <a:path w="78" h="77" extrusionOk="0">
                  <a:moveTo>
                    <a:pt x="26" y="0"/>
                  </a:moveTo>
                  <a:lnTo>
                    <a:pt x="1" y="26"/>
                  </a:lnTo>
                  <a:lnTo>
                    <a:pt x="77" y="77"/>
                  </a:lnTo>
                  <a:lnTo>
                    <a:pt x="77" y="26"/>
                  </a:lnTo>
                  <a:cubicBezTo>
                    <a:pt x="77" y="13"/>
                    <a:pt x="64" y="13"/>
                    <a:pt x="52" y="13"/>
                  </a:cubicBezTo>
                  <a:cubicBezTo>
                    <a:pt x="39" y="13"/>
                    <a:pt x="26" y="13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5" name="Google Shape;2795;p19"/>
            <p:cNvSpPr/>
            <p:nvPr/>
          </p:nvSpPr>
          <p:spPr>
            <a:xfrm>
              <a:off x="2918859" y="5362830"/>
              <a:ext cx="6428" cy="6387"/>
            </a:xfrm>
            <a:custGeom>
              <a:avLst/>
              <a:gdLst/>
              <a:ahLst/>
              <a:cxnLst/>
              <a:rect l="l" t="t" r="r" b="b"/>
              <a:pathLst>
                <a:path w="154" h="153" extrusionOk="0">
                  <a:moveTo>
                    <a:pt x="26" y="0"/>
                  </a:moveTo>
                  <a:cubicBezTo>
                    <a:pt x="26" y="25"/>
                    <a:pt x="1" y="76"/>
                    <a:pt x="1" y="102"/>
                  </a:cubicBezTo>
                  <a:lnTo>
                    <a:pt x="102" y="153"/>
                  </a:lnTo>
                  <a:cubicBezTo>
                    <a:pt x="102" y="127"/>
                    <a:pt x="153" y="76"/>
                    <a:pt x="128" y="51"/>
                  </a:cubicBezTo>
                  <a:cubicBezTo>
                    <a:pt x="128" y="25"/>
                    <a:pt x="77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6" name="Google Shape;2796;p19"/>
            <p:cNvSpPr/>
            <p:nvPr/>
          </p:nvSpPr>
          <p:spPr>
            <a:xfrm>
              <a:off x="2965567" y="5405241"/>
              <a:ext cx="4258" cy="3214"/>
            </a:xfrm>
            <a:custGeom>
              <a:avLst/>
              <a:gdLst/>
              <a:ahLst/>
              <a:cxnLst/>
              <a:rect l="l" t="t" r="r" b="b"/>
              <a:pathLst>
                <a:path w="102" h="77" extrusionOk="0">
                  <a:moveTo>
                    <a:pt x="51" y="1"/>
                  </a:moveTo>
                  <a:cubicBezTo>
                    <a:pt x="26" y="1"/>
                    <a:pt x="26" y="26"/>
                    <a:pt x="26" y="52"/>
                  </a:cubicBezTo>
                  <a:cubicBezTo>
                    <a:pt x="0" y="77"/>
                    <a:pt x="51" y="77"/>
                    <a:pt x="76" y="77"/>
                  </a:cubicBezTo>
                  <a:cubicBezTo>
                    <a:pt x="76" y="77"/>
                    <a:pt x="76" y="52"/>
                    <a:pt x="102" y="26"/>
                  </a:cubicBezTo>
                  <a:cubicBezTo>
                    <a:pt x="102" y="1"/>
                    <a:pt x="51" y="1"/>
                    <a:pt x="5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7" name="Google Shape;2797;p19"/>
            <p:cNvSpPr/>
            <p:nvPr/>
          </p:nvSpPr>
          <p:spPr>
            <a:xfrm>
              <a:off x="3172439" y="5423274"/>
              <a:ext cx="3214" cy="2171"/>
            </a:xfrm>
            <a:custGeom>
              <a:avLst/>
              <a:gdLst/>
              <a:ahLst/>
              <a:cxnLst/>
              <a:rect l="l" t="t" r="r" b="b"/>
              <a:pathLst>
                <a:path w="77" h="52" extrusionOk="0">
                  <a:moveTo>
                    <a:pt x="0" y="1"/>
                  </a:moveTo>
                  <a:lnTo>
                    <a:pt x="51" y="52"/>
                  </a:lnTo>
                  <a:lnTo>
                    <a:pt x="76" y="26"/>
                  </a:lnTo>
                  <a:cubicBezTo>
                    <a:pt x="76" y="26"/>
                    <a:pt x="76" y="1"/>
                    <a:pt x="5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8" name="Google Shape;2798;p19"/>
            <p:cNvSpPr/>
            <p:nvPr/>
          </p:nvSpPr>
          <p:spPr>
            <a:xfrm>
              <a:off x="2601664" y="5430704"/>
              <a:ext cx="4299" cy="2171"/>
            </a:xfrm>
            <a:custGeom>
              <a:avLst/>
              <a:gdLst/>
              <a:ahLst/>
              <a:cxnLst/>
              <a:rect l="l" t="t" r="r" b="b"/>
              <a:pathLst>
                <a:path w="103" h="52" extrusionOk="0">
                  <a:moveTo>
                    <a:pt x="0" y="1"/>
                  </a:moveTo>
                  <a:lnTo>
                    <a:pt x="0" y="51"/>
                  </a:lnTo>
                  <a:lnTo>
                    <a:pt x="102" y="5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9" name="Google Shape;2799;p19"/>
            <p:cNvSpPr/>
            <p:nvPr/>
          </p:nvSpPr>
          <p:spPr>
            <a:xfrm>
              <a:off x="3058902" y="5439178"/>
              <a:ext cx="6428" cy="5385"/>
            </a:xfrm>
            <a:custGeom>
              <a:avLst/>
              <a:gdLst/>
              <a:ahLst/>
              <a:cxnLst/>
              <a:rect l="l" t="t" r="r" b="b"/>
              <a:pathLst>
                <a:path w="154" h="129" extrusionOk="0">
                  <a:moveTo>
                    <a:pt x="52" y="1"/>
                  </a:moveTo>
                  <a:cubicBezTo>
                    <a:pt x="52" y="1"/>
                    <a:pt x="1" y="26"/>
                    <a:pt x="1" y="52"/>
                  </a:cubicBezTo>
                  <a:cubicBezTo>
                    <a:pt x="26" y="77"/>
                    <a:pt x="52" y="103"/>
                    <a:pt x="77" y="128"/>
                  </a:cubicBezTo>
                  <a:lnTo>
                    <a:pt x="153" y="26"/>
                  </a:lnTo>
                  <a:cubicBezTo>
                    <a:pt x="102" y="26"/>
                    <a:pt x="77" y="1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0" name="Google Shape;2800;p19"/>
            <p:cNvSpPr/>
            <p:nvPr/>
          </p:nvSpPr>
          <p:spPr>
            <a:xfrm>
              <a:off x="3089665" y="5449530"/>
              <a:ext cx="8349" cy="7765"/>
            </a:xfrm>
            <a:custGeom>
              <a:avLst/>
              <a:gdLst/>
              <a:ahLst/>
              <a:cxnLst/>
              <a:rect l="l" t="t" r="r" b="b"/>
              <a:pathLst>
                <a:path w="200" h="186" extrusionOk="0">
                  <a:moveTo>
                    <a:pt x="115" y="1"/>
                  </a:moveTo>
                  <a:cubicBezTo>
                    <a:pt x="103" y="1"/>
                    <a:pt x="91" y="3"/>
                    <a:pt x="77" y="7"/>
                  </a:cubicBezTo>
                  <a:cubicBezTo>
                    <a:pt x="26" y="7"/>
                    <a:pt x="26" y="83"/>
                    <a:pt x="1" y="109"/>
                  </a:cubicBezTo>
                  <a:cubicBezTo>
                    <a:pt x="52" y="134"/>
                    <a:pt x="77" y="185"/>
                    <a:pt x="102" y="185"/>
                  </a:cubicBezTo>
                  <a:cubicBezTo>
                    <a:pt x="128" y="160"/>
                    <a:pt x="153" y="134"/>
                    <a:pt x="179" y="109"/>
                  </a:cubicBezTo>
                  <a:cubicBezTo>
                    <a:pt x="200" y="46"/>
                    <a:pt x="169" y="1"/>
                    <a:pt x="11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1" name="Google Shape;2801;p19"/>
            <p:cNvSpPr/>
            <p:nvPr/>
          </p:nvSpPr>
          <p:spPr>
            <a:xfrm>
              <a:off x="3106654" y="5507093"/>
              <a:ext cx="3214" cy="2171"/>
            </a:xfrm>
            <a:custGeom>
              <a:avLst/>
              <a:gdLst/>
              <a:ahLst/>
              <a:cxnLst/>
              <a:rect l="l" t="t" r="r" b="b"/>
              <a:pathLst>
                <a:path w="77" h="52" extrusionOk="0">
                  <a:moveTo>
                    <a:pt x="77" y="1"/>
                  </a:moveTo>
                  <a:lnTo>
                    <a:pt x="0" y="26"/>
                  </a:lnTo>
                  <a:cubicBezTo>
                    <a:pt x="0" y="26"/>
                    <a:pt x="26" y="51"/>
                    <a:pt x="26" y="51"/>
                  </a:cubicBezTo>
                  <a:lnTo>
                    <a:pt x="77" y="51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2" name="Google Shape;2802;p19"/>
            <p:cNvSpPr/>
            <p:nvPr/>
          </p:nvSpPr>
          <p:spPr>
            <a:xfrm>
              <a:off x="3283806" y="5275797"/>
              <a:ext cx="3256" cy="4300"/>
            </a:xfrm>
            <a:custGeom>
              <a:avLst/>
              <a:gdLst/>
              <a:ahLst/>
              <a:cxnLst/>
              <a:rect l="l" t="t" r="r" b="b"/>
              <a:pathLst>
                <a:path w="78" h="103" extrusionOk="0">
                  <a:moveTo>
                    <a:pt x="26" y="1"/>
                  </a:moveTo>
                  <a:lnTo>
                    <a:pt x="1" y="103"/>
                  </a:lnTo>
                  <a:lnTo>
                    <a:pt x="52" y="103"/>
                  </a:lnTo>
                  <a:lnTo>
                    <a:pt x="77" y="5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3" name="Google Shape;2803;p19"/>
            <p:cNvSpPr/>
            <p:nvPr/>
          </p:nvSpPr>
          <p:spPr>
            <a:xfrm>
              <a:off x="3093923" y="5699109"/>
              <a:ext cx="5343" cy="4300"/>
            </a:xfrm>
            <a:custGeom>
              <a:avLst/>
              <a:gdLst/>
              <a:ahLst/>
              <a:cxnLst/>
              <a:rect l="l" t="t" r="r" b="b"/>
              <a:pathLst>
                <a:path w="128" h="103" extrusionOk="0">
                  <a:moveTo>
                    <a:pt x="26" y="1"/>
                  </a:moveTo>
                  <a:lnTo>
                    <a:pt x="0" y="52"/>
                  </a:lnTo>
                  <a:lnTo>
                    <a:pt x="77" y="102"/>
                  </a:lnTo>
                  <a:cubicBezTo>
                    <a:pt x="77" y="102"/>
                    <a:pt x="127" y="52"/>
                    <a:pt x="102" y="52"/>
                  </a:cubicBezTo>
                  <a:cubicBezTo>
                    <a:pt x="77" y="26"/>
                    <a:pt x="51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4" name="Google Shape;2804;p19"/>
            <p:cNvSpPr/>
            <p:nvPr/>
          </p:nvSpPr>
          <p:spPr>
            <a:xfrm>
              <a:off x="2631384" y="5655613"/>
              <a:ext cx="2129" cy="2171"/>
            </a:xfrm>
            <a:custGeom>
              <a:avLst/>
              <a:gdLst/>
              <a:ahLst/>
              <a:cxnLst/>
              <a:rect l="l" t="t" r="r" b="b"/>
              <a:pathLst>
                <a:path w="51" h="52" extrusionOk="0">
                  <a:moveTo>
                    <a:pt x="0" y="1"/>
                  </a:moveTo>
                  <a:lnTo>
                    <a:pt x="0" y="52"/>
                  </a:lnTo>
                  <a:lnTo>
                    <a:pt x="51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5" name="Google Shape;2805;p19"/>
            <p:cNvSpPr/>
            <p:nvPr/>
          </p:nvSpPr>
          <p:spPr>
            <a:xfrm>
              <a:off x="3213805" y="5520868"/>
              <a:ext cx="2171" cy="2171"/>
            </a:xfrm>
            <a:custGeom>
              <a:avLst/>
              <a:gdLst/>
              <a:ahLst/>
              <a:cxnLst/>
              <a:rect l="l" t="t" r="r" b="b"/>
              <a:pathLst>
                <a:path w="52" h="52" extrusionOk="0">
                  <a:moveTo>
                    <a:pt x="0" y="1"/>
                  </a:moveTo>
                  <a:lnTo>
                    <a:pt x="51" y="52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06" name="Google Shape;2806;p19"/>
          <p:cNvGrpSpPr/>
          <p:nvPr/>
        </p:nvGrpSpPr>
        <p:grpSpPr>
          <a:xfrm>
            <a:off x="10771763" y="1651600"/>
            <a:ext cx="1075796" cy="777200"/>
            <a:chOff x="443355" y="1067621"/>
            <a:chExt cx="613199" cy="443000"/>
          </a:xfrm>
        </p:grpSpPr>
        <p:sp>
          <p:nvSpPr>
            <p:cNvPr id="2807" name="Google Shape;2807;p19"/>
            <p:cNvSpPr/>
            <p:nvPr/>
          </p:nvSpPr>
          <p:spPr>
            <a:xfrm>
              <a:off x="528349" y="1102743"/>
              <a:ext cx="528204" cy="380517"/>
            </a:xfrm>
            <a:custGeom>
              <a:avLst/>
              <a:gdLst/>
              <a:ahLst/>
              <a:cxnLst/>
              <a:rect l="l" t="t" r="r" b="b"/>
              <a:pathLst>
                <a:path w="2722" h="1961" extrusionOk="0">
                  <a:moveTo>
                    <a:pt x="749" y="349"/>
                  </a:moveTo>
                  <a:cubicBezTo>
                    <a:pt x="753" y="373"/>
                    <a:pt x="758" y="397"/>
                    <a:pt x="763" y="423"/>
                  </a:cubicBezTo>
                  <a:lnTo>
                    <a:pt x="763" y="423"/>
                  </a:lnTo>
                  <a:cubicBezTo>
                    <a:pt x="758" y="397"/>
                    <a:pt x="753" y="372"/>
                    <a:pt x="749" y="349"/>
                  </a:cubicBezTo>
                  <a:close/>
                  <a:moveTo>
                    <a:pt x="1651" y="0"/>
                  </a:moveTo>
                  <a:cubicBezTo>
                    <a:pt x="1638" y="0"/>
                    <a:pt x="1625" y="0"/>
                    <a:pt x="1625" y="13"/>
                  </a:cubicBezTo>
                  <a:cubicBezTo>
                    <a:pt x="1610" y="122"/>
                    <a:pt x="1604" y="165"/>
                    <a:pt x="1564" y="165"/>
                  </a:cubicBezTo>
                  <a:cubicBezTo>
                    <a:pt x="1538" y="165"/>
                    <a:pt x="1498" y="147"/>
                    <a:pt x="1432" y="116"/>
                  </a:cubicBezTo>
                  <a:cubicBezTo>
                    <a:pt x="1432" y="116"/>
                    <a:pt x="1432" y="103"/>
                    <a:pt x="1419" y="103"/>
                  </a:cubicBezTo>
                  <a:lnTo>
                    <a:pt x="1380" y="103"/>
                  </a:lnTo>
                  <a:lnTo>
                    <a:pt x="1238" y="90"/>
                  </a:lnTo>
                  <a:lnTo>
                    <a:pt x="1200" y="65"/>
                  </a:lnTo>
                  <a:lnTo>
                    <a:pt x="1213" y="90"/>
                  </a:lnTo>
                  <a:lnTo>
                    <a:pt x="1110" y="155"/>
                  </a:lnTo>
                  <a:lnTo>
                    <a:pt x="1006" y="155"/>
                  </a:lnTo>
                  <a:cubicBezTo>
                    <a:pt x="993" y="155"/>
                    <a:pt x="981" y="168"/>
                    <a:pt x="981" y="181"/>
                  </a:cubicBezTo>
                  <a:lnTo>
                    <a:pt x="916" y="219"/>
                  </a:lnTo>
                  <a:cubicBezTo>
                    <a:pt x="907" y="210"/>
                    <a:pt x="894" y="207"/>
                    <a:pt x="879" y="207"/>
                  </a:cubicBezTo>
                  <a:cubicBezTo>
                    <a:pt x="863" y="207"/>
                    <a:pt x="845" y="210"/>
                    <a:pt x="828" y="210"/>
                  </a:cubicBezTo>
                  <a:cubicBezTo>
                    <a:pt x="818" y="210"/>
                    <a:pt x="809" y="209"/>
                    <a:pt x="800" y="206"/>
                  </a:cubicBezTo>
                  <a:cubicBezTo>
                    <a:pt x="753" y="225"/>
                    <a:pt x="699" y="237"/>
                    <a:pt x="643" y="237"/>
                  </a:cubicBezTo>
                  <a:cubicBezTo>
                    <a:pt x="622" y="237"/>
                    <a:pt x="602" y="236"/>
                    <a:pt x="581" y="232"/>
                  </a:cubicBezTo>
                  <a:lnTo>
                    <a:pt x="581" y="232"/>
                  </a:lnTo>
                  <a:cubicBezTo>
                    <a:pt x="594" y="245"/>
                    <a:pt x="607" y="258"/>
                    <a:pt x="620" y="258"/>
                  </a:cubicBezTo>
                  <a:cubicBezTo>
                    <a:pt x="645" y="284"/>
                    <a:pt x="684" y="310"/>
                    <a:pt x="671" y="348"/>
                  </a:cubicBezTo>
                  <a:cubicBezTo>
                    <a:pt x="645" y="387"/>
                    <a:pt x="607" y="387"/>
                    <a:pt x="555" y="387"/>
                  </a:cubicBezTo>
                  <a:lnTo>
                    <a:pt x="413" y="387"/>
                  </a:lnTo>
                  <a:cubicBezTo>
                    <a:pt x="387" y="421"/>
                    <a:pt x="360" y="433"/>
                    <a:pt x="333" y="433"/>
                  </a:cubicBezTo>
                  <a:cubicBezTo>
                    <a:pt x="279" y="433"/>
                    <a:pt x="224" y="387"/>
                    <a:pt x="181" y="387"/>
                  </a:cubicBezTo>
                  <a:cubicBezTo>
                    <a:pt x="149" y="393"/>
                    <a:pt x="120" y="397"/>
                    <a:pt x="91" y="397"/>
                  </a:cubicBezTo>
                  <a:cubicBezTo>
                    <a:pt x="62" y="397"/>
                    <a:pt x="33" y="393"/>
                    <a:pt x="1" y="387"/>
                  </a:cubicBezTo>
                  <a:lnTo>
                    <a:pt x="1" y="400"/>
                  </a:lnTo>
                  <a:lnTo>
                    <a:pt x="1" y="413"/>
                  </a:lnTo>
                  <a:lnTo>
                    <a:pt x="78" y="438"/>
                  </a:lnTo>
                  <a:cubicBezTo>
                    <a:pt x="142" y="471"/>
                    <a:pt x="213" y="487"/>
                    <a:pt x="286" y="487"/>
                  </a:cubicBezTo>
                  <a:cubicBezTo>
                    <a:pt x="358" y="487"/>
                    <a:pt x="433" y="471"/>
                    <a:pt x="503" y="438"/>
                  </a:cubicBezTo>
                  <a:lnTo>
                    <a:pt x="555" y="438"/>
                  </a:lnTo>
                  <a:cubicBezTo>
                    <a:pt x="581" y="516"/>
                    <a:pt x="529" y="555"/>
                    <a:pt x="465" y="567"/>
                  </a:cubicBezTo>
                  <a:cubicBezTo>
                    <a:pt x="362" y="580"/>
                    <a:pt x="400" y="632"/>
                    <a:pt x="439" y="683"/>
                  </a:cubicBezTo>
                  <a:cubicBezTo>
                    <a:pt x="426" y="696"/>
                    <a:pt x="439" y="709"/>
                    <a:pt x="452" y="722"/>
                  </a:cubicBezTo>
                  <a:cubicBezTo>
                    <a:pt x="452" y="774"/>
                    <a:pt x="439" y="825"/>
                    <a:pt x="413" y="864"/>
                  </a:cubicBezTo>
                  <a:lnTo>
                    <a:pt x="413" y="954"/>
                  </a:lnTo>
                  <a:lnTo>
                    <a:pt x="439" y="1006"/>
                  </a:lnTo>
                  <a:cubicBezTo>
                    <a:pt x="413" y="1148"/>
                    <a:pt x="284" y="1173"/>
                    <a:pt x="168" y="1238"/>
                  </a:cubicBezTo>
                  <a:cubicBezTo>
                    <a:pt x="199" y="1259"/>
                    <a:pt x="224" y="1265"/>
                    <a:pt x="246" y="1265"/>
                  </a:cubicBezTo>
                  <a:cubicBezTo>
                    <a:pt x="279" y="1265"/>
                    <a:pt x="305" y="1251"/>
                    <a:pt x="336" y="1251"/>
                  </a:cubicBezTo>
                  <a:cubicBezTo>
                    <a:pt x="347" y="1247"/>
                    <a:pt x="359" y="1245"/>
                    <a:pt x="369" y="1245"/>
                  </a:cubicBezTo>
                  <a:cubicBezTo>
                    <a:pt x="394" y="1245"/>
                    <a:pt x="413" y="1255"/>
                    <a:pt x="413" y="1264"/>
                  </a:cubicBezTo>
                  <a:cubicBezTo>
                    <a:pt x="387" y="1406"/>
                    <a:pt x="516" y="1406"/>
                    <a:pt x="594" y="1457"/>
                  </a:cubicBezTo>
                  <a:cubicBezTo>
                    <a:pt x="516" y="1535"/>
                    <a:pt x="594" y="1663"/>
                    <a:pt x="516" y="1741"/>
                  </a:cubicBezTo>
                  <a:lnTo>
                    <a:pt x="542" y="1741"/>
                  </a:lnTo>
                  <a:cubicBezTo>
                    <a:pt x="568" y="1728"/>
                    <a:pt x="594" y="1702"/>
                    <a:pt x="607" y="1676"/>
                  </a:cubicBezTo>
                  <a:cubicBezTo>
                    <a:pt x="629" y="1639"/>
                    <a:pt x="669" y="1619"/>
                    <a:pt x="706" y="1619"/>
                  </a:cubicBezTo>
                  <a:cubicBezTo>
                    <a:pt x="733" y="1619"/>
                    <a:pt x="758" y="1629"/>
                    <a:pt x="774" y="1651"/>
                  </a:cubicBezTo>
                  <a:cubicBezTo>
                    <a:pt x="852" y="1715"/>
                    <a:pt x="929" y="1767"/>
                    <a:pt x="1006" y="1818"/>
                  </a:cubicBezTo>
                  <a:cubicBezTo>
                    <a:pt x="1045" y="1818"/>
                    <a:pt x="1084" y="1805"/>
                    <a:pt x="1122" y="1792"/>
                  </a:cubicBezTo>
                  <a:cubicBezTo>
                    <a:pt x="1155" y="1774"/>
                    <a:pt x="1176" y="1764"/>
                    <a:pt x="1190" y="1764"/>
                  </a:cubicBezTo>
                  <a:cubicBezTo>
                    <a:pt x="1214" y="1764"/>
                    <a:pt x="1217" y="1796"/>
                    <a:pt x="1226" y="1870"/>
                  </a:cubicBezTo>
                  <a:cubicBezTo>
                    <a:pt x="1187" y="1883"/>
                    <a:pt x="1161" y="1921"/>
                    <a:pt x="1174" y="1960"/>
                  </a:cubicBezTo>
                  <a:cubicBezTo>
                    <a:pt x="1200" y="1960"/>
                    <a:pt x="1238" y="1947"/>
                    <a:pt x="1277" y="1921"/>
                  </a:cubicBezTo>
                  <a:lnTo>
                    <a:pt x="1277" y="1870"/>
                  </a:lnTo>
                  <a:cubicBezTo>
                    <a:pt x="1342" y="1844"/>
                    <a:pt x="1393" y="1818"/>
                    <a:pt x="1458" y="1792"/>
                  </a:cubicBezTo>
                  <a:cubicBezTo>
                    <a:pt x="1475" y="1785"/>
                    <a:pt x="1489" y="1782"/>
                    <a:pt x="1499" y="1782"/>
                  </a:cubicBezTo>
                  <a:cubicBezTo>
                    <a:pt x="1528" y="1782"/>
                    <a:pt x="1535" y="1806"/>
                    <a:pt x="1535" y="1844"/>
                  </a:cubicBezTo>
                  <a:lnTo>
                    <a:pt x="1587" y="1831"/>
                  </a:lnTo>
                  <a:cubicBezTo>
                    <a:pt x="1638" y="1715"/>
                    <a:pt x="1754" y="1676"/>
                    <a:pt x="1819" y="1599"/>
                  </a:cubicBezTo>
                  <a:cubicBezTo>
                    <a:pt x="1832" y="1535"/>
                    <a:pt x="1870" y="1470"/>
                    <a:pt x="1935" y="1457"/>
                  </a:cubicBezTo>
                  <a:lnTo>
                    <a:pt x="1961" y="1406"/>
                  </a:lnTo>
                  <a:lnTo>
                    <a:pt x="1961" y="1341"/>
                  </a:lnTo>
                  <a:cubicBezTo>
                    <a:pt x="1972" y="1338"/>
                    <a:pt x="1983" y="1337"/>
                    <a:pt x="1993" y="1337"/>
                  </a:cubicBezTo>
                  <a:cubicBezTo>
                    <a:pt x="2028" y="1337"/>
                    <a:pt x="2051" y="1356"/>
                    <a:pt x="2051" y="1406"/>
                  </a:cubicBezTo>
                  <a:cubicBezTo>
                    <a:pt x="2090" y="1470"/>
                    <a:pt x="2128" y="1547"/>
                    <a:pt x="2141" y="1625"/>
                  </a:cubicBezTo>
                  <a:cubicBezTo>
                    <a:pt x="2158" y="1625"/>
                    <a:pt x="2179" y="1632"/>
                    <a:pt x="2197" y="1632"/>
                  </a:cubicBezTo>
                  <a:cubicBezTo>
                    <a:pt x="2221" y="1632"/>
                    <a:pt x="2239" y="1619"/>
                    <a:pt x="2231" y="1560"/>
                  </a:cubicBezTo>
                  <a:cubicBezTo>
                    <a:pt x="2231" y="1535"/>
                    <a:pt x="2206" y="1509"/>
                    <a:pt x="2193" y="1483"/>
                  </a:cubicBezTo>
                  <a:cubicBezTo>
                    <a:pt x="2090" y="1161"/>
                    <a:pt x="2115" y="1148"/>
                    <a:pt x="2309" y="954"/>
                  </a:cubicBezTo>
                  <a:cubicBezTo>
                    <a:pt x="2463" y="941"/>
                    <a:pt x="2592" y="903"/>
                    <a:pt x="2657" y="735"/>
                  </a:cubicBezTo>
                  <a:cubicBezTo>
                    <a:pt x="2631" y="696"/>
                    <a:pt x="2644" y="645"/>
                    <a:pt x="2683" y="619"/>
                  </a:cubicBezTo>
                  <a:cubicBezTo>
                    <a:pt x="2721" y="555"/>
                    <a:pt x="2696" y="477"/>
                    <a:pt x="2708" y="400"/>
                  </a:cubicBezTo>
                  <a:lnTo>
                    <a:pt x="2657" y="361"/>
                  </a:lnTo>
                  <a:lnTo>
                    <a:pt x="2644" y="297"/>
                  </a:lnTo>
                  <a:cubicBezTo>
                    <a:pt x="2605" y="245"/>
                    <a:pt x="2567" y="193"/>
                    <a:pt x="2515" y="155"/>
                  </a:cubicBezTo>
                  <a:lnTo>
                    <a:pt x="2476" y="142"/>
                  </a:lnTo>
                  <a:cubicBezTo>
                    <a:pt x="2401" y="113"/>
                    <a:pt x="2323" y="100"/>
                    <a:pt x="2244" y="100"/>
                  </a:cubicBezTo>
                  <a:cubicBezTo>
                    <a:pt x="2149" y="100"/>
                    <a:pt x="2053" y="119"/>
                    <a:pt x="1961" y="155"/>
                  </a:cubicBezTo>
                  <a:cubicBezTo>
                    <a:pt x="1948" y="168"/>
                    <a:pt x="1922" y="168"/>
                    <a:pt x="1896" y="181"/>
                  </a:cubicBezTo>
                  <a:cubicBezTo>
                    <a:pt x="1841" y="210"/>
                    <a:pt x="1802" y="227"/>
                    <a:pt x="1772" y="227"/>
                  </a:cubicBezTo>
                  <a:cubicBezTo>
                    <a:pt x="1724" y="227"/>
                    <a:pt x="1701" y="185"/>
                    <a:pt x="1677" y="90"/>
                  </a:cubicBezTo>
                  <a:cubicBezTo>
                    <a:pt x="1677" y="65"/>
                    <a:pt x="1677" y="26"/>
                    <a:pt x="165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8" name="Google Shape;2808;p19"/>
            <p:cNvSpPr/>
            <p:nvPr/>
          </p:nvSpPr>
          <p:spPr>
            <a:xfrm>
              <a:off x="698532" y="1460364"/>
              <a:ext cx="27749" cy="50257"/>
            </a:xfrm>
            <a:custGeom>
              <a:avLst/>
              <a:gdLst/>
              <a:ahLst/>
              <a:cxnLst/>
              <a:rect l="l" t="t" r="r" b="b"/>
              <a:pathLst>
                <a:path w="143" h="259" extrusionOk="0">
                  <a:moveTo>
                    <a:pt x="116" y="1"/>
                  </a:moveTo>
                  <a:cubicBezTo>
                    <a:pt x="0" y="27"/>
                    <a:pt x="0" y="27"/>
                    <a:pt x="13" y="259"/>
                  </a:cubicBezTo>
                  <a:lnTo>
                    <a:pt x="104" y="220"/>
                  </a:lnTo>
                  <a:cubicBezTo>
                    <a:pt x="104" y="207"/>
                    <a:pt x="129" y="182"/>
                    <a:pt x="129" y="169"/>
                  </a:cubicBezTo>
                  <a:cubicBezTo>
                    <a:pt x="91" y="117"/>
                    <a:pt x="142" y="53"/>
                    <a:pt x="11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9" name="Google Shape;2809;p19"/>
            <p:cNvSpPr/>
            <p:nvPr/>
          </p:nvSpPr>
          <p:spPr>
            <a:xfrm>
              <a:off x="443355" y="1152612"/>
              <a:ext cx="70246" cy="23867"/>
            </a:xfrm>
            <a:custGeom>
              <a:avLst/>
              <a:gdLst/>
              <a:ahLst/>
              <a:cxnLst/>
              <a:rect l="l" t="t" r="r" b="b"/>
              <a:pathLst>
                <a:path w="362" h="123" extrusionOk="0">
                  <a:moveTo>
                    <a:pt x="39" y="1"/>
                  </a:moveTo>
                  <a:lnTo>
                    <a:pt x="0" y="27"/>
                  </a:lnTo>
                  <a:cubicBezTo>
                    <a:pt x="13" y="91"/>
                    <a:pt x="78" y="78"/>
                    <a:pt x="116" y="104"/>
                  </a:cubicBezTo>
                  <a:cubicBezTo>
                    <a:pt x="135" y="96"/>
                    <a:pt x="153" y="93"/>
                    <a:pt x="171" y="93"/>
                  </a:cubicBezTo>
                  <a:cubicBezTo>
                    <a:pt x="226" y="93"/>
                    <a:pt x="277" y="122"/>
                    <a:pt x="327" y="122"/>
                  </a:cubicBezTo>
                  <a:cubicBezTo>
                    <a:pt x="338" y="122"/>
                    <a:pt x="350" y="121"/>
                    <a:pt x="361" y="117"/>
                  </a:cubicBezTo>
                  <a:cubicBezTo>
                    <a:pt x="245" y="78"/>
                    <a:pt x="155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0" name="Google Shape;2810;p19"/>
            <p:cNvSpPr/>
            <p:nvPr/>
          </p:nvSpPr>
          <p:spPr>
            <a:xfrm>
              <a:off x="570846" y="1265351"/>
              <a:ext cx="40362" cy="29106"/>
            </a:xfrm>
            <a:custGeom>
              <a:avLst/>
              <a:gdLst/>
              <a:ahLst/>
              <a:cxnLst/>
              <a:rect l="l" t="t" r="r" b="b"/>
              <a:pathLst>
                <a:path w="208" h="150" extrusionOk="0">
                  <a:moveTo>
                    <a:pt x="130" y="0"/>
                  </a:moveTo>
                  <a:lnTo>
                    <a:pt x="65" y="26"/>
                  </a:lnTo>
                  <a:cubicBezTo>
                    <a:pt x="39" y="52"/>
                    <a:pt x="1" y="78"/>
                    <a:pt x="14" y="116"/>
                  </a:cubicBezTo>
                  <a:cubicBezTo>
                    <a:pt x="22" y="141"/>
                    <a:pt x="46" y="150"/>
                    <a:pt x="68" y="150"/>
                  </a:cubicBezTo>
                  <a:cubicBezTo>
                    <a:pt x="82" y="150"/>
                    <a:pt x="95" y="147"/>
                    <a:pt x="104" y="142"/>
                  </a:cubicBezTo>
                  <a:cubicBezTo>
                    <a:pt x="130" y="116"/>
                    <a:pt x="168" y="103"/>
                    <a:pt x="207" y="103"/>
                  </a:cubicBezTo>
                  <a:lnTo>
                    <a:pt x="207" y="2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1" name="Google Shape;2811;p19"/>
            <p:cNvSpPr/>
            <p:nvPr/>
          </p:nvSpPr>
          <p:spPr>
            <a:xfrm>
              <a:off x="881135" y="1067621"/>
              <a:ext cx="25226" cy="23867"/>
            </a:xfrm>
            <a:custGeom>
              <a:avLst/>
              <a:gdLst/>
              <a:ahLst/>
              <a:cxnLst/>
              <a:rect l="l" t="t" r="r" b="b"/>
              <a:pathLst>
                <a:path w="130" h="123" extrusionOk="0">
                  <a:moveTo>
                    <a:pt x="39" y="1"/>
                  </a:moveTo>
                  <a:cubicBezTo>
                    <a:pt x="14" y="13"/>
                    <a:pt x="1" y="26"/>
                    <a:pt x="1" y="52"/>
                  </a:cubicBezTo>
                  <a:cubicBezTo>
                    <a:pt x="22" y="74"/>
                    <a:pt x="26" y="123"/>
                    <a:pt x="57" y="123"/>
                  </a:cubicBezTo>
                  <a:cubicBezTo>
                    <a:pt x="63" y="123"/>
                    <a:pt x="70" y="121"/>
                    <a:pt x="78" y="117"/>
                  </a:cubicBezTo>
                  <a:cubicBezTo>
                    <a:pt x="130" y="78"/>
                    <a:pt x="78" y="39"/>
                    <a:pt x="52" y="13"/>
                  </a:cubicBezTo>
                  <a:lnTo>
                    <a:pt x="39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2" name="Google Shape;2812;p19"/>
            <p:cNvSpPr/>
            <p:nvPr/>
          </p:nvSpPr>
          <p:spPr>
            <a:xfrm>
              <a:off x="741030" y="1097698"/>
              <a:ext cx="20181" cy="17658"/>
            </a:xfrm>
            <a:custGeom>
              <a:avLst/>
              <a:gdLst/>
              <a:ahLst/>
              <a:cxnLst/>
              <a:rect l="l" t="t" r="r" b="b"/>
              <a:pathLst>
                <a:path w="104" h="91" extrusionOk="0">
                  <a:moveTo>
                    <a:pt x="26" y="0"/>
                  </a:moveTo>
                  <a:cubicBezTo>
                    <a:pt x="26" y="0"/>
                    <a:pt x="1" y="13"/>
                    <a:pt x="1" y="13"/>
                  </a:cubicBezTo>
                  <a:cubicBezTo>
                    <a:pt x="14" y="65"/>
                    <a:pt x="65" y="78"/>
                    <a:pt x="104" y="91"/>
                  </a:cubicBezTo>
                  <a:cubicBezTo>
                    <a:pt x="104" y="52"/>
                    <a:pt x="91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3" name="Google Shape;2813;p19"/>
            <p:cNvSpPr/>
            <p:nvPr/>
          </p:nvSpPr>
          <p:spPr>
            <a:xfrm>
              <a:off x="761017" y="1115162"/>
              <a:ext cx="194" cy="1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4" name="Google Shape;2814;p19"/>
            <p:cNvSpPr/>
            <p:nvPr/>
          </p:nvSpPr>
          <p:spPr>
            <a:xfrm>
              <a:off x="761017" y="1117684"/>
              <a:ext cx="194" cy="1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06433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 preserve="1">
  <p:cSld name="Background ">
    <p:spTree>
      <p:nvGrpSpPr>
        <p:cNvPr id="1" name="Shape 5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1" name="Google Shape;5171;p33"/>
          <p:cNvPicPr preferRelativeResize="0"/>
          <p:nvPr/>
        </p:nvPicPr>
        <p:blipFill rotWithShape="1">
          <a:blip r:embed="rId2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5172" name="Google Shape;5172;p33"/>
          <p:cNvSpPr/>
          <p:nvPr/>
        </p:nvSpPr>
        <p:spPr>
          <a:xfrm flipH="1">
            <a:off x="-98991" y="2230402"/>
            <a:ext cx="2452266" cy="2450078"/>
          </a:xfrm>
          <a:custGeom>
            <a:avLst/>
            <a:gdLst/>
            <a:ahLst/>
            <a:cxnLst/>
            <a:rect l="l" t="t" r="r" b="b"/>
            <a:pathLst>
              <a:path w="15694" h="15681" extrusionOk="0">
                <a:moveTo>
                  <a:pt x="5429" y="4565"/>
                </a:moveTo>
                <a:lnTo>
                  <a:pt x="5429" y="4578"/>
                </a:lnTo>
                <a:cubicBezTo>
                  <a:pt x="5424" y="4581"/>
                  <a:pt x="5419" y="4583"/>
                  <a:pt x="5413" y="4586"/>
                </a:cubicBezTo>
                <a:lnTo>
                  <a:pt x="5413" y="4586"/>
                </a:lnTo>
                <a:cubicBezTo>
                  <a:pt x="5420" y="4580"/>
                  <a:pt x="5425" y="4573"/>
                  <a:pt x="5429" y="4565"/>
                </a:cubicBezTo>
                <a:close/>
                <a:moveTo>
                  <a:pt x="4967" y="5715"/>
                </a:moveTo>
                <a:cubicBezTo>
                  <a:pt x="4952" y="5748"/>
                  <a:pt x="4938" y="5782"/>
                  <a:pt x="4926" y="5816"/>
                </a:cubicBezTo>
                <a:lnTo>
                  <a:pt x="4913" y="5816"/>
                </a:lnTo>
                <a:cubicBezTo>
                  <a:pt x="4931" y="5781"/>
                  <a:pt x="4949" y="5748"/>
                  <a:pt x="4967" y="5715"/>
                </a:cubicBezTo>
                <a:close/>
                <a:moveTo>
                  <a:pt x="5171" y="6087"/>
                </a:moveTo>
                <a:lnTo>
                  <a:pt x="5158" y="6100"/>
                </a:lnTo>
                <a:cubicBezTo>
                  <a:pt x="5133" y="6113"/>
                  <a:pt x="5107" y="6126"/>
                  <a:pt x="5068" y="6138"/>
                </a:cubicBezTo>
                <a:cubicBezTo>
                  <a:pt x="5107" y="6113"/>
                  <a:pt x="5133" y="6100"/>
                  <a:pt x="5171" y="6087"/>
                </a:cubicBezTo>
                <a:close/>
                <a:moveTo>
                  <a:pt x="11051" y="6577"/>
                </a:moveTo>
                <a:lnTo>
                  <a:pt x="11051" y="6577"/>
                </a:lnTo>
                <a:cubicBezTo>
                  <a:pt x="11090" y="6590"/>
                  <a:pt x="11129" y="6603"/>
                  <a:pt x="11167" y="6628"/>
                </a:cubicBezTo>
                <a:lnTo>
                  <a:pt x="11154" y="6641"/>
                </a:lnTo>
                <a:cubicBezTo>
                  <a:pt x="11129" y="6616"/>
                  <a:pt x="11090" y="6590"/>
                  <a:pt x="11051" y="6577"/>
                </a:cubicBezTo>
                <a:close/>
                <a:moveTo>
                  <a:pt x="13630" y="7080"/>
                </a:moveTo>
                <a:cubicBezTo>
                  <a:pt x="13630" y="7090"/>
                  <a:pt x="13630" y="7092"/>
                  <a:pt x="13624" y="7099"/>
                </a:cubicBezTo>
                <a:lnTo>
                  <a:pt x="13624" y="7099"/>
                </a:lnTo>
                <a:cubicBezTo>
                  <a:pt x="13627" y="7092"/>
                  <a:pt x="13630" y="7086"/>
                  <a:pt x="13630" y="7080"/>
                </a:cubicBezTo>
                <a:close/>
                <a:moveTo>
                  <a:pt x="13962" y="6947"/>
                </a:moveTo>
                <a:cubicBezTo>
                  <a:pt x="14057" y="6947"/>
                  <a:pt x="14003" y="7049"/>
                  <a:pt x="13991" y="7118"/>
                </a:cubicBezTo>
                <a:lnTo>
                  <a:pt x="13927" y="7247"/>
                </a:lnTo>
                <a:lnTo>
                  <a:pt x="13914" y="7234"/>
                </a:lnTo>
                <a:lnTo>
                  <a:pt x="13630" y="7067"/>
                </a:lnTo>
                <a:cubicBezTo>
                  <a:pt x="13695" y="6964"/>
                  <a:pt x="13824" y="6977"/>
                  <a:pt x="13927" y="6951"/>
                </a:cubicBezTo>
                <a:cubicBezTo>
                  <a:pt x="13941" y="6948"/>
                  <a:pt x="13952" y="6947"/>
                  <a:pt x="13962" y="6947"/>
                </a:cubicBezTo>
                <a:close/>
                <a:moveTo>
                  <a:pt x="12083" y="7441"/>
                </a:moveTo>
                <a:lnTo>
                  <a:pt x="12083" y="7441"/>
                </a:lnTo>
                <a:cubicBezTo>
                  <a:pt x="12096" y="7454"/>
                  <a:pt x="12122" y="7454"/>
                  <a:pt x="12134" y="7454"/>
                </a:cubicBezTo>
                <a:cubicBezTo>
                  <a:pt x="12131" y="7457"/>
                  <a:pt x="12126" y="7459"/>
                  <a:pt x="12120" y="7459"/>
                </a:cubicBezTo>
                <a:cubicBezTo>
                  <a:pt x="12108" y="7459"/>
                  <a:pt x="12092" y="7450"/>
                  <a:pt x="12083" y="7441"/>
                </a:cubicBezTo>
                <a:close/>
                <a:moveTo>
                  <a:pt x="11987" y="9152"/>
                </a:moveTo>
                <a:cubicBezTo>
                  <a:pt x="12025" y="9152"/>
                  <a:pt x="12067" y="9186"/>
                  <a:pt x="12122" y="9259"/>
                </a:cubicBezTo>
                <a:lnTo>
                  <a:pt x="12122" y="9272"/>
                </a:lnTo>
                <a:cubicBezTo>
                  <a:pt x="12054" y="9195"/>
                  <a:pt x="12016" y="9154"/>
                  <a:pt x="11979" y="9154"/>
                </a:cubicBezTo>
                <a:cubicBezTo>
                  <a:pt x="11967" y="9154"/>
                  <a:pt x="11954" y="9159"/>
                  <a:pt x="11941" y="9169"/>
                </a:cubicBezTo>
                <a:lnTo>
                  <a:pt x="11941" y="9169"/>
                </a:lnTo>
                <a:cubicBezTo>
                  <a:pt x="11956" y="9157"/>
                  <a:pt x="11971" y="9152"/>
                  <a:pt x="11987" y="9152"/>
                </a:cubicBezTo>
                <a:close/>
                <a:moveTo>
                  <a:pt x="8724" y="9752"/>
                </a:moveTo>
                <a:cubicBezTo>
                  <a:pt x="8730" y="9752"/>
                  <a:pt x="8737" y="9755"/>
                  <a:pt x="8743" y="9762"/>
                </a:cubicBezTo>
                <a:lnTo>
                  <a:pt x="8704" y="9762"/>
                </a:lnTo>
                <a:cubicBezTo>
                  <a:pt x="8711" y="9755"/>
                  <a:pt x="8717" y="9752"/>
                  <a:pt x="8724" y="9752"/>
                </a:cubicBezTo>
                <a:close/>
                <a:moveTo>
                  <a:pt x="1264" y="9968"/>
                </a:moveTo>
                <a:cubicBezTo>
                  <a:pt x="1200" y="10071"/>
                  <a:pt x="1019" y="9968"/>
                  <a:pt x="968" y="10110"/>
                </a:cubicBezTo>
                <a:cubicBezTo>
                  <a:pt x="1093" y="10148"/>
                  <a:pt x="1166" y="10170"/>
                  <a:pt x="1218" y="10170"/>
                </a:cubicBezTo>
                <a:cubicBezTo>
                  <a:pt x="1290" y="10170"/>
                  <a:pt x="1324" y="10129"/>
                  <a:pt x="1406" y="10033"/>
                </a:cubicBezTo>
                <a:lnTo>
                  <a:pt x="1264" y="9968"/>
                </a:lnTo>
                <a:close/>
                <a:moveTo>
                  <a:pt x="832" y="13409"/>
                </a:moveTo>
                <a:lnTo>
                  <a:pt x="826" y="13424"/>
                </a:lnTo>
                <a:lnTo>
                  <a:pt x="826" y="13428"/>
                </a:lnTo>
                <a:lnTo>
                  <a:pt x="826" y="13428"/>
                </a:lnTo>
                <a:cubicBezTo>
                  <a:pt x="830" y="13423"/>
                  <a:pt x="835" y="13417"/>
                  <a:pt x="839" y="13411"/>
                </a:cubicBezTo>
                <a:cubicBezTo>
                  <a:pt x="837" y="13410"/>
                  <a:pt x="834" y="13410"/>
                  <a:pt x="832" y="13409"/>
                </a:cubicBezTo>
                <a:close/>
                <a:moveTo>
                  <a:pt x="555" y="13411"/>
                </a:moveTo>
                <a:lnTo>
                  <a:pt x="478" y="13514"/>
                </a:lnTo>
                <a:cubicBezTo>
                  <a:pt x="607" y="13669"/>
                  <a:pt x="452" y="13695"/>
                  <a:pt x="375" y="13772"/>
                </a:cubicBezTo>
                <a:cubicBezTo>
                  <a:pt x="310" y="13836"/>
                  <a:pt x="233" y="13901"/>
                  <a:pt x="143" y="13953"/>
                </a:cubicBezTo>
                <a:cubicBezTo>
                  <a:pt x="14" y="14030"/>
                  <a:pt x="1" y="14133"/>
                  <a:pt x="143" y="14210"/>
                </a:cubicBezTo>
                <a:cubicBezTo>
                  <a:pt x="310" y="14198"/>
                  <a:pt x="362" y="14043"/>
                  <a:pt x="439" y="13927"/>
                </a:cubicBezTo>
                <a:cubicBezTo>
                  <a:pt x="500" y="13851"/>
                  <a:pt x="551" y="13820"/>
                  <a:pt x="596" y="13820"/>
                </a:cubicBezTo>
                <a:cubicBezTo>
                  <a:pt x="667" y="13820"/>
                  <a:pt x="725" y="13892"/>
                  <a:pt x="787" y="13978"/>
                </a:cubicBezTo>
                <a:lnTo>
                  <a:pt x="890" y="13849"/>
                </a:lnTo>
                <a:cubicBezTo>
                  <a:pt x="813" y="13785"/>
                  <a:pt x="736" y="13733"/>
                  <a:pt x="839" y="13630"/>
                </a:cubicBezTo>
                <a:cubicBezTo>
                  <a:pt x="839" y="13579"/>
                  <a:pt x="852" y="13527"/>
                  <a:pt x="852" y="13475"/>
                </a:cubicBezTo>
                <a:lnTo>
                  <a:pt x="826" y="13450"/>
                </a:lnTo>
                <a:lnTo>
                  <a:pt x="826" y="13428"/>
                </a:lnTo>
                <a:lnTo>
                  <a:pt x="826" y="13428"/>
                </a:lnTo>
                <a:cubicBezTo>
                  <a:pt x="779" y="13488"/>
                  <a:pt x="735" y="13517"/>
                  <a:pt x="692" y="13517"/>
                </a:cubicBezTo>
                <a:cubicBezTo>
                  <a:pt x="645" y="13517"/>
                  <a:pt x="600" y="13482"/>
                  <a:pt x="555" y="13411"/>
                </a:cubicBezTo>
                <a:close/>
                <a:moveTo>
                  <a:pt x="15693" y="1"/>
                </a:moveTo>
                <a:cubicBezTo>
                  <a:pt x="15577" y="39"/>
                  <a:pt x="15139" y="26"/>
                  <a:pt x="15139" y="181"/>
                </a:cubicBezTo>
                <a:cubicBezTo>
                  <a:pt x="15139" y="542"/>
                  <a:pt x="15087" y="620"/>
                  <a:pt x="14778" y="620"/>
                </a:cubicBezTo>
                <a:cubicBezTo>
                  <a:pt x="14762" y="618"/>
                  <a:pt x="14747" y="618"/>
                  <a:pt x="14731" y="618"/>
                </a:cubicBezTo>
                <a:cubicBezTo>
                  <a:pt x="14592" y="618"/>
                  <a:pt x="14457" y="669"/>
                  <a:pt x="14352" y="761"/>
                </a:cubicBezTo>
                <a:cubicBezTo>
                  <a:pt x="14275" y="761"/>
                  <a:pt x="14236" y="813"/>
                  <a:pt x="14223" y="890"/>
                </a:cubicBezTo>
                <a:cubicBezTo>
                  <a:pt x="14212" y="960"/>
                  <a:pt x="14190" y="1008"/>
                  <a:pt x="14120" y="1008"/>
                </a:cubicBezTo>
                <a:cubicBezTo>
                  <a:pt x="14112" y="1008"/>
                  <a:pt x="14104" y="1008"/>
                  <a:pt x="14094" y="1006"/>
                </a:cubicBezTo>
                <a:lnTo>
                  <a:pt x="13965" y="1122"/>
                </a:lnTo>
                <a:cubicBezTo>
                  <a:pt x="13955" y="1154"/>
                  <a:pt x="13927" y="1177"/>
                  <a:pt x="13896" y="1177"/>
                </a:cubicBezTo>
                <a:cubicBezTo>
                  <a:pt x="13889" y="1177"/>
                  <a:pt x="13882" y="1176"/>
                  <a:pt x="13875" y="1174"/>
                </a:cubicBezTo>
                <a:cubicBezTo>
                  <a:pt x="13862" y="1200"/>
                  <a:pt x="13837" y="1226"/>
                  <a:pt x="13811" y="1238"/>
                </a:cubicBezTo>
                <a:cubicBezTo>
                  <a:pt x="13733" y="1290"/>
                  <a:pt x="13656" y="1342"/>
                  <a:pt x="13733" y="1458"/>
                </a:cubicBezTo>
                <a:cubicBezTo>
                  <a:pt x="13798" y="1587"/>
                  <a:pt x="13733" y="1664"/>
                  <a:pt x="13617" y="1716"/>
                </a:cubicBezTo>
                <a:cubicBezTo>
                  <a:pt x="13595" y="1712"/>
                  <a:pt x="13572" y="1710"/>
                  <a:pt x="13549" y="1710"/>
                </a:cubicBezTo>
                <a:cubicBezTo>
                  <a:pt x="13485" y="1710"/>
                  <a:pt x="13418" y="1722"/>
                  <a:pt x="13352" y="1722"/>
                </a:cubicBezTo>
                <a:cubicBezTo>
                  <a:pt x="13293" y="1722"/>
                  <a:pt x="13235" y="1713"/>
                  <a:pt x="13179" y="1677"/>
                </a:cubicBezTo>
                <a:cubicBezTo>
                  <a:pt x="13140" y="1728"/>
                  <a:pt x="13114" y="1780"/>
                  <a:pt x="13153" y="1845"/>
                </a:cubicBezTo>
                <a:cubicBezTo>
                  <a:pt x="13178" y="1833"/>
                  <a:pt x="13202" y="1829"/>
                  <a:pt x="13225" y="1829"/>
                </a:cubicBezTo>
                <a:cubicBezTo>
                  <a:pt x="13308" y="1829"/>
                  <a:pt x="13379" y="1889"/>
                  <a:pt x="13450" y="1909"/>
                </a:cubicBezTo>
                <a:cubicBezTo>
                  <a:pt x="13643" y="2077"/>
                  <a:pt x="13411" y="2154"/>
                  <a:pt x="13372" y="2283"/>
                </a:cubicBezTo>
                <a:lnTo>
                  <a:pt x="13205" y="2283"/>
                </a:lnTo>
                <a:lnTo>
                  <a:pt x="13166" y="2360"/>
                </a:lnTo>
                <a:lnTo>
                  <a:pt x="13127" y="2335"/>
                </a:lnTo>
                <a:cubicBezTo>
                  <a:pt x="13127" y="2373"/>
                  <a:pt x="13089" y="2399"/>
                  <a:pt x="13050" y="2399"/>
                </a:cubicBezTo>
                <a:cubicBezTo>
                  <a:pt x="13011" y="2451"/>
                  <a:pt x="12960" y="2502"/>
                  <a:pt x="12921" y="2554"/>
                </a:cubicBezTo>
                <a:cubicBezTo>
                  <a:pt x="12767" y="2708"/>
                  <a:pt x="12675" y="2788"/>
                  <a:pt x="12594" y="2788"/>
                </a:cubicBezTo>
                <a:cubicBezTo>
                  <a:pt x="12505" y="2788"/>
                  <a:pt x="12430" y="2691"/>
                  <a:pt x="12302" y="2489"/>
                </a:cubicBezTo>
                <a:lnTo>
                  <a:pt x="12238" y="2592"/>
                </a:lnTo>
                <a:cubicBezTo>
                  <a:pt x="12251" y="2631"/>
                  <a:pt x="12251" y="2670"/>
                  <a:pt x="12251" y="2708"/>
                </a:cubicBezTo>
                <a:cubicBezTo>
                  <a:pt x="12225" y="2915"/>
                  <a:pt x="11967" y="2786"/>
                  <a:pt x="11889" y="2953"/>
                </a:cubicBezTo>
                <a:cubicBezTo>
                  <a:pt x="11850" y="3071"/>
                  <a:pt x="11737" y="3144"/>
                  <a:pt x="11622" y="3144"/>
                </a:cubicBezTo>
                <a:cubicBezTo>
                  <a:pt x="11586" y="3144"/>
                  <a:pt x="11550" y="3137"/>
                  <a:pt x="11516" y="3121"/>
                </a:cubicBezTo>
                <a:cubicBezTo>
                  <a:pt x="11493" y="3115"/>
                  <a:pt x="11472" y="3113"/>
                  <a:pt x="11453" y="3113"/>
                </a:cubicBezTo>
                <a:cubicBezTo>
                  <a:pt x="11342" y="3113"/>
                  <a:pt x="11285" y="3203"/>
                  <a:pt x="11219" y="3302"/>
                </a:cubicBezTo>
                <a:cubicBezTo>
                  <a:pt x="11090" y="3521"/>
                  <a:pt x="10987" y="3779"/>
                  <a:pt x="10703" y="3856"/>
                </a:cubicBezTo>
                <a:lnTo>
                  <a:pt x="10703" y="3869"/>
                </a:lnTo>
                <a:cubicBezTo>
                  <a:pt x="10768" y="3933"/>
                  <a:pt x="10368" y="4024"/>
                  <a:pt x="10716" y="4088"/>
                </a:cubicBezTo>
                <a:cubicBezTo>
                  <a:pt x="10781" y="4101"/>
                  <a:pt x="10768" y="4204"/>
                  <a:pt x="10716" y="4269"/>
                </a:cubicBezTo>
                <a:cubicBezTo>
                  <a:pt x="10639" y="4359"/>
                  <a:pt x="10600" y="4436"/>
                  <a:pt x="10716" y="4527"/>
                </a:cubicBezTo>
                <a:cubicBezTo>
                  <a:pt x="10832" y="4617"/>
                  <a:pt x="10806" y="4720"/>
                  <a:pt x="10755" y="4836"/>
                </a:cubicBezTo>
                <a:cubicBezTo>
                  <a:pt x="10729" y="4901"/>
                  <a:pt x="10639" y="4991"/>
                  <a:pt x="10690" y="5017"/>
                </a:cubicBezTo>
                <a:cubicBezTo>
                  <a:pt x="10884" y="5133"/>
                  <a:pt x="10806" y="5403"/>
                  <a:pt x="10987" y="5519"/>
                </a:cubicBezTo>
                <a:cubicBezTo>
                  <a:pt x="10871" y="5648"/>
                  <a:pt x="10948" y="5855"/>
                  <a:pt x="11116" y="5893"/>
                </a:cubicBezTo>
                <a:cubicBezTo>
                  <a:pt x="11438" y="5997"/>
                  <a:pt x="11670" y="6267"/>
                  <a:pt x="11980" y="6396"/>
                </a:cubicBezTo>
                <a:lnTo>
                  <a:pt x="12083" y="6409"/>
                </a:lnTo>
                <a:cubicBezTo>
                  <a:pt x="12238" y="6512"/>
                  <a:pt x="12251" y="6719"/>
                  <a:pt x="12134" y="6848"/>
                </a:cubicBezTo>
                <a:cubicBezTo>
                  <a:pt x="12031" y="6951"/>
                  <a:pt x="12018" y="7106"/>
                  <a:pt x="12096" y="7222"/>
                </a:cubicBezTo>
                <a:lnTo>
                  <a:pt x="12057" y="7222"/>
                </a:lnTo>
                <a:lnTo>
                  <a:pt x="12044" y="7260"/>
                </a:lnTo>
                <a:lnTo>
                  <a:pt x="11825" y="7183"/>
                </a:lnTo>
                <a:cubicBezTo>
                  <a:pt x="11799" y="6835"/>
                  <a:pt x="11773" y="6499"/>
                  <a:pt x="11309" y="6461"/>
                </a:cubicBezTo>
                <a:cubicBezTo>
                  <a:pt x="11154" y="6448"/>
                  <a:pt x="11206" y="6332"/>
                  <a:pt x="11206" y="6229"/>
                </a:cubicBezTo>
                <a:cubicBezTo>
                  <a:pt x="11214" y="6089"/>
                  <a:pt x="11181" y="6023"/>
                  <a:pt x="11105" y="6023"/>
                </a:cubicBezTo>
                <a:cubicBezTo>
                  <a:pt x="11062" y="6023"/>
                  <a:pt x="11006" y="6045"/>
                  <a:pt x="10935" y="6087"/>
                </a:cubicBezTo>
                <a:cubicBezTo>
                  <a:pt x="10897" y="6113"/>
                  <a:pt x="10845" y="6151"/>
                  <a:pt x="10806" y="6190"/>
                </a:cubicBezTo>
                <a:lnTo>
                  <a:pt x="10729" y="6151"/>
                </a:lnTo>
                <a:cubicBezTo>
                  <a:pt x="10639" y="5906"/>
                  <a:pt x="10471" y="5700"/>
                  <a:pt x="10239" y="5558"/>
                </a:cubicBezTo>
                <a:cubicBezTo>
                  <a:pt x="10278" y="5236"/>
                  <a:pt x="10265" y="5223"/>
                  <a:pt x="9955" y="4965"/>
                </a:cubicBezTo>
                <a:lnTo>
                  <a:pt x="9955" y="4965"/>
                </a:lnTo>
                <a:cubicBezTo>
                  <a:pt x="9955" y="5184"/>
                  <a:pt x="9981" y="5378"/>
                  <a:pt x="10162" y="5507"/>
                </a:cubicBezTo>
                <a:cubicBezTo>
                  <a:pt x="10088" y="5543"/>
                  <a:pt x="10022" y="5567"/>
                  <a:pt x="9964" y="5567"/>
                </a:cubicBezTo>
                <a:cubicBezTo>
                  <a:pt x="9879" y="5567"/>
                  <a:pt x="9813" y="5516"/>
                  <a:pt x="9775" y="5378"/>
                </a:cubicBezTo>
                <a:cubicBezTo>
                  <a:pt x="9723" y="5262"/>
                  <a:pt x="9684" y="5133"/>
                  <a:pt x="9684" y="5017"/>
                </a:cubicBezTo>
                <a:cubicBezTo>
                  <a:pt x="9801" y="4901"/>
                  <a:pt x="9775" y="4797"/>
                  <a:pt x="9633" y="4759"/>
                </a:cubicBezTo>
                <a:cubicBezTo>
                  <a:pt x="9618" y="4756"/>
                  <a:pt x="9605" y="4755"/>
                  <a:pt x="9593" y="4755"/>
                </a:cubicBezTo>
                <a:cubicBezTo>
                  <a:pt x="9494" y="4755"/>
                  <a:pt x="9505" y="4847"/>
                  <a:pt x="9517" y="4939"/>
                </a:cubicBezTo>
                <a:cubicBezTo>
                  <a:pt x="9504" y="4939"/>
                  <a:pt x="9491" y="4952"/>
                  <a:pt x="9491" y="4965"/>
                </a:cubicBezTo>
                <a:cubicBezTo>
                  <a:pt x="9349" y="4965"/>
                  <a:pt x="9182" y="4965"/>
                  <a:pt x="9220" y="4746"/>
                </a:cubicBezTo>
                <a:cubicBezTo>
                  <a:pt x="9232" y="4688"/>
                  <a:pt x="9233" y="4641"/>
                  <a:pt x="9178" y="4641"/>
                </a:cubicBezTo>
                <a:cubicBezTo>
                  <a:pt x="9171" y="4641"/>
                  <a:pt x="9164" y="4641"/>
                  <a:pt x="9156" y="4643"/>
                </a:cubicBezTo>
                <a:cubicBezTo>
                  <a:pt x="9066" y="4656"/>
                  <a:pt x="8937" y="4643"/>
                  <a:pt x="8911" y="4772"/>
                </a:cubicBezTo>
                <a:cubicBezTo>
                  <a:pt x="8898" y="4836"/>
                  <a:pt x="8924" y="4888"/>
                  <a:pt x="8975" y="4913"/>
                </a:cubicBezTo>
                <a:cubicBezTo>
                  <a:pt x="9130" y="4965"/>
                  <a:pt x="9298" y="4952"/>
                  <a:pt x="9414" y="5081"/>
                </a:cubicBezTo>
                <a:cubicBezTo>
                  <a:pt x="9414" y="5184"/>
                  <a:pt x="9362" y="5236"/>
                  <a:pt x="9259" y="5236"/>
                </a:cubicBezTo>
                <a:cubicBezTo>
                  <a:pt x="9014" y="5262"/>
                  <a:pt x="8782" y="5326"/>
                  <a:pt x="8550" y="5429"/>
                </a:cubicBezTo>
                <a:cubicBezTo>
                  <a:pt x="8525" y="5442"/>
                  <a:pt x="8506" y="5447"/>
                  <a:pt x="8493" y="5447"/>
                </a:cubicBezTo>
                <a:cubicBezTo>
                  <a:pt x="8426" y="5447"/>
                  <a:pt x="8498" y="5303"/>
                  <a:pt x="8498" y="5249"/>
                </a:cubicBezTo>
                <a:lnTo>
                  <a:pt x="8563" y="5081"/>
                </a:lnTo>
                <a:cubicBezTo>
                  <a:pt x="8666" y="4862"/>
                  <a:pt x="8666" y="4604"/>
                  <a:pt x="8550" y="4385"/>
                </a:cubicBezTo>
                <a:cubicBezTo>
                  <a:pt x="8227" y="4359"/>
                  <a:pt x="8318" y="4062"/>
                  <a:pt x="8227" y="3882"/>
                </a:cubicBezTo>
                <a:cubicBezTo>
                  <a:pt x="8047" y="3830"/>
                  <a:pt x="7957" y="3624"/>
                  <a:pt x="8034" y="3456"/>
                </a:cubicBezTo>
                <a:lnTo>
                  <a:pt x="7931" y="3405"/>
                </a:lnTo>
                <a:cubicBezTo>
                  <a:pt x="7866" y="3454"/>
                  <a:pt x="7805" y="3472"/>
                  <a:pt x="7746" y="3472"/>
                </a:cubicBezTo>
                <a:cubicBezTo>
                  <a:pt x="7603" y="3472"/>
                  <a:pt x="7470" y="3368"/>
                  <a:pt x="7325" y="3340"/>
                </a:cubicBezTo>
                <a:cubicBezTo>
                  <a:pt x="7314" y="3339"/>
                  <a:pt x="7303" y="3338"/>
                  <a:pt x="7292" y="3338"/>
                </a:cubicBezTo>
                <a:cubicBezTo>
                  <a:pt x="7152" y="3338"/>
                  <a:pt x="7028" y="3445"/>
                  <a:pt x="6890" y="3445"/>
                </a:cubicBezTo>
                <a:cubicBezTo>
                  <a:pt x="6839" y="3445"/>
                  <a:pt x="6787" y="3431"/>
                  <a:pt x="6732" y="3392"/>
                </a:cubicBezTo>
                <a:cubicBezTo>
                  <a:pt x="6680" y="3366"/>
                  <a:pt x="6628" y="3340"/>
                  <a:pt x="6577" y="3314"/>
                </a:cubicBezTo>
                <a:cubicBezTo>
                  <a:pt x="6512" y="3224"/>
                  <a:pt x="6461" y="3121"/>
                  <a:pt x="6448" y="3005"/>
                </a:cubicBezTo>
                <a:cubicBezTo>
                  <a:pt x="6422" y="2889"/>
                  <a:pt x="6371" y="2799"/>
                  <a:pt x="6229" y="2799"/>
                </a:cubicBezTo>
                <a:cubicBezTo>
                  <a:pt x="6203" y="2941"/>
                  <a:pt x="6345" y="3018"/>
                  <a:pt x="6345" y="3147"/>
                </a:cubicBezTo>
                <a:cubicBezTo>
                  <a:pt x="6383" y="3186"/>
                  <a:pt x="6383" y="3237"/>
                  <a:pt x="6358" y="3276"/>
                </a:cubicBezTo>
                <a:cubicBezTo>
                  <a:pt x="6319" y="3353"/>
                  <a:pt x="6306" y="3443"/>
                  <a:pt x="6319" y="3534"/>
                </a:cubicBezTo>
                <a:cubicBezTo>
                  <a:pt x="6345" y="3547"/>
                  <a:pt x="6358" y="3559"/>
                  <a:pt x="6371" y="3585"/>
                </a:cubicBezTo>
                <a:cubicBezTo>
                  <a:pt x="6332" y="3676"/>
                  <a:pt x="6280" y="3766"/>
                  <a:pt x="6164" y="3792"/>
                </a:cubicBezTo>
                <a:lnTo>
                  <a:pt x="6061" y="3908"/>
                </a:lnTo>
                <a:lnTo>
                  <a:pt x="5919" y="3998"/>
                </a:lnTo>
                <a:cubicBezTo>
                  <a:pt x="5849" y="3966"/>
                  <a:pt x="5779" y="3940"/>
                  <a:pt x="5725" y="3940"/>
                </a:cubicBezTo>
                <a:cubicBezTo>
                  <a:pt x="5650" y="3940"/>
                  <a:pt x="5606" y="3990"/>
                  <a:pt x="5636" y="4140"/>
                </a:cubicBezTo>
                <a:cubicBezTo>
                  <a:pt x="5700" y="4398"/>
                  <a:pt x="5507" y="4411"/>
                  <a:pt x="5416" y="4527"/>
                </a:cubicBezTo>
                <a:cubicBezTo>
                  <a:pt x="5342" y="4463"/>
                  <a:pt x="5250" y="4432"/>
                  <a:pt x="5160" y="4432"/>
                </a:cubicBezTo>
                <a:cubicBezTo>
                  <a:pt x="5031" y="4432"/>
                  <a:pt x="4904" y="4495"/>
                  <a:pt x="4836" y="4617"/>
                </a:cubicBezTo>
                <a:cubicBezTo>
                  <a:pt x="4720" y="4643"/>
                  <a:pt x="4694" y="4707"/>
                  <a:pt x="4772" y="4784"/>
                </a:cubicBezTo>
                <a:cubicBezTo>
                  <a:pt x="4798" y="4811"/>
                  <a:pt x="4823" y="4822"/>
                  <a:pt x="4846" y="4822"/>
                </a:cubicBezTo>
                <a:cubicBezTo>
                  <a:pt x="4890" y="4822"/>
                  <a:pt x="4927" y="4780"/>
                  <a:pt x="4952" y="4720"/>
                </a:cubicBezTo>
                <a:cubicBezTo>
                  <a:pt x="5010" y="4627"/>
                  <a:pt x="5110" y="4576"/>
                  <a:pt x="5223" y="4576"/>
                </a:cubicBezTo>
                <a:cubicBezTo>
                  <a:pt x="5236" y="4576"/>
                  <a:pt x="5249" y="4577"/>
                  <a:pt x="5262" y="4578"/>
                </a:cubicBezTo>
                <a:lnTo>
                  <a:pt x="5210" y="4733"/>
                </a:lnTo>
                <a:cubicBezTo>
                  <a:pt x="4991" y="4888"/>
                  <a:pt x="4965" y="5158"/>
                  <a:pt x="4901" y="5403"/>
                </a:cubicBezTo>
                <a:cubicBezTo>
                  <a:pt x="4857" y="5554"/>
                  <a:pt x="4823" y="5705"/>
                  <a:pt x="4662" y="5705"/>
                </a:cubicBezTo>
                <a:cubicBezTo>
                  <a:pt x="4631" y="5705"/>
                  <a:pt x="4595" y="5700"/>
                  <a:pt x="4552" y="5687"/>
                </a:cubicBezTo>
                <a:cubicBezTo>
                  <a:pt x="4514" y="5752"/>
                  <a:pt x="4436" y="5829"/>
                  <a:pt x="4449" y="5842"/>
                </a:cubicBezTo>
                <a:cubicBezTo>
                  <a:pt x="4578" y="6022"/>
                  <a:pt x="4449" y="6190"/>
                  <a:pt x="4411" y="6358"/>
                </a:cubicBezTo>
                <a:cubicBezTo>
                  <a:pt x="4424" y="6371"/>
                  <a:pt x="4436" y="6396"/>
                  <a:pt x="4424" y="6422"/>
                </a:cubicBezTo>
                <a:cubicBezTo>
                  <a:pt x="4514" y="6487"/>
                  <a:pt x="4527" y="6603"/>
                  <a:pt x="4462" y="6693"/>
                </a:cubicBezTo>
                <a:cubicBezTo>
                  <a:pt x="4411" y="6757"/>
                  <a:pt x="4436" y="6822"/>
                  <a:pt x="4449" y="6886"/>
                </a:cubicBezTo>
                <a:cubicBezTo>
                  <a:pt x="4424" y="6938"/>
                  <a:pt x="4398" y="6989"/>
                  <a:pt x="4372" y="7041"/>
                </a:cubicBezTo>
                <a:cubicBezTo>
                  <a:pt x="4315" y="7064"/>
                  <a:pt x="4256" y="7074"/>
                  <a:pt x="4197" y="7074"/>
                </a:cubicBezTo>
                <a:cubicBezTo>
                  <a:pt x="4121" y="7074"/>
                  <a:pt x="4045" y="7057"/>
                  <a:pt x="3972" y="7028"/>
                </a:cubicBezTo>
                <a:lnTo>
                  <a:pt x="3972" y="7028"/>
                </a:lnTo>
                <a:cubicBezTo>
                  <a:pt x="3972" y="7106"/>
                  <a:pt x="4024" y="7131"/>
                  <a:pt x="4075" y="7170"/>
                </a:cubicBezTo>
                <a:cubicBezTo>
                  <a:pt x="4295" y="7325"/>
                  <a:pt x="4166" y="7492"/>
                  <a:pt x="4101" y="7647"/>
                </a:cubicBezTo>
                <a:cubicBezTo>
                  <a:pt x="4057" y="7729"/>
                  <a:pt x="3995" y="7763"/>
                  <a:pt x="3929" y="7763"/>
                </a:cubicBezTo>
                <a:cubicBezTo>
                  <a:pt x="3880" y="7763"/>
                  <a:pt x="3828" y="7744"/>
                  <a:pt x="3779" y="7712"/>
                </a:cubicBezTo>
                <a:lnTo>
                  <a:pt x="3779" y="7712"/>
                </a:lnTo>
                <a:cubicBezTo>
                  <a:pt x="3714" y="7815"/>
                  <a:pt x="3792" y="7892"/>
                  <a:pt x="3830" y="7982"/>
                </a:cubicBezTo>
                <a:cubicBezTo>
                  <a:pt x="3959" y="8124"/>
                  <a:pt x="3908" y="8227"/>
                  <a:pt x="3740" y="8292"/>
                </a:cubicBezTo>
                <a:lnTo>
                  <a:pt x="3650" y="8434"/>
                </a:lnTo>
                <a:cubicBezTo>
                  <a:pt x="3572" y="8575"/>
                  <a:pt x="3701" y="8756"/>
                  <a:pt x="3572" y="8885"/>
                </a:cubicBezTo>
                <a:cubicBezTo>
                  <a:pt x="3572" y="8911"/>
                  <a:pt x="3560" y="8937"/>
                  <a:pt x="3547" y="8949"/>
                </a:cubicBezTo>
                <a:cubicBezTo>
                  <a:pt x="3585" y="8975"/>
                  <a:pt x="3611" y="9001"/>
                  <a:pt x="3650" y="9027"/>
                </a:cubicBezTo>
                <a:cubicBezTo>
                  <a:pt x="3882" y="9182"/>
                  <a:pt x="3882" y="9182"/>
                  <a:pt x="3663" y="9388"/>
                </a:cubicBezTo>
                <a:cubicBezTo>
                  <a:pt x="3590" y="9356"/>
                  <a:pt x="3521" y="9344"/>
                  <a:pt x="3454" y="9344"/>
                </a:cubicBezTo>
                <a:cubicBezTo>
                  <a:pt x="3245" y="9344"/>
                  <a:pt x="3055" y="9462"/>
                  <a:pt x="2850" y="9491"/>
                </a:cubicBezTo>
                <a:cubicBezTo>
                  <a:pt x="2837" y="9504"/>
                  <a:pt x="2825" y="9530"/>
                  <a:pt x="2812" y="9543"/>
                </a:cubicBezTo>
                <a:cubicBezTo>
                  <a:pt x="2709" y="9543"/>
                  <a:pt x="2605" y="9517"/>
                  <a:pt x="2515" y="9478"/>
                </a:cubicBezTo>
                <a:cubicBezTo>
                  <a:pt x="2439" y="9451"/>
                  <a:pt x="2360" y="9424"/>
                  <a:pt x="2293" y="9424"/>
                </a:cubicBezTo>
                <a:cubicBezTo>
                  <a:pt x="2201" y="9424"/>
                  <a:pt x="2130" y="9474"/>
                  <a:pt x="2115" y="9646"/>
                </a:cubicBezTo>
                <a:cubicBezTo>
                  <a:pt x="1956" y="9667"/>
                  <a:pt x="1884" y="9900"/>
                  <a:pt x="1711" y="9900"/>
                </a:cubicBezTo>
                <a:cubicBezTo>
                  <a:pt x="1674" y="9900"/>
                  <a:pt x="1634" y="9890"/>
                  <a:pt x="1587" y="9865"/>
                </a:cubicBezTo>
                <a:cubicBezTo>
                  <a:pt x="1576" y="9860"/>
                  <a:pt x="1566" y="9858"/>
                  <a:pt x="1558" y="9858"/>
                </a:cubicBezTo>
                <a:cubicBezTo>
                  <a:pt x="1490" y="9858"/>
                  <a:pt x="1463" y="9976"/>
                  <a:pt x="1406" y="10033"/>
                </a:cubicBezTo>
                <a:cubicBezTo>
                  <a:pt x="1625" y="10136"/>
                  <a:pt x="1625" y="10136"/>
                  <a:pt x="1484" y="10368"/>
                </a:cubicBezTo>
                <a:cubicBezTo>
                  <a:pt x="1213" y="10548"/>
                  <a:pt x="1032" y="10845"/>
                  <a:pt x="994" y="11167"/>
                </a:cubicBezTo>
                <a:cubicBezTo>
                  <a:pt x="968" y="11580"/>
                  <a:pt x="890" y="11580"/>
                  <a:pt x="542" y="11670"/>
                </a:cubicBezTo>
                <a:cubicBezTo>
                  <a:pt x="736" y="11760"/>
                  <a:pt x="942" y="11825"/>
                  <a:pt x="1045" y="12018"/>
                </a:cubicBezTo>
                <a:cubicBezTo>
                  <a:pt x="1019" y="12031"/>
                  <a:pt x="1006" y="12057"/>
                  <a:pt x="1006" y="12096"/>
                </a:cubicBezTo>
                <a:cubicBezTo>
                  <a:pt x="929" y="12250"/>
                  <a:pt x="865" y="12405"/>
                  <a:pt x="787" y="12547"/>
                </a:cubicBezTo>
                <a:cubicBezTo>
                  <a:pt x="787" y="12611"/>
                  <a:pt x="787" y="12676"/>
                  <a:pt x="839" y="12715"/>
                </a:cubicBezTo>
                <a:cubicBezTo>
                  <a:pt x="853" y="12711"/>
                  <a:pt x="866" y="12710"/>
                  <a:pt x="878" y="12710"/>
                </a:cubicBezTo>
                <a:cubicBezTo>
                  <a:pt x="1007" y="12710"/>
                  <a:pt x="1017" y="12883"/>
                  <a:pt x="1135" y="12895"/>
                </a:cubicBezTo>
                <a:cubicBezTo>
                  <a:pt x="1032" y="13024"/>
                  <a:pt x="826" y="12985"/>
                  <a:pt x="736" y="13140"/>
                </a:cubicBezTo>
                <a:lnTo>
                  <a:pt x="697" y="13127"/>
                </a:lnTo>
                <a:lnTo>
                  <a:pt x="658" y="13205"/>
                </a:lnTo>
                <a:cubicBezTo>
                  <a:pt x="684" y="13293"/>
                  <a:pt x="721" y="13382"/>
                  <a:pt x="832" y="13409"/>
                </a:cubicBezTo>
                <a:lnTo>
                  <a:pt x="832" y="13409"/>
                </a:lnTo>
                <a:lnTo>
                  <a:pt x="865" y="13334"/>
                </a:lnTo>
                <a:cubicBezTo>
                  <a:pt x="889" y="13268"/>
                  <a:pt x="950" y="13234"/>
                  <a:pt x="1011" y="13234"/>
                </a:cubicBezTo>
                <a:cubicBezTo>
                  <a:pt x="1046" y="13234"/>
                  <a:pt x="1081" y="13245"/>
                  <a:pt x="1110" y="13269"/>
                </a:cubicBezTo>
                <a:cubicBezTo>
                  <a:pt x="1432" y="13308"/>
                  <a:pt x="1432" y="13308"/>
                  <a:pt x="1729" y="13579"/>
                </a:cubicBezTo>
                <a:lnTo>
                  <a:pt x="1716" y="13579"/>
                </a:lnTo>
                <a:cubicBezTo>
                  <a:pt x="1587" y="13785"/>
                  <a:pt x="1806" y="13772"/>
                  <a:pt x="1896" y="13836"/>
                </a:cubicBezTo>
                <a:cubicBezTo>
                  <a:pt x="1943" y="13802"/>
                  <a:pt x="1989" y="13789"/>
                  <a:pt x="2034" y="13789"/>
                </a:cubicBezTo>
                <a:cubicBezTo>
                  <a:pt x="2124" y="13789"/>
                  <a:pt x="2210" y="13841"/>
                  <a:pt x="2296" y="13875"/>
                </a:cubicBezTo>
                <a:lnTo>
                  <a:pt x="2425" y="13965"/>
                </a:lnTo>
                <a:cubicBezTo>
                  <a:pt x="2399" y="14004"/>
                  <a:pt x="2386" y="14043"/>
                  <a:pt x="2373" y="14094"/>
                </a:cubicBezTo>
                <a:lnTo>
                  <a:pt x="2592" y="14133"/>
                </a:lnTo>
                <a:cubicBezTo>
                  <a:pt x="2670" y="13978"/>
                  <a:pt x="2850" y="13927"/>
                  <a:pt x="2954" y="13811"/>
                </a:cubicBezTo>
                <a:lnTo>
                  <a:pt x="3044" y="13759"/>
                </a:lnTo>
                <a:cubicBezTo>
                  <a:pt x="3121" y="13824"/>
                  <a:pt x="3147" y="13940"/>
                  <a:pt x="3108" y="14030"/>
                </a:cubicBezTo>
                <a:lnTo>
                  <a:pt x="3173" y="14133"/>
                </a:lnTo>
                <a:cubicBezTo>
                  <a:pt x="3289" y="14094"/>
                  <a:pt x="3315" y="13978"/>
                  <a:pt x="3366" y="13901"/>
                </a:cubicBezTo>
                <a:cubicBezTo>
                  <a:pt x="3340" y="13888"/>
                  <a:pt x="3327" y="13875"/>
                  <a:pt x="3302" y="13862"/>
                </a:cubicBezTo>
                <a:cubicBezTo>
                  <a:pt x="3317" y="13840"/>
                  <a:pt x="3336" y="13826"/>
                  <a:pt x="3355" y="13826"/>
                </a:cubicBezTo>
                <a:cubicBezTo>
                  <a:pt x="3368" y="13826"/>
                  <a:pt x="3381" y="13833"/>
                  <a:pt x="3392" y="13849"/>
                </a:cubicBezTo>
                <a:cubicBezTo>
                  <a:pt x="3431" y="13875"/>
                  <a:pt x="3405" y="13875"/>
                  <a:pt x="3392" y="13888"/>
                </a:cubicBezTo>
                <a:cubicBezTo>
                  <a:pt x="3397" y="13887"/>
                  <a:pt x="3402" y="13887"/>
                  <a:pt x="3406" y="13887"/>
                </a:cubicBezTo>
                <a:cubicBezTo>
                  <a:pt x="3498" y="13887"/>
                  <a:pt x="3525" y="14005"/>
                  <a:pt x="3598" y="14030"/>
                </a:cubicBezTo>
                <a:cubicBezTo>
                  <a:pt x="3611" y="14133"/>
                  <a:pt x="3585" y="14236"/>
                  <a:pt x="3521" y="14314"/>
                </a:cubicBezTo>
                <a:cubicBezTo>
                  <a:pt x="3366" y="14481"/>
                  <a:pt x="3405" y="14649"/>
                  <a:pt x="3456" y="14829"/>
                </a:cubicBezTo>
                <a:cubicBezTo>
                  <a:pt x="3469" y="14842"/>
                  <a:pt x="3482" y="14855"/>
                  <a:pt x="3495" y="14881"/>
                </a:cubicBezTo>
                <a:cubicBezTo>
                  <a:pt x="3444" y="14984"/>
                  <a:pt x="3431" y="15100"/>
                  <a:pt x="3315" y="15178"/>
                </a:cubicBezTo>
                <a:cubicBezTo>
                  <a:pt x="3302" y="15229"/>
                  <a:pt x="3263" y="15229"/>
                  <a:pt x="3211" y="15229"/>
                </a:cubicBezTo>
                <a:cubicBezTo>
                  <a:pt x="3173" y="15294"/>
                  <a:pt x="3147" y="15358"/>
                  <a:pt x="3250" y="15397"/>
                </a:cubicBezTo>
                <a:lnTo>
                  <a:pt x="3637" y="15113"/>
                </a:lnTo>
                <a:cubicBezTo>
                  <a:pt x="3805" y="15551"/>
                  <a:pt x="4153" y="15668"/>
                  <a:pt x="4540" y="15680"/>
                </a:cubicBezTo>
                <a:cubicBezTo>
                  <a:pt x="4568" y="15662"/>
                  <a:pt x="4596" y="15650"/>
                  <a:pt x="4630" y="15650"/>
                </a:cubicBezTo>
                <a:cubicBezTo>
                  <a:pt x="4642" y="15650"/>
                  <a:pt x="4655" y="15651"/>
                  <a:pt x="4669" y="15655"/>
                </a:cubicBezTo>
                <a:lnTo>
                  <a:pt x="4720" y="15590"/>
                </a:lnTo>
                <a:cubicBezTo>
                  <a:pt x="4746" y="15590"/>
                  <a:pt x="4759" y="15603"/>
                  <a:pt x="4772" y="15603"/>
                </a:cubicBezTo>
                <a:cubicBezTo>
                  <a:pt x="4785" y="15577"/>
                  <a:pt x="4797" y="15564"/>
                  <a:pt x="4823" y="15551"/>
                </a:cubicBezTo>
                <a:cubicBezTo>
                  <a:pt x="4888" y="15448"/>
                  <a:pt x="5017" y="15487"/>
                  <a:pt x="5094" y="15423"/>
                </a:cubicBezTo>
                <a:lnTo>
                  <a:pt x="5184" y="15294"/>
                </a:lnTo>
                <a:cubicBezTo>
                  <a:pt x="5146" y="15229"/>
                  <a:pt x="5094" y="15113"/>
                  <a:pt x="5146" y="15100"/>
                </a:cubicBezTo>
                <a:cubicBezTo>
                  <a:pt x="5416" y="15036"/>
                  <a:pt x="5275" y="14752"/>
                  <a:pt x="5416" y="14636"/>
                </a:cubicBezTo>
                <a:cubicBezTo>
                  <a:pt x="5481" y="14571"/>
                  <a:pt x="5416" y="14494"/>
                  <a:pt x="5365" y="14443"/>
                </a:cubicBezTo>
                <a:cubicBezTo>
                  <a:pt x="5262" y="14365"/>
                  <a:pt x="5184" y="14275"/>
                  <a:pt x="5133" y="14159"/>
                </a:cubicBezTo>
                <a:lnTo>
                  <a:pt x="5004" y="14030"/>
                </a:lnTo>
                <a:cubicBezTo>
                  <a:pt x="4952" y="14030"/>
                  <a:pt x="4926" y="13978"/>
                  <a:pt x="4939" y="13927"/>
                </a:cubicBezTo>
                <a:cubicBezTo>
                  <a:pt x="4836" y="13875"/>
                  <a:pt x="4862" y="13733"/>
                  <a:pt x="4785" y="13643"/>
                </a:cubicBezTo>
                <a:cubicBezTo>
                  <a:pt x="4781" y="13643"/>
                  <a:pt x="4777" y="13642"/>
                  <a:pt x="4774" y="13642"/>
                </a:cubicBezTo>
                <a:cubicBezTo>
                  <a:pt x="4679" y="13642"/>
                  <a:pt x="4677" y="13790"/>
                  <a:pt x="4594" y="13790"/>
                </a:cubicBezTo>
                <a:cubicBezTo>
                  <a:pt x="4585" y="13790"/>
                  <a:pt x="4576" y="13788"/>
                  <a:pt x="4565" y="13785"/>
                </a:cubicBezTo>
                <a:cubicBezTo>
                  <a:pt x="4493" y="13765"/>
                  <a:pt x="4418" y="13755"/>
                  <a:pt x="4343" y="13755"/>
                </a:cubicBezTo>
                <a:cubicBezTo>
                  <a:pt x="4177" y="13755"/>
                  <a:pt x="4011" y="13803"/>
                  <a:pt x="3869" y="13901"/>
                </a:cubicBezTo>
                <a:cubicBezTo>
                  <a:pt x="3869" y="13901"/>
                  <a:pt x="3830" y="13862"/>
                  <a:pt x="3805" y="13849"/>
                </a:cubicBezTo>
                <a:cubicBezTo>
                  <a:pt x="3895" y="13630"/>
                  <a:pt x="4114" y="13527"/>
                  <a:pt x="4243" y="13334"/>
                </a:cubicBezTo>
                <a:cubicBezTo>
                  <a:pt x="4274" y="13288"/>
                  <a:pt x="4299" y="13270"/>
                  <a:pt x="4321" y="13270"/>
                </a:cubicBezTo>
                <a:cubicBezTo>
                  <a:pt x="4392" y="13270"/>
                  <a:pt x="4438" y="13450"/>
                  <a:pt x="4565" y="13450"/>
                </a:cubicBezTo>
                <a:cubicBezTo>
                  <a:pt x="4578" y="13308"/>
                  <a:pt x="4591" y="13153"/>
                  <a:pt x="4604" y="12998"/>
                </a:cubicBezTo>
                <a:lnTo>
                  <a:pt x="4733" y="12805"/>
                </a:lnTo>
                <a:lnTo>
                  <a:pt x="4926" y="12792"/>
                </a:lnTo>
                <a:cubicBezTo>
                  <a:pt x="4965" y="12715"/>
                  <a:pt x="4965" y="12650"/>
                  <a:pt x="4875" y="12611"/>
                </a:cubicBezTo>
                <a:cubicBezTo>
                  <a:pt x="4926" y="12560"/>
                  <a:pt x="4888" y="12444"/>
                  <a:pt x="4965" y="12444"/>
                </a:cubicBezTo>
                <a:cubicBezTo>
                  <a:pt x="5171" y="12444"/>
                  <a:pt x="5300" y="12431"/>
                  <a:pt x="5120" y="12173"/>
                </a:cubicBezTo>
                <a:cubicBezTo>
                  <a:pt x="5068" y="12096"/>
                  <a:pt x="5197" y="12070"/>
                  <a:pt x="5287" y="12070"/>
                </a:cubicBezTo>
                <a:cubicBezTo>
                  <a:pt x="5429" y="12134"/>
                  <a:pt x="5532" y="12289"/>
                  <a:pt x="5532" y="12444"/>
                </a:cubicBezTo>
                <a:cubicBezTo>
                  <a:pt x="5661" y="12444"/>
                  <a:pt x="5739" y="12392"/>
                  <a:pt x="5752" y="12250"/>
                </a:cubicBezTo>
                <a:cubicBezTo>
                  <a:pt x="5726" y="12250"/>
                  <a:pt x="5713" y="12238"/>
                  <a:pt x="5687" y="12238"/>
                </a:cubicBezTo>
                <a:cubicBezTo>
                  <a:pt x="5674" y="12225"/>
                  <a:pt x="5674" y="12199"/>
                  <a:pt x="5674" y="12173"/>
                </a:cubicBezTo>
                <a:lnTo>
                  <a:pt x="5648" y="12160"/>
                </a:lnTo>
                <a:cubicBezTo>
                  <a:pt x="5275" y="11954"/>
                  <a:pt x="5197" y="11864"/>
                  <a:pt x="5313" y="11464"/>
                </a:cubicBezTo>
                <a:cubicBezTo>
                  <a:pt x="5352" y="11283"/>
                  <a:pt x="5236" y="11167"/>
                  <a:pt x="5262" y="11013"/>
                </a:cubicBezTo>
                <a:cubicBezTo>
                  <a:pt x="5158" y="10961"/>
                  <a:pt x="5094" y="10909"/>
                  <a:pt x="5094" y="10793"/>
                </a:cubicBezTo>
                <a:cubicBezTo>
                  <a:pt x="5068" y="10729"/>
                  <a:pt x="5068" y="10664"/>
                  <a:pt x="5094" y="10613"/>
                </a:cubicBezTo>
                <a:cubicBezTo>
                  <a:pt x="5068" y="10394"/>
                  <a:pt x="5133" y="10149"/>
                  <a:pt x="4888" y="10007"/>
                </a:cubicBezTo>
                <a:lnTo>
                  <a:pt x="5017" y="9955"/>
                </a:lnTo>
                <a:cubicBezTo>
                  <a:pt x="5048" y="9964"/>
                  <a:pt x="5080" y="9970"/>
                  <a:pt x="5109" y="9970"/>
                </a:cubicBezTo>
                <a:cubicBezTo>
                  <a:pt x="5164" y="9970"/>
                  <a:pt x="5211" y="9950"/>
                  <a:pt x="5236" y="9891"/>
                </a:cubicBezTo>
                <a:cubicBezTo>
                  <a:pt x="5262" y="9800"/>
                  <a:pt x="5275" y="9723"/>
                  <a:pt x="5262" y="9633"/>
                </a:cubicBezTo>
                <a:cubicBezTo>
                  <a:pt x="5246" y="9530"/>
                  <a:pt x="5177" y="9515"/>
                  <a:pt x="5096" y="9515"/>
                </a:cubicBezTo>
                <a:cubicBezTo>
                  <a:pt x="5065" y="9515"/>
                  <a:pt x="5032" y="9517"/>
                  <a:pt x="5000" y="9517"/>
                </a:cubicBezTo>
                <a:cubicBezTo>
                  <a:pt x="4907" y="9517"/>
                  <a:pt x="4820" y="9500"/>
                  <a:pt x="4797" y="9362"/>
                </a:cubicBezTo>
                <a:cubicBezTo>
                  <a:pt x="4797" y="9327"/>
                  <a:pt x="4776" y="9314"/>
                  <a:pt x="4747" y="9314"/>
                </a:cubicBezTo>
                <a:cubicBezTo>
                  <a:pt x="4700" y="9314"/>
                  <a:pt x="4631" y="9348"/>
                  <a:pt x="4591" y="9388"/>
                </a:cubicBezTo>
                <a:cubicBezTo>
                  <a:pt x="4565" y="9414"/>
                  <a:pt x="4540" y="9452"/>
                  <a:pt x="4527" y="9491"/>
                </a:cubicBezTo>
                <a:cubicBezTo>
                  <a:pt x="4475" y="9568"/>
                  <a:pt x="4398" y="9530"/>
                  <a:pt x="4333" y="9555"/>
                </a:cubicBezTo>
                <a:lnTo>
                  <a:pt x="4114" y="9388"/>
                </a:lnTo>
                <a:cubicBezTo>
                  <a:pt x="4166" y="9285"/>
                  <a:pt x="4243" y="9156"/>
                  <a:pt x="4088" y="9104"/>
                </a:cubicBezTo>
                <a:cubicBezTo>
                  <a:pt x="3817" y="9001"/>
                  <a:pt x="3895" y="8820"/>
                  <a:pt x="3972" y="8653"/>
                </a:cubicBezTo>
                <a:cubicBezTo>
                  <a:pt x="3996" y="8581"/>
                  <a:pt x="4009" y="8444"/>
                  <a:pt x="4113" y="8444"/>
                </a:cubicBezTo>
                <a:cubicBezTo>
                  <a:pt x="4121" y="8444"/>
                  <a:pt x="4130" y="8445"/>
                  <a:pt x="4140" y="8447"/>
                </a:cubicBezTo>
                <a:cubicBezTo>
                  <a:pt x="4269" y="8472"/>
                  <a:pt x="4346" y="8575"/>
                  <a:pt x="4359" y="8692"/>
                </a:cubicBezTo>
                <a:cubicBezTo>
                  <a:pt x="4372" y="8769"/>
                  <a:pt x="4282" y="8846"/>
                  <a:pt x="4398" y="8937"/>
                </a:cubicBezTo>
                <a:cubicBezTo>
                  <a:pt x="4478" y="8896"/>
                  <a:pt x="4580" y="8853"/>
                  <a:pt x="4669" y="8853"/>
                </a:cubicBezTo>
                <a:cubicBezTo>
                  <a:pt x="4752" y="8853"/>
                  <a:pt x="4825" y="8890"/>
                  <a:pt x="4862" y="9001"/>
                </a:cubicBezTo>
                <a:cubicBezTo>
                  <a:pt x="4920" y="9176"/>
                  <a:pt x="4968" y="9235"/>
                  <a:pt x="5111" y="9235"/>
                </a:cubicBezTo>
                <a:cubicBezTo>
                  <a:pt x="5125" y="9235"/>
                  <a:pt x="5141" y="9234"/>
                  <a:pt x="5158" y="9233"/>
                </a:cubicBezTo>
                <a:cubicBezTo>
                  <a:pt x="5287" y="9246"/>
                  <a:pt x="5391" y="9298"/>
                  <a:pt x="5468" y="9388"/>
                </a:cubicBezTo>
                <a:cubicBezTo>
                  <a:pt x="5558" y="9491"/>
                  <a:pt x="5700" y="9555"/>
                  <a:pt x="5842" y="9555"/>
                </a:cubicBezTo>
                <a:lnTo>
                  <a:pt x="5842" y="9233"/>
                </a:lnTo>
                <a:lnTo>
                  <a:pt x="5958" y="9156"/>
                </a:lnTo>
                <a:cubicBezTo>
                  <a:pt x="6048" y="9233"/>
                  <a:pt x="6113" y="9310"/>
                  <a:pt x="6074" y="9452"/>
                </a:cubicBezTo>
                <a:cubicBezTo>
                  <a:pt x="6048" y="9530"/>
                  <a:pt x="5997" y="9607"/>
                  <a:pt x="6100" y="9672"/>
                </a:cubicBezTo>
                <a:cubicBezTo>
                  <a:pt x="6306" y="9788"/>
                  <a:pt x="6242" y="9955"/>
                  <a:pt x="6177" y="10110"/>
                </a:cubicBezTo>
                <a:cubicBezTo>
                  <a:pt x="6151" y="10187"/>
                  <a:pt x="6087" y="10265"/>
                  <a:pt x="6164" y="10342"/>
                </a:cubicBezTo>
                <a:cubicBezTo>
                  <a:pt x="6255" y="10342"/>
                  <a:pt x="6332" y="10316"/>
                  <a:pt x="6396" y="10252"/>
                </a:cubicBezTo>
                <a:cubicBezTo>
                  <a:pt x="6396" y="10200"/>
                  <a:pt x="6396" y="10136"/>
                  <a:pt x="6396" y="10084"/>
                </a:cubicBezTo>
                <a:cubicBezTo>
                  <a:pt x="6422" y="9852"/>
                  <a:pt x="6616" y="9581"/>
                  <a:pt x="6255" y="9414"/>
                </a:cubicBezTo>
                <a:cubicBezTo>
                  <a:pt x="6138" y="9362"/>
                  <a:pt x="6229" y="9053"/>
                  <a:pt x="6371" y="8962"/>
                </a:cubicBezTo>
                <a:cubicBezTo>
                  <a:pt x="6387" y="8952"/>
                  <a:pt x="6401" y="8947"/>
                  <a:pt x="6415" y="8947"/>
                </a:cubicBezTo>
                <a:cubicBezTo>
                  <a:pt x="6464" y="8947"/>
                  <a:pt x="6495" y="9012"/>
                  <a:pt x="6525" y="9053"/>
                </a:cubicBezTo>
                <a:cubicBezTo>
                  <a:pt x="6525" y="9108"/>
                  <a:pt x="6550" y="9134"/>
                  <a:pt x="6580" y="9134"/>
                </a:cubicBezTo>
                <a:cubicBezTo>
                  <a:pt x="6600" y="9134"/>
                  <a:pt x="6622" y="9124"/>
                  <a:pt x="6641" y="9104"/>
                </a:cubicBezTo>
                <a:cubicBezTo>
                  <a:pt x="6693" y="9065"/>
                  <a:pt x="6667" y="9040"/>
                  <a:pt x="6693" y="9001"/>
                </a:cubicBezTo>
                <a:cubicBezTo>
                  <a:pt x="6724" y="8921"/>
                  <a:pt x="6752" y="8885"/>
                  <a:pt x="6778" y="8885"/>
                </a:cubicBezTo>
                <a:cubicBezTo>
                  <a:pt x="6807" y="8885"/>
                  <a:pt x="6834" y="8927"/>
                  <a:pt x="6861" y="9001"/>
                </a:cubicBezTo>
                <a:cubicBezTo>
                  <a:pt x="6770" y="9207"/>
                  <a:pt x="6899" y="9349"/>
                  <a:pt x="6977" y="9517"/>
                </a:cubicBezTo>
                <a:cubicBezTo>
                  <a:pt x="6938" y="9594"/>
                  <a:pt x="6938" y="9723"/>
                  <a:pt x="6873" y="9749"/>
                </a:cubicBezTo>
                <a:cubicBezTo>
                  <a:pt x="6641" y="9865"/>
                  <a:pt x="6719" y="10058"/>
                  <a:pt x="6719" y="10239"/>
                </a:cubicBezTo>
                <a:cubicBezTo>
                  <a:pt x="6732" y="10303"/>
                  <a:pt x="6732" y="10394"/>
                  <a:pt x="6822" y="10394"/>
                </a:cubicBezTo>
                <a:cubicBezTo>
                  <a:pt x="6925" y="10394"/>
                  <a:pt x="6912" y="10303"/>
                  <a:pt x="6925" y="10239"/>
                </a:cubicBezTo>
                <a:cubicBezTo>
                  <a:pt x="6925" y="10149"/>
                  <a:pt x="6745" y="10071"/>
                  <a:pt x="6899" y="9968"/>
                </a:cubicBezTo>
                <a:lnTo>
                  <a:pt x="6899" y="9968"/>
                </a:lnTo>
                <a:cubicBezTo>
                  <a:pt x="6968" y="9988"/>
                  <a:pt x="7016" y="10001"/>
                  <a:pt x="7049" y="10001"/>
                </a:cubicBezTo>
                <a:cubicBezTo>
                  <a:pt x="7123" y="10001"/>
                  <a:pt x="7123" y="9939"/>
                  <a:pt x="7106" y="9762"/>
                </a:cubicBezTo>
                <a:cubicBezTo>
                  <a:pt x="7157" y="9672"/>
                  <a:pt x="7247" y="9697"/>
                  <a:pt x="7325" y="9672"/>
                </a:cubicBezTo>
                <a:cubicBezTo>
                  <a:pt x="7389" y="9672"/>
                  <a:pt x="7467" y="9684"/>
                  <a:pt x="7531" y="9723"/>
                </a:cubicBezTo>
                <a:cubicBezTo>
                  <a:pt x="7634" y="9800"/>
                  <a:pt x="7828" y="9800"/>
                  <a:pt x="7815" y="9994"/>
                </a:cubicBezTo>
                <a:cubicBezTo>
                  <a:pt x="7802" y="10174"/>
                  <a:pt x="7750" y="10355"/>
                  <a:pt x="7518" y="10381"/>
                </a:cubicBezTo>
                <a:lnTo>
                  <a:pt x="7531" y="10381"/>
                </a:lnTo>
                <a:lnTo>
                  <a:pt x="7531" y="10407"/>
                </a:lnTo>
                <a:cubicBezTo>
                  <a:pt x="7596" y="10445"/>
                  <a:pt x="7596" y="10484"/>
                  <a:pt x="7557" y="10523"/>
                </a:cubicBezTo>
                <a:cubicBezTo>
                  <a:pt x="7557" y="10548"/>
                  <a:pt x="7531" y="10587"/>
                  <a:pt x="7531" y="10613"/>
                </a:cubicBezTo>
                <a:cubicBezTo>
                  <a:pt x="7557" y="10639"/>
                  <a:pt x="7557" y="10677"/>
                  <a:pt x="7531" y="10703"/>
                </a:cubicBezTo>
                <a:lnTo>
                  <a:pt x="7531" y="10922"/>
                </a:lnTo>
                <a:lnTo>
                  <a:pt x="7892" y="11167"/>
                </a:lnTo>
                <a:cubicBezTo>
                  <a:pt x="7899" y="11161"/>
                  <a:pt x="7911" y="11158"/>
                  <a:pt x="7924" y="11158"/>
                </a:cubicBezTo>
                <a:cubicBezTo>
                  <a:pt x="7937" y="11158"/>
                  <a:pt x="7950" y="11161"/>
                  <a:pt x="7957" y="11167"/>
                </a:cubicBezTo>
                <a:lnTo>
                  <a:pt x="8034" y="11103"/>
                </a:lnTo>
                <a:cubicBezTo>
                  <a:pt x="8060" y="11142"/>
                  <a:pt x="8073" y="11193"/>
                  <a:pt x="8047" y="11232"/>
                </a:cubicBezTo>
                <a:lnTo>
                  <a:pt x="8150" y="11412"/>
                </a:lnTo>
                <a:lnTo>
                  <a:pt x="8537" y="11606"/>
                </a:lnTo>
                <a:cubicBezTo>
                  <a:pt x="8550" y="11593"/>
                  <a:pt x="8576" y="11567"/>
                  <a:pt x="8588" y="11541"/>
                </a:cubicBezTo>
                <a:cubicBezTo>
                  <a:pt x="8563" y="11477"/>
                  <a:pt x="8524" y="11412"/>
                  <a:pt x="8588" y="11348"/>
                </a:cubicBezTo>
                <a:cubicBezTo>
                  <a:pt x="8421" y="11270"/>
                  <a:pt x="8356" y="11077"/>
                  <a:pt x="8460" y="10922"/>
                </a:cubicBezTo>
                <a:cubicBezTo>
                  <a:pt x="8692" y="10613"/>
                  <a:pt x="8498" y="10458"/>
                  <a:pt x="8305" y="10278"/>
                </a:cubicBezTo>
                <a:cubicBezTo>
                  <a:pt x="8215" y="10162"/>
                  <a:pt x="8073" y="10110"/>
                  <a:pt x="8008" y="9994"/>
                </a:cubicBezTo>
                <a:cubicBezTo>
                  <a:pt x="8046" y="9978"/>
                  <a:pt x="8080" y="9972"/>
                  <a:pt x="8113" y="9972"/>
                </a:cubicBezTo>
                <a:cubicBezTo>
                  <a:pt x="8215" y="9972"/>
                  <a:pt x="8297" y="10035"/>
                  <a:pt x="8395" y="10084"/>
                </a:cubicBezTo>
                <a:cubicBezTo>
                  <a:pt x="8717" y="10252"/>
                  <a:pt x="8846" y="10574"/>
                  <a:pt x="9130" y="10755"/>
                </a:cubicBezTo>
                <a:cubicBezTo>
                  <a:pt x="9169" y="10690"/>
                  <a:pt x="9246" y="10652"/>
                  <a:pt x="9169" y="10574"/>
                </a:cubicBezTo>
                <a:cubicBezTo>
                  <a:pt x="9014" y="10419"/>
                  <a:pt x="9117" y="10316"/>
                  <a:pt x="9259" y="10226"/>
                </a:cubicBezTo>
                <a:lnTo>
                  <a:pt x="9285" y="10252"/>
                </a:lnTo>
                <a:lnTo>
                  <a:pt x="9323" y="10252"/>
                </a:lnTo>
                <a:cubicBezTo>
                  <a:pt x="9452" y="10342"/>
                  <a:pt x="9581" y="10445"/>
                  <a:pt x="9530" y="10639"/>
                </a:cubicBezTo>
                <a:lnTo>
                  <a:pt x="9672" y="10755"/>
                </a:lnTo>
                <a:cubicBezTo>
                  <a:pt x="9710" y="10703"/>
                  <a:pt x="9736" y="10652"/>
                  <a:pt x="9801" y="10639"/>
                </a:cubicBezTo>
                <a:cubicBezTo>
                  <a:pt x="9826" y="10613"/>
                  <a:pt x="9839" y="10600"/>
                  <a:pt x="9865" y="10574"/>
                </a:cubicBezTo>
                <a:lnTo>
                  <a:pt x="9942" y="10419"/>
                </a:lnTo>
                <a:cubicBezTo>
                  <a:pt x="9958" y="10373"/>
                  <a:pt x="9978" y="10350"/>
                  <a:pt x="10003" y="10350"/>
                </a:cubicBezTo>
                <a:cubicBezTo>
                  <a:pt x="10019" y="10350"/>
                  <a:pt x="10038" y="10360"/>
                  <a:pt x="10058" y="10381"/>
                </a:cubicBezTo>
                <a:cubicBezTo>
                  <a:pt x="10099" y="10421"/>
                  <a:pt x="10147" y="10453"/>
                  <a:pt x="10209" y="10453"/>
                </a:cubicBezTo>
                <a:cubicBezTo>
                  <a:pt x="10226" y="10453"/>
                  <a:pt x="10245" y="10451"/>
                  <a:pt x="10265" y="10445"/>
                </a:cubicBezTo>
                <a:cubicBezTo>
                  <a:pt x="10239" y="10187"/>
                  <a:pt x="10381" y="10097"/>
                  <a:pt x="10626" y="10084"/>
                </a:cubicBezTo>
                <a:lnTo>
                  <a:pt x="10703" y="9994"/>
                </a:lnTo>
                <a:cubicBezTo>
                  <a:pt x="10760" y="10043"/>
                  <a:pt x="10812" y="10142"/>
                  <a:pt x="10871" y="10142"/>
                </a:cubicBezTo>
                <a:cubicBezTo>
                  <a:pt x="10906" y="10142"/>
                  <a:pt x="10944" y="10107"/>
                  <a:pt x="10987" y="10007"/>
                </a:cubicBezTo>
                <a:lnTo>
                  <a:pt x="10922" y="9955"/>
                </a:lnTo>
                <a:cubicBezTo>
                  <a:pt x="10942" y="9877"/>
                  <a:pt x="10961" y="9799"/>
                  <a:pt x="11031" y="9799"/>
                </a:cubicBezTo>
                <a:cubicBezTo>
                  <a:pt x="11053" y="9799"/>
                  <a:pt x="11081" y="9807"/>
                  <a:pt x="11116" y="9826"/>
                </a:cubicBezTo>
                <a:cubicBezTo>
                  <a:pt x="11193" y="9878"/>
                  <a:pt x="11258" y="9942"/>
                  <a:pt x="11335" y="10007"/>
                </a:cubicBezTo>
                <a:cubicBezTo>
                  <a:pt x="11412" y="9981"/>
                  <a:pt x="11490" y="9929"/>
                  <a:pt x="11554" y="9852"/>
                </a:cubicBezTo>
                <a:cubicBezTo>
                  <a:pt x="11593" y="9659"/>
                  <a:pt x="11683" y="9478"/>
                  <a:pt x="11812" y="9323"/>
                </a:cubicBezTo>
                <a:lnTo>
                  <a:pt x="11902" y="9323"/>
                </a:lnTo>
                <a:lnTo>
                  <a:pt x="12096" y="9491"/>
                </a:lnTo>
                <a:cubicBezTo>
                  <a:pt x="12122" y="9491"/>
                  <a:pt x="12147" y="9491"/>
                  <a:pt x="12173" y="9504"/>
                </a:cubicBezTo>
                <a:cubicBezTo>
                  <a:pt x="12236" y="9430"/>
                  <a:pt x="12293" y="9399"/>
                  <a:pt x="12346" y="9399"/>
                </a:cubicBezTo>
                <a:cubicBezTo>
                  <a:pt x="12423" y="9399"/>
                  <a:pt x="12491" y="9464"/>
                  <a:pt x="12560" y="9555"/>
                </a:cubicBezTo>
                <a:cubicBezTo>
                  <a:pt x="12597" y="9578"/>
                  <a:pt x="12644" y="9592"/>
                  <a:pt x="12688" y="9592"/>
                </a:cubicBezTo>
                <a:cubicBezTo>
                  <a:pt x="12721" y="9592"/>
                  <a:pt x="12752" y="9585"/>
                  <a:pt x="12779" y="9568"/>
                </a:cubicBezTo>
                <a:cubicBezTo>
                  <a:pt x="12805" y="9491"/>
                  <a:pt x="12831" y="9414"/>
                  <a:pt x="12857" y="9336"/>
                </a:cubicBezTo>
                <a:cubicBezTo>
                  <a:pt x="12792" y="9248"/>
                  <a:pt x="12720" y="9224"/>
                  <a:pt x="12644" y="9224"/>
                </a:cubicBezTo>
                <a:cubicBezTo>
                  <a:pt x="12553" y="9224"/>
                  <a:pt x="12458" y="9259"/>
                  <a:pt x="12367" y="9259"/>
                </a:cubicBezTo>
                <a:lnTo>
                  <a:pt x="12134" y="8988"/>
                </a:lnTo>
                <a:cubicBezTo>
                  <a:pt x="12134" y="8872"/>
                  <a:pt x="12225" y="8743"/>
                  <a:pt x="12083" y="8666"/>
                </a:cubicBezTo>
                <a:cubicBezTo>
                  <a:pt x="12070" y="8614"/>
                  <a:pt x="12057" y="8575"/>
                  <a:pt x="12044" y="8537"/>
                </a:cubicBezTo>
                <a:cubicBezTo>
                  <a:pt x="12111" y="8470"/>
                  <a:pt x="12199" y="8432"/>
                  <a:pt x="12292" y="8432"/>
                </a:cubicBezTo>
                <a:cubicBezTo>
                  <a:pt x="12325" y="8432"/>
                  <a:pt x="12359" y="8436"/>
                  <a:pt x="12392" y="8447"/>
                </a:cubicBezTo>
                <a:cubicBezTo>
                  <a:pt x="12392" y="8524"/>
                  <a:pt x="12354" y="8614"/>
                  <a:pt x="12418" y="8692"/>
                </a:cubicBezTo>
                <a:lnTo>
                  <a:pt x="12560" y="8537"/>
                </a:lnTo>
                <a:cubicBezTo>
                  <a:pt x="12792" y="8627"/>
                  <a:pt x="12921" y="8820"/>
                  <a:pt x="13076" y="8988"/>
                </a:cubicBezTo>
                <a:cubicBezTo>
                  <a:pt x="13153" y="8898"/>
                  <a:pt x="13218" y="8808"/>
                  <a:pt x="13256" y="8692"/>
                </a:cubicBezTo>
                <a:cubicBezTo>
                  <a:pt x="13230" y="8653"/>
                  <a:pt x="13243" y="8588"/>
                  <a:pt x="13282" y="8563"/>
                </a:cubicBezTo>
                <a:cubicBezTo>
                  <a:pt x="13295" y="8498"/>
                  <a:pt x="13308" y="8434"/>
                  <a:pt x="13321" y="8382"/>
                </a:cubicBezTo>
                <a:lnTo>
                  <a:pt x="13385" y="8318"/>
                </a:lnTo>
                <a:cubicBezTo>
                  <a:pt x="13395" y="8277"/>
                  <a:pt x="13429" y="8245"/>
                  <a:pt x="13468" y="8245"/>
                </a:cubicBezTo>
                <a:cubicBezTo>
                  <a:pt x="13479" y="8245"/>
                  <a:pt x="13490" y="8247"/>
                  <a:pt x="13501" y="8253"/>
                </a:cubicBezTo>
                <a:lnTo>
                  <a:pt x="13501" y="8240"/>
                </a:lnTo>
                <a:cubicBezTo>
                  <a:pt x="13630" y="8073"/>
                  <a:pt x="13759" y="7918"/>
                  <a:pt x="13656" y="7686"/>
                </a:cubicBezTo>
                <a:cubicBezTo>
                  <a:pt x="13604" y="7570"/>
                  <a:pt x="13720" y="7518"/>
                  <a:pt x="13798" y="7479"/>
                </a:cubicBezTo>
                <a:lnTo>
                  <a:pt x="13955" y="7516"/>
                </a:lnTo>
                <a:lnTo>
                  <a:pt x="13955" y="7516"/>
                </a:lnTo>
                <a:cubicBezTo>
                  <a:pt x="13954" y="7517"/>
                  <a:pt x="13953" y="7517"/>
                  <a:pt x="13953" y="7518"/>
                </a:cubicBezTo>
                <a:lnTo>
                  <a:pt x="13953" y="7531"/>
                </a:lnTo>
                <a:cubicBezTo>
                  <a:pt x="13957" y="7527"/>
                  <a:pt x="13961" y="7523"/>
                  <a:pt x="13965" y="7518"/>
                </a:cubicBezTo>
                <a:lnTo>
                  <a:pt x="13965" y="7518"/>
                </a:lnTo>
                <a:lnTo>
                  <a:pt x="13965" y="7518"/>
                </a:lnTo>
                <a:lnTo>
                  <a:pt x="14107" y="7634"/>
                </a:lnTo>
                <a:lnTo>
                  <a:pt x="14223" y="7595"/>
                </a:lnTo>
                <a:cubicBezTo>
                  <a:pt x="14236" y="7595"/>
                  <a:pt x="14249" y="7608"/>
                  <a:pt x="14262" y="7621"/>
                </a:cubicBezTo>
                <a:cubicBezTo>
                  <a:pt x="14249" y="7608"/>
                  <a:pt x="14249" y="7595"/>
                  <a:pt x="14236" y="7595"/>
                </a:cubicBezTo>
                <a:cubicBezTo>
                  <a:pt x="14262" y="7531"/>
                  <a:pt x="14327" y="7544"/>
                  <a:pt x="14378" y="7531"/>
                </a:cubicBezTo>
                <a:lnTo>
                  <a:pt x="14378" y="7531"/>
                </a:lnTo>
                <a:cubicBezTo>
                  <a:pt x="14378" y="7583"/>
                  <a:pt x="14378" y="7634"/>
                  <a:pt x="14314" y="7647"/>
                </a:cubicBezTo>
                <a:cubicBezTo>
                  <a:pt x="14301" y="7647"/>
                  <a:pt x="14275" y="7634"/>
                  <a:pt x="14262" y="7621"/>
                </a:cubicBezTo>
                <a:lnTo>
                  <a:pt x="14262" y="7621"/>
                </a:lnTo>
                <a:cubicBezTo>
                  <a:pt x="14275" y="7634"/>
                  <a:pt x="14275" y="7634"/>
                  <a:pt x="14262" y="7647"/>
                </a:cubicBezTo>
                <a:cubicBezTo>
                  <a:pt x="14327" y="7647"/>
                  <a:pt x="14378" y="7686"/>
                  <a:pt x="14391" y="7737"/>
                </a:cubicBezTo>
                <a:cubicBezTo>
                  <a:pt x="14424" y="7792"/>
                  <a:pt x="14475" y="7846"/>
                  <a:pt x="14529" y="7846"/>
                </a:cubicBezTo>
                <a:cubicBezTo>
                  <a:pt x="14539" y="7846"/>
                  <a:pt x="14549" y="7844"/>
                  <a:pt x="14559" y="7840"/>
                </a:cubicBezTo>
                <a:cubicBezTo>
                  <a:pt x="14610" y="7815"/>
                  <a:pt x="14636" y="7712"/>
                  <a:pt x="14623" y="7634"/>
                </a:cubicBezTo>
                <a:lnTo>
                  <a:pt x="14378" y="7531"/>
                </a:lnTo>
                <a:cubicBezTo>
                  <a:pt x="14455" y="7428"/>
                  <a:pt x="14352" y="7286"/>
                  <a:pt x="14455" y="7209"/>
                </a:cubicBezTo>
                <a:cubicBezTo>
                  <a:pt x="14610" y="7093"/>
                  <a:pt x="14584" y="6938"/>
                  <a:pt x="14584" y="6783"/>
                </a:cubicBezTo>
                <a:cubicBezTo>
                  <a:pt x="14584" y="6616"/>
                  <a:pt x="14546" y="6448"/>
                  <a:pt x="14443" y="6306"/>
                </a:cubicBezTo>
                <a:cubicBezTo>
                  <a:pt x="14352" y="6190"/>
                  <a:pt x="14327" y="6035"/>
                  <a:pt x="14378" y="5893"/>
                </a:cubicBezTo>
                <a:cubicBezTo>
                  <a:pt x="14389" y="5889"/>
                  <a:pt x="14399" y="5887"/>
                  <a:pt x="14410" y="5887"/>
                </a:cubicBezTo>
                <a:cubicBezTo>
                  <a:pt x="14484" y="5887"/>
                  <a:pt x="14563" y="5985"/>
                  <a:pt x="14643" y="5985"/>
                </a:cubicBezTo>
                <a:cubicBezTo>
                  <a:pt x="14679" y="5985"/>
                  <a:pt x="14715" y="5965"/>
                  <a:pt x="14752" y="5906"/>
                </a:cubicBezTo>
                <a:cubicBezTo>
                  <a:pt x="14778" y="5700"/>
                  <a:pt x="14739" y="5481"/>
                  <a:pt x="14945" y="5339"/>
                </a:cubicBezTo>
                <a:cubicBezTo>
                  <a:pt x="15023" y="5262"/>
                  <a:pt x="15049" y="5158"/>
                  <a:pt x="15036" y="5068"/>
                </a:cubicBezTo>
                <a:cubicBezTo>
                  <a:pt x="14984" y="4681"/>
                  <a:pt x="15461" y="4514"/>
                  <a:pt x="15693" y="4333"/>
                </a:cubicBezTo>
                <a:lnTo>
                  <a:pt x="15693" y="491"/>
                </a:lnTo>
                <a:cubicBezTo>
                  <a:pt x="15680" y="426"/>
                  <a:pt x="15680" y="362"/>
                  <a:pt x="15693" y="310"/>
                </a:cubicBezTo>
                <a:lnTo>
                  <a:pt x="15693" y="1"/>
                </a:lnTo>
                <a:close/>
              </a:path>
            </a:pathLst>
          </a:custGeom>
          <a:solidFill>
            <a:srgbClr val="A75441">
              <a:alpha val="232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2165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4" name="Google Shape;5174;p34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75" name="Google Shape;5175;p34"/>
          <p:cNvGrpSpPr/>
          <p:nvPr/>
        </p:nvGrpSpPr>
        <p:grpSpPr>
          <a:xfrm>
            <a:off x="14075252" y="5516531"/>
            <a:ext cx="2129087" cy="1086942"/>
            <a:chOff x="347302" y="70452"/>
            <a:chExt cx="924725" cy="472050"/>
          </a:xfrm>
        </p:grpSpPr>
        <p:sp>
          <p:nvSpPr>
            <p:cNvPr id="5176" name="Google Shape;5176;p34"/>
            <p:cNvSpPr/>
            <p:nvPr/>
          </p:nvSpPr>
          <p:spPr>
            <a:xfrm rot="10800000">
              <a:off x="535765" y="129821"/>
              <a:ext cx="736262" cy="361672"/>
            </a:xfrm>
            <a:custGeom>
              <a:avLst/>
              <a:gdLst/>
              <a:ahLst/>
              <a:cxnLst/>
              <a:rect l="l" t="t" r="r" b="b"/>
              <a:pathLst>
                <a:path w="2555" h="1255" extrusionOk="0">
                  <a:moveTo>
                    <a:pt x="1595" y="1"/>
                  </a:moveTo>
                  <a:cubicBezTo>
                    <a:pt x="1580" y="1"/>
                    <a:pt x="1563" y="5"/>
                    <a:pt x="1548" y="17"/>
                  </a:cubicBezTo>
                  <a:cubicBezTo>
                    <a:pt x="1506" y="42"/>
                    <a:pt x="1475" y="73"/>
                    <a:pt x="1440" y="73"/>
                  </a:cubicBezTo>
                  <a:cubicBezTo>
                    <a:pt x="1422" y="73"/>
                    <a:pt x="1403" y="65"/>
                    <a:pt x="1381" y="42"/>
                  </a:cubicBezTo>
                  <a:lnTo>
                    <a:pt x="1303" y="17"/>
                  </a:lnTo>
                  <a:lnTo>
                    <a:pt x="1278" y="30"/>
                  </a:lnTo>
                  <a:cubicBezTo>
                    <a:pt x="1045" y="55"/>
                    <a:pt x="788" y="30"/>
                    <a:pt x="684" y="313"/>
                  </a:cubicBezTo>
                  <a:cubicBezTo>
                    <a:pt x="684" y="339"/>
                    <a:pt x="646" y="352"/>
                    <a:pt x="633" y="365"/>
                  </a:cubicBezTo>
                  <a:cubicBezTo>
                    <a:pt x="620" y="365"/>
                    <a:pt x="607" y="365"/>
                    <a:pt x="594" y="378"/>
                  </a:cubicBezTo>
                  <a:cubicBezTo>
                    <a:pt x="478" y="455"/>
                    <a:pt x="517" y="571"/>
                    <a:pt x="517" y="674"/>
                  </a:cubicBezTo>
                  <a:cubicBezTo>
                    <a:pt x="388" y="765"/>
                    <a:pt x="233" y="816"/>
                    <a:pt x="78" y="829"/>
                  </a:cubicBezTo>
                  <a:cubicBezTo>
                    <a:pt x="65" y="816"/>
                    <a:pt x="65" y="790"/>
                    <a:pt x="53" y="790"/>
                  </a:cubicBezTo>
                  <a:cubicBezTo>
                    <a:pt x="1" y="790"/>
                    <a:pt x="27" y="816"/>
                    <a:pt x="40" y="842"/>
                  </a:cubicBezTo>
                  <a:cubicBezTo>
                    <a:pt x="53" y="855"/>
                    <a:pt x="40" y="881"/>
                    <a:pt x="14" y="906"/>
                  </a:cubicBezTo>
                  <a:lnTo>
                    <a:pt x="40" y="958"/>
                  </a:lnTo>
                  <a:lnTo>
                    <a:pt x="130" y="932"/>
                  </a:lnTo>
                  <a:cubicBezTo>
                    <a:pt x="246" y="868"/>
                    <a:pt x="388" y="816"/>
                    <a:pt x="517" y="777"/>
                  </a:cubicBezTo>
                  <a:cubicBezTo>
                    <a:pt x="555" y="829"/>
                    <a:pt x="517" y="894"/>
                    <a:pt x="568" y="945"/>
                  </a:cubicBezTo>
                  <a:cubicBezTo>
                    <a:pt x="620" y="984"/>
                    <a:pt x="555" y="1022"/>
                    <a:pt x="555" y="1087"/>
                  </a:cubicBezTo>
                  <a:cubicBezTo>
                    <a:pt x="569" y="1086"/>
                    <a:pt x="582" y="1085"/>
                    <a:pt x="595" y="1085"/>
                  </a:cubicBezTo>
                  <a:cubicBezTo>
                    <a:pt x="736" y="1085"/>
                    <a:pt x="874" y="1148"/>
                    <a:pt x="968" y="1255"/>
                  </a:cubicBezTo>
                  <a:lnTo>
                    <a:pt x="1045" y="1255"/>
                  </a:lnTo>
                  <a:cubicBezTo>
                    <a:pt x="1055" y="1226"/>
                    <a:pt x="1079" y="1211"/>
                    <a:pt x="1102" y="1211"/>
                  </a:cubicBezTo>
                  <a:cubicBezTo>
                    <a:pt x="1109" y="1211"/>
                    <a:pt x="1116" y="1213"/>
                    <a:pt x="1123" y="1216"/>
                  </a:cubicBezTo>
                  <a:cubicBezTo>
                    <a:pt x="1142" y="1217"/>
                    <a:pt x="1161" y="1218"/>
                    <a:pt x="1181" y="1218"/>
                  </a:cubicBezTo>
                  <a:cubicBezTo>
                    <a:pt x="1354" y="1218"/>
                    <a:pt x="1524" y="1166"/>
                    <a:pt x="1651" y="1061"/>
                  </a:cubicBezTo>
                  <a:cubicBezTo>
                    <a:pt x="1763" y="987"/>
                    <a:pt x="1815" y="828"/>
                    <a:pt x="1980" y="828"/>
                  </a:cubicBezTo>
                  <a:cubicBezTo>
                    <a:pt x="1987" y="828"/>
                    <a:pt x="1993" y="829"/>
                    <a:pt x="2000" y="829"/>
                  </a:cubicBezTo>
                  <a:cubicBezTo>
                    <a:pt x="1896" y="816"/>
                    <a:pt x="1871" y="752"/>
                    <a:pt x="1884" y="674"/>
                  </a:cubicBezTo>
                  <a:lnTo>
                    <a:pt x="1884" y="674"/>
                  </a:lnTo>
                  <a:cubicBezTo>
                    <a:pt x="1922" y="700"/>
                    <a:pt x="1964" y="713"/>
                    <a:pt x="2004" y="713"/>
                  </a:cubicBezTo>
                  <a:cubicBezTo>
                    <a:pt x="2045" y="713"/>
                    <a:pt x="2083" y="700"/>
                    <a:pt x="2116" y="674"/>
                  </a:cubicBezTo>
                  <a:cubicBezTo>
                    <a:pt x="2193" y="636"/>
                    <a:pt x="2270" y="610"/>
                    <a:pt x="2335" y="610"/>
                  </a:cubicBezTo>
                  <a:cubicBezTo>
                    <a:pt x="2351" y="607"/>
                    <a:pt x="2366" y="606"/>
                    <a:pt x="2380" y="606"/>
                  </a:cubicBezTo>
                  <a:cubicBezTo>
                    <a:pt x="2432" y="606"/>
                    <a:pt x="2467" y="629"/>
                    <a:pt x="2477" y="700"/>
                  </a:cubicBezTo>
                  <a:cubicBezTo>
                    <a:pt x="2477" y="717"/>
                    <a:pt x="2481" y="723"/>
                    <a:pt x="2488" y="723"/>
                  </a:cubicBezTo>
                  <a:cubicBezTo>
                    <a:pt x="2501" y="723"/>
                    <a:pt x="2524" y="700"/>
                    <a:pt x="2541" y="700"/>
                  </a:cubicBezTo>
                  <a:cubicBezTo>
                    <a:pt x="2554" y="687"/>
                    <a:pt x="2541" y="687"/>
                    <a:pt x="2541" y="674"/>
                  </a:cubicBezTo>
                  <a:cubicBezTo>
                    <a:pt x="2503" y="661"/>
                    <a:pt x="2503" y="636"/>
                    <a:pt x="2541" y="610"/>
                  </a:cubicBezTo>
                  <a:cubicBezTo>
                    <a:pt x="2541" y="584"/>
                    <a:pt x="2541" y="558"/>
                    <a:pt x="2528" y="520"/>
                  </a:cubicBezTo>
                  <a:cubicBezTo>
                    <a:pt x="2509" y="516"/>
                    <a:pt x="2490" y="515"/>
                    <a:pt x="2470" y="515"/>
                  </a:cubicBezTo>
                  <a:cubicBezTo>
                    <a:pt x="2413" y="515"/>
                    <a:pt x="2357" y="529"/>
                    <a:pt x="2309" y="558"/>
                  </a:cubicBezTo>
                  <a:cubicBezTo>
                    <a:pt x="2180" y="623"/>
                    <a:pt x="2038" y="661"/>
                    <a:pt x="1884" y="674"/>
                  </a:cubicBezTo>
                  <a:cubicBezTo>
                    <a:pt x="1909" y="507"/>
                    <a:pt x="1909" y="507"/>
                    <a:pt x="2013" y="442"/>
                  </a:cubicBezTo>
                  <a:cubicBezTo>
                    <a:pt x="1909" y="416"/>
                    <a:pt x="1819" y="391"/>
                    <a:pt x="1832" y="262"/>
                  </a:cubicBezTo>
                  <a:cubicBezTo>
                    <a:pt x="1832" y="249"/>
                    <a:pt x="1806" y="236"/>
                    <a:pt x="1793" y="223"/>
                  </a:cubicBezTo>
                  <a:cubicBezTo>
                    <a:pt x="1703" y="210"/>
                    <a:pt x="1639" y="171"/>
                    <a:pt x="1664" y="55"/>
                  </a:cubicBezTo>
                  <a:cubicBezTo>
                    <a:pt x="1664" y="28"/>
                    <a:pt x="1632" y="1"/>
                    <a:pt x="159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7" name="Google Shape;5177;p34"/>
            <p:cNvSpPr/>
            <p:nvPr/>
          </p:nvSpPr>
          <p:spPr>
            <a:xfrm rot="10800000">
              <a:off x="1067141" y="448842"/>
              <a:ext cx="82127" cy="93660"/>
            </a:xfrm>
            <a:custGeom>
              <a:avLst/>
              <a:gdLst/>
              <a:ahLst/>
              <a:cxnLst/>
              <a:rect l="l" t="t" r="r" b="b"/>
              <a:pathLst>
                <a:path w="285" h="325" extrusionOk="0">
                  <a:moveTo>
                    <a:pt x="117" y="0"/>
                  </a:moveTo>
                  <a:cubicBezTo>
                    <a:pt x="91" y="0"/>
                    <a:pt x="65" y="13"/>
                    <a:pt x="65" y="39"/>
                  </a:cubicBezTo>
                  <a:cubicBezTo>
                    <a:pt x="104" y="91"/>
                    <a:pt x="65" y="116"/>
                    <a:pt x="0" y="116"/>
                  </a:cubicBezTo>
                  <a:cubicBezTo>
                    <a:pt x="39" y="207"/>
                    <a:pt x="168" y="219"/>
                    <a:pt x="181" y="323"/>
                  </a:cubicBezTo>
                  <a:cubicBezTo>
                    <a:pt x="181" y="323"/>
                    <a:pt x="188" y="324"/>
                    <a:pt x="199" y="324"/>
                  </a:cubicBezTo>
                  <a:cubicBezTo>
                    <a:pt x="221" y="324"/>
                    <a:pt x="258" y="318"/>
                    <a:pt x="284" y="284"/>
                  </a:cubicBezTo>
                  <a:cubicBezTo>
                    <a:pt x="181" y="271"/>
                    <a:pt x="194" y="181"/>
                    <a:pt x="168" y="116"/>
                  </a:cubicBezTo>
                  <a:cubicBezTo>
                    <a:pt x="155" y="78"/>
                    <a:pt x="142" y="39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8" name="Google Shape;5178;p34"/>
            <p:cNvSpPr/>
            <p:nvPr/>
          </p:nvSpPr>
          <p:spPr>
            <a:xfrm rot="10800000">
              <a:off x="347302" y="402156"/>
              <a:ext cx="40343" cy="28818"/>
            </a:xfrm>
            <a:custGeom>
              <a:avLst/>
              <a:gdLst/>
              <a:ahLst/>
              <a:cxnLst/>
              <a:rect l="l" t="t" r="r" b="b"/>
              <a:pathLst>
                <a:path w="140" h="100" extrusionOk="0">
                  <a:moveTo>
                    <a:pt x="40" y="0"/>
                  </a:moveTo>
                  <a:cubicBezTo>
                    <a:pt x="27" y="13"/>
                    <a:pt x="14" y="26"/>
                    <a:pt x="1" y="52"/>
                  </a:cubicBezTo>
                  <a:cubicBezTo>
                    <a:pt x="14" y="52"/>
                    <a:pt x="27" y="65"/>
                    <a:pt x="27" y="90"/>
                  </a:cubicBezTo>
                  <a:cubicBezTo>
                    <a:pt x="52" y="97"/>
                    <a:pt x="71" y="100"/>
                    <a:pt x="87" y="100"/>
                  </a:cubicBezTo>
                  <a:cubicBezTo>
                    <a:pt x="135" y="100"/>
                    <a:pt x="140" y="68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9" name="Google Shape;5179;p34"/>
            <p:cNvSpPr/>
            <p:nvPr/>
          </p:nvSpPr>
          <p:spPr>
            <a:xfrm rot="10800000">
              <a:off x="405800" y="356622"/>
              <a:ext cx="29969" cy="30548"/>
            </a:xfrm>
            <a:custGeom>
              <a:avLst/>
              <a:gdLst/>
              <a:ahLst/>
              <a:cxnLst/>
              <a:rect l="l" t="t" r="r" b="b"/>
              <a:pathLst>
                <a:path w="104" h="106" extrusionOk="0">
                  <a:moveTo>
                    <a:pt x="71" y="0"/>
                  </a:moveTo>
                  <a:cubicBezTo>
                    <a:pt x="35" y="0"/>
                    <a:pt x="23" y="32"/>
                    <a:pt x="0" y="54"/>
                  </a:cubicBezTo>
                  <a:lnTo>
                    <a:pt x="0" y="106"/>
                  </a:lnTo>
                  <a:cubicBezTo>
                    <a:pt x="52" y="106"/>
                    <a:pt x="103" y="93"/>
                    <a:pt x="103" y="29"/>
                  </a:cubicBezTo>
                  <a:cubicBezTo>
                    <a:pt x="103" y="29"/>
                    <a:pt x="103" y="16"/>
                    <a:pt x="91" y="3"/>
                  </a:cubicBezTo>
                  <a:cubicBezTo>
                    <a:pt x="83" y="1"/>
                    <a:pt x="77" y="0"/>
                    <a:pt x="7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0" name="Google Shape;5180;p34"/>
            <p:cNvSpPr/>
            <p:nvPr/>
          </p:nvSpPr>
          <p:spPr>
            <a:xfrm rot="10800000">
              <a:off x="587921" y="360080"/>
              <a:ext cx="26223" cy="21902"/>
            </a:xfrm>
            <a:custGeom>
              <a:avLst/>
              <a:gdLst/>
              <a:ahLst/>
              <a:cxnLst/>
              <a:rect l="l" t="t" r="r" b="b"/>
              <a:pathLst>
                <a:path w="91" h="76" extrusionOk="0">
                  <a:moveTo>
                    <a:pt x="52" y="1"/>
                  </a:moveTo>
                  <a:cubicBezTo>
                    <a:pt x="39" y="1"/>
                    <a:pt x="26" y="4"/>
                    <a:pt x="13" y="11"/>
                  </a:cubicBezTo>
                  <a:cubicBezTo>
                    <a:pt x="0" y="36"/>
                    <a:pt x="13" y="75"/>
                    <a:pt x="39" y="75"/>
                  </a:cubicBezTo>
                  <a:cubicBezTo>
                    <a:pt x="78" y="75"/>
                    <a:pt x="91" y="49"/>
                    <a:pt x="91" y="11"/>
                  </a:cubicBezTo>
                  <a:cubicBezTo>
                    <a:pt x="78" y="4"/>
                    <a:pt x="65" y="1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1" name="Google Shape;5181;p34"/>
            <p:cNvSpPr/>
            <p:nvPr/>
          </p:nvSpPr>
          <p:spPr>
            <a:xfrm rot="10800000">
              <a:off x="1048698" y="80251"/>
              <a:ext cx="25359" cy="21038"/>
            </a:xfrm>
            <a:custGeom>
              <a:avLst/>
              <a:gdLst/>
              <a:ahLst/>
              <a:cxnLst/>
              <a:rect l="l" t="t" r="r" b="b"/>
              <a:pathLst>
                <a:path w="88" h="73" extrusionOk="0">
                  <a:moveTo>
                    <a:pt x="35" y="0"/>
                  </a:moveTo>
                  <a:cubicBezTo>
                    <a:pt x="27" y="0"/>
                    <a:pt x="19" y="2"/>
                    <a:pt x="10" y="4"/>
                  </a:cubicBezTo>
                  <a:cubicBezTo>
                    <a:pt x="0" y="54"/>
                    <a:pt x="21" y="73"/>
                    <a:pt x="55" y="73"/>
                  </a:cubicBezTo>
                  <a:cubicBezTo>
                    <a:pt x="65" y="73"/>
                    <a:pt x="76" y="71"/>
                    <a:pt x="88" y="68"/>
                  </a:cubicBezTo>
                  <a:cubicBezTo>
                    <a:pt x="88" y="25"/>
                    <a:pt x="70" y="0"/>
                    <a:pt x="3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2" name="Google Shape;5182;p34"/>
            <p:cNvSpPr/>
            <p:nvPr/>
          </p:nvSpPr>
          <p:spPr>
            <a:xfrm rot="10800000">
              <a:off x="465162" y="274777"/>
              <a:ext cx="15273" cy="12680"/>
            </a:xfrm>
            <a:custGeom>
              <a:avLst/>
              <a:gdLst/>
              <a:ahLst/>
              <a:cxnLst/>
              <a:rect l="l" t="t" r="r" b="b"/>
              <a:pathLst>
                <a:path w="53" h="44" extrusionOk="0">
                  <a:moveTo>
                    <a:pt x="42" y="1"/>
                  </a:moveTo>
                  <a:cubicBezTo>
                    <a:pt x="29" y="1"/>
                    <a:pt x="9" y="18"/>
                    <a:pt x="1" y="18"/>
                  </a:cubicBezTo>
                  <a:cubicBezTo>
                    <a:pt x="1" y="31"/>
                    <a:pt x="1" y="44"/>
                    <a:pt x="1" y="44"/>
                  </a:cubicBezTo>
                  <a:cubicBezTo>
                    <a:pt x="13" y="44"/>
                    <a:pt x="52" y="44"/>
                    <a:pt x="52" y="18"/>
                  </a:cubicBezTo>
                  <a:cubicBezTo>
                    <a:pt x="52" y="5"/>
                    <a:pt x="48" y="1"/>
                    <a:pt x="4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3" name="Google Shape;5183;p34"/>
            <p:cNvSpPr/>
            <p:nvPr/>
          </p:nvSpPr>
          <p:spPr>
            <a:xfrm rot="10800000">
              <a:off x="666302" y="188897"/>
              <a:ext cx="55616" cy="38329"/>
            </a:xfrm>
            <a:custGeom>
              <a:avLst/>
              <a:gdLst/>
              <a:ahLst/>
              <a:cxnLst/>
              <a:rect l="l" t="t" r="r" b="b"/>
              <a:pathLst>
                <a:path w="193" h="133" extrusionOk="0">
                  <a:moveTo>
                    <a:pt x="167" y="0"/>
                  </a:moveTo>
                  <a:cubicBezTo>
                    <a:pt x="161" y="0"/>
                    <a:pt x="153" y="2"/>
                    <a:pt x="142" y="2"/>
                  </a:cubicBezTo>
                  <a:cubicBezTo>
                    <a:pt x="116" y="2"/>
                    <a:pt x="78" y="54"/>
                    <a:pt x="26" y="67"/>
                  </a:cubicBezTo>
                  <a:cubicBezTo>
                    <a:pt x="0" y="80"/>
                    <a:pt x="26" y="118"/>
                    <a:pt x="39" y="131"/>
                  </a:cubicBezTo>
                  <a:cubicBezTo>
                    <a:pt x="43" y="132"/>
                    <a:pt x="47" y="133"/>
                    <a:pt x="52" y="133"/>
                  </a:cubicBezTo>
                  <a:cubicBezTo>
                    <a:pt x="106" y="133"/>
                    <a:pt x="193" y="64"/>
                    <a:pt x="181" y="28"/>
                  </a:cubicBezTo>
                  <a:cubicBezTo>
                    <a:pt x="181" y="5"/>
                    <a:pt x="176" y="0"/>
                    <a:pt x="1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4" name="Google Shape;5184;p34"/>
            <p:cNvSpPr/>
            <p:nvPr/>
          </p:nvSpPr>
          <p:spPr>
            <a:xfrm rot="10800000">
              <a:off x="747565" y="70452"/>
              <a:ext cx="41208" cy="23343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84" y="0"/>
                  </a:moveTo>
                  <a:cubicBezTo>
                    <a:pt x="71" y="0"/>
                    <a:pt x="58" y="4"/>
                    <a:pt x="52" y="4"/>
                  </a:cubicBezTo>
                  <a:cubicBezTo>
                    <a:pt x="13" y="16"/>
                    <a:pt x="0" y="55"/>
                    <a:pt x="13" y="81"/>
                  </a:cubicBezTo>
                  <a:lnTo>
                    <a:pt x="65" y="81"/>
                  </a:lnTo>
                  <a:cubicBezTo>
                    <a:pt x="103" y="68"/>
                    <a:pt x="142" y="55"/>
                    <a:pt x="116" y="16"/>
                  </a:cubicBezTo>
                  <a:cubicBezTo>
                    <a:pt x="110" y="4"/>
                    <a:pt x="97" y="0"/>
                    <a:pt x="8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5" name="Google Shape;5185;p34"/>
            <p:cNvSpPr/>
            <p:nvPr/>
          </p:nvSpPr>
          <p:spPr>
            <a:xfrm rot="10800000">
              <a:off x="1126791" y="204171"/>
              <a:ext cx="33715" cy="20173"/>
            </a:xfrm>
            <a:custGeom>
              <a:avLst/>
              <a:gdLst/>
              <a:ahLst/>
              <a:cxnLst/>
              <a:rect l="l" t="t" r="r" b="b"/>
              <a:pathLst>
                <a:path w="117" h="70" extrusionOk="0">
                  <a:moveTo>
                    <a:pt x="58" y="0"/>
                  </a:moveTo>
                  <a:cubicBezTo>
                    <a:pt x="39" y="0"/>
                    <a:pt x="23" y="12"/>
                    <a:pt x="14" y="31"/>
                  </a:cubicBezTo>
                  <a:cubicBezTo>
                    <a:pt x="1" y="57"/>
                    <a:pt x="14" y="70"/>
                    <a:pt x="27" y="70"/>
                  </a:cubicBezTo>
                  <a:cubicBezTo>
                    <a:pt x="52" y="57"/>
                    <a:pt x="78" y="44"/>
                    <a:pt x="91" y="31"/>
                  </a:cubicBezTo>
                  <a:cubicBezTo>
                    <a:pt x="117" y="5"/>
                    <a:pt x="91" y="5"/>
                    <a:pt x="78" y="5"/>
                  </a:cubicBezTo>
                  <a:cubicBezTo>
                    <a:pt x="71" y="2"/>
                    <a:pt x="64" y="0"/>
                    <a:pt x="5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86" name="Google Shape;5186;p34"/>
          <p:cNvGrpSpPr/>
          <p:nvPr/>
        </p:nvGrpSpPr>
        <p:grpSpPr>
          <a:xfrm>
            <a:off x="-51" y="-82391"/>
            <a:ext cx="4770863" cy="1442586"/>
            <a:chOff x="507324" y="-78249"/>
            <a:chExt cx="2517074" cy="761099"/>
          </a:xfrm>
        </p:grpSpPr>
        <p:sp>
          <p:nvSpPr>
            <p:cNvPr id="5187" name="Google Shape;5187;p34"/>
            <p:cNvSpPr/>
            <p:nvPr/>
          </p:nvSpPr>
          <p:spPr>
            <a:xfrm rot="10800000">
              <a:off x="1996082" y="-71893"/>
              <a:ext cx="9835" cy="1664"/>
            </a:xfrm>
            <a:custGeom>
              <a:avLst/>
              <a:gdLst/>
              <a:ahLst/>
              <a:cxnLst/>
              <a:rect l="l" t="t" r="r" b="b"/>
              <a:pathLst>
                <a:path w="65" h="11" extrusionOk="0">
                  <a:moveTo>
                    <a:pt x="0" y="1"/>
                  </a:moveTo>
                  <a:cubicBezTo>
                    <a:pt x="7" y="7"/>
                    <a:pt x="17" y="10"/>
                    <a:pt x="28" y="10"/>
                  </a:cubicBezTo>
                  <a:cubicBezTo>
                    <a:pt x="39" y="10"/>
                    <a:pt x="52" y="7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8" name="Google Shape;5188;p34"/>
            <p:cNvSpPr/>
            <p:nvPr/>
          </p:nvSpPr>
          <p:spPr>
            <a:xfrm rot="10800000">
              <a:off x="842933" y="-68867"/>
              <a:ext cx="378584" cy="168562"/>
            </a:xfrm>
            <a:custGeom>
              <a:avLst/>
              <a:gdLst/>
              <a:ahLst/>
              <a:cxnLst/>
              <a:rect l="l" t="t" r="r" b="b"/>
              <a:pathLst>
                <a:path w="2502" h="1114" extrusionOk="0">
                  <a:moveTo>
                    <a:pt x="1884" y="0"/>
                  </a:moveTo>
                  <a:cubicBezTo>
                    <a:pt x="1822" y="0"/>
                    <a:pt x="1756" y="33"/>
                    <a:pt x="1676" y="92"/>
                  </a:cubicBezTo>
                  <a:cubicBezTo>
                    <a:pt x="1616" y="142"/>
                    <a:pt x="1541" y="216"/>
                    <a:pt x="1443" y="216"/>
                  </a:cubicBezTo>
                  <a:cubicBezTo>
                    <a:pt x="1415" y="216"/>
                    <a:pt x="1386" y="210"/>
                    <a:pt x="1354" y="195"/>
                  </a:cubicBezTo>
                  <a:lnTo>
                    <a:pt x="1328" y="157"/>
                  </a:lnTo>
                  <a:cubicBezTo>
                    <a:pt x="1328" y="131"/>
                    <a:pt x="1315" y="105"/>
                    <a:pt x="1315" y="66"/>
                  </a:cubicBezTo>
                  <a:cubicBezTo>
                    <a:pt x="1315" y="48"/>
                    <a:pt x="1302" y="36"/>
                    <a:pt x="1279" y="36"/>
                  </a:cubicBezTo>
                  <a:cubicBezTo>
                    <a:pt x="1271" y="36"/>
                    <a:pt x="1261" y="37"/>
                    <a:pt x="1251" y="41"/>
                  </a:cubicBezTo>
                  <a:lnTo>
                    <a:pt x="1225" y="208"/>
                  </a:lnTo>
                  <a:cubicBezTo>
                    <a:pt x="1212" y="208"/>
                    <a:pt x="1212" y="208"/>
                    <a:pt x="1199" y="221"/>
                  </a:cubicBezTo>
                  <a:cubicBezTo>
                    <a:pt x="1109" y="208"/>
                    <a:pt x="1032" y="144"/>
                    <a:pt x="1006" y="53"/>
                  </a:cubicBezTo>
                  <a:cubicBezTo>
                    <a:pt x="980" y="53"/>
                    <a:pt x="954" y="79"/>
                    <a:pt x="967" y="105"/>
                  </a:cubicBezTo>
                  <a:lnTo>
                    <a:pt x="1045" y="273"/>
                  </a:lnTo>
                  <a:lnTo>
                    <a:pt x="1019" y="324"/>
                  </a:lnTo>
                  <a:cubicBezTo>
                    <a:pt x="993" y="337"/>
                    <a:pt x="980" y="363"/>
                    <a:pt x="941" y="363"/>
                  </a:cubicBezTo>
                  <a:cubicBezTo>
                    <a:pt x="921" y="356"/>
                    <a:pt x="900" y="342"/>
                    <a:pt x="885" y="342"/>
                  </a:cubicBezTo>
                  <a:cubicBezTo>
                    <a:pt x="872" y="342"/>
                    <a:pt x="864" y="353"/>
                    <a:pt x="864" y="389"/>
                  </a:cubicBezTo>
                  <a:cubicBezTo>
                    <a:pt x="856" y="435"/>
                    <a:pt x="872" y="444"/>
                    <a:pt x="894" y="444"/>
                  </a:cubicBezTo>
                  <a:cubicBezTo>
                    <a:pt x="908" y="444"/>
                    <a:pt x="926" y="440"/>
                    <a:pt x="941" y="440"/>
                  </a:cubicBezTo>
                  <a:lnTo>
                    <a:pt x="1006" y="440"/>
                  </a:lnTo>
                  <a:cubicBezTo>
                    <a:pt x="1032" y="505"/>
                    <a:pt x="1006" y="531"/>
                    <a:pt x="941" y="556"/>
                  </a:cubicBezTo>
                  <a:cubicBezTo>
                    <a:pt x="894" y="539"/>
                    <a:pt x="844" y="531"/>
                    <a:pt x="793" y="531"/>
                  </a:cubicBezTo>
                  <a:cubicBezTo>
                    <a:pt x="692" y="531"/>
                    <a:pt x="589" y="565"/>
                    <a:pt x="503" y="634"/>
                  </a:cubicBezTo>
                  <a:lnTo>
                    <a:pt x="426" y="647"/>
                  </a:lnTo>
                  <a:cubicBezTo>
                    <a:pt x="284" y="582"/>
                    <a:pt x="155" y="531"/>
                    <a:pt x="0" y="505"/>
                  </a:cubicBezTo>
                  <a:lnTo>
                    <a:pt x="0" y="505"/>
                  </a:lnTo>
                  <a:cubicBezTo>
                    <a:pt x="129" y="569"/>
                    <a:pt x="258" y="634"/>
                    <a:pt x="400" y="672"/>
                  </a:cubicBezTo>
                  <a:cubicBezTo>
                    <a:pt x="400" y="698"/>
                    <a:pt x="400" y="724"/>
                    <a:pt x="374" y="750"/>
                  </a:cubicBezTo>
                  <a:cubicBezTo>
                    <a:pt x="284" y="892"/>
                    <a:pt x="284" y="1021"/>
                    <a:pt x="426" y="1111"/>
                  </a:cubicBezTo>
                  <a:cubicBezTo>
                    <a:pt x="430" y="1113"/>
                    <a:pt x="433" y="1114"/>
                    <a:pt x="436" y="1114"/>
                  </a:cubicBezTo>
                  <a:cubicBezTo>
                    <a:pt x="450" y="1114"/>
                    <a:pt x="460" y="1102"/>
                    <a:pt x="472" y="1102"/>
                  </a:cubicBezTo>
                  <a:cubicBezTo>
                    <a:pt x="477" y="1102"/>
                    <a:pt x="483" y="1104"/>
                    <a:pt x="490" y="1111"/>
                  </a:cubicBezTo>
                  <a:cubicBezTo>
                    <a:pt x="601" y="1104"/>
                    <a:pt x="714" y="1102"/>
                    <a:pt x="826" y="1102"/>
                  </a:cubicBezTo>
                  <a:cubicBezTo>
                    <a:pt x="1080" y="1102"/>
                    <a:pt x="1337" y="1114"/>
                    <a:pt x="1595" y="1114"/>
                  </a:cubicBezTo>
                  <a:cubicBezTo>
                    <a:pt x="1661" y="1114"/>
                    <a:pt x="1726" y="1113"/>
                    <a:pt x="1792" y="1111"/>
                  </a:cubicBezTo>
                  <a:lnTo>
                    <a:pt x="1921" y="1111"/>
                  </a:lnTo>
                  <a:cubicBezTo>
                    <a:pt x="1933" y="968"/>
                    <a:pt x="1923" y="824"/>
                    <a:pt x="2044" y="824"/>
                  </a:cubicBezTo>
                  <a:cubicBezTo>
                    <a:pt x="2054" y="824"/>
                    <a:pt x="2065" y="825"/>
                    <a:pt x="2076" y="827"/>
                  </a:cubicBezTo>
                  <a:lnTo>
                    <a:pt x="2153" y="827"/>
                  </a:lnTo>
                  <a:cubicBezTo>
                    <a:pt x="2218" y="776"/>
                    <a:pt x="2347" y="801"/>
                    <a:pt x="2373" y="685"/>
                  </a:cubicBezTo>
                  <a:cubicBezTo>
                    <a:pt x="2502" y="621"/>
                    <a:pt x="2502" y="621"/>
                    <a:pt x="2424" y="479"/>
                  </a:cubicBezTo>
                  <a:cubicBezTo>
                    <a:pt x="2463" y="376"/>
                    <a:pt x="2373" y="337"/>
                    <a:pt x="2347" y="286"/>
                  </a:cubicBezTo>
                  <a:lnTo>
                    <a:pt x="2295" y="286"/>
                  </a:lnTo>
                  <a:cubicBezTo>
                    <a:pt x="2205" y="286"/>
                    <a:pt x="2205" y="247"/>
                    <a:pt x="2257" y="182"/>
                  </a:cubicBezTo>
                  <a:lnTo>
                    <a:pt x="2257" y="157"/>
                  </a:lnTo>
                  <a:lnTo>
                    <a:pt x="2231" y="118"/>
                  </a:lnTo>
                  <a:lnTo>
                    <a:pt x="2179" y="118"/>
                  </a:lnTo>
                  <a:cubicBezTo>
                    <a:pt x="2165" y="123"/>
                    <a:pt x="2149" y="126"/>
                    <a:pt x="2134" y="126"/>
                  </a:cubicBezTo>
                  <a:cubicBezTo>
                    <a:pt x="2106" y="126"/>
                    <a:pt x="2080" y="117"/>
                    <a:pt x="2063" y="92"/>
                  </a:cubicBezTo>
                  <a:cubicBezTo>
                    <a:pt x="2000" y="29"/>
                    <a:pt x="1944" y="0"/>
                    <a:pt x="188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9" name="Google Shape;5189;p34"/>
            <p:cNvSpPr/>
            <p:nvPr/>
          </p:nvSpPr>
          <p:spPr>
            <a:xfrm rot="10800000">
              <a:off x="2394032" y="-70531"/>
              <a:ext cx="9835" cy="4237"/>
            </a:xfrm>
            <a:custGeom>
              <a:avLst/>
              <a:gdLst/>
              <a:ahLst/>
              <a:cxnLst/>
              <a:rect l="l" t="t" r="r" b="b"/>
              <a:pathLst>
                <a:path w="65" h="28" extrusionOk="0">
                  <a:moveTo>
                    <a:pt x="0" y="1"/>
                  </a:moveTo>
                  <a:cubicBezTo>
                    <a:pt x="0" y="20"/>
                    <a:pt x="4" y="27"/>
                    <a:pt x="10" y="27"/>
                  </a:cubicBezTo>
                  <a:cubicBezTo>
                    <a:pt x="21" y="27"/>
                    <a:pt x="40" y="9"/>
                    <a:pt x="6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0" name="Google Shape;5190;p34"/>
            <p:cNvSpPr/>
            <p:nvPr/>
          </p:nvSpPr>
          <p:spPr>
            <a:xfrm rot="10800000">
              <a:off x="2308239" y="-67353"/>
              <a:ext cx="2118" cy="1059"/>
            </a:xfrm>
            <a:custGeom>
              <a:avLst/>
              <a:gdLst/>
              <a:ahLst/>
              <a:cxnLst/>
              <a:rect l="l" t="t" r="r" b="b"/>
              <a:pathLst>
                <a:path w="14" h="7" extrusionOk="0">
                  <a:moveTo>
                    <a:pt x="1" y="1"/>
                  </a:moveTo>
                  <a:cubicBezTo>
                    <a:pt x="1" y="1"/>
                    <a:pt x="7" y="7"/>
                    <a:pt x="10" y="7"/>
                  </a:cubicBezTo>
                  <a:cubicBezTo>
                    <a:pt x="12" y="7"/>
                    <a:pt x="14" y="5"/>
                    <a:pt x="1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1" name="Google Shape;5191;p34"/>
            <p:cNvSpPr/>
            <p:nvPr/>
          </p:nvSpPr>
          <p:spPr>
            <a:xfrm rot="10800000">
              <a:off x="2390098" y="-66445"/>
              <a:ext cx="151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2" name="Google Shape;5192;p34"/>
            <p:cNvSpPr/>
            <p:nvPr/>
          </p:nvSpPr>
          <p:spPr>
            <a:xfrm rot="10800000">
              <a:off x="2310206" y="-66445"/>
              <a:ext cx="1967" cy="151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3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3" name="Google Shape;5193;p34"/>
            <p:cNvSpPr/>
            <p:nvPr/>
          </p:nvSpPr>
          <p:spPr>
            <a:xfrm rot="10800000">
              <a:off x="2394033" y="-66445"/>
              <a:ext cx="151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4" name="Google Shape;5194;p34"/>
            <p:cNvSpPr/>
            <p:nvPr/>
          </p:nvSpPr>
          <p:spPr>
            <a:xfrm rot="10800000">
              <a:off x="1556974" y="426073"/>
              <a:ext cx="283106" cy="194285"/>
            </a:xfrm>
            <a:custGeom>
              <a:avLst/>
              <a:gdLst/>
              <a:ahLst/>
              <a:cxnLst/>
              <a:rect l="l" t="t" r="r" b="b"/>
              <a:pathLst>
                <a:path w="1871" h="1284" extrusionOk="0">
                  <a:moveTo>
                    <a:pt x="942" y="0"/>
                  </a:moveTo>
                  <a:cubicBezTo>
                    <a:pt x="896" y="37"/>
                    <a:pt x="857" y="106"/>
                    <a:pt x="796" y="106"/>
                  </a:cubicBezTo>
                  <a:cubicBezTo>
                    <a:pt x="772" y="106"/>
                    <a:pt x="743" y="94"/>
                    <a:pt x="710" y="65"/>
                  </a:cubicBezTo>
                  <a:cubicBezTo>
                    <a:pt x="687" y="77"/>
                    <a:pt x="661" y="81"/>
                    <a:pt x="635" y="81"/>
                  </a:cubicBezTo>
                  <a:cubicBezTo>
                    <a:pt x="608" y="81"/>
                    <a:pt x="580" y="77"/>
                    <a:pt x="553" y="77"/>
                  </a:cubicBezTo>
                  <a:cubicBezTo>
                    <a:pt x="500" y="77"/>
                    <a:pt x="452" y="90"/>
                    <a:pt x="426" y="168"/>
                  </a:cubicBezTo>
                  <a:cubicBezTo>
                    <a:pt x="416" y="189"/>
                    <a:pt x="405" y="210"/>
                    <a:pt x="387" y="210"/>
                  </a:cubicBezTo>
                  <a:cubicBezTo>
                    <a:pt x="384" y="210"/>
                    <a:pt x="379" y="209"/>
                    <a:pt x="374" y="206"/>
                  </a:cubicBezTo>
                  <a:cubicBezTo>
                    <a:pt x="343" y="184"/>
                    <a:pt x="318" y="175"/>
                    <a:pt x="299" y="175"/>
                  </a:cubicBezTo>
                  <a:cubicBezTo>
                    <a:pt x="238" y="175"/>
                    <a:pt x="226" y="261"/>
                    <a:pt x="207" y="310"/>
                  </a:cubicBezTo>
                  <a:cubicBezTo>
                    <a:pt x="194" y="387"/>
                    <a:pt x="142" y="400"/>
                    <a:pt x="78" y="400"/>
                  </a:cubicBezTo>
                  <a:cubicBezTo>
                    <a:pt x="78" y="413"/>
                    <a:pt x="78" y="413"/>
                    <a:pt x="78" y="426"/>
                  </a:cubicBezTo>
                  <a:cubicBezTo>
                    <a:pt x="142" y="477"/>
                    <a:pt x="91" y="490"/>
                    <a:pt x="52" y="516"/>
                  </a:cubicBezTo>
                  <a:lnTo>
                    <a:pt x="52" y="529"/>
                  </a:lnTo>
                  <a:cubicBezTo>
                    <a:pt x="168" y="542"/>
                    <a:pt x="142" y="645"/>
                    <a:pt x="142" y="722"/>
                  </a:cubicBezTo>
                  <a:cubicBezTo>
                    <a:pt x="155" y="735"/>
                    <a:pt x="155" y="774"/>
                    <a:pt x="142" y="787"/>
                  </a:cubicBezTo>
                  <a:cubicBezTo>
                    <a:pt x="104" y="838"/>
                    <a:pt x="13" y="787"/>
                    <a:pt x="1" y="864"/>
                  </a:cubicBezTo>
                  <a:cubicBezTo>
                    <a:pt x="13" y="873"/>
                    <a:pt x="28" y="875"/>
                    <a:pt x="43" y="875"/>
                  </a:cubicBezTo>
                  <a:cubicBezTo>
                    <a:pt x="74" y="875"/>
                    <a:pt x="108" y="864"/>
                    <a:pt x="142" y="864"/>
                  </a:cubicBezTo>
                  <a:cubicBezTo>
                    <a:pt x="142" y="877"/>
                    <a:pt x="155" y="903"/>
                    <a:pt x="155" y="916"/>
                  </a:cubicBezTo>
                  <a:cubicBezTo>
                    <a:pt x="220" y="941"/>
                    <a:pt x="310" y="954"/>
                    <a:pt x="271" y="1070"/>
                  </a:cubicBezTo>
                  <a:cubicBezTo>
                    <a:pt x="284" y="1083"/>
                    <a:pt x="284" y="1096"/>
                    <a:pt x="271" y="1096"/>
                  </a:cubicBezTo>
                  <a:cubicBezTo>
                    <a:pt x="306" y="1131"/>
                    <a:pt x="330" y="1175"/>
                    <a:pt x="372" y="1175"/>
                  </a:cubicBezTo>
                  <a:cubicBezTo>
                    <a:pt x="377" y="1175"/>
                    <a:pt x="382" y="1175"/>
                    <a:pt x="387" y="1173"/>
                  </a:cubicBezTo>
                  <a:cubicBezTo>
                    <a:pt x="396" y="1172"/>
                    <a:pt x="404" y="1171"/>
                    <a:pt x="410" y="1171"/>
                  </a:cubicBezTo>
                  <a:cubicBezTo>
                    <a:pt x="452" y="1171"/>
                    <a:pt x="455" y="1203"/>
                    <a:pt x="478" y="1225"/>
                  </a:cubicBezTo>
                  <a:cubicBezTo>
                    <a:pt x="493" y="1248"/>
                    <a:pt x="521" y="1284"/>
                    <a:pt x="545" y="1284"/>
                  </a:cubicBezTo>
                  <a:cubicBezTo>
                    <a:pt x="561" y="1284"/>
                    <a:pt x="575" y="1266"/>
                    <a:pt x="581" y="1212"/>
                  </a:cubicBezTo>
                  <a:cubicBezTo>
                    <a:pt x="581" y="1199"/>
                    <a:pt x="607" y="1186"/>
                    <a:pt x="619" y="1186"/>
                  </a:cubicBezTo>
                  <a:cubicBezTo>
                    <a:pt x="644" y="1194"/>
                    <a:pt x="665" y="1198"/>
                    <a:pt x="685" y="1198"/>
                  </a:cubicBezTo>
                  <a:cubicBezTo>
                    <a:pt x="758" y="1198"/>
                    <a:pt x="803" y="1147"/>
                    <a:pt x="864" y="1096"/>
                  </a:cubicBezTo>
                  <a:cubicBezTo>
                    <a:pt x="901" y="1060"/>
                    <a:pt x="933" y="1035"/>
                    <a:pt x="966" y="1035"/>
                  </a:cubicBezTo>
                  <a:cubicBezTo>
                    <a:pt x="991" y="1035"/>
                    <a:pt x="1017" y="1050"/>
                    <a:pt x="1045" y="1083"/>
                  </a:cubicBezTo>
                  <a:cubicBezTo>
                    <a:pt x="1077" y="1104"/>
                    <a:pt x="1125" y="1125"/>
                    <a:pt x="1170" y="1125"/>
                  </a:cubicBezTo>
                  <a:cubicBezTo>
                    <a:pt x="1180" y="1125"/>
                    <a:pt x="1190" y="1124"/>
                    <a:pt x="1200" y="1122"/>
                  </a:cubicBezTo>
                  <a:cubicBezTo>
                    <a:pt x="1213" y="1120"/>
                    <a:pt x="1227" y="1119"/>
                    <a:pt x="1241" y="1119"/>
                  </a:cubicBezTo>
                  <a:cubicBezTo>
                    <a:pt x="1304" y="1119"/>
                    <a:pt x="1366" y="1142"/>
                    <a:pt x="1419" y="1173"/>
                  </a:cubicBezTo>
                  <a:cubicBezTo>
                    <a:pt x="1448" y="1144"/>
                    <a:pt x="1484" y="1130"/>
                    <a:pt x="1522" y="1130"/>
                  </a:cubicBezTo>
                  <a:cubicBezTo>
                    <a:pt x="1535" y="1130"/>
                    <a:pt x="1548" y="1132"/>
                    <a:pt x="1561" y="1135"/>
                  </a:cubicBezTo>
                  <a:lnTo>
                    <a:pt x="1638" y="1109"/>
                  </a:lnTo>
                  <a:cubicBezTo>
                    <a:pt x="1659" y="1015"/>
                    <a:pt x="1730" y="989"/>
                    <a:pt x="1811" y="989"/>
                  </a:cubicBezTo>
                  <a:cubicBezTo>
                    <a:pt x="1830" y="989"/>
                    <a:pt x="1850" y="990"/>
                    <a:pt x="1870" y="993"/>
                  </a:cubicBezTo>
                  <a:cubicBezTo>
                    <a:pt x="1844" y="941"/>
                    <a:pt x="1806" y="903"/>
                    <a:pt x="1819" y="864"/>
                  </a:cubicBezTo>
                  <a:cubicBezTo>
                    <a:pt x="1844" y="761"/>
                    <a:pt x="1832" y="658"/>
                    <a:pt x="1780" y="567"/>
                  </a:cubicBezTo>
                  <a:cubicBezTo>
                    <a:pt x="1720" y="435"/>
                    <a:pt x="1591" y="347"/>
                    <a:pt x="1438" y="347"/>
                  </a:cubicBezTo>
                  <a:cubicBezTo>
                    <a:pt x="1427" y="347"/>
                    <a:pt x="1417" y="347"/>
                    <a:pt x="1406" y="348"/>
                  </a:cubicBezTo>
                  <a:cubicBezTo>
                    <a:pt x="1399" y="352"/>
                    <a:pt x="1392" y="353"/>
                    <a:pt x="1385" y="353"/>
                  </a:cubicBezTo>
                  <a:cubicBezTo>
                    <a:pt x="1366" y="353"/>
                    <a:pt x="1348" y="341"/>
                    <a:pt x="1329" y="322"/>
                  </a:cubicBezTo>
                  <a:cubicBezTo>
                    <a:pt x="1301" y="288"/>
                    <a:pt x="1289" y="272"/>
                    <a:pt x="1271" y="272"/>
                  </a:cubicBezTo>
                  <a:cubicBezTo>
                    <a:pt x="1256" y="272"/>
                    <a:pt x="1236" y="285"/>
                    <a:pt x="1200" y="310"/>
                  </a:cubicBezTo>
                  <a:cubicBezTo>
                    <a:pt x="1200" y="258"/>
                    <a:pt x="1187" y="193"/>
                    <a:pt x="1238" y="155"/>
                  </a:cubicBezTo>
                  <a:cubicBezTo>
                    <a:pt x="1290" y="129"/>
                    <a:pt x="1290" y="103"/>
                    <a:pt x="1264" y="77"/>
                  </a:cubicBezTo>
                  <a:cubicBezTo>
                    <a:pt x="1251" y="58"/>
                    <a:pt x="1235" y="52"/>
                    <a:pt x="1219" y="52"/>
                  </a:cubicBezTo>
                  <a:cubicBezTo>
                    <a:pt x="1203" y="52"/>
                    <a:pt x="1187" y="58"/>
                    <a:pt x="1174" y="65"/>
                  </a:cubicBezTo>
                  <a:lnTo>
                    <a:pt x="1148" y="103"/>
                  </a:lnTo>
                  <a:cubicBezTo>
                    <a:pt x="1148" y="181"/>
                    <a:pt x="1109" y="245"/>
                    <a:pt x="1032" y="271"/>
                  </a:cubicBezTo>
                  <a:lnTo>
                    <a:pt x="981" y="232"/>
                  </a:lnTo>
                  <a:cubicBezTo>
                    <a:pt x="968" y="168"/>
                    <a:pt x="968" y="116"/>
                    <a:pt x="955" y="65"/>
                  </a:cubicBezTo>
                  <a:cubicBezTo>
                    <a:pt x="955" y="39"/>
                    <a:pt x="955" y="26"/>
                    <a:pt x="94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5" name="Google Shape;5195;p34"/>
            <p:cNvSpPr/>
            <p:nvPr/>
          </p:nvSpPr>
          <p:spPr>
            <a:xfrm rot="10800000">
              <a:off x="1184292" y="370541"/>
              <a:ext cx="386603" cy="189897"/>
            </a:xfrm>
            <a:custGeom>
              <a:avLst/>
              <a:gdLst/>
              <a:ahLst/>
              <a:cxnLst/>
              <a:rect l="l" t="t" r="r" b="b"/>
              <a:pathLst>
                <a:path w="2555" h="1255" extrusionOk="0">
                  <a:moveTo>
                    <a:pt x="1595" y="1"/>
                  </a:moveTo>
                  <a:cubicBezTo>
                    <a:pt x="1580" y="1"/>
                    <a:pt x="1563" y="5"/>
                    <a:pt x="1548" y="17"/>
                  </a:cubicBezTo>
                  <a:cubicBezTo>
                    <a:pt x="1506" y="42"/>
                    <a:pt x="1475" y="73"/>
                    <a:pt x="1440" y="73"/>
                  </a:cubicBezTo>
                  <a:cubicBezTo>
                    <a:pt x="1422" y="73"/>
                    <a:pt x="1403" y="65"/>
                    <a:pt x="1381" y="42"/>
                  </a:cubicBezTo>
                  <a:lnTo>
                    <a:pt x="1303" y="17"/>
                  </a:lnTo>
                  <a:lnTo>
                    <a:pt x="1278" y="30"/>
                  </a:lnTo>
                  <a:cubicBezTo>
                    <a:pt x="1045" y="55"/>
                    <a:pt x="788" y="30"/>
                    <a:pt x="684" y="313"/>
                  </a:cubicBezTo>
                  <a:cubicBezTo>
                    <a:pt x="684" y="339"/>
                    <a:pt x="646" y="352"/>
                    <a:pt x="633" y="365"/>
                  </a:cubicBezTo>
                  <a:cubicBezTo>
                    <a:pt x="620" y="365"/>
                    <a:pt x="607" y="365"/>
                    <a:pt x="594" y="378"/>
                  </a:cubicBezTo>
                  <a:cubicBezTo>
                    <a:pt x="478" y="455"/>
                    <a:pt x="517" y="571"/>
                    <a:pt x="517" y="674"/>
                  </a:cubicBezTo>
                  <a:cubicBezTo>
                    <a:pt x="388" y="765"/>
                    <a:pt x="233" y="816"/>
                    <a:pt x="78" y="829"/>
                  </a:cubicBezTo>
                  <a:cubicBezTo>
                    <a:pt x="65" y="816"/>
                    <a:pt x="65" y="790"/>
                    <a:pt x="53" y="790"/>
                  </a:cubicBezTo>
                  <a:cubicBezTo>
                    <a:pt x="1" y="790"/>
                    <a:pt x="27" y="816"/>
                    <a:pt x="40" y="842"/>
                  </a:cubicBezTo>
                  <a:cubicBezTo>
                    <a:pt x="53" y="855"/>
                    <a:pt x="40" y="881"/>
                    <a:pt x="14" y="906"/>
                  </a:cubicBezTo>
                  <a:lnTo>
                    <a:pt x="40" y="958"/>
                  </a:lnTo>
                  <a:lnTo>
                    <a:pt x="130" y="932"/>
                  </a:lnTo>
                  <a:cubicBezTo>
                    <a:pt x="246" y="868"/>
                    <a:pt x="388" y="816"/>
                    <a:pt x="517" y="777"/>
                  </a:cubicBezTo>
                  <a:cubicBezTo>
                    <a:pt x="555" y="829"/>
                    <a:pt x="517" y="894"/>
                    <a:pt x="568" y="945"/>
                  </a:cubicBezTo>
                  <a:cubicBezTo>
                    <a:pt x="620" y="984"/>
                    <a:pt x="555" y="1022"/>
                    <a:pt x="555" y="1087"/>
                  </a:cubicBezTo>
                  <a:cubicBezTo>
                    <a:pt x="569" y="1086"/>
                    <a:pt x="582" y="1085"/>
                    <a:pt x="595" y="1085"/>
                  </a:cubicBezTo>
                  <a:cubicBezTo>
                    <a:pt x="736" y="1085"/>
                    <a:pt x="874" y="1148"/>
                    <a:pt x="968" y="1255"/>
                  </a:cubicBezTo>
                  <a:lnTo>
                    <a:pt x="1045" y="1255"/>
                  </a:lnTo>
                  <a:cubicBezTo>
                    <a:pt x="1055" y="1226"/>
                    <a:pt x="1079" y="1211"/>
                    <a:pt x="1102" y="1211"/>
                  </a:cubicBezTo>
                  <a:cubicBezTo>
                    <a:pt x="1109" y="1211"/>
                    <a:pt x="1116" y="1213"/>
                    <a:pt x="1123" y="1216"/>
                  </a:cubicBezTo>
                  <a:cubicBezTo>
                    <a:pt x="1142" y="1217"/>
                    <a:pt x="1161" y="1218"/>
                    <a:pt x="1181" y="1218"/>
                  </a:cubicBezTo>
                  <a:cubicBezTo>
                    <a:pt x="1354" y="1218"/>
                    <a:pt x="1524" y="1166"/>
                    <a:pt x="1651" y="1061"/>
                  </a:cubicBezTo>
                  <a:cubicBezTo>
                    <a:pt x="1763" y="987"/>
                    <a:pt x="1815" y="828"/>
                    <a:pt x="1980" y="828"/>
                  </a:cubicBezTo>
                  <a:cubicBezTo>
                    <a:pt x="1987" y="828"/>
                    <a:pt x="1993" y="829"/>
                    <a:pt x="2000" y="829"/>
                  </a:cubicBezTo>
                  <a:cubicBezTo>
                    <a:pt x="1896" y="816"/>
                    <a:pt x="1871" y="752"/>
                    <a:pt x="1884" y="674"/>
                  </a:cubicBezTo>
                  <a:lnTo>
                    <a:pt x="1884" y="674"/>
                  </a:lnTo>
                  <a:cubicBezTo>
                    <a:pt x="1922" y="700"/>
                    <a:pt x="1964" y="713"/>
                    <a:pt x="2004" y="713"/>
                  </a:cubicBezTo>
                  <a:cubicBezTo>
                    <a:pt x="2045" y="713"/>
                    <a:pt x="2083" y="700"/>
                    <a:pt x="2116" y="674"/>
                  </a:cubicBezTo>
                  <a:cubicBezTo>
                    <a:pt x="2193" y="636"/>
                    <a:pt x="2270" y="610"/>
                    <a:pt x="2335" y="610"/>
                  </a:cubicBezTo>
                  <a:cubicBezTo>
                    <a:pt x="2351" y="607"/>
                    <a:pt x="2366" y="606"/>
                    <a:pt x="2380" y="606"/>
                  </a:cubicBezTo>
                  <a:cubicBezTo>
                    <a:pt x="2432" y="606"/>
                    <a:pt x="2467" y="629"/>
                    <a:pt x="2477" y="700"/>
                  </a:cubicBezTo>
                  <a:cubicBezTo>
                    <a:pt x="2477" y="717"/>
                    <a:pt x="2481" y="723"/>
                    <a:pt x="2488" y="723"/>
                  </a:cubicBezTo>
                  <a:cubicBezTo>
                    <a:pt x="2501" y="723"/>
                    <a:pt x="2524" y="700"/>
                    <a:pt x="2541" y="700"/>
                  </a:cubicBezTo>
                  <a:cubicBezTo>
                    <a:pt x="2554" y="687"/>
                    <a:pt x="2541" y="687"/>
                    <a:pt x="2541" y="674"/>
                  </a:cubicBezTo>
                  <a:cubicBezTo>
                    <a:pt x="2503" y="661"/>
                    <a:pt x="2503" y="636"/>
                    <a:pt x="2541" y="610"/>
                  </a:cubicBezTo>
                  <a:cubicBezTo>
                    <a:pt x="2541" y="584"/>
                    <a:pt x="2541" y="558"/>
                    <a:pt x="2528" y="520"/>
                  </a:cubicBezTo>
                  <a:cubicBezTo>
                    <a:pt x="2509" y="516"/>
                    <a:pt x="2490" y="515"/>
                    <a:pt x="2470" y="515"/>
                  </a:cubicBezTo>
                  <a:cubicBezTo>
                    <a:pt x="2413" y="515"/>
                    <a:pt x="2357" y="529"/>
                    <a:pt x="2309" y="558"/>
                  </a:cubicBezTo>
                  <a:cubicBezTo>
                    <a:pt x="2180" y="623"/>
                    <a:pt x="2038" y="661"/>
                    <a:pt x="1884" y="674"/>
                  </a:cubicBezTo>
                  <a:cubicBezTo>
                    <a:pt x="1909" y="507"/>
                    <a:pt x="1909" y="507"/>
                    <a:pt x="2013" y="442"/>
                  </a:cubicBezTo>
                  <a:cubicBezTo>
                    <a:pt x="1909" y="416"/>
                    <a:pt x="1819" y="391"/>
                    <a:pt x="1832" y="262"/>
                  </a:cubicBezTo>
                  <a:cubicBezTo>
                    <a:pt x="1832" y="249"/>
                    <a:pt x="1806" y="236"/>
                    <a:pt x="1793" y="223"/>
                  </a:cubicBezTo>
                  <a:cubicBezTo>
                    <a:pt x="1703" y="210"/>
                    <a:pt x="1639" y="171"/>
                    <a:pt x="1664" y="55"/>
                  </a:cubicBezTo>
                  <a:cubicBezTo>
                    <a:pt x="1664" y="28"/>
                    <a:pt x="1632" y="1"/>
                    <a:pt x="159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6" name="Google Shape;5196;p34"/>
            <p:cNvSpPr/>
            <p:nvPr/>
          </p:nvSpPr>
          <p:spPr>
            <a:xfrm rot="10800000">
              <a:off x="1098500" y="323636"/>
              <a:ext cx="151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7" name="Google Shape;5197;p34"/>
            <p:cNvSpPr/>
            <p:nvPr/>
          </p:nvSpPr>
          <p:spPr>
            <a:xfrm rot="10800000">
              <a:off x="932662" y="216204"/>
              <a:ext cx="177641" cy="129070"/>
            </a:xfrm>
            <a:custGeom>
              <a:avLst/>
              <a:gdLst/>
              <a:ahLst/>
              <a:cxnLst/>
              <a:rect l="l" t="t" r="r" b="b"/>
              <a:pathLst>
                <a:path w="1174" h="853" extrusionOk="0">
                  <a:moveTo>
                    <a:pt x="632" y="0"/>
                  </a:moveTo>
                  <a:cubicBezTo>
                    <a:pt x="593" y="65"/>
                    <a:pt x="516" y="39"/>
                    <a:pt x="464" y="90"/>
                  </a:cubicBezTo>
                  <a:cubicBezTo>
                    <a:pt x="439" y="78"/>
                    <a:pt x="400" y="52"/>
                    <a:pt x="387" y="13"/>
                  </a:cubicBezTo>
                  <a:lnTo>
                    <a:pt x="284" y="26"/>
                  </a:lnTo>
                  <a:cubicBezTo>
                    <a:pt x="232" y="90"/>
                    <a:pt x="155" y="103"/>
                    <a:pt x="77" y="142"/>
                  </a:cubicBezTo>
                  <a:cubicBezTo>
                    <a:pt x="77" y="181"/>
                    <a:pt x="77" y="207"/>
                    <a:pt x="65" y="245"/>
                  </a:cubicBezTo>
                  <a:cubicBezTo>
                    <a:pt x="65" y="284"/>
                    <a:pt x="0" y="361"/>
                    <a:pt x="65" y="413"/>
                  </a:cubicBezTo>
                  <a:cubicBezTo>
                    <a:pt x="125" y="453"/>
                    <a:pt x="170" y="502"/>
                    <a:pt x="237" y="502"/>
                  </a:cubicBezTo>
                  <a:cubicBezTo>
                    <a:pt x="255" y="502"/>
                    <a:pt x="275" y="498"/>
                    <a:pt x="297" y="490"/>
                  </a:cubicBezTo>
                  <a:lnTo>
                    <a:pt x="297" y="490"/>
                  </a:lnTo>
                  <a:cubicBezTo>
                    <a:pt x="297" y="555"/>
                    <a:pt x="271" y="619"/>
                    <a:pt x="361" y="658"/>
                  </a:cubicBezTo>
                  <a:cubicBezTo>
                    <a:pt x="387" y="658"/>
                    <a:pt x="387" y="697"/>
                    <a:pt x="400" y="709"/>
                  </a:cubicBezTo>
                  <a:cubicBezTo>
                    <a:pt x="400" y="709"/>
                    <a:pt x="413" y="722"/>
                    <a:pt x="413" y="735"/>
                  </a:cubicBezTo>
                  <a:cubicBezTo>
                    <a:pt x="451" y="748"/>
                    <a:pt x="490" y="800"/>
                    <a:pt x="503" y="851"/>
                  </a:cubicBezTo>
                  <a:cubicBezTo>
                    <a:pt x="503" y="845"/>
                    <a:pt x="506" y="842"/>
                    <a:pt x="509" y="842"/>
                  </a:cubicBezTo>
                  <a:cubicBezTo>
                    <a:pt x="513" y="842"/>
                    <a:pt x="516" y="845"/>
                    <a:pt x="516" y="851"/>
                  </a:cubicBezTo>
                  <a:cubicBezTo>
                    <a:pt x="525" y="852"/>
                    <a:pt x="533" y="853"/>
                    <a:pt x="542" y="853"/>
                  </a:cubicBezTo>
                  <a:cubicBezTo>
                    <a:pt x="638" y="853"/>
                    <a:pt x="727" y="803"/>
                    <a:pt x="815" y="803"/>
                  </a:cubicBezTo>
                  <a:cubicBezTo>
                    <a:pt x="835" y="803"/>
                    <a:pt x="856" y="806"/>
                    <a:pt x="877" y="813"/>
                  </a:cubicBezTo>
                  <a:cubicBezTo>
                    <a:pt x="883" y="819"/>
                    <a:pt x="890" y="822"/>
                    <a:pt x="896" y="822"/>
                  </a:cubicBezTo>
                  <a:cubicBezTo>
                    <a:pt x="903" y="822"/>
                    <a:pt x="909" y="819"/>
                    <a:pt x="916" y="813"/>
                  </a:cubicBezTo>
                  <a:cubicBezTo>
                    <a:pt x="954" y="671"/>
                    <a:pt x="1148" y="606"/>
                    <a:pt x="1122" y="426"/>
                  </a:cubicBezTo>
                  <a:cubicBezTo>
                    <a:pt x="1109" y="361"/>
                    <a:pt x="1135" y="297"/>
                    <a:pt x="1122" y="232"/>
                  </a:cubicBezTo>
                  <a:lnTo>
                    <a:pt x="1109" y="232"/>
                  </a:lnTo>
                  <a:cubicBezTo>
                    <a:pt x="1019" y="142"/>
                    <a:pt x="1019" y="116"/>
                    <a:pt x="1109" y="78"/>
                  </a:cubicBezTo>
                  <a:cubicBezTo>
                    <a:pt x="1122" y="65"/>
                    <a:pt x="1148" y="52"/>
                    <a:pt x="1173" y="39"/>
                  </a:cubicBezTo>
                  <a:cubicBezTo>
                    <a:pt x="1161" y="26"/>
                    <a:pt x="1161" y="13"/>
                    <a:pt x="1148" y="0"/>
                  </a:cubicBezTo>
                  <a:cubicBezTo>
                    <a:pt x="1128" y="7"/>
                    <a:pt x="1106" y="10"/>
                    <a:pt x="1082" y="10"/>
                  </a:cubicBezTo>
                  <a:cubicBezTo>
                    <a:pt x="1057" y="10"/>
                    <a:pt x="1032" y="7"/>
                    <a:pt x="1006" y="0"/>
                  </a:cubicBezTo>
                  <a:cubicBezTo>
                    <a:pt x="954" y="0"/>
                    <a:pt x="890" y="13"/>
                    <a:pt x="838" y="39"/>
                  </a:cubicBezTo>
                  <a:cubicBezTo>
                    <a:pt x="838" y="39"/>
                    <a:pt x="838" y="52"/>
                    <a:pt x="838" y="52"/>
                  </a:cubicBezTo>
                  <a:lnTo>
                    <a:pt x="800" y="52"/>
                  </a:lnTo>
                  <a:cubicBezTo>
                    <a:pt x="761" y="52"/>
                    <a:pt x="735" y="26"/>
                    <a:pt x="70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8" name="Google Shape;5198;p34"/>
            <p:cNvSpPr/>
            <p:nvPr/>
          </p:nvSpPr>
          <p:spPr>
            <a:xfrm rot="10800000">
              <a:off x="507324" y="-35276"/>
              <a:ext cx="189443" cy="169924"/>
            </a:xfrm>
            <a:custGeom>
              <a:avLst/>
              <a:gdLst/>
              <a:ahLst/>
              <a:cxnLst/>
              <a:rect l="l" t="t" r="r" b="b"/>
              <a:pathLst>
                <a:path w="1252" h="1123" extrusionOk="0">
                  <a:moveTo>
                    <a:pt x="1161" y="1"/>
                  </a:moveTo>
                  <a:cubicBezTo>
                    <a:pt x="1045" y="14"/>
                    <a:pt x="929" y="65"/>
                    <a:pt x="852" y="156"/>
                  </a:cubicBezTo>
                  <a:cubicBezTo>
                    <a:pt x="831" y="166"/>
                    <a:pt x="810" y="185"/>
                    <a:pt x="782" y="185"/>
                  </a:cubicBezTo>
                  <a:cubicBezTo>
                    <a:pt x="776" y="185"/>
                    <a:pt x="769" y="184"/>
                    <a:pt x="762" y="181"/>
                  </a:cubicBezTo>
                  <a:cubicBezTo>
                    <a:pt x="658" y="168"/>
                    <a:pt x="555" y="168"/>
                    <a:pt x="439" y="168"/>
                  </a:cubicBezTo>
                  <a:cubicBezTo>
                    <a:pt x="398" y="168"/>
                    <a:pt x="365" y="119"/>
                    <a:pt x="320" y="119"/>
                  </a:cubicBezTo>
                  <a:cubicBezTo>
                    <a:pt x="309" y="119"/>
                    <a:pt x="297" y="122"/>
                    <a:pt x="284" y="130"/>
                  </a:cubicBezTo>
                  <a:cubicBezTo>
                    <a:pt x="310" y="181"/>
                    <a:pt x="323" y="220"/>
                    <a:pt x="349" y="246"/>
                  </a:cubicBezTo>
                  <a:cubicBezTo>
                    <a:pt x="297" y="272"/>
                    <a:pt x="259" y="323"/>
                    <a:pt x="259" y="375"/>
                  </a:cubicBezTo>
                  <a:cubicBezTo>
                    <a:pt x="252" y="376"/>
                    <a:pt x="245" y="377"/>
                    <a:pt x="238" y="377"/>
                  </a:cubicBezTo>
                  <a:cubicBezTo>
                    <a:pt x="191" y="377"/>
                    <a:pt x="143" y="341"/>
                    <a:pt x="143" y="284"/>
                  </a:cubicBezTo>
                  <a:cubicBezTo>
                    <a:pt x="104" y="323"/>
                    <a:pt x="27" y="297"/>
                    <a:pt x="1" y="362"/>
                  </a:cubicBezTo>
                  <a:lnTo>
                    <a:pt x="78" y="426"/>
                  </a:lnTo>
                  <a:cubicBezTo>
                    <a:pt x="117" y="426"/>
                    <a:pt x="143" y="439"/>
                    <a:pt x="130" y="491"/>
                  </a:cubicBezTo>
                  <a:lnTo>
                    <a:pt x="155" y="491"/>
                  </a:lnTo>
                  <a:cubicBezTo>
                    <a:pt x="143" y="581"/>
                    <a:pt x="143" y="684"/>
                    <a:pt x="155" y="787"/>
                  </a:cubicBezTo>
                  <a:cubicBezTo>
                    <a:pt x="181" y="813"/>
                    <a:pt x="207" y="826"/>
                    <a:pt x="233" y="852"/>
                  </a:cubicBezTo>
                  <a:cubicBezTo>
                    <a:pt x="297" y="916"/>
                    <a:pt x="297" y="942"/>
                    <a:pt x="207" y="1019"/>
                  </a:cubicBezTo>
                  <a:cubicBezTo>
                    <a:pt x="207" y="1032"/>
                    <a:pt x="207" y="1058"/>
                    <a:pt x="220" y="1071"/>
                  </a:cubicBezTo>
                  <a:cubicBezTo>
                    <a:pt x="251" y="1081"/>
                    <a:pt x="283" y="1100"/>
                    <a:pt x="314" y="1100"/>
                  </a:cubicBezTo>
                  <a:cubicBezTo>
                    <a:pt x="321" y="1100"/>
                    <a:pt x="329" y="1099"/>
                    <a:pt x="336" y="1097"/>
                  </a:cubicBezTo>
                  <a:cubicBezTo>
                    <a:pt x="336" y="1045"/>
                    <a:pt x="349" y="994"/>
                    <a:pt x="400" y="994"/>
                  </a:cubicBezTo>
                  <a:cubicBezTo>
                    <a:pt x="452" y="994"/>
                    <a:pt x="478" y="1045"/>
                    <a:pt x="504" y="1084"/>
                  </a:cubicBezTo>
                  <a:cubicBezTo>
                    <a:pt x="529" y="1084"/>
                    <a:pt x="542" y="1097"/>
                    <a:pt x="542" y="1123"/>
                  </a:cubicBezTo>
                  <a:cubicBezTo>
                    <a:pt x="581" y="1091"/>
                    <a:pt x="630" y="1074"/>
                    <a:pt x="676" y="1074"/>
                  </a:cubicBezTo>
                  <a:cubicBezTo>
                    <a:pt x="707" y="1074"/>
                    <a:pt x="736" y="1082"/>
                    <a:pt x="762" y="1097"/>
                  </a:cubicBezTo>
                  <a:lnTo>
                    <a:pt x="852" y="1110"/>
                  </a:lnTo>
                  <a:lnTo>
                    <a:pt x="878" y="1110"/>
                  </a:lnTo>
                  <a:cubicBezTo>
                    <a:pt x="878" y="1097"/>
                    <a:pt x="878" y="1084"/>
                    <a:pt x="903" y="1071"/>
                  </a:cubicBezTo>
                  <a:lnTo>
                    <a:pt x="1045" y="994"/>
                  </a:lnTo>
                  <a:cubicBezTo>
                    <a:pt x="1097" y="968"/>
                    <a:pt x="1097" y="878"/>
                    <a:pt x="1174" y="878"/>
                  </a:cubicBezTo>
                  <a:lnTo>
                    <a:pt x="1174" y="865"/>
                  </a:lnTo>
                  <a:lnTo>
                    <a:pt x="1174" y="852"/>
                  </a:lnTo>
                  <a:cubicBezTo>
                    <a:pt x="1161" y="813"/>
                    <a:pt x="1174" y="774"/>
                    <a:pt x="1200" y="749"/>
                  </a:cubicBezTo>
                  <a:lnTo>
                    <a:pt x="1200" y="736"/>
                  </a:lnTo>
                  <a:cubicBezTo>
                    <a:pt x="1200" y="633"/>
                    <a:pt x="1213" y="542"/>
                    <a:pt x="1226" y="439"/>
                  </a:cubicBezTo>
                  <a:cubicBezTo>
                    <a:pt x="1252" y="297"/>
                    <a:pt x="1226" y="143"/>
                    <a:pt x="116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9" name="Google Shape;5199;p34"/>
            <p:cNvSpPr/>
            <p:nvPr/>
          </p:nvSpPr>
          <p:spPr>
            <a:xfrm rot="10800000">
              <a:off x="2278884" y="497342"/>
              <a:ext cx="6053" cy="6052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13" y="1"/>
                  </a:moveTo>
                  <a:cubicBezTo>
                    <a:pt x="13" y="1"/>
                    <a:pt x="1" y="27"/>
                    <a:pt x="13" y="39"/>
                  </a:cubicBezTo>
                  <a:lnTo>
                    <a:pt x="39" y="39"/>
                  </a:lnTo>
                  <a:cubicBezTo>
                    <a:pt x="39" y="39"/>
                    <a:pt x="39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0" name="Google Shape;5200;p34"/>
            <p:cNvSpPr/>
            <p:nvPr/>
          </p:nvSpPr>
          <p:spPr>
            <a:xfrm rot="10800000">
              <a:off x="2245746" y="497341"/>
              <a:ext cx="115300" cy="123017"/>
            </a:xfrm>
            <a:custGeom>
              <a:avLst/>
              <a:gdLst/>
              <a:ahLst/>
              <a:cxnLst/>
              <a:rect l="l" t="t" r="r" b="b"/>
              <a:pathLst>
                <a:path w="762" h="813" extrusionOk="0">
                  <a:moveTo>
                    <a:pt x="568" y="0"/>
                  </a:moveTo>
                  <a:cubicBezTo>
                    <a:pt x="550" y="0"/>
                    <a:pt x="520" y="56"/>
                    <a:pt x="482" y="56"/>
                  </a:cubicBezTo>
                  <a:cubicBezTo>
                    <a:pt x="465" y="56"/>
                    <a:pt x="446" y="45"/>
                    <a:pt x="426" y="13"/>
                  </a:cubicBezTo>
                  <a:cubicBezTo>
                    <a:pt x="426" y="19"/>
                    <a:pt x="423" y="23"/>
                    <a:pt x="418" y="23"/>
                  </a:cubicBezTo>
                  <a:cubicBezTo>
                    <a:pt x="413" y="23"/>
                    <a:pt x="407" y="19"/>
                    <a:pt x="400" y="13"/>
                  </a:cubicBezTo>
                  <a:lnTo>
                    <a:pt x="362" y="13"/>
                  </a:lnTo>
                  <a:cubicBezTo>
                    <a:pt x="362" y="19"/>
                    <a:pt x="359" y="23"/>
                    <a:pt x="354" y="23"/>
                  </a:cubicBezTo>
                  <a:cubicBezTo>
                    <a:pt x="349" y="23"/>
                    <a:pt x="342" y="19"/>
                    <a:pt x="336" y="13"/>
                  </a:cubicBezTo>
                  <a:cubicBezTo>
                    <a:pt x="233" y="90"/>
                    <a:pt x="117" y="129"/>
                    <a:pt x="52" y="245"/>
                  </a:cubicBezTo>
                  <a:cubicBezTo>
                    <a:pt x="52" y="254"/>
                    <a:pt x="46" y="263"/>
                    <a:pt x="42" y="263"/>
                  </a:cubicBezTo>
                  <a:cubicBezTo>
                    <a:pt x="40" y="263"/>
                    <a:pt x="39" y="262"/>
                    <a:pt x="39" y="258"/>
                  </a:cubicBezTo>
                  <a:lnTo>
                    <a:pt x="1" y="310"/>
                  </a:lnTo>
                  <a:lnTo>
                    <a:pt x="1" y="322"/>
                  </a:lnTo>
                  <a:cubicBezTo>
                    <a:pt x="14" y="451"/>
                    <a:pt x="91" y="555"/>
                    <a:pt x="52" y="683"/>
                  </a:cubicBezTo>
                  <a:cubicBezTo>
                    <a:pt x="65" y="696"/>
                    <a:pt x="65" y="709"/>
                    <a:pt x="52" y="709"/>
                  </a:cubicBezTo>
                  <a:cubicBezTo>
                    <a:pt x="78" y="722"/>
                    <a:pt x="117" y="761"/>
                    <a:pt x="117" y="761"/>
                  </a:cubicBezTo>
                  <a:cubicBezTo>
                    <a:pt x="144" y="738"/>
                    <a:pt x="168" y="728"/>
                    <a:pt x="189" y="728"/>
                  </a:cubicBezTo>
                  <a:cubicBezTo>
                    <a:pt x="229" y="728"/>
                    <a:pt x="259" y="762"/>
                    <a:pt x="284" y="812"/>
                  </a:cubicBezTo>
                  <a:lnTo>
                    <a:pt x="336" y="812"/>
                  </a:lnTo>
                  <a:cubicBezTo>
                    <a:pt x="352" y="772"/>
                    <a:pt x="394" y="746"/>
                    <a:pt x="440" y="746"/>
                  </a:cubicBezTo>
                  <a:cubicBezTo>
                    <a:pt x="466" y="746"/>
                    <a:pt x="493" y="755"/>
                    <a:pt x="516" y="774"/>
                  </a:cubicBezTo>
                  <a:cubicBezTo>
                    <a:pt x="607" y="709"/>
                    <a:pt x="633" y="593"/>
                    <a:pt x="736" y="542"/>
                  </a:cubicBezTo>
                  <a:lnTo>
                    <a:pt x="736" y="542"/>
                  </a:lnTo>
                  <a:cubicBezTo>
                    <a:pt x="731" y="544"/>
                    <a:pt x="726" y="545"/>
                    <a:pt x="720" y="545"/>
                  </a:cubicBezTo>
                  <a:cubicBezTo>
                    <a:pt x="697" y="545"/>
                    <a:pt x="669" y="524"/>
                    <a:pt x="658" y="503"/>
                  </a:cubicBezTo>
                  <a:cubicBezTo>
                    <a:pt x="671" y="490"/>
                    <a:pt x="671" y="477"/>
                    <a:pt x="658" y="477"/>
                  </a:cubicBezTo>
                  <a:cubicBezTo>
                    <a:pt x="761" y="426"/>
                    <a:pt x="761" y="426"/>
                    <a:pt x="710" y="310"/>
                  </a:cubicBezTo>
                  <a:cubicBezTo>
                    <a:pt x="721" y="276"/>
                    <a:pt x="761" y="243"/>
                    <a:pt x="713" y="243"/>
                  </a:cubicBezTo>
                  <a:cubicBezTo>
                    <a:pt x="706" y="243"/>
                    <a:pt x="696" y="243"/>
                    <a:pt x="684" y="245"/>
                  </a:cubicBezTo>
                  <a:lnTo>
                    <a:pt x="633" y="206"/>
                  </a:lnTo>
                  <a:cubicBezTo>
                    <a:pt x="633" y="168"/>
                    <a:pt x="658" y="116"/>
                    <a:pt x="594" y="90"/>
                  </a:cubicBezTo>
                  <a:cubicBezTo>
                    <a:pt x="594" y="77"/>
                    <a:pt x="594" y="52"/>
                    <a:pt x="568" y="26"/>
                  </a:cubicBezTo>
                  <a:lnTo>
                    <a:pt x="568" y="13"/>
                  </a:lnTo>
                  <a:cubicBezTo>
                    <a:pt x="594" y="13"/>
                    <a:pt x="581" y="0"/>
                    <a:pt x="56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1" name="Google Shape;5201;p34"/>
            <p:cNvSpPr/>
            <p:nvPr/>
          </p:nvSpPr>
          <p:spPr>
            <a:xfrm rot="10800000">
              <a:off x="1211680" y="-73406"/>
              <a:ext cx="285073" cy="102590"/>
            </a:xfrm>
            <a:custGeom>
              <a:avLst/>
              <a:gdLst/>
              <a:ahLst/>
              <a:cxnLst/>
              <a:rect l="l" t="t" r="r" b="b"/>
              <a:pathLst>
                <a:path w="1884" h="678" extrusionOk="0">
                  <a:moveTo>
                    <a:pt x="1445" y="26"/>
                  </a:moveTo>
                  <a:cubicBezTo>
                    <a:pt x="1355" y="26"/>
                    <a:pt x="1290" y="52"/>
                    <a:pt x="1303" y="155"/>
                  </a:cubicBezTo>
                  <a:cubicBezTo>
                    <a:pt x="1355" y="155"/>
                    <a:pt x="1394" y="116"/>
                    <a:pt x="1445" y="90"/>
                  </a:cubicBezTo>
                  <a:cubicBezTo>
                    <a:pt x="1497" y="77"/>
                    <a:pt x="1471" y="52"/>
                    <a:pt x="1445" y="26"/>
                  </a:cubicBezTo>
                  <a:close/>
                  <a:moveTo>
                    <a:pt x="878" y="0"/>
                  </a:moveTo>
                  <a:cubicBezTo>
                    <a:pt x="800" y="103"/>
                    <a:pt x="762" y="232"/>
                    <a:pt x="697" y="335"/>
                  </a:cubicBezTo>
                  <a:cubicBezTo>
                    <a:pt x="676" y="364"/>
                    <a:pt x="658" y="373"/>
                    <a:pt x="641" y="373"/>
                  </a:cubicBezTo>
                  <a:cubicBezTo>
                    <a:pt x="626" y="373"/>
                    <a:pt x="611" y="367"/>
                    <a:pt x="594" y="361"/>
                  </a:cubicBezTo>
                  <a:cubicBezTo>
                    <a:pt x="555" y="348"/>
                    <a:pt x="517" y="335"/>
                    <a:pt x="517" y="271"/>
                  </a:cubicBezTo>
                  <a:cubicBezTo>
                    <a:pt x="517" y="142"/>
                    <a:pt x="517" y="142"/>
                    <a:pt x="362" y="116"/>
                  </a:cubicBezTo>
                  <a:lnTo>
                    <a:pt x="362" y="116"/>
                  </a:lnTo>
                  <a:cubicBezTo>
                    <a:pt x="362" y="181"/>
                    <a:pt x="401" y="245"/>
                    <a:pt x="362" y="310"/>
                  </a:cubicBezTo>
                  <a:lnTo>
                    <a:pt x="323" y="322"/>
                  </a:lnTo>
                  <a:cubicBezTo>
                    <a:pt x="274" y="355"/>
                    <a:pt x="248" y="374"/>
                    <a:pt x="231" y="374"/>
                  </a:cubicBezTo>
                  <a:cubicBezTo>
                    <a:pt x="209" y="374"/>
                    <a:pt x="204" y="340"/>
                    <a:pt x="181" y="258"/>
                  </a:cubicBezTo>
                  <a:cubicBezTo>
                    <a:pt x="156" y="194"/>
                    <a:pt x="181" y="103"/>
                    <a:pt x="91" y="39"/>
                  </a:cubicBezTo>
                  <a:lnTo>
                    <a:pt x="91" y="39"/>
                  </a:lnTo>
                  <a:cubicBezTo>
                    <a:pt x="65" y="232"/>
                    <a:pt x="78" y="426"/>
                    <a:pt x="117" y="619"/>
                  </a:cubicBezTo>
                  <a:lnTo>
                    <a:pt x="207" y="619"/>
                  </a:lnTo>
                  <a:cubicBezTo>
                    <a:pt x="214" y="626"/>
                    <a:pt x="220" y="629"/>
                    <a:pt x="227" y="629"/>
                  </a:cubicBezTo>
                  <a:cubicBezTo>
                    <a:pt x="233" y="629"/>
                    <a:pt x="240" y="626"/>
                    <a:pt x="246" y="619"/>
                  </a:cubicBezTo>
                  <a:cubicBezTo>
                    <a:pt x="512" y="619"/>
                    <a:pt x="779" y="631"/>
                    <a:pt x="1045" y="631"/>
                  </a:cubicBezTo>
                  <a:cubicBezTo>
                    <a:pt x="1179" y="631"/>
                    <a:pt x="1312" y="628"/>
                    <a:pt x="1445" y="619"/>
                  </a:cubicBezTo>
                  <a:lnTo>
                    <a:pt x="1884" y="619"/>
                  </a:lnTo>
                  <a:cubicBezTo>
                    <a:pt x="1858" y="529"/>
                    <a:pt x="1806" y="439"/>
                    <a:pt x="1729" y="387"/>
                  </a:cubicBezTo>
                  <a:cubicBezTo>
                    <a:pt x="1690" y="361"/>
                    <a:pt x="1639" y="348"/>
                    <a:pt x="1613" y="310"/>
                  </a:cubicBezTo>
                  <a:cubicBezTo>
                    <a:pt x="1572" y="248"/>
                    <a:pt x="1507" y="211"/>
                    <a:pt x="1443" y="211"/>
                  </a:cubicBezTo>
                  <a:cubicBezTo>
                    <a:pt x="1426" y="211"/>
                    <a:pt x="1410" y="214"/>
                    <a:pt x="1394" y="219"/>
                  </a:cubicBezTo>
                  <a:cubicBezTo>
                    <a:pt x="1342" y="219"/>
                    <a:pt x="1303" y="219"/>
                    <a:pt x="1303" y="155"/>
                  </a:cubicBezTo>
                  <a:lnTo>
                    <a:pt x="1265" y="155"/>
                  </a:lnTo>
                  <a:cubicBezTo>
                    <a:pt x="1222" y="101"/>
                    <a:pt x="1152" y="74"/>
                    <a:pt x="1085" y="74"/>
                  </a:cubicBezTo>
                  <a:cubicBezTo>
                    <a:pt x="1072" y="74"/>
                    <a:pt x="1058" y="75"/>
                    <a:pt x="1045" y="77"/>
                  </a:cubicBezTo>
                  <a:cubicBezTo>
                    <a:pt x="981" y="65"/>
                    <a:pt x="942" y="0"/>
                    <a:pt x="878" y="0"/>
                  </a:cubicBezTo>
                  <a:close/>
                  <a:moveTo>
                    <a:pt x="1" y="619"/>
                  </a:moveTo>
                  <a:cubicBezTo>
                    <a:pt x="33" y="658"/>
                    <a:pt x="53" y="677"/>
                    <a:pt x="67" y="677"/>
                  </a:cubicBezTo>
                  <a:cubicBezTo>
                    <a:pt x="82" y="677"/>
                    <a:pt x="91" y="658"/>
                    <a:pt x="104" y="619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2" name="Google Shape;5202;p34"/>
            <p:cNvSpPr/>
            <p:nvPr/>
          </p:nvSpPr>
          <p:spPr>
            <a:xfrm rot="10800000">
              <a:off x="930695" y="337405"/>
              <a:ext cx="2118" cy="2118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0" y="1"/>
                  </a:moveTo>
                  <a:cubicBezTo>
                    <a:pt x="0" y="1"/>
                    <a:pt x="0" y="14"/>
                    <a:pt x="13" y="1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3" name="Google Shape;5203;p34"/>
            <p:cNvSpPr/>
            <p:nvPr/>
          </p:nvSpPr>
          <p:spPr>
            <a:xfrm rot="10800000">
              <a:off x="936596" y="347089"/>
              <a:ext cx="151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4" name="Google Shape;5204;p34"/>
            <p:cNvSpPr/>
            <p:nvPr/>
          </p:nvSpPr>
          <p:spPr>
            <a:xfrm rot="10800000">
              <a:off x="1916037" y="468137"/>
              <a:ext cx="312612" cy="214712"/>
            </a:xfrm>
            <a:custGeom>
              <a:avLst/>
              <a:gdLst/>
              <a:ahLst/>
              <a:cxnLst/>
              <a:rect l="l" t="t" r="r" b="b"/>
              <a:pathLst>
                <a:path w="2066" h="1419" extrusionOk="0">
                  <a:moveTo>
                    <a:pt x="1137" y="168"/>
                  </a:moveTo>
                  <a:cubicBezTo>
                    <a:pt x="1215" y="168"/>
                    <a:pt x="1227" y="220"/>
                    <a:pt x="1227" y="297"/>
                  </a:cubicBezTo>
                  <a:cubicBezTo>
                    <a:pt x="1137" y="297"/>
                    <a:pt x="1150" y="233"/>
                    <a:pt x="1137" y="168"/>
                  </a:cubicBezTo>
                  <a:close/>
                  <a:moveTo>
                    <a:pt x="1189" y="0"/>
                  </a:moveTo>
                  <a:lnTo>
                    <a:pt x="1099" y="91"/>
                  </a:lnTo>
                  <a:cubicBezTo>
                    <a:pt x="1073" y="181"/>
                    <a:pt x="1047" y="284"/>
                    <a:pt x="1047" y="387"/>
                  </a:cubicBezTo>
                  <a:lnTo>
                    <a:pt x="854" y="439"/>
                  </a:lnTo>
                  <a:cubicBezTo>
                    <a:pt x="801" y="456"/>
                    <a:pt x="748" y="498"/>
                    <a:pt x="695" y="498"/>
                  </a:cubicBezTo>
                  <a:cubicBezTo>
                    <a:pt x="671" y="498"/>
                    <a:pt x="646" y="489"/>
                    <a:pt x="621" y="465"/>
                  </a:cubicBezTo>
                  <a:cubicBezTo>
                    <a:pt x="552" y="534"/>
                    <a:pt x="462" y="583"/>
                    <a:pt x="370" y="583"/>
                  </a:cubicBezTo>
                  <a:cubicBezTo>
                    <a:pt x="359" y="583"/>
                    <a:pt x="348" y="582"/>
                    <a:pt x="338" y="581"/>
                  </a:cubicBezTo>
                  <a:cubicBezTo>
                    <a:pt x="273" y="581"/>
                    <a:pt x="183" y="619"/>
                    <a:pt x="209" y="723"/>
                  </a:cubicBezTo>
                  <a:cubicBezTo>
                    <a:pt x="196" y="735"/>
                    <a:pt x="170" y="761"/>
                    <a:pt x="183" y="787"/>
                  </a:cubicBezTo>
                  <a:cubicBezTo>
                    <a:pt x="144" y="826"/>
                    <a:pt x="106" y="839"/>
                    <a:pt x="54" y="839"/>
                  </a:cubicBezTo>
                  <a:cubicBezTo>
                    <a:pt x="38" y="829"/>
                    <a:pt x="27" y="825"/>
                    <a:pt x="21" y="825"/>
                  </a:cubicBezTo>
                  <a:cubicBezTo>
                    <a:pt x="1" y="825"/>
                    <a:pt x="15" y="861"/>
                    <a:pt x="15" y="890"/>
                  </a:cubicBezTo>
                  <a:cubicBezTo>
                    <a:pt x="29" y="886"/>
                    <a:pt x="42" y="884"/>
                    <a:pt x="55" y="884"/>
                  </a:cubicBezTo>
                  <a:cubicBezTo>
                    <a:pt x="127" y="884"/>
                    <a:pt x="181" y="942"/>
                    <a:pt x="170" y="1019"/>
                  </a:cubicBezTo>
                  <a:cubicBezTo>
                    <a:pt x="170" y="1077"/>
                    <a:pt x="186" y="1087"/>
                    <a:pt x="210" y="1087"/>
                  </a:cubicBezTo>
                  <a:cubicBezTo>
                    <a:pt x="225" y="1087"/>
                    <a:pt x="242" y="1084"/>
                    <a:pt x="260" y="1084"/>
                  </a:cubicBezTo>
                  <a:cubicBezTo>
                    <a:pt x="286" y="1084"/>
                    <a:pt x="312" y="1096"/>
                    <a:pt x="325" y="1135"/>
                  </a:cubicBezTo>
                  <a:lnTo>
                    <a:pt x="480" y="1135"/>
                  </a:lnTo>
                  <a:cubicBezTo>
                    <a:pt x="492" y="1129"/>
                    <a:pt x="502" y="1127"/>
                    <a:pt x="512" y="1127"/>
                  </a:cubicBezTo>
                  <a:cubicBezTo>
                    <a:pt x="543" y="1127"/>
                    <a:pt x="563" y="1154"/>
                    <a:pt x="583" y="1174"/>
                  </a:cubicBezTo>
                  <a:cubicBezTo>
                    <a:pt x="684" y="1241"/>
                    <a:pt x="805" y="1279"/>
                    <a:pt x="920" y="1279"/>
                  </a:cubicBezTo>
                  <a:cubicBezTo>
                    <a:pt x="937" y="1279"/>
                    <a:pt x="953" y="1279"/>
                    <a:pt x="970" y="1277"/>
                  </a:cubicBezTo>
                  <a:cubicBezTo>
                    <a:pt x="995" y="1277"/>
                    <a:pt x="1008" y="1303"/>
                    <a:pt x="1021" y="1316"/>
                  </a:cubicBezTo>
                  <a:cubicBezTo>
                    <a:pt x="1031" y="1335"/>
                    <a:pt x="1047" y="1347"/>
                    <a:pt x="1065" y="1347"/>
                  </a:cubicBezTo>
                  <a:cubicBezTo>
                    <a:pt x="1072" y="1347"/>
                    <a:pt x="1079" y="1345"/>
                    <a:pt x="1086" y="1341"/>
                  </a:cubicBezTo>
                  <a:cubicBezTo>
                    <a:pt x="1099" y="1341"/>
                    <a:pt x="1111" y="1316"/>
                    <a:pt x="1111" y="1303"/>
                  </a:cubicBezTo>
                  <a:cubicBezTo>
                    <a:pt x="1111" y="1274"/>
                    <a:pt x="1097" y="1259"/>
                    <a:pt x="1079" y="1259"/>
                  </a:cubicBezTo>
                  <a:cubicBezTo>
                    <a:pt x="1073" y="1259"/>
                    <a:pt x="1066" y="1261"/>
                    <a:pt x="1060" y="1264"/>
                  </a:cubicBezTo>
                  <a:cubicBezTo>
                    <a:pt x="1046" y="1269"/>
                    <a:pt x="1034" y="1271"/>
                    <a:pt x="1025" y="1271"/>
                  </a:cubicBezTo>
                  <a:cubicBezTo>
                    <a:pt x="982" y="1271"/>
                    <a:pt x="980" y="1229"/>
                    <a:pt x="970" y="1187"/>
                  </a:cubicBezTo>
                  <a:cubicBezTo>
                    <a:pt x="1013" y="1143"/>
                    <a:pt x="1059" y="1127"/>
                    <a:pt x="1105" y="1127"/>
                  </a:cubicBezTo>
                  <a:cubicBezTo>
                    <a:pt x="1169" y="1127"/>
                    <a:pt x="1232" y="1157"/>
                    <a:pt x="1292" y="1187"/>
                  </a:cubicBezTo>
                  <a:cubicBezTo>
                    <a:pt x="1279" y="1264"/>
                    <a:pt x="1227" y="1341"/>
                    <a:pt x="1331" y="1419"/>
                  </a:cubicBezTo>
                  <a:cubicBezTo>
                    <a:pt x="1331" y="1316"/>
                    <a:pt x="1331" y="1213"/>
                    <a:pt x="1395" y="1200"/>
                  </a:cubicBezTo>
                  <a:cubicBezTo>
                    <a:pt x="1524" y="1187"/>
                    <a:pt x="1614" y="1096"/>
                    <a:pt x="1717" y="1071"/>
                  </a:cubicBezTo>
                  <a:cubicBezTo>
                    <a:pt x="1729" y="1093"/>
                    <a:pt x="1730" y="1125"/>
                    <a:pt x="1755" y="1125"/>
                  </a:cubicBezTo>
                  <a:cubicBezTo>
                    <a:pt x="1759" y="1125"/>
                    <a:pt x="1764" y="1124"/>
                    <a:pt x="1769" y="1122"/>
                  </a:cubicBezTo>
                  <a:cubicBezTo>
                    <a:pt x="1808" y="1109"/>
                    <a:pt x="1808" y="1071"/>
                    <a:pt x="1795" y="1032"/>
                  </a:cubicBezTo>
                  <a:cubicBezTo>
                    <a:pt x="1782" y="993"/>
                    <a:pt x="1795" y="942"/>
                    <a:pt x="1821" y="916"/>
                  </a:cubicBezTo>
                  <a:lnTo>
                    <a:pt x="1846" y="916"/>
                  </a:lnTo>
                  <a:cubicBezTo>
                    <a:pt x="2040" y="864"/>
                    <a:pt x="2066" y="839"/>
                    <a:pt x="2066" y="658"/>
                  </a:cubicBezTo>
                  <a:cubicBezTo>
                    <a:pt x="2053" y="645"/>
                    <a:pt x="2053" y="619"/>
                    <a:pt x="2066" y="606"/>
                  </a:cubicBezTo>
                  <a:lnTo>
                    <a:pt x="2066" y="529"/>
                  </a:lnTo>
                  <a:cubicBezTo>
                    <a:pt x="2032" y="507"/>
                    <a:pt x="1999" y="475"/>
                    <a:pt x="1957" y="475"/>
                  </a:cubicBezTo>
                  <a:cubicBezTo>
                    <a:pt x="1951" y="475"/>
                    <a:pt x="1944" y="476"/>
                    <a:pt x="1937" y="478"/>
                  </a:cubicBezTo>
                  <a:cubicBezTo>
                    <a:pt x="1905" y="442"/>
                    <a:pt x="1876" y="429"/>
                    <a:pt x="1847" y="429"/>
                  </a:cubicBezTo>
                  <a:cubicBezTo>
                    <a:pt x="1793" y="429"/>
                    <a:pt x="1742" y="474"/>
                    <a:pt x="1692" y="490"/>
                  </a:cubicBezTo>
                  <a:cubicBezTo>
                    <a:pt x="1673" y="490"/>
                    <a:pt x="1654" y="518"/>
                    <a:pt x="1635" y="518"/>
                  </a:cubicBezTo>
                  <a:cubicBezTo>
                    <a:pt x="1628" y="518"/>
                    <a:pt x="1621" y="514"/>
                    <a:pt x="1614" y="503"/>
                  </a:cubicBezTo>
                  <a:cubicBezTo>
                    <a:pt x="1550" y="400"/>
                    <a:pt x="1408" y="413"/>
                    <a:pt x="1331" y="310"/>
                  </a:cubicBezTo>
                  <a:cubicBezTo>
                    <a:pt x="1292" y="271"/>
                    <a:pt x="1202" y="271"/>
                    <a:pt x="1240" y="207"/>
                  </a:cubicBezTo>
                  <a:cubicBezTo>
                    <a:pt x="1266" y="129"/>
                    <a:pt x="1202" y="65"/>
                    <a:pt x="118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5" name="Google Shape;5205;p34"/>
            <p:cNvSpPr/>
            <p:nvPr/>
          </p:nvSpPr>
          <p:spPr>
            <a:xfrm rot="10800000">
              <a:off x="1767752" y="-71894"/>
              <a:ext cx="226515" cy="265100"/>
            </a:xfrm>
            <a:custGeom>
              <a:avLst/>
              <a:gdLst/>
              <a:ahLst/>
              <a:cxnLst/>
              <a:rect l="l" t="t" r="r" b="b"/>
              <a:pathLst>
                <a:path w="1497" h="1752" extrusionOk="0">
                  <a:moveTo>
                    <a:pt x="504" y="581"/>
                  </a:moveTo>
                  <a:cubicBezTo>
                    <a:pt x="452" y="581"/>
                    <a:pt x="426" y="594"/>
                    <a:pt x="426" y="646"/>
                  </a:cubicBezTo>
                  <a:cubicBezTo>
                    <a:pt x="413" y="697"/>
                    <a:pt x="426" y="775"/>
                    <a:pt x="426" y="839"/>
                  </a:cubicBezTo>
                  <a:cubicBezTo>
                    <a:pt x="555" y="788"/>
                    <a:pt x="530" y="684"/>
                    <a:pt x="504" y="581"/>
                  </a:cubicBezTo>
                  <a:close/>
                  <a:moveTo>
                    <a:pt x="78" y="1523"/>
                  </a:moveTo>
                  <a:cubicBezTo>
                    <a:pt x="78" y="1535"/>
                    <a:pt x="78" y="1561"/>
                    <a:pt x="65" y="1574"/>
                  </a:cubicBezTo>
                  <a:cubicBezTo>
                    <a:pt x="65" y="1561"/>
                    <a:pt x="78" y="1535"/>
                    <a:pt x="78" y="1523"/>
                  </a:cubicBezTo>
                  <a:close/>
                  <a:moveTo>
                    <a:pt x="981" y="1"/>
                  </a:moveTo>
                  <a:cubicBezTo>
                    <a:pt x="839" y="233"/>
                    <a:pt x="800" y="504"/>
                    <a:pt x="646" y="723"/>
                  </a:cubicBezTo>
                  <a:lnTo>
                    <a:pt x="633" y="723"/>
                  </a:lnTo>
                  <a:cubicBezTo>
                    <a:pt x="620" y="762"/>
                    <a:pt x="594" y="800"/>
                    <a:pt x="568" y="813"/>
                  </a:cubicBezTo>
                  <a:cubicBezTo>
                    <a:pt x="530" y="839"/>
                    <a:pt x="517" y="878"/>
                    <a:pt x="530" y="904"/>
                  </a:cubicBezTo>
                  <a:cubicBezTo>
                    <a:pt x="515" y="918"/>
                    <a:pt x="495" y="933"/>
                    <a:pt x="477" y="933"/>
                  </a:cubicBezTo>
                  <a:cubicBezTo>
                    <a:pt x="463" y="933"/>
                    <a:pt x="450" y="925"/>
                    <a:pt x="439" y="904"/>
                  </a:cubicBezTo>
                  <a:lnTo>
                    <a:pt x="439" y="852"/>
                  </a:lnTo>
                  <a:lnTo>
                    <a:pt x="439" y="839"/>
                  </a:lnTo>
                  <a:lnTo>
                    <a:pt x="426" y="839"/>
                  </a:lnTo>
                  <a:cubicBezTo>
                    <a:pt x="401" y="839"/>
                    <a:pt x="388" y="839"/>
                    <a:pt x="388" y="878"/>
                  </a:cubicBezTo>
                  <a:cubicBezTo>
                    <a:pt x="375" y="904"/>
                    <a:pt x="336" y="891"/>
                    <a:pt x="323" y="929"/>
                  </a:cubicBezTo>
                  <a:cubicBezTo>
                    <a:pt x="285" y="981"/>
                    <a:pt x="181" y="994"/>
                    <a:pt x="207" y="1097"/>
                  </a:cubicBezTo>
                  <a:cubicBezTo>
                    <a:pt x="207" y="1110"/>
                    <a:pt x="181" y="1136"/>
                    <a:pt x="181" y="1136"/>
                  </a:cubicBezTo>
                  <a:cubicBezTo>
                    <a:pt x="173" y="1135"/>
                    <a:pt x="166" y="1135"/>
                    <a:pt x="159" y="1135"/>
                  </a:cubicBezTo>
                  <a:cubicBezTo>
                    <a:pt x="32" y="1135"/>
                    <a:pt x="77" y="1242"/>
                    <a:pt x="52" y="1303"/>
                  </a:cubicBezTo>
                  <a:cubicBezTo>
                    <a:pt x="14" y="1445"/>
                    <a:pt x="1" y="1574"/>
                    <a:pt x="14" y="1716"/>
                  </a:cubicBezTo>
                  <a:lnTo>
                    <a:pt x="1" y="1742"/>
                  </a:lnTo>
                  <a:cubicBezTo>
                    <a:pt x="413" y="1742"/>
                    <a:pt x="839" y="1729"/>
                    <a:pt x="1265" y="1716"/>
                  </a:cubicBezTo>
                  <a:cubicBezTo>
                    <a:pt x="1280" y="1742"/>
                    <a:pt x="1298" y="1751"/>
                    <a:pt x="1317" y="1751"/>
                  </a:cubicBezTo>
                  <a:cubicBezTo>
                    <a:pt x="1345" y="1751"/>
                    <a:pt x="1376" y="1731"/>
                    <a:pt x="1406" y="1716"/>
                  </a:cubicBezTo>
                  <a:cubicBezTo>
                    <a:pt x="1415" y="1712"/>
                    <a:pt x="1425" y="1710"/>
                    <a:pt x="1435" y="1710"/>
                  </a:cubicBezTo>
                  <a:cubicBezTo>
                    <a:pt x="1457" y="1710"/>
                    <a:pt x="1479" y="1716"/>
                    <a:pt x="1497" y="1716"/>
                  </a:cubicBezTo>
                  <a:cubicBezTo>
                    <a:pt x="1465" y="1708"/>
                    <a:pt x="1432" y="1690"/>
                    <a:pt x="1413" y="1690"/>
                  </a:cubicBezTo>
                  <a:cubicBezTo>
                    <a:pt x="1401" y="1690"/>
                    <a:pt x="1393" y="1697"/>
                    <a:pt x="1393" y="1716"/>
                  </a:cubicBezTo>
                  <a:lnTo>
                    <a:pt x="1342" y="1716"/>
                  </a:lnTo>
                  <a:cubicBezTo>
                    <a:pt x="1337" y="1701"/>
                    <a:pt x="1330" y="1696"/>
                    <a:pt x="1322" y="1696"/>
                  </a:cubicBezTo>
                  <a:cubicBezTo>
                    <a:pt x="1309" y="1696"/>
                    <a:pt x="1293" y="1708"/>
                    <a:pt x="1277" y="1716"/>
                  </a:cubicBezTo>
                  <a:cubicBezTo>
                    <a:pt x="1265" y="1677"/>
                    <a:pt x="1252" y="1639"/>
                    <a:pt x="1226" y="1613"/>
                  </a:cubicBezTo>
                  <a:cubicBezTo>
                    <a:pt x="1213" y="1548"/>
                    <a:pt x="1239" y="1484"/>
                    <a:pt x="1290" y="1445"/>
                  </a:cubicBezTo>
                  <a:lnTo>
                    <a:pt x="1329" y="1432"/>
                  </a:lnTo>
                  <a:cubicBezTo>
                    <a:pt x="1406" y="1329"/>
                    <a:pt x="1265" y="1316"/>
                    <a:pt x="1265" y="1252"/>
                  </a:cubicBezTo>
                  <a:cubicBezTo>
                    <a:pt x="1226" y="1300"/>
                    <a:pt x="1202" y="1348"/>
                    <a:pt x="1155" y="1348"/>
                  </a:cubicBezTo>
                  <a:cubicBezTo>
                    <a:pt x="1139" y="1348"/>
                    <a:pt x="1120" y="1342"/>
                    <a:pt x="1097" y="1329"/>
                  </a:cubicBezTo>
                  <a:cubicBezTo>
                    <a:pt x="1084" y="1316"/>
                    <a:pt x="1068" y="1310"/>
                    <a:pt x="1052" y="1310"/>
                  </a:cubicBezTo>
                  <a:cubicBezTo>
                    <a:pt x="1036" y="1310"/>
                    <a:pt x="1020" y="1316"/>
                    <a:pt x="1007" y="1329"/>
                  </a:cubicBezTo>
                  <a:cubicBezTo>
                    <a:pt x="1007" y="1316"/>
                    <a:pt x="994" y="1316"/>
                    <a:pt x="981" y="1316"/>
                  </a:cubicBezTo>
                  <a:cubicBezTo>
                    <a:pt x="968" y="1252"/>
                    <a:pt x="981" y="1187"/>
                    <a:pt x="929" y="1149"/>
                  </a:cubicBezTo>
                  <a:lnTo>
                    <a:pt x="865" y="1123"/>
                  </a:lnTo>
                  <a:cubicBezTo>
                    <a:pt x="865" y="1058"/>
                    <a:pt x="826" y="994"/>
                    <a:pt x="891" y="929"/>
                  </a:cubicBezTo>
                  <a:cubicBezTo>
                    <a:pt x="916" y="916"/>
                    <a:pt x="916" y="891"/>
                    <a:pt x="891" y="865"/>
                  </a:cubicBezTo>
                  <a:cubicBezTo>
                    <a:pt x="891" y="865"/>
                    <a:pt x="885" y="859"/>
                    <a:pt x="877" y="859"/>
                  </a:cubicBezTo>
                  <a:cubicBezTo>
                    <a:pt x="873" y="859"/>
                    <a:pt x="869" y="861"/>
                    <a:pt x="865" y="865"/>
                  </a:cubicBezTo>
                  <a:cubicBezTo>
                    <a:pt x="826" y="865"/>
                    <a:pt x="813" y="904"/>
                    <a:pt x="826" y="929"/>
                  </a:cubicBezTo>
                  <a:cubicBezTo>
                    <a:pt x="878" y="1045"/>
                    <a:pt x="787" y="1020"/>
                    <a:pt x="723" y="1033"/>
                  </a:cubicBezTo>
                  <a:cubicBezTo>
                    <a:pt x="684" y="1020"/>
                    <a:pt x="671" y="968"/>
                    <a:pt x="684" y="929"/>
                  </a:cubicBezTo>
                  <a:cubicBezTo>
                    <a:pt x="697" y="852"/>
                    <a:pt x="723" y="775"/>
                    <a:pt x="736" y="684"/>
                  </a:cubicBezTo>
                  <a:cubicBezTo>
                    <a:pt x="775" y="671"/>
                    <a:pt x="775" y="633"/>
                    <a:pt x="787" y="607"/>
                  </a:cubicBezTo>
                  <a:cubicBezTo>
                    <a:pt x="852" y="452"/>
                    <a:pt x="865" y="259"/>
                    <a:pt x="981" y="130"/>
                  </a:cubicBezTo>
                  <a:cubicBezTo>
                    <a:pt x="1007" y="91"/>
                    <a:pt x="1007" y="27"/>
                    <a:pt x="98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6" name="Google Shape;5206;p34"/>
            <p:cNvSpPr/>
            <p:nvPr/>
          </p:nvSpPr>
          <p:spPr>
            <a:xfrm rot="10800000">
              <a:off x="1759128" y="-67958"/>
              <a:ext cx="10743" cy="3329"/>
            </a:xfrm>
            <a:custGeom>
              <a:avLst/>
              <a:gdLst/>
              <a:ahLst/>
              <a:cxnLst/>
              <a:rect l="l" t="t" r="r" b="b"/>
              <a:pathLst>
                <a:path w="71" h="22" extrusionOk="0">
                  <a:moveTo>
                    <a:pt x="48" y="0"/>
                  </a:moveTo>
                  <a:cubicBezTo>
                    <a:pt x="35" y="0"/>
                    <a:pt x="18" y="12"/>
                    <a:pt x="1" y="12"/>
                  </a:cubicBezTo>
                  <a:lnTo>
                    <a:pt x="39" y="12"/>
                  </a:lnTo>
                  <a:cubicBezTo>
                    <a:pt x="43" y="10"/>
                    <a:pt x="47" y="9"/>
                    <a:pt x="50" y="9"/>
                  </a:cubicBezTo>
                  <a:cubicBezTo>
                    <a:pt x="60" y="9"/>
                    <a:pt x="67" y="17"/>
                    <a:pt x="69" y="20"/>
                  </a:cubicBezTo>
                  <a:lnTo>
                    <a:pt x="69" y="20"/>
                  </a:lnTo>
                  <a:cubicBezTo>
                    <a:pt x="69" y="18"/>
                    <a:pt x="67" y="16"/>
                    <a:pt x="65" y="12"/>
                  </a:cubicBezTo>
                  <a:cubicBezTo>
                    <a:pt x="61" y="3"/>
                    <a:pt x="55" y="0"/>
                    <a:pt x="48" y="0"/>
                  </a:cubicBezTo>
                  <a:close/>
                  <a:moveTo>
                    <a:pt x="69" y="20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70" y="21"/>
                    <a:pt x="70" y="21"/>
                    <a:pt x="69" y="2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7" name="Google Shape;5207;p34"/>
            <p:cNvSpPr/>
            <p:nvPr/>
          </p:nvSpPr>
          <p:spPr>
            <a:xfrm rot="10800000">
              <a:off x="2382381" y="524729"/>
              <a:ext cx="50841" cy="47512"/>
            </a:xfrm>
            <a:custGeom>
              <a:avLst/>
              <a:gdLst/>
              <a:ahLst/>
              <a:cxnLst/>
              <a:rect l="l" t="t" r="r" b="b"/>
              <a:pathLst>
                <a:path w="336" h="314" extrusionOk="0">
                  <a:moveTo>
                    <a:pt x="203" y="1"/>
                  </a:moveTo>
                  <a:cubicBezTo>
                    <a:pt x="186" y="1"/>
                    <a:pt x="166" y="6"/>
                    <a:pt x="142" y="17"/>
                  </a:cubicBezTo>
                  <a:lnTo>
                    <a:pt x="117" y="17"/>
                  </a:lnTo>
                  <a:cubicBezTo>
                    <a:pt x="94" y="28"/>
                    <a:pt x="72" y="59"/>
                    <a:pt x="34" y="59"/>
                  </a:cubicBezTo>
                  <a:cubicBezTo>
                    <a:pt x="27" y="59"/>
                    <a:pt x="21" y="58"/>
                    <a:pt x="13" y="56"/>
                  </a:cubicBezTo>
                  <a:cubicBezTo>
                    <a:pt x="1" y="108"/>
                    <a:pt x="1" y="146"/>
                    <a:pt x="13" y="198"/>
                  </a:cubicBezTo>
                  <a:cubicBezTo>
                    <a:pt x="39" y="211"/>
                    <a:pt x="52" y="237"/>
                    <a:pt x="52" y="262"/>
                  </a:cubicBezTo>
                  <a:cubicBezTo>
                    <a:pt x="78" y="262"/>
                    <a:pt x="78" y="288"/>
                    <a:pt x="91" y="314"/>
                  </a:cubicBezTo>
                  <a:cubicBezTo>
                    <a:pt x="130" y="314"/>
                    <a:pt x="181" y="301"/>
                    <a:pt x="220" y="275"/>
                  </a:cubicBezTo>
                  <a:cubicBezTo>
                    <a:pt x="284" y="237"/>
                    <a:pt x="336" y="198"/>
                    <a:pt x="310" y="120"/>
                  </a:cubicBezTo>
                  <a:cubicBezTo>
                    <a:pt x="290" y="61"/>
                    <a:pt x="262" y="1"/>
                    <a:pt x="20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8" name="Google Shape;5208;p34"/>
            <p:cNvSpPr/>
            <p:nvPr/>
          </p:nvSpPr>
          <p:spPr>
            <a:xfrm rot="10800000">
              <a:off x="1086848" y="311984"/>
              <a:ext cx="199127" cy="128918"/>
            </a:xfrm>
            <a:custGeom>
              <a:avLst/>
              <a:gdLst/>
              <a:ahLst/>
              <a:cxnLst/>
              <a:rect l="l" t="t" r="r" b="b"/>
              <a:pathLst>
                <a:path w="1316" h="852" extrusionOk="0">
                  <a:moveTo>
                    <a:pt x="852" y="0"/>
                  </a:moveTo>
                  <a:lnTo>
                    <a:pt x="748" y="13"/>
                  </a:lnTo>
                  <a:cubicBezTo>
                    <a:pt x="658" y="13"/>
                    <a:pt x="568" y="52"/>
                    <a:pt x="503" y="129"/>
                  </a:cubicBezTo>
                  <a:lnTo>
                    <a:pt x="478" y="129"/>
                  </a:lnTo>
                  <a:cubicBezTo>
                    <a:pt x="400" y="129"/>
                    <a:pt x="387" y="194"/>
                    <a:pt x="375" y="232"/>
                  </a:cubicBezTo>
                  <a:cubicBezTo>
                    <a:pt x="362" y="284"/>
                    <a:pt x="349" y="336"/>
                    <a:pt x="336" y="374"/>
                  </a:cubicBezTo>
                  <a:lnTo>
                    <a:pt x="258" y="374"/>
                  </a:lnTo>
                  <a:cubicBezTo>
                    <a:pt x="218" y="363"/>
                    <a:pt x="187" y="358"/>
                    <a:pt x="162" y="358"/>
                  </a:cubicBezTo>
                  <a:cubicBezTo>
                    <a:pt x="100" y="358"/>
                    <a:pt x="76" y="394"/>
                    <a:pt x="39" y="477"/>
                  </a:cubicBezTo>
                  <a:cubicBezTo>
                    <a:pt x="1" y="581"/>
                    <a:pt x="26" y="684"/>
                    <a:pt x="91" y="774"/>
                  </a:cubicBezTo>
                  <a:cubicBezTo>
                    <a:pt x="149" y="784"/>
                    <a:pt x="200" y="852"/>
                    <a:pt x="266" y="852"/>
                  </a:cubicBezTo>
                  <a:cubicBezTo>
                    <a:pt x="287" y="852"/>
                    <a:pt x="310" y="845"/>
                    <a:pt x="336" y="826"/>
                  </a:cubicBezTo>
                  <a:cubicBezTo>
                    <a:pt x="393" y="778"/>
                    <a:pt x="472" y="751"/>
                    <a:pt x="546" y="751"/>
                  </a:cubicBezTo>
                  <a:cubicBezTo>
                    <a:pt x="571" y="751"/>
                    <a:pt x="596" y="754"/>
                    <a:pt x="620" y="761"/>
                  </a:cubicBezTo>
                  <a:cubicBezTo>
                    <a:pt x="671" y="774"/>
                    <a:pt x="736" y="774"/>
                    <a:pt x="787" y="774"/>
                  </a:cubicBezTo>
                  <a:cubicBezTo>
                    <a:pt x="852" y="774"/>
                    <a:pt x="852" y="722"/>
                    <a:pt x="852" y="684"/>
                  </a:cubicBezTo>
                  <a:lnTo>
                    <a:pt x="916" y="671"/>
                  </a:lnTo>
                  <a:lnTo>
                    <a:pt x="993" y="697"/>
                  </a:lnTo>
                  <a:lnTo>
                    <a:pt x="1019" y="671"/>
                  </a:lnTo>
                  <a:cubicBezTo>
                    <a:pt x="1019" y="645"/>
                    <a:pt x="1019" y="619"/>
                    <a:pt x="1019" y="581"/>
                  </a:cubicBezTo>
                  <a:cubicBezTo>
                    <a:pt x="1084" y="477"/>
                    <a:pt x="1097" y="349"/>
                    <a:pt x="1058" y="232"/>
                  </a:cubicBezTo>
                  <a:cubicBezTo>
                    <a:pt x="1047" y="201"/>
                    <a:pt x="1072" y="178"/>
                    <a:pt x="1109" y="178"/>
                  </a:cubicBezTo>
                  <a:cubicBezTo>
                    <a:pt x="1117" y="178"/>
                    <a:pt x="1126" y="179"/>
                    <a:pt x="1135" y="181"/>
                  </a:cubicBezTo>
                  <a:cubicBezTo>
                    <a:pt x="1151" y="185"/>
                    <a:pt x="1165" y="187"/>
                    <a:pt x="1178" y="187"/>
                  </a:cubicBezTo>
                  <a:cubicBezTo>
                    <a:pt x="1250" y="187"/>
                    <a:pt x="1283" y="130"/>
                    <a:pt x="1316" y="65"/>
                  </a:cubicBezTo>
                  <a:cubicBezTo>
                    <a:pt x="1296" y="45"/>
                    <a:pt x="1274" y="36"/>
                    <a:pt x="1251" y="36"/>
                  </a:cubicBezTo>
                  <a:cubicBezTo>
                    <a:pt x="1229" y="36"/>
                    <a:pt x="1206" y="45"/>
                    <a:pt x="1187" y="65"/>
                  </a:cubicBezTo>
                  <a:cubicBezTo>
                    <a:pt x="1142" y="123"/>
                    <a:pt x="1093" y="145"/>
                    <a:pt x="1043" y="145"/>
                  </a:cubicBezTo>
                  <a:cubicBezTo>
                    <a:pt x="993" y="145"/>
                    <a:pt x="942" y="123"/>
                    <a:pt x="890" y="91"/>
                  </a:cubicBezTo>
                  <a:cubicBezTo>
                    <a:pt x="865" y="65"/>
                    <a:pt x="839" y="39"/>
                    <a:pt x="85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9" name="Google Shape;5209;p34"/>
            <p:cNvSpPr/>
            <p:nvPr/>
          </p:nvSpPr>
          <p:spPr>
            <a:xfrm rot="10800000">
              <a:off x="2007733" y="62321"/>
              <a:ext cx="50841" cy="29657"/>
            </a:xfrm>
            <a:custGeom>
              <a:avLst/>
              <a:gdLst/>
              <a:ahLst/>
              <a:cxnLst/>
              <a:rect l="l" t="t" r="r" b="b"/>
              <a:pathLst>
                <a:path w="336" h="196" extrusionOk="0">
                  <a:moveTo>
                    <a:pt x="285" y="0"/>
                  </a:moveTo>
                  <a:cubicBezTo>
                    <a:pt x="267" y="0"/>
                    <a:pt x="247" y="8"/>
                    <a:pt x="232" y="15"/>
                  </a:cubicBezTo>
                  <a:lnTo>
                    <a:pt x="0" y="170"/>
                  </a:lnTo>
                  <a:lnTo>
                    <a:pt x="13" y="196"/>
                  </a:lnTo>
                  <a:cubicBezTo>
                    <a:pt x="78" y="196"/>
                    <a:pt x="168" y="196"/>
                    <a:pt x="232" y="183"/>
                  </a:cubicBezTo>
                  <a:cubicBezTo>
                    <a:pt x="284" y="170"/>
                    <a:pt x="310" y="144"/>
                    <a:pt x="323" y="106"/>
                  </a:cubicBezTo>
                  <a:cubicBezTo>
                    <a:pt x="336" y="80"/>
                    <a:pt x="336" y="41"/>
                    <a:pt x="323" y="15"/>
                  </a:cubicBezTo>
                  <a:cubicBezTo>
                    <a:pt x="312" y="4"/>
                    <a:pt x="299" y="0"/>
                    <a:pt x="28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0" name="Google Shape;5210;p34"/>
            <p:cNvSpPr/>
            <p:nvPr/>
          </p:nvSpPr>
          <p:spPr>
            <a:xfrm rot="10800000">
              <a:off x="1492668" y="128595"/>
              <a:ext cx="23453" cy="45545"/>
            </a:xfrm>
            <a:custGeom>
              <a:avLst/>
              <a:gdLst/>
              <a:ahLst/>
              <a:cxnLst/>
              <a:rect l="l" t="t" r="r" b="b"/>
              <a:pathLst>
                <a:path w="155" h="301" extrusionOk="0">
                  <a:moveTo>
                    <a:pt x="53" y="0"/>
                  </a:moveTo>
                  <a:cubicBezTo>
                    <a:pt x="48" y="0"/>
                    <a:pt x="43" y="2"/>
                    <a:pt x="39" y="4"/>
                  </a:cubicBezTo>
                  <a:cubicBezTo>
                    <a:pt x="0" y="4"/>
                    <a:pt x="0" y="43"/>
                    <a:pt x="0" y="68"/>
                  </a:cubicBezTo>
                  <a:cubicBezTo>
                    <a:pt x="13" y="133"/>
                    <a:pt x="26" y="184"/>
                    <a:pt x="26" y="249"/>
                  </a:cubicBezTo>
                  <a:cubicBezTo>
                    <a:pt x="26" y="288"/>
                    <a:pt x="52" y="300"/>
                    <a:pt x="90" y="300"/>
                  </a:cubicBezTo>
                  <a:cubicBezTo>
                    <a:pt x="129" y="300"/>
                    <a:pt x="155" y="262"/>
                    <a:pt x="155" y="223"/>
                  </a:cubicBezTo>
                  <a:cubicBezTo>
                    <a:pt x="155" y="159"/>
                    <a:pt x="90" y="107"/>
                    <a:pt x="90" y="43"/>
                  </a:cubicBezTo>
                  <a:cubicBezTo>
                    <a:pt x="90" y="22"/>
                    <a:pt x="73" y="0"/>
                    <a:pt x="5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1" name="Google Shape;5211;p34"/>
            <p:cNvSpPr/>
            <p:nvPr/>
          </p:nvSpPr>
          <p:spPr>
            <a:xfrm rot="10800000">
              <a:off x="1463313" y="538044"/>
              <a:ext cx="43124" cy="49177"/>
            </a:xfrm>
            <a:custGeom>
              <a:avLst/>
              <a:gdLst/>
              <a:ahLst/>
              <a:cxnLst/>
              <a:rect l="l" t="t" r="r" b="b"/>
              <a:pathLst>
                <a:path w="285" h="325" extrusionOk="0">
                  <a:moveTo>
                    <a:pt x="117" y="0"/>
                  </a:moveTo>
                  <a:cubicBezTo>
                    <a:pt x="91" y="0"/>
                    <a:pt x="65" y="13"/>
                    <a:pt x="65" y="39"/>
                  </a:cubicBezTo>
                  <a:cubicBezTo>
                    <a:pt x="104" y="91"/>
                    <a:pt x="65" y="116"/>
                    <a:pt x="0" y="116"/>
                  </a:cubicBezTo>
                  <a:cubicBezTo>
                    <a:pt x="39" y="207"/>
                    <a:pt x="168" y="219"/>
                    <a:pt x="181" y="323"/>
                  </a:cubicBezTo>
                  <a:cubicBezTo>
                    <a:pt x="181" y="323"/>
                    <a:pt x="188" y="324"/>
                    <a:pt x="199" y="324"/>
                  </a:cubicBezTo>
                  <a:cubicBezTo>
                    <a:pt x="221" y="324"/>
                    <a:pt x="258" y="318"/>
                    <a:pt x="284" y="284"/>
                  </a:cubicBezTo>
                  <a:cubicBezTo>
                    <a:pt x="181" y="271"/>
                    <a:pt x="194" y="181"/>
                    <a:pt x="168" y="116"/>
                  </a:cubicBezTo>
                  <a:cubicBezTo>
                    <a:pt x="155" y="78"/>
                    <a:pt x="142" y="39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2" name="Google Shape;5212;p34"/>
            <p:cNvSpPr/>
            <p:nvPr/>
          </p:nvSpPr>
          <p:spPr>
            <a:xfrm rot="10800000">
              <a:off x="1045843" y="114977"/>
              <a:ext cx="35256" cy="31776"/>
            </a:xfrm>
            <a:custGeom>
              <a:avLst/>
              <a:gdLst/>
              <a:ahLst/>
              <a:cxnLst/>
              <a:rect l="l" t="t" r="r" b="b"/>
              <a:pathLst>
                <a:path w="233" h="210" extrusionOk="0">
                  <a:moveTo>
                    <a:pt x="117" y="0"/>
                  </a:moveTo>
                  <a:cubicBezTo>
                    <a:pt x="81" y="0"/>
                    <a:pt x="54" y="28"/>
                    <a:pt x="26" y="55"/>
                  </a:cubicBezTo>
                  <a:cubicBezTo>
                    <a:pt x="13" y="119"/>
                    <a:pt x="1" y="184"/>
                    <a:pt x="91" y="210"/>
                  </a:cubicBezTo>
                  <a:cubicBezTo>
                    <a:pt x="97" y="203"/>
                    <a:pt x="104" y="200"/>
                    <a:pt x="110" y="200"/>
                  </a:cubicBezTo>
                  <a:cubicBezTo>
                    <a:pt x="117" y="200"/>
                    <a:pt x="123" y="203"/>
                    <a:pt x="129" y="210"/>
                  </a:cubicBezTo>
                  <a:cubicBezTo>
                    <a:pt x="129" y="184"/>
                    <a:pt x="155" y="158"/>
                    <a:pt x="181" y="145"/>
                  </a:cubicBezTo>
                  <a:cubicBezTo>
                    <a:pt x="194" y="94"/>
                    <a:pt x="233" y="68"/>
                    <a:pt x="168" y="16"/>
                  </a:cubicBezTo>
                  <a:cubicBezTo>
                    <a:pt x="149" y="5"/>
                    <a:pt x="133" y="0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3" name="Google Shape;5213;p34"/>
            <p:cNvSpPr/>
            <p:nvPr/>
          </p:nvSpPr>
          <p:spPr>
            <a:xfrm rot="10800000">
              <a:off x="1951143" y="108168"/>
              <a:ext cx="26631" cy="26480"/>
            </a:xfrm>
            <a:custGeom>
              <a:avLst/>
              <a:gdLst/>
              <a:ahLst/>
              <a:cxnLst/>
              <a:rect l="l" t="t" r="r" b="b"/>
              <a:pathLst>
                <a:path w="176" h="175" extrusionOk="0">
                  <a:moveTo>
                    <a:pt x="124" y="1"/>
                  </a:moveTo>
                  <a:cubicBezTo>
                    <a:pt x="21" y="1"/>
                    <a:pt x="72" y="117"/>
                    <a:pt x="21" y="156"/>
                  </a:cubicBezTo>
                  <a:cubicBezTo>
                    <a:pt x="2" y="169"/>
                    <a:pt x="0" y="173"/>
                    <a:pt x="5" y="173"/>
                  </a:cubicBezTo>
                  <a:cubicBezTo>
                    <a:pt x="11" y="173"/>
                    <a:pt x="29" y="166"/>
                    <a:pt x="34" y="166"/>
                  </a:cubicBezTo>
                  <a:cubicBezTo>
                    <a:pt x="36" y="166"/>
                    <a:pt x="36" y="166"/>
                    <a:pt x="34" y="168"/>
                  </a:cubicBezTo>
                  <a:cubicBezTo>
                    <a:pt x="48" y="172"/>
                    <a:pt x="60" y="174"/>
                    <a:pt x="72" y="174"/>
                  </a:cubicBezTo>
                  <a:cubicBezTo>
                    <a:pt x="132" y="174"/>
                    <a:pt x="152" y="122"/>
                    <a:pt x="163" y="78"/>
                  </a:cubicBezTo>
                  <a:cubicBezTo>
                    <a:pt x="176" y="39"/>
                    <a:pt x="163" y="1"/>
                    <a:pt x="12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4" name="Google Shape;5214;p34"/>
            <p:cNvSpPr/>
            <p:nvPr/>
          </p:nvSpPr>
          <p:spPr>
            <a:xfrm rot="10800000">
              <a:off x="1592079" y="255394"/>
              <a:ext cx="27539" cy="28295"/>
            </a:xfrm>
            <a:custGeom>
              <a:avLst/>
              <a:gdLst/>
              <a:ahLst/>
              <a:cxnLst/>
              <a:rect l="l" t="t" r="r" b="b"/>
              <a:pathLst>
                <a:path w="182" h="187" extrusionOk="0">
                  <a:moveTo>
                    <a:pt x="39" y="0"/>
                  </a:moveTo>
                  <a:cubicBezTo>
                    <a:pt x="26" y="0"/>
                    <a:pt x="14" y="10"/>
                    <a:pt x="14" y="19"/>
                  </a:cubicBezTo>
                  <a:cubicBezTo>
                    <a:pt x="1" y="83"/>
                    <a:pt x="52" y="135"/>
                    <a:pt x="78" y="173"/>
                  </a:cubicBezTo>
                  <a:cubicBezTo>
                    <a:pt x="78" y="186"/>
                    <a:pt x="117" y="186"/>
                    <a:pt x="130" y="186"/>
                  </a:cubicBezTo>
                  <a:cubicBezTo>
                    <a:pt x="142" y="186"/>
                    <a:pt x="168" y="173"/>
                    <a:pt x="181" y="135"/>
                  </a:cubicBezTo>
                  <a:cubicBezTo>
                    <a:pt x="130" y="109"/>
                    <a:pt x="130" y="32"/>
                    <a:pt x="52" y="6"/>
                  </a:cubicBezTo>
                  <a:cubicBezTo>
                    <a:pt x="48" y="2"/>
                    <a:pt x="44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5" name="Google Shape;5215;p34"/>
            <p:cNvSpPr/>
            <p:nvPr/>
          </p:nvSpPr>
          <p:spPr>
            <a:xfrm rot="10800000">
              <a:off x="2942235" y="72005"/>
              <a:ext cx="25572" cy="27236"/>
            </a:xfrm>
            <a:custGeom>
              <a:avLst/>
              <a:gdLst/>
              <a:ahLst/>
              <a:cxnLst/>
              <a:rect l="l" t="t" r="r" b="b"/>
              <a:pathLst>
                <a:path w="169" h="180" extrusionOk="0">
                  <a:moveTo>
                    <a:pt x="63" y="1"/>
                  </a:moveTo>
                  <a:cubicBezTo>
                    <a:pt x="55" y="1"/>
                    <a:pt x="47" y="4"/>
                    <a:pt x="39" y="12"/>
                  </a:cubicBezTo>
                  <a:cubicBezTo>
                    <a:pt x="0" y="50"/>
                    <a:pt x="39" y="63"/>
                    <a:pt x="39" y="76"/>
                  </a:cubicBezTo>
                  <a:cubicBezTo>
                    <a:pt x="78" y="115"/>
                    <a:pt x="117" y="154"/>
                    <a:pt x="168" y="179"/>
                  </a:cubicBezTo>
                  <a:cubicBezTo>
                    <a:pt x="142" y="128"/>
                    <a:pt x="142" y="76"/>
                    <a:pt x="104" y="25"/>
                  </a:cubicBezTo>
                  <a:cubicBezTo>
                    <a:pt x="95" y="16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6" name="Google Shape;5216;p34"/>
            <p:cNvSpPr/>
            <p:nvPr/>
          </p:nvSpPr>
          <p:spPr>
            <a:xfrm rot="10800000">
              <a:off x="2936486" y="64137"/>
              <a:ext cx="5901" cy="8020"/>
            </a:xfrm>
            <a:custGeom>
              <a:avLst/>
              <a:gdLst/>
              <a:ahLst/>
              <a:cxnLst/>
              <a:rect l="l" t="t" r="r" b="b"/>
              <a:pathLst>
                <a:path w="39" h="53" extrusionOk="0">
                  <a:moveTo>
                    <a:pt x="0" y="0"/>
                  </a:moveTo>
                  <a:cubicBezTo>
                    <a:pt x="0" y="13"/>
                    <a:pt x="13" y="39"/>
                    <a:pt x="39" y="52"/>
                  </a:cubicBezTo>
                  <a:cubicBezTo>
                    <a:pt x="26" y="26"/>
                    <a:pt x="13" y="13"/>
                    <a:pt x="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7" name="Google Shape;5217;p34"/>
            <p:cNvSpPr/>
            <p:nvPr/>
          </p:nvSpPr>
          <p:spPr>
            <a:xfrm rot="10800000">
              <a:off x="2598907" y="316371"/>
              <a:ext cx="425491" cy="356795"/>
            </a:xfrm>
            <a:custGeom>
              <a:avLst/>
              <a:gdLst/>
              <a:ahLst/>
              <a:cxnLst/>
              <a:rect l="l" t="t" r="r" b="b"/>
              <a:pathLst>
                <a:path w="2812" h="2358" extrusionOk="0">
                  <a:moveTo>
                    <a:pt x="607" y="491"/>
                  </a:moveTo>
                  <a:cubicBezTo>
                    <a:pt x="607" y="530"/>
                    <a:pt x="581" y="555"/>
                    <a:pt x="568" y="555"/>
                  </a:cubicBezTo>
                  <a:cubicBezTo>
                    <a:pt x="581" y="555"/>
                    <a:pt x="594" y="530"/>
                    <a:pt x="607" y="491"/>
                  </a:cubicBezTo>
                  <a:close/>
                  <a:moveTo>
                    <a:pt x="1277" y="607"/>
                  </a:moveTo>
                  <a:cubicBezTo>
                    <a:pt x="1290" y="620"/>
                    <a:pt x="1316" y="620"/>
                    <a:pt x="1329" y="620"/>
                  </a:cubicBezTo>
                  <a:lnTo>
                    <a:pt x="1277" y="620"/>
                  </a:lnTo>
                  <a:lnTo>
                    <a:pt x="1277" y="607"/>
                  </a:lnTo>
                  <a:close/>
                  <a:moveTo>
                    <a:pt x="336" y="1626"/>
                  </a:moveTo>
                  <a:cubicBezTo>
                    <a:pt x="387" y="1664"/>
                    <a:pt x="413" y="1729"/>
                    <a:pt x="478" y="1755"/>
                  </a:cubicBezTo>
                  <a:cubicBezTo>
                    <a:pt x="413" y="1742"/>
                    <a:pt x="387" y="1677"/>
                    <a:pt x="336" y="1639"/>
                  </a:cubicBezTo>
                  <a:lnTo>
                    <a:pt x="336" y="1626"/>
                  </a:lnTo>
                  <a:close/>
                  <a:moveTo>
                    <a:pt x="607" y="1"/>
                  </a:moveTo>
                  <a:lnTo>
                    <a:pt x="542" y="40"/>
                  </a:lnTo>
                  <a:lnTo>
                    <a:pt x="581" y="143"/>
                  </a:lnTo>
                  <a:lnTo>
                    <a:pt x="632" y="272"/>
                  </a:lnTo>
                  <a:cubicBezTo>
                    <a:pt x="658" y="297"/>
                    <a:pt x="658" y="336"/>
                    <a:pt x="697" y="336"/>
                  </a:cubicBezTo>
                  <a:cubicBezTo>
                    <a:pt x="761" y="414"/>
                    <a:pt x="697" y="452"/>
                    <a:pt x="645" y="491"/>
                  </a:cubicBezTo>
                  <a:lnTo>
                    <a:pt x="607" y="491"/>
                  </a:lnTo>
                  <a:cubicBezTo>
                    <a:pt x="580" y="477"/>
                    <a:pt x="549" y="457"/>
                    <a:pt x="526" y="457"/>
                  </a:cubicBezTo>
                  <a:cubicBezTo>
                    <a:pt x="505" y="457"/>
                    <a:pt x="491" y="474"/>
                    <a:pt x="491" y="530"/>
                  </a:cubicBezTo>
                  <a:cubicBezTo>
                    <a:pt x="465" y="530"/>
                    <a:pt x="439" y="542"/>
                    <a:pt x="426" y="542"/>
                  </a:cubicBezTo>
                  <a:cubicBezTo>
                    <a:pt x="392" y="565"/>
                    <a:pt x="378" y="609"/>
                    <a:pt x="338" y="609"/>
                  </a:cubicBezTo>
                  <a:cubicBezTo>
                    <a:pt x="334" y="609"/>
                    <a:pt x="328" y="608"/>
                    <a:pt x="323" y="607"/>
                  </a:cubicBezTo>
                  <a:cubicBezTo>
                    <a:pt x="271" y="581"/>
                    <a:pt x="323" y="517"/>
                    <a:pt x="297" y="478"/>
                  </a:cubicBezTo>
                  <a:cubicBezTo>
                    <a:pt x="284" y="478"/>
                    <a:pt x="271" y="478"/>
                    <a:pt x="271" y="465"/>
                  </a:cubicBezTo>
                  <a:cubicBezTo>
                    <a:pt x="246" y="465"/>
                    <a:pt x="233" y="452"/>
                    <a:pt x="233" y="439"/>
                  </a:cubicBezTo>
                  <a:lnTo>
                    <a:pt x="194" y="439"/>
                  </a:lnTo>
                  <a:cubicBezTo>
                    <a:pt x="194" y="426"/>
                    <a:pt x="194" y="414"/>
                    <a:pt x="194" y="414"/>
                  </a:cubicBezTo>
                  <a:cubicBezTo>
                    <a:pt x="155" y="414"/>
                    <a:pt x="129" y="439"/>
                    <a:pt x="104" y="439"/>
                  </a:cubicBezTo>
                  <a:cubicBezTo>
                    <a:pt x="1" y="452"/>
                    <a:pt x="26" y="504"/>
                    <a:pt x="78" y="555"/>
                  </a:cubicBezTo>
                  <a:lnTo>
                    <a:pt x="155" y="568"/>
                  </a:lnTo>
                  <a:cubicBezTo>
                    <a:pt x="181" y="633"/>
                    <a:pt x="284" y="633"/>
                    <a:pt x="258" y="736"/>
                  </a:cubicBezTo>
                  <a:cubicBezTo>
                    <a:pt x="142" y="813"/>
                    <a:pt x="117" y="865"/>
                    <a:pt x="168" y="968"/>
                  </a:cubicBezTo>
                  <a:lnTo>
                    <a:pt x="168" y="1032"/>
                  </a:lnTo>
                  <a:cubicBezTo>
                    <a:pt x="129" y="1032"/>
                    <a:pt x="91" y="1045"/>
                    <a:pt x="129" y="1097"/>
                  </a:cubicBezTo>
                  <a:cubicBezTo>
                    <a:pt x="220" y="1161"/>
                    <a:pt x="220" y="1277"/>
                    <a:pt x="129" y="1342"/>
                  </a:cubicBezTo>
                  <a:cubicBezTo>
                    <a:pt x="117" y="1368"/>
                    <a:pt x="104" y="1394"/>
                    <a:pt x="104" y="1432"/>
                  </a:cubicBezTo>
                  <a:cubicBezTo>
                    <a:pt x="194" y="1484"/>
                    <a:pt x="155" y="1587"/>
                    <a:pt x="194" y="1664"/>
                  </a:cubicBezTo>
                  <a:cubicBezTo>
                    <a:pt x="168" y="1664"/>
                    <a:pt x="168" y="1677"/>
                    <a:pt x="194" y="1690"/>
                  </a:cubicBezTo>
                  <a:cubicBezTo>
                    <a:pt x="207" y="1690"/>
                    <a:pt x="220" y="1690"/>
                    <a:pt x="233" y="1677"/>
                  </a:cubicBezTo>
                  <a:lnTo>
                    <a:pt x="297" y="1651"/>
                  </a:lnTo>
                  <a:cubicBezTo>
                    <a:pt x="336" y="1677"/>
                    <a:pt x="362" y="1729"/>
                    <a:pt x="362" y="1780"/>
                  </a:cubicBezTo>
                  <a:lnTo>
                    <a:pt x="413" y="1819"/>
                  </a:lnTo>
                  <a:cubicBezTo>
                    <a:pt x="400" y="1832"/>
                    <a:pt x="387" y="1858"/>
                    <a:pt x="400" y="1871"/>
                  </a:cubicBezTo>
                  <a:cubicBezTo>
                    <a:pt x="400" y="1884"/>
                    <a:pt x="400" y="1884"/>
                    <a:pt x="400" y="1896"/>
                  </a:cubicBezTo>
                  <a:cubicBezTo>
                    <a:pt x="323" y="1948"/>
                    <a:pt x="349" y="2000"/>
                    <a:pt x="387" y="2064"/>
                  </a:cubicBezTo>
                  <a:cubicBezTo>
                    <a:pt x="452" y="2064"/>
                    <a:pt x="503" y="2051"/>
                    <a:pt x="568" y="2025"/>
                  </a:cubicBezTo>
                  <a:cubicBezTo>
                    <a:pt x="529" y="1974"/>
                    <a:pt x="452" y="1987"/>
                    <a:pt x="439" y="1922"/>
                  </a:cubicBezTo>
                  <a:cubicBezTo>
                    <a:pt x="465" y="1871"/>
                    <a:pt x="503" y="1819"/>
                    <a:pt x="555" y="1780"/>
                  </a:cubicBezTo>
                  <a:cubicBezTo>
                    <a:pt x="632" y="1884"/>
                    <a:pt x="607" y="2025"/>
                    <a:pt x="697" y="2129"/>
                  </a:cubicBezTo>
                  <a:lnTo>
                    <a:pt x="723" y="2129"/>
                  </a:lnTo>
                  <a:cubicBezTo>
                    <a:pt x="761" y="2090"/>
                    <a:pt x="736" y="2025"/>
                    <a:pt x="748" y="1987"/>
                  </a:cubicBezTo>
                  <a:lnTo>
                    <a:pt x="800" y="1987"/>
                  </a:lnTo>
                  <a:cubicBezTo>
                    <a:pt x="832" y="2027"/>
                    <a:pt x="880" y="2047"/>
                    <a:pt x="926" y="2047"/>
                  </a:cubicBezTo>
                  <a:cubicBezTo>
                    <a:pt x="954" y="2047"/>
                    <a:pt x="982" y="2040"/>
                    <a:pt x="1006" y="2025"/>
                  </a:cubicBezTo>
                  <a:cubicBezTo>
                    <a:pt x="1013" y="2022"/>
                    <a:pt x="1021" y="2020"/>
                    <a:pt x="1029" y="2020"/>
                  </a:cubicBezTo>
                  <a:cubicBezTo>
                    <a:pt x="1051" y="2020"/>
                    <a:pt x="1074" y="2032"/>
                    <a:pt x="1084" y="2051"/>
                  </a:cubicBezTo>
                  <a:lnTo>
                    <a:pt x="1174" y="2348"/>
                  </a:lnTo>
                  <a:cubicBezTo>
                    <a:pt x="1180" y="2354"/>
                    <a:pt x="1190" y="2357"/>
                    <a:pt x="1200" y="2357"/>
                  </a:cubicBezTo>
                  <a:cubicBezTo>
                    <a:pt x="1209" y="2357"/>
                    <a:pt x="1219" y="2354"/>
                    <a:pt x="1226" y="2348"/>
                  </a:cubicBezTo>
                  <a:lnTo>
                    <a:pt x="1213" y="2232"/>
                  </a:lnTo>
                  <a:lnTo>
                    <a:pt x="1238" y="2193"/>
                  </a:lnTo>
                  <a:cubicBezTo>
                    <a:pt x="1226" y="2141"/>
                    <a:pt x="1226" y="2077"/>
                    <a:pt x="1277" y="2064"/>
                  </a:cubicBezTo>
                  <a:cubicBezTo>
                    <a:pt x="1367" y="2051"/>
                    <a:pt x="1380" y="1948"/>
                    <a:pt x="1458" y="1922"/>
                  </a:cubicBezTo>
                  <a:cubicBezTo>
                    <a:pt x="1471" y="1961"/>
                    <a:pt x="1509" y="1987"/>
                    <a:pt x="1522" y="2025"/>
                  </a:cubicBezTo>
                  <a:cubicBezTo>
                    <a:pt x="1548" y="2064"/>
                    <a:pt x="1561" y="2103"/>
                    <a:pt x="1587" y="2141"/>
                  </a:cubicBezTo>
                  <a:cubicBezTo>
                    <a:pt x="1596" y="2161"/>
                    <a:pt x="1614" y="2189"/>
                    <a:pt x="1645" y="2189"/>
                  </a:cubicBezTo>
                  <a:cubicBezTo>
                    <a:pt x="1654" y="2189"/>
                    <a:pt x="1665" y="2186"/>
                    <a:pt x="1677" y="2180"/>
                  </a:cubicBezTo>
                  <a:cubicBezTo>
                    <a:pt x="1716" y="2154"/>
                    <a:pt x="1690" y="2116"/>
                    <a:pt x="1677" y="2090"/>
                  </a:cubicBezTo>
                  <a:cubicBezTo>
                    <a:pt x="1651" y="2064"/>
                    <a:pt x="1625" y="1987"/>
                    <a:pt x="1587" y="1948"/>
                  </a:cubicBezTo>
                  <a:cubicBezTo>
                    <a:pt x="1535" y="1884"/>
                    <a:pt x="1548" y="1793"/>
                    <a:pt x="1612" y="1742"/>
                  </a:cubicBezTo>
                  <a:cubicBezTo>
                    <a:pt x="1632" y="1718"/>
                    <a:pt x="1650" y="1709"/>
                    <a:pt x="1666" y="1709"/>
                  </a:cubicBezTo>
                  <a:cubicBezTo>
                    <a:pt x="1702" y="1709"/>
                    <a:pt x="1732" y="1754"/>
                    <a:pt x="1767" y="1780"/>
                  </a:cubicBezTo>
                  <a:cubicBezTo>
                    <a:pt x="1788" y="1802"/>
                    <a:pt x="1802" y="1811"/>
                    <a:pt x="1814" y="1811"/>
                  </a:cubicBezTo>
                  <a:cubicBezTo>
                    <a:pt x="1824" y="1811"/>
                    <a:pt x="1833" y="1805"/>
                    <a:pt x="1844" y="1793"/>
                  </a:cubicBezTo>
                  <a:cubicBezTo>
                    <a:pt x="1870" y="1767"/>
                    <a:pt x="1844" y="1716"/>
                    <a:pt x="1819" y="1703"/>
                  </a:cubicBezTo>
                  <a:cubicBezTo>
                    <a:pt x="1767" y="1664"/>
                    <a:pt x="1716" y="1626"/>
                    <a:pt x="1754" y="1548"/>
                  </a:cubicBezTo>
                  <a:cubicBezTo>
                    <a:pt x="1819" y="1497"/>
                    <a:pt x="1909" y="1458"/>
                    <a:pt x="1999" y="1458"/>
                  </a:cubicBezTo>
                  <a:cubicBezTo>
                    <a:pt x="2077" y="1458"/>
                    <a:pt x="2141" y="1432"/>
                    <a:pt x="2193" y="1394"/>
                  </a:cubicBezTo>
                  <a:cubicBezTo>
                    <a:pt x="2249" y="1348"/>
                    <a:pt x="2296" y="1326"/>
                    <a:pt x="2338" y="1326"/>
                  </a:cubicBezTo>
                  <a:cubicBezTo>
                    <a:pt x="2402" y="1326"/>
                    <a:pt x="2450" y="1377"/>
                    <a:pt x="2489" y="1471"/>
                  </a:cubicBezTo>
                  <a:cubicBezTo>
                    <a:pt x="2502" y="1497"/>
                    <a:pt x="2528" y="1510"/>
                    <a:pt x="2554" y="1510"/>
                  </a:cubicBezTo>
                  <a:cubicBezTo>
                    <a:pt x="2515" y="1355"/>
                    <a:pt x="2515" y="1355"/>
                    <a:pt x="2644" y="1303"/>
                  </a:cubicBezTo>
                  <a:cubicBezTo>
                    <a:pt x="2644" y="1290"/>
                    <a:pt x="2657" y="1265"/>
                    <a:pt x="2657" y="1252"/>
                  </a:cubicBezTo>
                  <a:cubicBezTo>
                    <a:pt x="2760" y="1200"/>
                    <a:pt x="2760" y="1200"/>
                    <a:pt x="2773" y="1084"/>
                  </a:cubicBezTo>
                  <a:cubicBezTo>
                    <a:pt x="2773" y="1084"/>
                    <a:pt x="2786" y="1084"/>
                    <a:pt x="2786" y="1071"/>
                  </a:cubicBezTo>
                  <a:cubicBezTo>
                    <a:pt x="2812" y="916"/>
                    <a:pt x="2799" y="891"/>
                    <a:pt x="2618" y="878"/>
                  </a:cubicBezTo>
                  <a:cubicBezTo>
                    <a:pt x="2612" y="871"/>
                    <a:pt x="2605" y="868"/>
                    <a:pt x="2600" y="868"/>
                  </a:cubicBezTo>
                  <a:cubicBezTo>
                    <a:pt x="2596" y="868"/>
                    <a:pt x="2592" y="871"/>
                    <a:pt x="2592" y="878"/>
                  </a:cubicBezTo>
                  <a:cubicBezTo>
                    <a:pt x="2551" y="853"/>
                    <a:pt x="2511" y="844"/>
                    <a:pt x="2470" y="844"/>
                  </a:cubicBezTo>
                  <a:cubicBezTo>
                    <a:pt x="2446" y="844"/>
                    <a:pt x="2423" y="847"/>
                    <a:pt x="2399" y="852"/>
                  </a:cubicBezTo>
                  <a:cubicBezTo>
                    <a:pt x="2386" y="865"/>
                    <a:pt x="2373" y="865"/>
                    <a:pt x="2360" y="865"/>
                  </a:cubicBezTo>
                  <a:cubicBezTo>
                    <a:pt x="2347" y="916"/>
                    <a:pt x="2270" y="891"/>
                    <a:pt x="2257" y="916"/>
                  </a:cubicBezTo>
                  <a:cubicBezTo>
                    <a:pt x="2193" y="1058"/>
                    <a:pt x="2064" y="1084"/>
                    <a:pt x="1935" y="1110"/>
                  </a:cubicBezTo>
                  <a:cubicBezTo>
                    <a:pt x="1922" y="1084"/>
                    <a:pt x="1896" y="1084"/>
                    <a:pt x="1922" y="1058"/>
                  </a:cubicBezTo>
                  <a:cubicBezTo>
                    <a:pt x="1948" y="1032"/>
                    <a:pt x="1948" y="994"/>
                    <a:pt x="1922" y="994"/>
                  </a:cubicBezTo>
                  <a:cubicBezTo>
                    <a:pt x="1914" y="995"/>
                    <a:pt x="1906" y="995"/>
                    <a:pt x="1899" y="995"/>
                  </a:cubicBezTo>
                  <a:cubicBezTo>
                    <a:pt x="1784" y="995"/>
                    <a:pt x="1818" y="900"/>
                    <a:pt x="1806" y="839"/>
                  </a:cubicBezTo>
                  <a:cubicBezTo>
                    <a:pt x="1844" y="800"/>
                    <a:pt x="1896" y="775"/>
                    <a:pt x="1896" y="723"/>
                  </a:cubicBezTo>
                  <a:cubicBezTo>
                    <a:pt x="1844" y="723"/>
                    <a:pt x="1801" y="740"/>
                    <a:pt x="1753" y="740"/>
                  </a:cubicBezTo>
                  <a:cubicBezTo>
                    <a:pt x="1741" y="740"/>
                    <a:pt x="1728" y="738"/>
                    <a:pt x="1716" y="736"/>
                  </a:cubicBezTo>
                  <a:cubicBezTo>
                    <a:pt x="1703" y="697"/>
                    <a:pt x="1651" y="671"/>
                    <a:pt x="1651" y="633"/>
                  </a:cubicBezTo>
                  <a:cubicBezTo>
                    <a:pt x="1690" y="633"/>
                    <a:pt x="1728" y="633"/>
                    <a:pt x="1728" y="581"/>
                  </a:cubicBezTo>
                  <a:cubicBezTo>
                    <a:pt x="1728" y="547"/>
                    <a:pt x="1705" y="547"/>
                    <a:pt x="1683" y="547"/>
                  </a:cubicBezTo>
                  <a:cubicBezTo>
                    <a:pt x="1671" y="547"/>
                    <a:pt x="1660" y="547"/>
                    <a:pt x="1651" y="542"/>
                  </a:cubicBezTo>
                  <a:lnTo>
                    <a:pt x="1625" y="542"/>
                  </a:lnTo>
                  <a:lnTo>
                    <a:pt x="1625" y="465"/>
                  </a:lnTo>
                  <a:cubicBezTo>
                    <a:pt x="1625" y="452"/>
                    <a:pt x="1625" y="452"/>
                    <a:pt x="1625" y="439"/>
                  </a:cubicBezTo>
                  <a:cubicBezTo>
                    <a:pt x="1677" y="426"/>
                    <a:pt x="1728" y="401"/>
                    <a:pt x="1690" y="349"/>
                  </a:cubicBezTo>
                  <a:cubicBezTo>
                    <a:pt x="1677" y="337"/>
                    <a:pt x="1666" y="332"/>
                    <a:pt x="1657" y="332"/>
                  </a:cubicBezTo>
                  <a:cubicBezTo>
                    <a:pt x="1626" y="332"/>
                    <a:pt x="1609" y="381"/>
                    <a:pt x="1599" y="401"/>
                  </a:cubicBezTo>
                  <a:cubicBezTo>
                    <a:pt x="1574" y="414"/>
                    <a:pt x="1561" y="426"/>
                    <a:pt x="1548" y="426"/>
                  </a:cubicBezTo>
                  <a:cubicBezTo>
                    <a:pt x="1458" y="452"/>
                    <a:pt x="1458" y="491"/>
                    <a:pt x="1509" y="542"/>
                  </a:cubicBezTo>
                  <a:lnTo>
                    <a:pt x="1445" y="530"/>
                  </a:lnTo>
                  <a:lnTo>
                    <a:pt x="1354" y="491"/>
                  </a:lnTo>
                  <a:cubicBezTo>
                    <a:pt x="1316" y="452"/>
                    <a:pt x="1277" y="426"/>
                    <a:pt x="1329" y="375"/>
                  </a:cubicBezTo>
                  <a:cubicBezTo>
                    <a:pt x="1342" y="349"/>
                    <a:pt x="1342" y="336"/>
                    <a:pt x="1354" y="310"/>
                  </a:cubicBezTo>
                  <a:cubicBezTo>
                    <a:pt x="1354" y="285"/>
                    <a:pt x="1354" y="272"/>
                    <a:pt x="1380" y="259"/>
                  </a:cubicBezTo>
                  <a:cubicBezTo>
                    <a:pt x="1380" y="246"/>
                    <a:pt x="1380" y="246"/>
                    <a:pt x="1393" y="233"/>
                  </a:cubicBezTo>
                  <a:cubicBezTo>
                    <a:pt x="1380" y="207"/>
                    <a:pt x="1393" y="181"/>
                    <a:pt x="1406" y="169"/>
                  </a:cubicBezTo>
                  <a:cubicBezTo>
                    <a:pt x="1380" y="143"/>
                    <a:pt x="1406" y="117"/>
                    <a:pt x="1406" y="91"/>
                  </a:cubicBezTo>
                  <a:cubicBezTo>
                    <a:pt x="1342" y="91"/>
                    <a:pt x="1342" y="156"/>
                    <a:pt x="1329" y="194"/>
                  </a:cubicBezTo>
                  <a:cubicBezTo>
                    <a:pt x="1290" y="272"/>
                    <a:pt x="1277" y="362"/>
                    <a:pt x="1161" y="362"/>
                  </a:cubicBezTo>
                  <a:cubicBezTo>
                    <a:pt x="1148" y="362"/>
                    <a:pt x="1161" y="401"/>
                    <a:pt x="1187" y="414"/>
                  </a:cubicBezTo>
                  <a:cubicBezTo>
                    <a:pt x="1178" y="415"/>
                    <a:pt x="1169" y="416"/>
                    <a:pt x="1159" y="416"/>
                  </a:cubicBezTo>
                  <a:cubicBezTo>
                    <a:pt x="1118" y="416"/>
                    <a:pt x="1078" y="403"/>
                    <a:pt x="1039" y="403"/>
                  </a:cubicBezTo>
                  <a:cubicBezTo>
                    <a:pt x="1014" y="403"/>
                    <a:pt x="990" y="408"/>
                    <a:pt x="968" y="426"/>
                  </a:cubicBezTo>
                  <a:lnTo>
                    <a:pt x="903" y="414"/>
                  </a:lnTo>
                  <a:cubicBezTo>
                    <a:pt x="787" y="414"/>
                    <a:pt x="761" y="310"/>
                    <a:pt x="697" y="246"/>
                  </a:cubicBezTo>
                  <a:lnTo>
                    <a:pt x="697" y="130"/>
                  </a:lnTo>
                  <a:cubicBezTo>
                    <a:pt x="710" y="52"/>
                    <a:pt x="658" y="27"/>
                    <a:pt x="607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8" name="Google Shape;5218;p34"/>
            <p:cNvSpPr/>
            <p:nvPr/>
          </p:nvSpPr>
          <p:spPr>
            <a:xfrm rot="10800000">
              <a:off x="2885645" y="293827"/>
              <a:ext cx="26782" cy="37828"/>
            </a:xfrm>
            <a:custGeom>
              <a:avLst/>
              <a:gdLst/>
              <a:ahLst/>
              <a:cxnLst/>
              <a:rect l="l" t="t" r="r" b="b"/>
              <a:pathLst>
                <a:path w="177" h="250" extrusionOk="0">
                  <a:moveTo>
                    <a:pt x="124" y="0"/>
                  </a:moveTo>
                  <a:lnTo>
                    <a:pt x="124" y="0"/>
                  </a:lnTo>
                  <a:cubicBezTo>
                    <a:pt x="60" y="26"/>
                    <a:pt x="60" y="104"/>
                    <a:pt x="8" y="129"/>
                  </a:cubicBezTo>
                  <a:cubicBezTo>
                    <a:pt x="20" y="164"/>
                    <a:pt x="1" y="250"/>
                    <a:pt x="78" y="250"/>
                  </a:cubicBezTo>
                  <a:cubicBezTo>
                    <a:pt x="88" y="250"/>
                    <a:pt x="99" y="248"/>
                    <a:pt x="112" y="245"/>
                  </a:cubicBezTo>
                  <a:cubicBezTo>
                    <a:pt x="112" y="168"/>
                    <a:pt x="176" y="91"/>
                    <a:pt x="12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9" name="Google Shape;5219;p34"/>
            <p:cNvSpPr/>
            <p:nvPr/>
          </p:nvSpPr>
          <p:spPr>
            <a:xfrm rot="10800000">
              <a:off x="1221365" y="127385"/>
              <a:ext cx="27539" cy="24815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58" y="0"/>
                  </a:moveTo>
                  <a:cubicBezTo>
                    <a:pt x="20" y="0"/>
                    <a:pt x="10" y="39"/>
                    <a:pt x="1" y="78"/>
                  </a:cubicBezTo>
                  <a:cubicBezTo>
                    <a:pt x="1" y="129"/>
                    <a:pt x="24" y="164"/>
                    <a:pt x="72" y="164"/>
                  </a:cubicBezTo>
                  <a:cubicBezTo>
                    <a:pt x="85" y="164"/>
                    <a:pt x="100" y="161"/>
                    <a:pt x="117" y="155"/>
                  </a:cubicBezTo>
                  <a:cubicBezTo>
                    <a:pt x="181" y="117"/>
                    <a:pt x="130" y="52"/>
                    <a:pt x="104" y="14"/>
                  </a:cubicBezTo>
                  <a:cubicBezTo>
                    <a:pt x="85" y="4"/>
                    <a:pt x="70" y="0"/>
                    <a:pt x="5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0" name="Google Shape;5220;p34"/>
            <p:cNvSpPr/>
            <p:nvPr/>
          </p:nvSpPr>
          <p:spPr>
            <a:xfrm rot="10800000">
              <a:off x="1340448" y="99392"/>
              <a:ext cx="37223" cy="21486"/>
            </a:xfrm>
            <a:custGeom>
              <a:avLst/>
              <a:gdLst/>
              <a:ahLst/>
              <a:cxnLst/>
              <a:rect l="l" t="t" r="r" b="b"/>
              <a:pathLst>
                <a:path w="246" h="142" extrusionOk="0">
                  <a:moveTo>
                    <a:pt x="78" y="0"/>
                  </a:moveTo>
                  <a:cubicBezTo>
                    <a:pt x="39" y="13"/>
                    <a:pt x="1" y="39"/>
                    <a:pt x="13" y="90"/>
                  </a:cubicBezTo>
                  <a:cubicBezTo>
                    <a:pt x="22" y="125"/>
                    <a:pt x="36" y="136"/>
                    <a:pt x="56" y="136"/>
                  </a:cubicBezTo>
                  <a:cubicBezTo>
                    <a:pt x="66" y="136"/>
                    <a:pt x="78" y="133"/>
                    <a:pt x="91" y="129"/>
                  </a:cubicBezTo>
                  <a:cubicBezTo>
                    <a:pt x="103" y="102"/>
                    <a:pt x="114" y="92"/>
                    <a:pt x="126" y="92"/>
                  </a:cubicBezTo>
                  <a:cubicBezTo>
                    <a:pt x="153" y="92"/>
                    <a:pt x="180" y="142"/>
                    <a:pt x="207" y="142"/>
                  </a:cubicBezTo>
                  <a:lnTo>
                    <a:pt x="246" y="116"/>
                  </a:lnTo>
                  <a:cubicBezTo>
                    <a:pt x="246" y="77"/>
                    <a:pt x="220" y="26"/>
                    <a:pt x="181" y="26"/>
                  </a:cubicBezTo>
                  <a:cubicBezTo>
                    <a:pt x="142" y="13"/>
                    <a:pt x="104" y="26"/>
                    <a:pt x="7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1" name="Google Shape;5221;p34"/>
            <p:cNvSpPr/>
            <p:nvPr/>
          </p:nvSpPr>
          <p:spPr>
            <a:xfrm rot="10800000">
              <a:off x="1707228" y="269012"/>
              <a:ext cx="21638" cy="19671"/>
            </a:xfrm>
            <a:custGeom>
              <a:avLst/>
              <a:gdLst/>
              <a:ahLst/>
              <a:cxnLst/>
              <a:rect l="l" t="t" r="r" b="b"/>
              <a:pathLst>
                <a:path w="143" h="130" extrusionOk="0">
                  <a:moveTo>
                    <a:pt x="91" y="0"/>
                  </a:moveTo>
                  <a:cubicBezTo>
                    <a:pt x="26" y="13"/>
                    <a:pt x="1" y="26"/>
                    <a:pt x="13" y="65"/>
                  </a:cubicBezTo>
                  <a:cubicBezTo>
                    <a:pt x="13" y="103"/>
                    <a:pt x="39" y="129"/>
                    <a:pt x="91" y="129"/>
                  </a:cubicBezTo>
                  <a:cubicBezTo>
                    <a:pt x="117" y="129"/>
                    <a:pt x="142" y="103"/>
                    <a:pt x="142" y="65"/>
                  </a:cubicBezTo>
                  <a:cubicBezTo>
                    <a:pt x="142" y="26"/>
                    <a:pt x="104" y="0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2" name="Google Shape;5222;p34"/>
            <p:cNvSpPr/>
            <p:nvPr/>
          </p:nvSpPr>
          <p:spPr>
            <a:xfrm rot="10800000">
              <a:off x="934629" y="450586"/>
              <a:ext cx="21638" cy="23453"/>
            </a:xfrm>
            <a:custGeom>
              <a:avLst/>
              <a:gdLst/>
              <a:ahLst/>
              <a:cxnLst/>
              <a:rect l="l" t="t" r="r" b="b"/>
              <a:pathLst>
                <a:path w="143" h="155" extrusionOk="0">
                  <a:moveTo>
                    <a:pt x="52" y="0"/>
                  </a:moveTo>
                  <a:cubicBezTo>
                    <a:pt x="14" y="39"/>
                    <a:pt x="1" y="90"/>
                    <a:pt x="14" y="142"/>
                  </a:cubicBezTo>
                  <a:lnTo>
                    <a:pt x="104" y="155"/>
                  </a:lnTo>
                  <a:cubicBezTo>
                    <a:pt x="143" y="116"/>
                    <a:pt x="143" y="52"/>
                    <a:pt x="104" y="13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3" name="Google Shape;5223;p34"/>
            <p:cNvSpPr/>
            <p:nvPr/>
          </p:nvSpPr>
          <p:spPr>
            <a:xfrm rot="10800000">
              <a:off x="1275989" y="99089"/>
              <a:ext cx="21638" cy="35558"/>
            </a:xfrm>
            <a:custGeom>
              <a:avLst/>
              <a:gdLst/>
              <a:ahLst/>
              <a:cxnLst/>
              <a:rect l="l" t="t" r="r" b="b"/>
              <a:pathLst>
                <a:path w="143" h="235" extrusionOk="0">
                  <a:moveTo>
                    <a:pt x="90" y="1"/>
                  </a:moveTo>
                  <a:cubicBezTo>
                    <a:pt x="39" y="65"/>
                    <a:pt x="13" y="143"/>
                    <a:pt x="0" y="233"/>
                  </a:cubicBezTo>
                  <a:cubicBezTo>
                    <a:pt x="7" y="234"/>
                    <a:pt x="13" y="234"/>
                    <a:pt x="19" y="234"/>
                  </a:cubicBezTo>
                  <a:cubicBezTo>
                    <a:pt x="113" y="234"/>
                    <a:pt x="92" y="140"/>
                    <a:pt x="116" y="91"/>
                  </a:cubicBezTo>
                  <a:lnTo>
                    <a:pt x="142" y="52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4" name="Google Shape;5224;p34"/>
            <p:cNvSpPr/>
            <p:nvPr/>
          </p:nvSpPr>
          <p:spPr>
            <a:xfrm rot="10800000">
              <a:off x="2606777" y="364641"/>
              <a:ext cx="19519" cy="17704"/>
            </a:xfrm>
            <a:custGeom>
              <a:avLst/>
              <a:gdLst/>
              <a:ahLst/>
              <a:cxnLst/>
              <a:rect l="l" t="t" r="r" b="b"/>
              <a:pathLst>
                <a:path w="129" h="117" extrusionOk="0">
                  <a:moveTo>
                    <a:pt x="77" y="0"/>
                  </a:moveTo>
                  <a:cubicBezTo>
                    <a:pt x="39" y="0"/>
                    <a:pt x="13" y="26"/>
                    <a:pt x="13" y="65"/>
                  </a:cubicBezTo>
                  <a:cubicBezTo>
                    <a:pt x="0" y="90"/>
                    <a:pt x="26" y="116"/>
                    <a:pt x="52" y="116"/>
                  </a:cubicBezTo>
                  <a:cubicBezTo>
                    <a:pt x="77" y="116"/>
                    <a:pt x="116" y="90"/>
                    <a:pt x="129" y="52"/>
                  </a:cubicBezTo>
                  <a:cubicBezTo>
                    <a:pt x="129" y="26"/>
                    <a:pt x="116" y="13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5" name="Google Shape;5225;p34"/>
            <p:cNvSpPr/>
            <p:nvPr/>
          </p:nvSpPr>
          <p:spPr>
            <a:xfrm rot="10800000">
              <a:off x="2370579" y="126174"/>
              <a:ext cx="17704" cy="16190"/>
            </a:xfrm>
            <a:custGeom>
              <a:avLst/>
              <a:gdLst/>
              <a:ahLst/>
              <a:cxnLst/>
              <a:rect l="l" t="t" r="r" b="b"/>
              <a:pathLst>
                <a:path w="117" h="107" extrusionOk="0">
                  <a:moveTo>
                    <a:pt x="65" y="0"/>
                  </a:moveTo>
                  <a:cubicBezTo>
                    <a:pt x="26" y="0"/>
                    <a:pt x="0" y="13"/>
                    <a:pt x="0" y="52"/>
                  </a:cubicBezTo>
                  <a:cubicBezTo>
                    <a:pt x="0" y="84"/>
                    <a:pt x="18" y="107"/>
                    <a:pt x="45" y="107"/>
                  </a:cubicBezTo>
                  <a:cubicBezTo>
                    <a:pt x="51" y="107"/>
                    <a:pt x="58" y="106"/>
                    <a:pt x="65" y="103"/>
                  </a:cubicBezTo>
                  <a:cubicBezTo>
                    <a:pt x="103" y="103"/>
                    <a:pt x="116" y="78"/>
                    <a:pt x="116" y="52"/>
                  </a:cubicBezTo>
                  <a:cubicBezTo>
                    <a:pt x="116" y="13"/>
                    <a:pt x="90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6" name="Google Shape;5226;p34"/>
            <p:cNvSpPr/>
            <p:nvPr/>
          </p:nvSpPr>
          <p:spPr>
            <a:xfrm rot="10800000">
              <a:off x="2075975" y="165667"/>
              <a:ext cx="19671" cy="17704"/>
            </a:xfrm>
            <a:custGeom>
              <a:avLst/>
              <a:gdLst/>
              <a:ahLst/>
              <a:cxnLst/>
              <a:rect l="l" t="t" r="r" b="b"/>
              <a:pathLst>
                <a:path w="130" h="117" extrusionOk="0">
                  <a:moveTo>
                    <a:pt x="65" y="0"/>
                  </a:moveTo>
                  <a:cubicBezTo>
                    <a:pt x="26" y="0"/>
                    <a:pt x="0" y="39"/>
                    <a:pt x="0" y="78"/>
                  </a:cubicBezTo>
                  <a:cubicBezTo>
                    <a:pt x="0" y="104"/>
                    <a:pt x="26" y="117"/>
                    <a:pt x="52" y="117"/>
                  </a:cubicBezTo>
                  <a:cubicBezTo>
                    <a:pt x="91" y="117"/>
                    <a:pt x="116" y="91"/>
                    <a:pt x="129" y="52"/>
                  </a:cubicBezTo>
                  <a:cubicBezTo>
                    <a:pt x="129" y="13"/>
                    <a:pt x="91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7" name="Google Shape;5227;p34"/>
            <p:cNvSpPr/>
            <p:nvPr/>
          </p:nvSpPr>
          <p:spPr>
            <a:xfrm rot="10800000">
              <a:off x="2074008" y="243743"/>
              <a:ext cx="17704" cy="15737"/>
            </a:xfrm>
            <a:custGeom>
              <a:avLst/>
              <a:gdLst/>
              <a:ahLst/>
              <a:cxnLst/>
              <a:rect l="l" t="t" r="r" b="b"/>
              <a:pathLst>
                <a:path w="117" h="104" extrusionOk="0">
                  <a:moveTo>
                    <a:pt x="65" y="1"/>
                  </a:moveTo>
                  <a:cubicBezTo>
                    <a:pt x="39" y="1"/>
                    <a:pt x="0" y="13"/>
                    <a:pt x="0" y="65"/>
                  </a:cubicBezTo>
                  <a:cubicBezTo>
                    <a:pt x="0" y="104"/>
                    <a:pt x="13" y="104"/>
                    <a:pt x="39" y="104"/>
                  </a:cubicBezTo>
                  <a:cubicBezTo>
                    <a:pt x="65" y="91"/>
                    <a:pt x="103" y="78"/>
                    <a:pt x="116" y="39"/>
                  </a:cubicBezTo>
                  <a:cubicBezTo>
                    <a:pt x="116" y="13"/>
                    <a:pt x="103" y="1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8" name="Google Shape;5228;p34"/>
            <p:cNvSpPr/>
            <p:nvPr/>
          </p:nvSpPr>
          <p:spPr>
            <a:xfrm rot="10800000">
              <a:off x="850651" y="218323"/>
              <a:ext cx="29506" cy="18309"/>
            </a:xfrm>
            <a:custGeom>
              <a:avLst/>
              <a:gdLst/>
              <a:ahLst/>
              <a:cxnLst/>
              <a:rect l="l" t="t" r="r" b="b"/>
              <a:pathLst>
                <a:path w="195" h="121" extrusionOk="0">
                  <a:moveTo>
                    <a:pt x="106" y="0"/>
                  </a:moveTo>
                  <a:cubicBezTo>
                    <a:pt x="84" y="0"/>
                    <a:pt x="62" y="15"/>
                    <a:pt x="39" y="30"/>
                  </a:cubicBezTo>
                  <a:cubicBezTo>
                    <a:pt x="26" y="43"/>
                    <a:pt x="14" y="56"/>
                    <a:pt x="1" y="69"/>
                  </a:cubicBezTo>
                  <a:cubicBezTo>
                    <a:pt x="26" y="95"/>
                    <a:pt x="65" y="120"/>
                    <a:pt x="104" y="120"/>
                  </a:cubicBezTo>
                  <a:cubicBezTo>
                    <a:pt x="155" y="107"/>
                    <a:pt x="194" y="82"/>
                    <a:pt x="155" y="30"/>
                  </a:cubicBezTo>
                  <a:cubicBezTo>
                    <a:pt x="139" y="8"/>
                    <a:pt x="123" y="0"/>
                    <a:pt x="10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9" name="Google Shape;5229;p34"/>
            <p:cNvSpPr/>
            <p:nvPr/>
          </p:nvSpPr>
          <p:spPr>
            <a:xfrm rot="10800000">
              <a:off x="1699511" y="-16361"/>
              <a:ext cx="13769" cy="16342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52" y="1"/>
                  </a:moveTo>
                  <a:cubicBezTo>
                    <a:pt x="14" y="1"/>
                    <a:pt x="1" y="26"/>
                    <a:pt x="1" y="65"/>
                  </a:cubicBezTo>
                  <a:cubicBezTo>
                    <a:pt x="1" y="91"/>
                    <a:pt x="14" y="104"/>
                    <a:pt x="39" y="104"/>
                  </a:cubicBezTo>
                  <a:cubicBezTo>
                    <a:pt x="44" y="106"/>
                    <a:pt x="48" y="107"/>
                    <a:pt x="53" y="107"/>
                  </a:cubicBezTo>
                  <a:cubicBezTo>
                    <a:pt x="73" y="107"/>
                    <a:pt x="91" y="84"/>
                    <a:pt x="91" y="52"/>
                  </a:cubicBezTo>
                  <a:cubicBezTo>
                    <a:pt x="91" y="26"/>
                    <a:pt x="78" y="13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0" name="Google Shape;5230;p34"/>
            <p:cNvSpPr/>
            <p:nvPr/>
          </p:nvSpPr>
          <p:spPr>
            <a:xfrm rot="10800000">
              <a:off x="1771687" y="64136"/>
              <a:ext cx="17704" cy="16342"/>
            </a:xfrm>
            <a:custGeom>
              <a:avLst/>
              <a:gdLst/>
              <a:ahLst/>
              <a:cxnLst/>
              <a:rect l="l" t="t" r="r" b="b"/>
              <a:pathLst>
                <a:path w="117" h="108" extrusionOk="0">
                  <a:moveTo>
                    <a:pt x="66" y="1"/>
                  </a:moveTo>
                  <a:cubicBezTo>
                    <a:pt x="62" y="1"/>
                    <a:pt x="57" y="2"/>
                    <a:pt x="52" y="4"/>
                  </a:cubicBezTo>
                  <a:cubicBezTo>
                    <a:pt x="27" y="4"/>
                    <a:pt x="1" y="17"/>
                    <a:pt x="14" y="55"/>
                  </a:cubicBezTo>
                  <a:cubicBezTo>
                    <a:pt x="14" y="81"/>
                    <a:pt x="52" y="107"/>
                    <a:pt x="78" y="107"/>
                  </a:cubicBezTo>
                  <a:cubicBezTo>
                    <a:pt x="104" y="107"/>
                    <a:pt x="117" y="81"/>
                    <a:pt x="104" y="55"/>
                  </a:cubicBezTo>
                  <a:cubicBezTo>
                    <a:pt x="104" y="24"/>
                    <a:pt x="86" y="1"/>
                    <a:pt x="6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1" name="Google Shape;5231;p34"/>
            <p:cNvSpPr/>
            <p:nvPr/>
          </p:nvSpPr>
          <p:spPr>
            <a:xfrm rot="10800000">
              <a:off x="2957972" y="327570"/>
              <a:ext cx="151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2" name="Google Shape;5232;p34"/>
            <p:cNvSpPr/>
            <p:nvPr/>
          </p:nvSpPr>
          <p:spPr>
            <a:xfrm rot="10800000">
              <a:off x="2934519" y="327570"/>
              <a:ext cx="23605" cy="23605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04" y="1"/>
                  </a:moveTo>
                  <a:lnTo>
                    <a:pt x="104" y="1"/>
                  </a:lnTo>
                  <a:cubicBezTo>
                    <a:pt x="53" y="26"/>
                    <a:pt x="53" y="78"/>
                    <a:pt x="14" y="104"/>
                  </a:cubicBezTo>
                  <a:cubicBezTo>
                    <a:pt x="14" y="129"/>
                    <a:pt x="14" y="142"/>
                    <a:pt x="1" y="155"/>
                  </a:cubicBezTo>
                  <a:lnTo>
                    <a:pt x="65" y="142"/>
                  </a:lnTo>
                  <a:cubicBezTo>
                    <a:pt x="78" y="104"/>
                    <a:pt x="156" y="65"/>
                    <a:pt x="10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3" name="Google Shape;5233;p34"/>
            <p:cNvSpPr/>
            <p:nvPr/>
          </p:nvSpPr>
          <p:spPr>
            <a:xfrm rot="10800000">
              <a:off x="1190195" y="283236"/>
              <a:ext cx="13769" cy="21184"/>
            </a:xfrm>
            <a:custGeom>
              <a:avLst/>
              <a:gdLst/>
              <a:ahLst/>
              <a:cxnLst/>
              <a:rect l="l" t="t" r="r" b="b"/>
              <a:pathLst>
                <a:path w="91" h="140" extrusionOk="0">
                  <a:moveTo>
                    <a:pt x="39" y="1"/>
                  </a:moveTo>
                  <a:cubicBezTo>
                    <a:pt x="0" y="1"/>
                    <a:pt x="0" y="40"/>
                    <a:pt x="0" y="65"/>
                  </a:cubicBezTo>
                  <a:cubicBezTo>
                    <a:pt x="0" y="91"/>
                    <a:pt x="0" y="104"/>
                    <a:pt x="0" y="117"/>
                  </a:cubicBezTo>
                  <a:cubicBezTo>
                    <a:pt x="19" y="130"/>
                    <a:pt x="36" y="140"/>
                    <a:pt x="50" y="140"/>
                  </a:cubicBezTo>
                  <a:cubicBezTo>
                    <a:pt x="65" y="140"/>
                    <a:pt x="78" y="130"/>
                    <a:pt x="90" y="104"/>
                  </a:cubicBezTo>
                  <a:cubicBezTo>
                    <a:pt x="90" y="91"/>
                    <a:pt x="90" y="78"/>
                    <a:pt x="90" y="65"/>
                  </a:cubicBezTo>
                  <a:cubicBezTo>
                    <a:pt x="78" y="40"/>
                    <a:pt x="78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4" name="Google Shape;5234;p34"/>
            <p:cNvSpPr/>
            <p:nvPr/>
          </p:nvSpPr>
          <p:spPr>
            <a:xfrm rot="10800000">
              <a:off x="1160992" y="103175"/>
              <a:ext cx="31322" cy="23605"/>
            </a:xfrm>
            <a:custGeom>
              <a:avLst/>
              <a:gdLst/>
              <a:ahLst/>
              <a:cxnLst/>
              <a:rect l="l" t="t" r="r" b="b"/>
              <a:pathLst>
                <a:path w="207" h="156" extrusionOk="0">
                  <a:moveTo>
                    <a:pt x="117" y="0"/>
                  </a:moveTo>
                  <a:cubicBezTo>
                    <a:pt x="117" y="26"/>
                    <a:pt x="91" y="39"/>
                    <a:pt x="78" y="39"/>
                  </a:cubicBezTo>
                  <a:cubicBezTo>
                    <a:pt x="52" y="65"/>
                    <a:pt x="13" y="78"/>
                    <a:pt x="1" y="116"/>
                  </a:cubicBezTo>
                  <a:cubicBezTo>
                    <a:pt x="13" y="129"/>
                    <a:pt x="13" y="142"/>
                    <a:pt x="13" y="155"/>
                  </a:cubicBezTo>
                  <a:lnTo>
                    <a:pt x="155" y="104"/>
                  </a:lnTo>
                  <a:cubicBezTo>
                    <a:pt x="155" y="65"/>
                    <a:pt x="207" y="13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5" name="Google Shape;5235;p34"/>
            <p:cNvSpPr/>
            <p:nvPr/>
          </p:nvSpPr>
          <p:spPr>
            <a:xfrm rot="10800000">
              <a:off x="1307310" y="235421"/>
              <a:ext cx="13769" cy="16190"/>
            </a:xfrm>
            <a:custGeom>
              <a:avLst/>
              <a:gdLst/>
              <a:ahLst/>
              <a:cxnLst/>
              <a:rect l="l" t="t" r="r" b="b"/>
              <a:pathLst>
                <a:path w="91" h="107" extrusionOk="0">
                  <a:moveTo>
                    <a:pt x="39" y="0"/>
                  </a:moveTo>
                  <a:cubicBezTo>
                    <a:pt x="0" y="0"/>
                    <a:pt x="0" y="39"/>
                    <a:pt x="0" y="65"/>
                  </a:cubicBezTo>
                  <a:cubicBezTo>
                    <a:pt x="11" y="86"/>
                    <a:pt x="13" y="107"/>
                    <a:pt x="34" y="107"/>
                  </a:cubicBezTo>
                  <a:cubicBezTo>
                    <a:pt x="39" y="107"/>
                    <a:pt x="45" y="106"/>
                    <a:pt x="52" y="103"/>
                  </a:cubicBezTo>
                  <a:cubicBezTo>
                    <a:pt x="78" y="90"/>
                    <a:pt x="91" y="65"/>
                    <a:pt x="78" y="39"/>
                  </a:cubicBezTo>
                  <a:cubicBezTo>
                    <a:pt x="78" y="26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6" name="Google Shape;5236;p34"/>
            <p:cNvSpPr/>
            <p:nvPr/>
          </p:nvSpPr>
          <p:spPr>
            <a:xfrm rot="10800000">
              <a:off x="1085336" y="513532"/>
              <a:ext cx="21184" cy="15131"/>
            </a:xfrm>
            <a:custGeom>
              <a:avLst/>
              <a:gdLst/>
              <a:ahLst/>
              <a:cxnLst/>
              <a:rect l="l" t="t" r="r" b="b"/>
              <a:pathLst>
                <a:path w="140" h="100" extrusionOk="0">
                  <a:moveTo>
                    <a:pt x="40" y="0"/>
                  </a:moveTo>
                  <a:cubicBezTo>
                    <a:pt x="27" y="13"/>
                    <a:pt x="14" y="26"/>
                    <a:pt x="1" y="52"/>
                  </a:cubicBezTo>
                  <a:cubicBezTo>
                    <a:pt x="14" y="52"/>
                    <a:pt x="27" y="65"/>
                    <a:pt x="27" y="90"/>
                  </a:cubicBezTo>
                  <a:cubicBezTo>
                    <a:pt x="52" y="97"/>
                    <a:pt x="71" y="100"/>
                    <a:pt x="87" y="100"/>
                  </a:cubicBezTo>
                  <a:cubicBezTo>
                    <a:pt x="135" y="100"/>
                    <a:pt x="140" y="68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7" name="Google Shape;5237;p34"/>
            <p:cNvSpPr/>
            <p:nvPr/>
          </p:nvSpPr>
          <p:spPr>
            <a:xfrm rot="10800000">
              <a:off x="2333508" y="118911"/>
              <a:ext cx="17704" cy="11046"/>
            </a:xfrm>
            <a:custGeom>
              <a:avLst/>
              <a:gdLst/>
              <a:ahLst/>
              <a:cxnLst/>
              <a:rect l="l" t="t" r="r" b="b"/>
              <a:pathLst>
                <a:path w="117" h="73" extrusionOk="0">
                  <a:moveTo>
                    <a:pt x="76" y="1"/>
                  </a:moveTo>
                  <a:cubicBezTo>
                    <a:pt x="60" y="1"/>
                    <a:pt x="47" y="10"/>
                    <a:pt x="39" y="34"/>
                  </a:cubicBezTo>
                  <a:cubicBezTo>
                    <a:pt x="39" y="47"/>
                    <a:pt x="13" y="60"/>
                    <a:pt x="0" y="73"/>
                  </a:cubicBezTo>
                  <a:lnTo>
                    <a:pt x="65" y="73"/>
                  </a:lnTo>
                  <a:cubicBezTo>
                    <a:pt x="90" y="73"/>
                    <a:pt x="116" y="60"/>
                    <a:pt x="116" y="34"/>
                  </a:cubicBezTo>
                  <a:cubicBezTo>
                    <a:pt x="116" y="21"/>
                    <a:pt x="116" y="8"/>
                    <a:pt x="103" y="8"/>
                  </a:cubicBezTo>
                  <a:cubicBezTo>
                    <a:pt x="94" y="4"/>
                    <a:pt x="84" y="1"/>
                    <a:pt x="7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8" name="Google Shape;5238;p34"/>
            <p:cNvSpPr/>
            <p:nvPr/>
          </p:nvSpPr>
          <p:spPr>
            <a:xfrm rot="10800000">
              <a:off x="1116052" y="217869"/>
              <a:ext cx="13769" cy="14223"/>
            </a:xfrm>
            <a:custGeom>
              <a:avLst/>
              <a:gdLst/>
              <a:ahLst/>
              <a:cxnLst/>
              <a:rect l="l" t="t" r="r" b="b"/>
              <a:pathLst>
                <a:path w="91" h="94" extrusionOk="0">
                  <a:moveTo>
                    <a:pt x="65" y="0"/>
                  </a:moveTo>
                  <a:cubicBezTo>
                    <a:pt x="26" y="0"/>
                    <a:pt x="0" y="26"/>
                    <a:pt x="0" y="65"/>
                  </a:cubicBezTo>
                  <a:cubicBezTo>
                    <a:pt x="0" y="75"/>
                    <a:pt x="17" y="94"/>
                    <a:pt x="30" y="94"/>
                  </a:cubicBezTo>
                  <a:cubicBezTo>
                    <a:pt x="33" y="94"/>
                    <a:pt x="36" y="93"/>
                    <a:pt x="39" y="90"/>
                  </a:cubicBezTo>
                  <a:cubicBezTo>
                    <a:pt x="65" y="90"/>
                    <a:pt x="90" y="65"/>
                    <a:pt x="90" y="39"/>
                  </a:cubicBezTo>
                  <a:cubicBezTo>
                    <a:pt x="90" y="26"/>
                    <a:pt x="78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9" name="Google Shape;5239;p34"/>
            <p:cNvSpPr/>
            <p:nvPr/>
          </p:nvSpPr>
          <p:spPr>
            <a:xfrm rot="10800000">
              <a:off x="1262371" y="79419"/>
              <a:ext cx="19671" cy="17250"/>
            </a:xfrm>
            <a:custGeom>
              <a:avLst/>
              <a:gdLst/>
              <a:ahLst/>
              <a:cxnLst/>
              <a:rect l="l" t="t" r="r" b="b"/>
              <a:pathLst>
                <a:path w="130" h="114" extrusionOk="0">
                  <a:moveTo>
                    <a:pt x="79" y="1"/>
                  </a:moveTo>
                  <a:cubicBezTo>
                    <a:pt x="48" y="1"/>
                    <a:pt x="22" y="12"/>
                    <a:pt x="13" y="46"/>
                  </a:cubicBezTo>
                  <a:cubicBezTo>
                    <a:pt x="0" y="72"/>
                    <a:pt x="13" y="98"/>
                    <a:pt x="39" y="111"/>
                  </a:cubicBezTo>
                  <a:cubicBezTo>
                    <a:pt x="44" y="113"/>
                    <a:pt x="49" y="113"/>
                    <a:pt x="54" y="113"/>
                  </a:cubicBezTo>
                  <a:cubicBezTo>
                    <a:pt x="82" y="113"/>
                    <a:pt x="96" y="82"/>
                    <a:pt x="129" y="59"/>
                  </a:cubicBezTo>
                  <a:lnTo>
                    <a:pt x="129" y="8"/>
                  </a:lnTo>
                  <a:cubicBezTo>
                    <a:pt x="112" y="3"/>
                    <a:pt x="95" y="1"/>
                    <a:pt x="7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0" name="Google Shape;5240;p34"/>
            <p:cNvSpPr/>
            <p:nvPr/>
          </p:nvSpPr>
          <p:spPr>
            <a:xfrm rot="10800000">
              <a:off x="1898486" y="304268"/>
              <a:ext cx="15737" cy="11802"/>
            </a:xfrm>
            <a:custGeom>
              <a:avLst/>
              <a:gdLst/>
              <a:ahLst/>
              <a:cxnLst/>
              <a:rect l="l" t="t" r="r" b="b"/>
              <a:pathLst>
                <a:path w="104" h="78" extrusionOk="0">
                  <a:moveTo>
                    <a:pt x="65" y="1"/>
                  </a:moveTo>
                  <a:cubicBezTo>
                    <a:pt x="39" y="1"/>
                    <a:pt x="13" y="1"/>
                    <a:pt x="13" y="39"/>
                  </a:cubicBezTo>
                  <a:cubicBezTo>
                    <a:pt x="1" y="65"/>
                    <a:pt x="26" y="78"/>
                    <a:pt x="52" y="78"/>
                  </a:cubicBezTo>
                  <a:cubicBezTo>
                    <a:pt x="78" y="78"/>
                    <a:pt x="104" y="52"/>
                    <a:pt x="91" y="26"/>
                  </a:cubicBezTo>
                  <a:cubicBezTo>
                    <a:pt x="91" y="14"/>
                    <a:pt x="78" y="1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1" name="Google Shape;5241;p34"/>
            <p:cNvSpPr/>
            <p:nvPr/>
          </p:nvSpPr>
          <p:spPr>
            <a:xfrm rot="10800000">
              <a:off x="1839928" y="214389"/>
              <a:ext cx="11802" cy="13921"/>
            </a:xfrm>
            <a:custGeom>
              <a:avLst/>
              <a:gdLst/>
              <a:ahLst/>
              <a:cxnLst/>
              <a:rect l="l" t="t" r="r" b="b"/>
              <a:pathLst>
                <a:path w="78" h="92" extrusionOk="0">
                  <a:moveTo>
                    <a:pt x="39" y="1"/>
                  </a:moveTo>
                  <a:cubicBezTo>
                    <a:pt x="13" y="14"/>
                    <a:pt x="0" y="40"/>
                    <a:pt x="13" y="65"/>
                  </a:cubicBezTo>
                  <a:cubicBezTo>
                    <a:pt x="26" y="91"/>
                    <a:pt x="26" y="91"/>
                    <a:pt x="39" y="91"/>
                  </a:cubicBezTo>
                  <a:cubicBezTo>
                    <a:pt x="65" y="78"/>
                    <a:pt x="78" y="52"/>
                    <a:pt x="78" y="40"/>
                  </a:cubicBezTo>
                  <a:cubicBezTo>
                    <a:pt x="78" y="14"/>
                    <a:pt x="52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2" name="Google Shape;5242;p34"/>
            <p:cNvSpPr/>
            <p:nvPr/>
          </p:nvSpPr>
          <p:spPr>
            <a:xfrm rot="10800000">
              <a:off x="1508253" y="-74314"/>
              <a:ext cx="23151" cy="9684"/>
            </a:xfrm>
            <a:custGeom>
              <a:avLst/>
              <a:gdLst/>
              <a:ahLst/>
              <a:cxnLst/>
              <a:rect l="l" t="t" r="r" b="b"/>
              <a:pathLst>
                <a:path w="153" h="64" extrusionOk="0">
                  <a:moveTo>
                    <a:pt x="4" y="1"/>
                  </a:moveTo>
                  <a:cubicBezTo>
                    <a:pt x="0" y="1"/>
                    <a:pt x="0" y="23"/>
                    <a:pt x="4" y="23"/>
                  </a:cubicBezTo>
                  <a:cubicBezTo>
                    <a:pt x="6" y="23"/>
                    <a:pt x="8" y="20"/>
                    <a:pt x="11" y="12"/>
                  </a:cubicBezTo>
                  <a:cubicBezTo>
                    <a:pt x="8" y="4"/>
                    <a:pt x="6" y="1"/>
                    <a:pt x="4" y="1"/>
                  </a:cubicBezTo>
                  <a:close/>
                  <a:moveTo>
                    <a:pt x="11" y="12"/>
                  </a:moveTo>
                  <a:cubicBezTo>
                    <a:pt x="49" y="12"/>
                    <a:pt x="101" y="51"/>
                    <a:pt x="127" y="64"/>
                  </a:cubicBezTo>
                  <a:cubicBezTo>
                    <a:pt x="153" y="64"/>
                    <a:pt x="153" y="64"/>
                    <a:pt x="140" y="12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3" name="Google Shape;5243;p34"/>
            <p:cNvSpPr/>
            <p:nvPr/>
          </p:nvSpPr>
          <p:spPr>
            <a:xfrm rot="10800000">
              <a:off x="542429" y="155983"/>
              <a:ext cx="15736" cy="13769"/>
            </a:xfrm>
            <a:custGeom>
              <a:avLst/>
              <a:gdLst/>
              <a:ahLst/>
              <a:cxnLst/>
              <a:rect l="l" t="t" r="r" b="b"/>
              <a:pathLst>
                <a:path w="104" h="91" extrusionOk="0">
                  <a:moveTo>
                    <a:pt x="78" y="1"/>
                  </a:moveTo>
                  <a:cubicBezTo>
                    <a:pt x="39" y="1"/>
                    <a:pt x="0" y="1"/>
                    <a:pt x="13" y="39"/>
                  </a:cubicBezTo>
                  <a:cubicBezTo>
                    <a:pt x="13" y="91"/>
                    <a:pt x="52" y="91"/>
                    <a:pt x="91" y="91"/>
                  </a:cubicBezTo>
                  <a:cubicBezTo>
                    <a:pt x="103" y="52"/>
                    <a:pt x="91" y="27"/>
                    <a:pt x="78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4" name="Google Shape;5244;p34"/>
            <p:cNvSpPr/>
            <p:nvPr/>
          </p:nvSpPr>
          <p:spPr>
            <a:xfrm rot="10800000">
              <a:off x="1960827" y="181252"/>
              <a:ext cx="13921" cy="10441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8" y="0"/>
                  </a:moveTo>
                  <a:cubicBezTo>
                    <a:pt x="45" y="0"/>
                    <a:pt x="42" y="2"/>
                    <a:pt x="39" y="4"/>
                  </a:cubicBezTo>
                  <a:cubicBezTo>
                    <a:pt x="14" y="17"/>
                    <a:pt x="1" y="30"/>
                    <a:pt x="14" y="43"/>
                  </a:cubicBezTo>
                  <a:cubicBezTo>
                    <a:pt x="14" y="68"/>
                    <a:pt x="39" y="68"/>
                    <a:pt x="52" y="68"/>
                  </a:cubicBezTo>
                  <a:cubicBezTo>
                    <a:pt x="65" y="68"/>
                    <a:pt x="91" y="68"/>
                    <a:pt x="91" y="43"/>
                  </a:cubicBezTo>
                  <a:cubicBezTo>
                    <a:pt x="81" y="21"/>
                    <a:pt x="61" y="0"/>
                    <a:pt x="4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5" name="Google Shape;5245;p34"/>
            <p:cNvSpPr/>
            <p:nvPr/>
          </p:nvSpPr>
          <p:spPr>
            <a:xfrm rot="10800000">
              <a:off x="2854475" y="317886"/>
              <a:ext cx="15434" cy="19973"/>
            </a:xfrm>
            <a:custGeom>
              <a:avLst/>
              <a:gdLst/>
              <a:ahLst/>
              <a:cxnLst/>
              <a:rect l="l" t="t" r="r" b="b"/>
              <a:pathLst>
                <a:path w="102" h="132" extrusionOk="0">
                  <a:moveTo>
                    <a:pt x="35" y="1"/>
                  </a:moveTo>
                  <a:cubicBezTo>
                    <a:pt x="1" y="1"/>
                    <a:pt x="12" y="46"/>
                    <a:pt x="24" y="80"/>
                  </a:cubicBezTo>
                  <a:lnTo>
                    <a:pt x="24" y="132"/>
                  </a:lnTo>
                  <a:lnTo>
                    <a:pt x="63" y="119"/>
                  </a:lnTo>
                  <a:cubicBezTo>
                    <a:pt x="63" y="106"/>
                    <a:pt x="63" y="93"/>
                    <a:pt x="63" y="93"/>
                  </a:cubicBezTo>
                  <a:cubicBezTo>
                    <a:pt x="63" y="54"/>
                    <a:pt x="101" y="3"/>
                    <a:pt x="50" y="3"/>
                  </a:cubicBezTo>
                  <a:cubicBezTo>
                    <a:pt x="44" y="1"/>
                    <a:pt x="39" y="1"/>
                    <a:pt x="3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6" name="Google Shape;5246;p34"/>
            <p:cNvSpPr/>
            <p:nvPr/>
          </p:nvSpPr>
          <p:spPr>
            <a:xfrm rot="10800000">
              <a:off x="2957972" y="298367"/>
              <a:ext cx="13769" cy="27388"/>
            </a:xfrm>
            <a:custGeom>
              <a:avLst/>
              <a:gdLst/>
              <a:ahLst/>
              <a:cxnLst/>
              <a:rect l="l" t="t" r="r" b="b"/>
              <a:pathLst>
                <a:path w="91" h="181" extrusionOk="0">
                  <a:moveTo>
                    <a:pt x="91" y="0"/>
                  </a:moveTo>
                  <a:lnTo>
                    <a:pt x="91" y="0"/>
                  </a:lnTo>
                  <a:cubicBezTo>
                    <a:pt x="26" y="39"/>
                    <a:pt x="1" y="103"/>
                    <a:pt x="1" y="181"/>
                  </a:cubicBezTo>
                  <a:cubicBezTo>
                    <a:pt x="39" y="168"/>
                    <a:pt x="52" y="142"/>
                    <a:pt x="65" y="103"/>
                  </a:cubicBezTo>
                  <a:cubicBezTo>
                    <a:pt x="52" y="65"/>
                    <a:pt x="91" y="39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7" name="Google Shape;5247;p34"/>
            <p:cNvSpPr/>
            <p:nvPr/>
          </p:nvSpPr>
          <p:spPr>
            <a:xfrm rot="10800000">
              <a:off x="1789239" y="212422"/>
              <a:ext cx="11802" cy="11954"/>
            </a:xfrm>
            <a:custGeom>
              <a:avLst/>
              <a:gdLst/>
              <a:ahLst/>
              <a:cxnLst/>
              <a:rect l="l" t="t" r="r" b="b"/>
              <a:pathLst>
                <a:path w="78" h="79" extrusionOk="0">
                  <a:moveTo>
                    <a:pt x="39" y="1"/>
                  </a:moveTo>
                  <a:cubicBezTo>
                    <a:pt x="13" y="14"/>
                    <a:pt x="0" y="26"/>
                    <a:pt x="0" y="39"/>
                  </a:cubicBezTo>
                  <a:cubicBezTo>
                    <a:pt x="0" y="65"/>
                    <a:pt x="26" y="78"/>
                    <a:pt x="39" y="78"/>
                  </a:cubicBezTo>
                  <a:cubicBezTo>
                    <a:pt x="52" y="78"/>
                    <a:pt x="78" y="78"/>
                    <a:pt x="78" y="52"/>
                  </a:cubicBezTo>
                  <a:cubicBezTo>
                    <a:pt x="78" y="26"/>
                    <a:pt x="65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8" name="Google Shape;5248;p34"/>
            <p:cNvSpPr/>
            <p:nvPr/>
          </p:nvSpPr>
          <p:spPr>
            <a:xfrm rot="10800000">
              <a:off x="1771687" y="116339"/>
              <a:ext cx="7868" cy="10441"/>
            </a:xfrm>
            <a:custGeom>
              <a:avLst/>
              <a:gdLst/>
              <a:ahLst/>
              <a:cxnLst/>
              <a:rect l="l" t="t" r="r" b="b"/>
              <a:pathLst>
                <a:path w="52" h="69" extrusionOk="0">
                  <a:moveTo>
                    <a:pt x="26" y="0"/>
                  </a:moveTo>
                  <a:cubicBezTo>
                    <a:pt x="13" y="0"/>
                    <a:pt x="0" y="26"/>
                    <a:pt x="0" y="39"/>
                  </a:cubicBezTo>
                  <a:cubicBezTo>
                    <a:pt x="0" y="52"/>
                    <a:pt x="0" y="65"/>
                    <a:pt x="13" y="65"/>
                  </a:cubicBezTo>
                  <a:cubicBezTo>
                    <a:pt x="18" y="67"/>
                    <a:pt x="23" y="68"/>
                    <a:pt x="27" y="68"/>
                  </a:cubicBezTo>
                  <a:cubicBezTo>
                    <a:pt x="43" y="68"/>
                    <a:pt x="52" y="50"/>
                    <a:pt x="52" y="39"/>
                  </a:cubicBezTo>
                  <a:cubicBezTo>
                    <a:pt x="52" y="26"/>
                    <a:pt x="39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9" name="Google Shape;5249;p34"/>
            <p:cNvSpPr/>
            <p:nvPr/>
          </p:nvSpPr>
          <p:spPr>
            <a:xfrm rot="10800000">
              <a:off x="1397038" y="34933"/>
              <a:ext cx="9835" cy="8020"/>
            </a:xfrm>
            <a:custGeom>
              <a:avLst/>
              <a:gdLst/>
              <a:ahLst/>
              <a:cxnLst/>
              <a:rect l="l" t="t" r="r" b="b"/>
              <a:pathLst>
                <a:path w="65" h="53" extrusionOk="0">
                  <a:moveTo>
                    <a:pt x="26" y="1"/>
                  </a:moveTo>
                  <a:cubicBezTo>
                    <a:pt x="13" y="1"/>
                    <a:pt x="0" y="27"/>
                    <a:pt x="0" y="27"/>
                  </a:cubicBezTo>
                  <a:cubicBezTo>
                    <a:pt x="0" y="40"/>
                    <a:pt x="0" y="52"/>
                    <a:pt x="26" y="52"/>
                  </a:cubicBezTo>
                  <a:cubicBezTo>
                    <a:pt x="52" y="52"/>
                    <a:pt x="65" y="40"/>
                    <a:pt x="65" y="27"/>
                  </a:cubicBezTo>
                  <a:cubicBezTo>
                    <a:pt x="65" y="1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0" name="Google Shape;5250;p34"/>
            <p:cNvSpPr/>
            <p:nvPr/>
          </p:nvSpPr>
          <p:spPr>
            <a:xfrm rot="10800000">
              <a:off x="1258891" y="105142"/>
              <a:ext cx="17250" cy="12862"/>
            </a:xfrm>
            <a:custGeom>
              <a:avLst/>
              <a:gdLst/>
              <a:ahLst/>
              <a:cxnLst/>
              <a:rect l="l" t="t" r="r" b="b"/>
              <a:pathLst>
                <a:path w="114" h="85" extrusionOk="0">
                  <a:moveTo>
                    <a:pt x="76" y="1"/>
                  </a:moveTo>
                  <a:cubicBezTo>
                    <a:pt x="62" y="1"/>
                    <a:pt x="41" y="3"/>
                    <a:pt x="13" y="7"/>
                  </a:cubicBezTo>
                  <a:cubicBezTo>
                    <a:pt x="0" y="58"/>
                    <a:pt x="26" y="84"/>
                    <a:pt x="77" y="84"/>
                  </a:cubicBezTo>
                  <a:cubicBezTo>
                    <a:pt x="105" y="19"/>
                    <a:pt x="113" y="1"/>
                    <a:pt x="7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1" name="Google Shape;5251;p34"/>
            <p:cNvSpPr/>
            <p:nvPr/>
          </p:nvSpPr>
          <p:spPr>
            <a:xfrm rot="10800000">
              <a:off x="899525" y="248131"/>
              <a:ext cx="23605" cy="13618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113" y="0"/>
                  </a:moveTo>
                  <a:cubicBezTo>
                    <a:pt x="107" y="0"/>
                    <a:pt x="100" y="1"/>
                    <a:pt x="91" y="3"/>
                  </a:cubicBezTo>
                  <a:cubicBezTo>
                    <a:pt x="53" y="3"/>
                    <a:pt x="1" y="16"/>
                    <a:pt x="40" y="80"/>
                  </a:cubicBezTo>
                  <a:cubicBezTo>
                    <a:pt x="59" y="86"/>
                    <a:pt x="78" y="90"/>
                    <a:pt x="98" y="90"/>
                  </a:cubicBezTo>
                  <a:cubicBezTo>
                    <a:pt x="117" y="90"/>
                    <a:pt x="136" y="86"/>
                    <a:pt x="156" y="80"/>
                  </a:cubicBezTo>
                  <a:cubicBezTo>
                    <a:pt x="156" y="35"/>
                    <a:pt x="156" y="0"/>
                    <a:pt x="11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2" name="Google Shape;5252;p34"/>
            <p:cNvSpPr/>
            <p:nvPr/>
          </p:nvSpPr>
          <p:spPr>
            <a:xfrm rot="10800000">
              <a:off x="827349" y="115431"/>
              <a:ext cx="15736" cy="13315"/>
            </a:xfrm>
            <a:custGeom>
              <a:avLst/>
              <a:gdLst/>
              <a:ahLst/>
              <a:cxnLst/>
              <a:rect l="l" t="t" r="r" b="b"/>
              <a:pathLst>
                <a:path w="104" h="88" extrusionOk="0">
                  <a:moveTo>
                    <a:pt x="52" y="0"/>
                  </a:moveTo>
                  <a:cubicBezTo>
                    <a:pt x="1" y="0"/>
                    <a:pt x="14" y="39"/>
                    <a:pt x="14" y="78"/>
                  </a:cubicBezTo>
                  <a:cubicBezTo>
                    <a:pt x="26" y="84"/>
                    <a:pt x="39" y="88"/>
                    <a:pt x="52" y="88"/>
                  </a:cubicBezTo>
                  <a:cubicBezTo>
                    <a:pt x="65" y="88"/>
                    <a:pt x="78" y="84"/>
                    <a:pt x="91" y="78"/>
                  </a:cubicBezTo>
                  <a:cubicBezTo>
                    <a:pt x="91" y="52"/>
                    <a:pt x="104" y="0"/>
                    <a:pt x="5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3" name="Google Shape;5253;p34"/>
            <p:cNvSpPr/>
            <p:nvPr/>
          </p:nvSpPr>
          <p:spPr>
            <a:xfrm rot="10800000">
              <a:off x="2612527" y="339372"/>
              <a:ext cx="11954" cy="9835"/>
            </a:xfrm>
            <a:custGeom>
              <a:avLst/>
              <a:gdLst/>
              <a:ahLst/>
              <a:cxnLst/>
              <a:rect l="l" t="t" r="r" b="b"/>
              <a:pathLst>
                <a:path w="79" h="65" extrusionOk="0">
                  <a:moveTo>
                    <a:pt x="40" y="0"/>
                  </a:moveTo>
                  <a:cubicBezTo>
                    <a:pt x="14" y="0"/>
                    <a:pt x="1" y="13"/>
                    <a:pt x="1" y="39"/>
                  </a:cubicBezTo>
                  <a:cubicBezTo>
                    <a:pt x="1" y="52"/>
                    <a:pt x="27" y="65"/>
                    <a:pt x="40" y="65"/>
                  </a:cubicBezTo>
                  <a:cubicBezTo>
                    <a:pt x="65" y="65"/>
                    <a:pt x="78" y="52"/>
                    <a:pt x="78" y="26"/>
                  </a:cubicBezTo>
                  <a:cubicBezTo>
                    <a:pt x="78" y="13"/>
                    <a:pt x="65" y="0"/>
                    <a:pt x="4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4" name="Google Shape;5254;p34"/>
            <p:cNvSpPr/>
            <p:nvPr/>
          </p:nvSpPr>
          <p:spPr>
            <a:xfrm rot="10800000">
              <a:off x="1116052" y="489625"/>
              <a:ext cx="15736" cy="16039"/>
            </a:xfrm>
            <a:custGeom>
              <a:avLst/>
              <a:gdLst/>
              <a:ahLst/>
              <a:cxnLst/>
              <a:rect l="l" t="t" r="r" b="b"/>
              <a:pathLst>
                <a:path w="104" h="106" extrusionOk="0">
                  <a:moveTo>
                    <a:pt x="71" y="0"/>
                  </a:moveTo>
                  <a:cubicBezTo>
                    <a:pt x="35" y="0"/>
                    <a:pt x="23" y="32"/>
                    <a:pt x="0" y="54"/>
                  </a:cubicBezTo>
                  <a:lnTo>
                    <a:pt x="0" y="106"/>
                  </a:lnTo>
                  <a:cubicBezTo>
                    <a:pt x="52" y="106"/>
                    <a:pt x="103" y="93"/>
                    <a:pt x="103" y="29"/>
                  </a:cubicBezTo>
                  <a:cubicBezTo>
                    <a:pt x="103" y="29"/>
                    <a:pt x="103" y="16"/>
                    <a:pt x="91" y="3"/>
                  </a:cubicBezTo>
                  <a:cubicBezTo>
                    <a:pt x="83" y="1"/>
                    <a:pt x="77" y="0"/>
                    <a:pt x="7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5" name="Google Shape;5255;p34"/>
            <p:cNvSpPr/>
            <p:nvPr/>
          </p:nvSpPr>
          <p:spPr>
            <a:xfrm rot="10800000">
              <a:off x="2714057" y="425166"/>
              <a:ext cx="13769" cy="9835"/>
            </a:xfrm>
            <a:custGeom>
              <a:avLst/>
              <a:gdLst/>
              <a:ahLst/>
              <a:cxnLst/>
              <a:rect l="l" t="t" r="r" b="b"/>
              <a:pathLst>
                <a:path w="91" h="65" extrusionOk="0">
                  <a:moveTo>
                    <a:pt x="39" y="0"/>
                  </a:moveTo>
                  <a:cubicBezTo>
                    <a:pt x="26" y="0"/>
                    <a:pt x="1" y="13"/>
                    <a:pt x="1" y="39"/>
                  </a:cubicBezTo>
                  <a:cubicBezTo>
                    <a:pt x="1" y="52"/>
                    <a:pt x="13" y="65"/>
                    <a:pt x="39" y="65"/>
                  </a:cubicBezTo>
                  <a:cubicBezTo>
                    <a:pt x="52" y="65"/>
                    <a:pt x="65" y="52"/>
                    <a:pt x="78" y="39"/>
                  </a:cubicBezTo>
                  <a:cubicBezTo>
                    <a:pt x="91" y="13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6" name="Google Shape;5256;p34"/>
            <p:cNvSpPr/>
            <p:nvPr/>
          </p:nvSpPr>
          <p:spPr>
            <a:xfrm rot="10800000">
              <a:off x="2620395" y="402923"/>
              <a:ext cx="9835" cy="10743"/>
            </a:xfrm>
            <a:custGeom>
              <a:avLst/>
              <a:gdLst/>
              <a:ahLst/>
              <a:cxnLst/>
              <a:rect l="l" t="t" r="r" b="b"/>
              <a:pathLst>
                <a:path w="65" h="71" extrusionOk="0">
                  <a:moveTo>
                    <a:pt x="26" y="1"/>
                  </a:moveTo>
                  <a:cubicBezTo>
                    <a:pt x="13" y="1"/>
                    <a:pt x="0" y="14"/>
                    <a:pt x="0" y="40"/>
                  </a:cubicBezTo>
                  <a:cubicBezTo>
                    <a:pt x="0" y="58"/>
                    <a:pt x="14" y="70"/>
                    <a:pt x="27" y="70"/>
                  </a:cubicBezTo>
                  <a:cubicBezTo>
                    <a:pt x="31" y="70"/>
                    <a:pt x="35" y="69"/>
                    <a:pt x="39" y="65"/>
                  </a:cubicBezTo>
                  <a:cubicBezTo>
                    <a:pt x="52" y="65"/>
                    <a:pt x="65" y="52"/>
                    <a:pt x="65" y="40"/>
                  </a:cubicBezTo>
                  <a:cubicBezTo>
                    <a:pt x="65" y="14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7" name="Google Shape;5257;p34"/>
            <p:cNvSpPr/>
            <p:nvPr/>
          </p:nvSpPr>
          <p:spPr>
            <a:xfrm rot="10800000">
              <a:off x="2602843" y="573451"/>
              <a:ext cx="14677" cy="12862"/>
            </a:xfrm>
            <a:custGeom>
              <a:avLst/>
              <a:gdLst/>
              <a:ahLst/>
              <a:cxnLst/>
              <a:rect l="l" t="t" r="r" b="b"/>
              <a:pathLst>
                <a:path w="97" h="85" extrusionOk="0">
                  <a:moveTo>
                    <a:pt x="16" y="1"/>
                  </a:moveTo>
                  <a:cubicBezTo>
                    <a:pt x="6" y="1"/>
                    <a:pt x="0" y="7"/>
                    <a:pt x="6" y="33"/>
                  </a:cubicBezTo>
                  <a:cubicBezTo>
                    <a:pt x="19" y="59"/>
                    <a:pt x="58" y="85"/>
                    <a:pt x="97" y="85"/>
                  </a:cubicBezTo>
                  <a:cubicBezTo>
                    <a:pt x="97" y="46"/>
                    <a:pt x="71" y="20"/>
                    <a:pt x="45" y="7"/>
                  </a:cubicBezTo>
                  <a:cubicBezTo>
                    <a:pt x="39" y="7"/>
                    <a:pt x="26" y="1"/>
                    <a:pt x="1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8" name="Google Shape;5258;p34"/>
            <p:cNvSpPr/>
            <p:nvPr/>
          </p:nvSpPr>
          <p:spPr>
            <a:xfrm rot="10800000">
              <a:off x="2437005" y="496131"/>
              <a:ext cx="13769" cy="9987"/>
            </a:xfrm>
            <a:custGeom>
              <a:avLst/>
              <a:gdLst/>
              <a:ahLst/>
              <a:cxnLst/>
              <a:rect l="l" t="t" r="r" b="b"/>
              <a:pathLst>
                <a:path w="91" h="66" extrusionOk="0">
                  <a:moveTo>
                    <a:pt x="45" y="1"/>
                  </a:moveTo>
                  <a:cubicBezTo>
                    <a:pt x="31" y="1"/>
                    <a:pt x="19" y="10"/>
                    <a:pt x="1" y="19"/>
                  </a:cubicBezTo>
                  <a:cubicBezTo>
                    <a:pt x="1" y="32"/>
                    <a:pt x="1" y="45"/>
                    <a:pt x="1" y="57"/>
                  </a:cubicBezTo>
                  <a:cubicBezTo>
                    <a:pt x="23" y="57"/>
                    <a:pt x="41" y="66"/>
                    <a:pt x="54" y="66"/>
                  </a:cubicBezTo>
                  <a:cubicBezTo>
                    <a:pt x="64" y="66"/>
                    <a:pt x="72" y="61"/>
                    <a:pt x="78" y="45"/>
                  </a:cubicBezTo>
                  <a:cubicBezTo>
                    <a:pt x="91" y="32"/>
                    <a:pt x="78" y="6"/>
                    <a:pt x="65" y="6"/>
                  </a:cubicBezTo>
                  <a:cubicBezTo>
                    <a:pt x="57" y="2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9" name="Google Shape;5259;p34"/>
            <p:cNvSpPr/>
            <p:nvPr/>
          </p:nvSpPr>
          <p:spPr>
            <a:xfrm rot="10800000">
              <a:off x="1789239" y="403680"/>
              <a:ext cx="13769" cy="13769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5" y="0"/>
                  </a:moveTo>
                  <a:cubicBezTo>
                    <a:pt x="1" y="13"/>
                    <a:pt x="1" y="52"/>
                    <a:pt x="26" y="90"/>
                  </a:cubicBezTo>
                  <a:cubicBezTo>
                    <a:pt x="78" y="77"/>
                    <a:pt x="91" y="52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0" name="Google Shape;5260;p34"/>
            <p:cNvSpPr/>
            <p:nvPr/>
          </p:nvSpPr>
          <p:spPr>
            <a:xfrm rot="10800000">
              <a:off x="1477082" y="38867"/>
              <a:ext cx="9835" cy="983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9" y="0"/>
                  </a:moveTo>
                  <a:cubicBezTo>
                    <a:pt x="0" y="0"/>
                    <a:pt x="0" y="13"/>
                    <a:pt x="0" y="39"/>
                  </a:cubicBezTo>
                  <a:cubicBezTo>
                    <a:pt x="0" y="39"/>
                    <a:pt x="0" y="52"/>
                    <a:pt x="13" y="65"/>
                  </a:cubicBezTo>
                  <a:cubicBezTo>
                    <a:pt x="39" y="65"/>
                    <a:pt x="52" y="52"/>
                    <a:pt x="52" y="39"/>
                  </a:cubicBezTo>
                  <a:cubicBezTo>
                    <a:pt x="65" y="26"/>
                    <a:pt x="52" y="13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1" name="Google Shape;5261;p34"/>
            <p:cNvSpPr/>
            <p:nvPr/>
          </p:nvSpPr>
          <p:spPr>
            <a:xfrm rot="10800000">
              <a:off x="1211681" y="491440"/>
              <a:ext cx="13769" cy="11500"/>
            </a:xfrm>
            <a:custGeom>
              <a:avLst/>
              <a:gdLst/>
              <a:ahLst/>
              <a:cxnLst/>
              <a:rect l="l" t="t" r="r" b="b"/>
              <a:pathLst>
                <a:path w="91" h="76" extrusionOk="0">
                  <a:moveTo>
                    <a:pt x="52" y="1"/>
                  </a:moveTo>
                  <a:cubicBezTo>
                    <a:pt x="39" y="1"/>
                    <a:pt x="26" y="4"/>
                    <a:pt x="13" y="11"/>
                  </a:cubicBezTo>
                  <a:cubicBezTo>
                    <a:pt x="0" y="36"/>
                    <a:pt x="13" y="75"/>
                    <a:pt x="39" y="75"/>
                  </a:cubicBezTo>
                  <a:cubicBezTo>
                    <a:pt x="78" y="75"/>
                    <a:pt x="91" y="49"/>
                    <a:pt x="91" y="11"/>
                  </a:cubicBezTo>
                  <a:cubicBezTo>
                    <a:pt x="78" y="4"/>
                    <a:pt x="65" y="1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2" name="Google Shape;5262;p34"/>
            <p:cNvSpPr/>
            <p:nvPr/>
          </p:nvSpPr>
          <p:spPr>
            <a:xfrm rot="10800000">
              <a:off x="820086" y="40381"/>
              <a:ext cx="17098" cy="12256"/>
            </a:xfrm>
            <a:custGeom>
              <a:avLst/>
              <a:gdLst/>
              <a:ahLst/>
              <a:cxnLst/>
              <a:rect l="l" t="t" r="r" b="b"/>
              <a:pathLst>
                <a:path w="113" h="81" extrusionOk="0">
                  <a:moveTo>
                    <a:pt x="39" y="0"/>
                  </a:moveTo>
                  <a:cubicBezTo>
                    <a:pt x="39" y="39"/>
                    <a:pt x="0" y="78"/>
                    <a:pt x="52" y="78"/>
                  </a:cubicBezTo>
                  <a:cubicBezTo>
                    <a:pt x="60" y="79"/>
                    <a:pt x="68" y="80"/>
                    <a:pt x="74" y="80"/>
                  </a:cubicBezTo>
                  <a:cubicBezTo>
                    <a:pt x="113" y="80"/>
                    <a:pt x="102" y="45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3" name="Google Shape;5263;p34"/>
            <p:cNvSpPr/>
            <p:nvPr/>
          </p:nvSpPr>
          <p:spPr>
            <a:xfrm rot="10800000">
              <a:off x="1213648" y="37506"/>
              <a:ext cx="23605" cy="13164"/>
            </a:xfrm>
            <a:custGeom>
              <a:avLst/>
              <a:gdLst/>
              <a:ahLst/>
              <a:cxnLst/>
              <a:rect l="l" t="t" r="r" b="b"/>
              <a:pathLst>
                <a:path w="156" h="87" extrusionOk="0">
                  <a:moveTo>
                    <a:pt x="78" y="0"/>
                  </a:moveTo>
                  <a:cubicBezTo>
                    <a:pt x="65" y="39"/>
                    <a:pt x="40" y="52"/>
                    <a:pt x="1" y="52"/>
                  </a:cubicBezTo>
                  <a:cubicBezTo>
                    <a:pt x="21" y="77"/>
                    <a:pt x="39" y="86"/>
                    <a:pt x="56" y="86"/>
                  </a:cubicBezTo>
                  <a:cubicBezTo>
                    <a:pt x="83" y="86"/>
                    <a:pt x="106" y="63"/>
                    <a:pt x="130" y="39"/>
                  </a:cubicBezTo>
                  <a:cubicBezTo>
                    <a:pt x="143" y="39"/>
                    <a:pt x="156" y="13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4" name="Google Shape;5264;p34"/>
            <p:cNvSpPr/>
            <p:nvPr/>
          </p:nvSpPr>
          <p:spPr>
            <a:xfrm rot="10800000">
              <a:off x="1779404" y="135556"/>
              <a:ext cx="8020" cy="6809"/>
            </a:xfrm>
            <a:custGeom>
              <a:avLst/>
              <a:gdLst/>
              <a:ahLst/>
              <a:cxnLst/>
              <a:rect l="l" t="t" r="r" b="b"/>
              <a:pathLst>
                <a:path w="53" h="45" extrusionOk="0">
                  <a:moveTo>
                    <a:pt x="14" y="0"/>
                  </a:moveTo>
                  <a:cubicBezTo>
                    <a:pt x="14" y="0"/>
                    <a:pt x="1" y="13"/>
                    <a:pt x="1" y="26"/>
                  </a:cubicBezTo>
                  <a:cubicBezTo>
                    <a:pt x="1" y="35"/>
                    <a:pt x="14" y="44"/>
                    <a:pt x="26" y="44"/>
                  </a:cubicBezTo>
                  <a:cubicBezTo>
                    <a:pt x="31" y="44"/>
                    <a:pt x="36" y="43"/>
                    <a:pt x="39" y="39"/>
                  </a:cubicBezTo>
                  <a:cubicBezTo>
                    <a:pt x="39" y="39"/>
                    <a:pt x="39" y="26"/>
                    <a:pt x="39" y="13"/>
                  </a:cubicBezTo>
                  <a:cubicBezTo>
                    <a:pt x="52" y="0"/>
                    <a:pt x="26" y="0"/>
                    <a:pt x="1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5" name="Google Shape;5265;p34"/>
            <p:cNvSpPr/>
            <p:nvPr/>
          </p:nvSpPr>
          <p:spPr>
            <a:xfrm rot="10800000">
              <a:off x="2392065" y="89557"/>
              <a:ext cx="13769" cy="13769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39" y="0"/>
                  </a:moveTo>
                  <a:cubicBezTo>
                    <a:pt x="13" y="0"/>
                    <a:pt x="0" y="26"/>
                    <a:pt x="13" y="52"/>
                  </a:cubicBezTo>
                  <a:cubicBezTo>
                    <a:pt x="13" y="77"/>
                    <a:pt x="26" y="90"/>
                    <a:pt x="39" y="90"/>
                  </a:cubicBezTo>
                  <a:cubicBezTo>
                    <a:pt x="65" y="77"/>
                    <a:pt x="90" y="65"/>
                    <a:pt x="77" y="39"/>
                  </a:cubicBezTo>
                  <a:cubicBezTo>
                    <a:pt x="77" y="26"/>
                    <a:pt x="65" y="13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6" name="Google Shape;5266;p34"/>
            <p:cNvSpPr/>
            <p:nvPr/>
          </p:nvSpPr>
          <p:spPr>
            <a:xfrm rot="10800000">
              <a:off x="2015450" y="407311"/>
              <a:ext cx="13921" cy="12105"/>
            </a:xfrm>
            <a:custGeom>
              <a:avLst/>
              <a:gdLst/>
              <a:ahLst/>
              <a:cxnLst/>
              <a:rect l="l" t="t" r="r" b="b"/>
              <a:pathLst>
                <a:path w="92" h="80" extrusionOk="0">
                  <a:moveTo>
                    <a:pt x="27" y="0"/>
                  </a:moveTo>
                  <a:cubicBezTo>
                    <a:pt x="27" y="26"/>
                    <a:pt x="1" y="78"/>
                    <a:pt x="52" y="78"/>
                  </a:cubicBezTo>
                  <a:cubicBezTo>
                    <a:pt x="57" y="79"/>
                    <a:pt x="60" y="80"/>
                    <a:pt x="64" y="80"/>
                  </a:cubicBezTo>
                  <a:cubicBezTo>
                    <a:pt x="91" y="80"/>
                    <a:pt x="91" y="36"/>
                    <a:pt x="91" y="13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7" name="Google Shape;5267;p34"/>
            <p:cNvSpPr/>
            <p:nvPr/>
          </p:nvSpPr>
          <p:spPr>
            <a:xfrm rot="10800000">
              <a:off x="2382381" y="411548"/>
              <a:ext cx="9835" cy="983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26" y="0"/>
                  </a:moveTo>
                  <a:cubicBezTo>
                    <a:pt x="0" y="0"/>
                    <a:pt x="0" y="26"/>
                    <a:pt x="0" y="26"/>
                  </a:cubicBezTo>
                  <a:cubicBezTo>
                    <a:pt x="13" y="65"/>
                    <a:pt x="26" y="65"/>
                    <a:pt x="52" y="65"/>
                  </a:cubicBezTo>
                  <a:cubicBezTo>
                    <a:pt x="65" y="52"/>
                    <a:pt x="65" y="39"/>
                    <a:pt x="65" y="26"/>
                  </a:cubicBezTo>
                  <a:cubicBezTo>
                    <a:pt x="65" y="13"/>
                    <a:pt x="52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8" name="Google Shape;5268;p34"/>
            <p:cNvSpPr/>
            <p:nvPr/>
          </p:nvSpPr>
          <p:spPr>
            <a:xfrm rot="10800000">
              <a:off x="2093981" y="444685"/>
              <a:ext cx="15283" cy="10592"/>
            </a:xfrm>
            <a:custGeom>
              <a:avLst/>
              <a:gdLst/>
              <a:ahLst/>
              <a:cxnLst/>
              <a:rect l="l" t="t" r="r" b="b"/>
              <a:pathLst>
                <a:path w="101" h="70" extrusionOk="0">
                  <a:moveTo>
                    <a:pt x="51" y="1"/>
                  </a:moveTo>
                  <a:cubicBezTo>
                    <a:pt x="40" y="1"/>
                    <a:pt x="27" y="2"/>
                    <a:pt x="13" y="5"/>
                  </a:cubicBezTo>
                  <a:lnTo>
                    <a:pt x="0" y="44"/>
                  </a:lnTo>
                  <a:cubicBezTo>
                    <a:pt x="0" y="57"/>
                    <a:pt x="0" y="57"/>
                    <a:pt x="0" y="70"/>
                  </a:cubicBezTo>
                  <a:lnTo>
                    <a:pt x="90" y="70"/>
                  </a:lnTo>
                  <a:cubicBezTo>
                    <a:pt x="100" y="20"/>
                    <a:pt x="87" y="1"/>
                    <a:pt x="5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9" name="Google Shape;5269;p34"/>
            <p:cNvSpPr/>
            <p:nvPr/>
          </p:nvSpPr>
          <p:spPr>
            <a:xfrm rot="10800000">
              <a:off x="1914979" y="181252"/>
              <a:ext cx="5145" cy="7566"/>
            </a:xfrm>
            <a:custGeom>
              <a:avLst/>
              <a:gdLst/>
              <a:ahLst/>
              <a:cxnLst/>
              <a:rect l="l" t="t" r="r" b="b"/>
              <a:pathLst>
                <a:path w="34" h="50" extrusionOk="0">
                  <a:moveTo>
                    <a:pt x="30" y="1"/>
                  </a:moveTo>
                  <a:cubicBezTo>
                    <a:pt x="27" y="1"/>
                    <a:pt x="20" y="4"/>
                    <a:pt x="14" y="11"/>
                  </a:cubicBezTo>
                  <a:cubicBezTo>
                    <a:pt x="1" y="11"/>
                    <a:pt x="1" y="24"/>
                    <a:pt x="1" y="36"/>
                  </a:cubicBezTo>
                  <a:lnTo>
                    <a:pt x="27" y="49"/>
                  </a:lnTo>
                  <a:cubicBezTo>
                    <a:pt x="27" y="36"/>
                    <a:pt x="27" y="24"/>
                    <a:pt x="27" y="11"/>
                  </a:cubicBezTo>
                  <a:cubicBezTo>
                    <a:pt x="33" y="4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0" name="Google Shape;5270;p34"/>
            <p:cNvSpPr/>
            <p:nvPr/>
          </p:nvSpPr>
          <p:spPr>
            <a:xfrm rot="10800000">
              <a:off x="1796956" y="347089"/>
              <a:ext cx="9987" cy="8020"/>
            </a:xfrm>
            <a:custGeom>
              <a:avLst/>
              <a:gdLst/>
              <a:ahLst/>
              <a:cxnLst/>
              <a:rect l="l" t="t" r="r" b="b"/>
              <a:pathLst>
                <a:path w="66" h="53" extrusionOk="0">
                  <a:moveTo>
                    <a:pt x="39" y="1"/>
                  </a:moveTo>
                  <a:cubicBezTo>
                    <a:pt x="27" y="1"/>
                    <a:pt x="27" y="1"/>
                    <a:pt x="14" y="14"/>
                  </a:cubicBezTo>
                  <a:cubicBezTo>
                    <a:pt x="1" y="27"/>
                    <a:pt x="14" y="52"/>
                    <a:pt x="39" y="52"/>
                  </a:cubicBezTo>
                  <a:cubicBezTo>
                    <a:pt x="39" y="52"/>
                    <a:pt x="52" y="39"/>
                    <a:pt x="52" y="39"/>
                  </a:cubicBezTo>
                  <a:cubicBezTo>
                    <a:pt x="65" y="27"/>
                    <a:pt x="52" y="14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1" name="Google Shape;5271;p34"/>
            <p:cNvSpPr/>
            <p:nvPr/>
          </p:nvSpPr>
          <p:spPr>
            <a:xfrm rot="10800000">
              <a:off x="1560909" y="565583"/>
              <a:ext cx="15736" cy="9987"/>
            </a:xfrm>
            <a:custGeom>
              <a:avLst/>
              <a:gdLst/>
              <a:ahLst/>
              <a:cxnLst/>
              <a:rect l="l" t="t" r="r" b="b"/>
              <a:pathLst>
                <a:path w="104" h="66" extrusionOk="0">
                  <a:moveTo>
                    <a:pt x="65" y="1"/>
                  </a:moveTo>
                  <a:cubicBezTo>
                    <a:pt x="52" y="26"/>
                    <a:pt x="0" y="26"/>
                    <a:pt x="13" y="65"/>
                  </a:cubicBezTo>
                  <a:lnTo>
                    <a:pt x="39" y="65"/>
                  </a:lnTo>
                  <a:cubicBezTo>
                    <a:pt x="91" y="65"/>
                    <a:pt x="103" y="39"/>
                    <a:pt x="9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2" name="Google Shape;5272;p34"/>
            <p:cNvSpPr/>
            <p:nvPr/>
          </p:nvSpPr>
          <p:spPr>
            <a:xfrm rot="10800000">
              <a:off x="1453629" y="344517"/>
              <a:ext cx="13316" cy="11046"/>
            </a:xfrm>
            <a:custGeom>
              <a:avLst/>
              <a:gdLst/>
              <a:ahLst/>
              <a:cxnLst/>
              <a:rect l="l" t="t" r="r" b="b"/>
              <a:pathLst>
                <a:path w="88" h="73" extrusionOk="0">
                  <a:moveTo>
                    <a:pt x="35" y="0"/>
                  </a:moveTo>
                  <a:cubicBezTo>
                    <a:pt x="27" y="0"/>
                    <a:pt x="19" y="2"/>
                    <a:pt x="10" y="4"/>
                  </a:cubicBezTo>
                  <a:cubicBezTo>
                    <a:pt x="0" y="54"/>
                    <a:pt x="21" y="73"/>
                    <a:pt x="55" y="73"/>
                  </a:cubicBezTo>
                  <a:cubicBezTo>
                    <a:pt x="65" y="73"/>
                    <a:pt x="76" y="71"/>
                    <a:pt x="88" y="68"/>
                  </a:cubicBezTo>
                  <a:cubicBezTo>
                    <a:pt x="88" y="25"/>
                    <a:pt x="70" y="0"/>
                    <a:pt x="3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3" name="Google Shape;5273;p34"/>
            <p:cNvSpPr/>
            <p:nvPr/>
          </p:nvSpPr>
          <p:spPr>
            <a:xfrm rot="10800000">
              <a:off x="1359967" y="54453"/>
              <a:ext cx="13769" cy="11802"/>
            </a:xfrm>
            <a:custGeom>
              <a:avLst/>
              <a:gdLst/>
              <a:ahLst/>
              <a:cxnLst/>
              <a:rect l="l" t="t" r="r" b="b"/>
              <a:pathLst>
                <a:path w="91" h="78" extrusionOk="0">
                  <a:moveTo>
                    <a:pt x="78" y="0"/>
                  </a:moveTo>
                  <a:cubicBezTo>
                    <a:pt x="26" y="0"/>
                    <a:pt x="0" y="13"/>
                    <a:pt x="13" y="77"/>
                  </a:cubicBezTo>
                  <a:cubicBezTo>
                    <a:pt x="65" y="77"/>
                    <a:pt x="91" y="52"/>
                    <a:pt x="7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4" name="Google Shape;5274;p34"/>
            <p:cNvSpPr/>
            <p:nvPr/>
          </p:nvSpPr>
          <p:spPr>
            <a:xfrm rot="10800000">
              <a:off x="682998" y="261296"/>
              <a:ext cx="13769" cy="11802"/>
            </a:xfrm>
            <a:custGeom>
              <a:avLst/>
              <a:gdLst/>
              <a:ahLst/>
              <a:cxnLst/>
              <a:rect l="l" t="t" r="r" b="b"/>
              <a:pathLst>
                <a:path w="91" h="78" extrusionOk="0">
                  <a:moveTo>
                    <a:pt x="14" y="0"/>
                  </a:moveTo>
                  <a:cubicBezTo>
                    <a:pt x="14" y="26"/>
                    <a:pt x="1" y="65"/>
                    <a:pt x="39" y="78"/>
                  </a:cubicBezTo>
                  <a:cubicBezTo>
                    <a:pt x="78" y="78"/>
                    <a:pt x="78" y="39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5" name="Google Shape;5275;p34"/>
            <p:cNvSpPr/>
            <p:nvPr/>
          </p:nvSpPr>
          <p:spPr>
            <a:xfrm rot="10800000">
              <a:off x="1147223" y="446652"/>
              <a:ext cx="8020" cy="6658"/>
            </a:xfrm>
            <a:custGeom>
              <a:avLst/>
              <a:gdLst/>
              <a:ahLst/>
              <a:cxnLst/>
              <a:rect l="l" t="t" r="r" b="b"/>
              <a:pathLst>
                <a:path w="53" h="44" extrusionOk="0">
                  <a:moveTo>
                    <a:pt x="42" y="1"/>
                  </a:moveTo>
                  <a:cubicBezTo>
                    <a:pt x="29" y="1"/>
                    <a:pt x="9" y="18"/>
                    <a:pt x="1" y="18"/>
                  </a:cubicBezTo>
                  <a:cubicBezTo>
                    <a:pt x="1" y="31"/>
                    <a:pt x="1" y="44"/>
                    <a:pt x="1" y="44"/>
                  </a:cubicBezTo>
                  <a:cubicBezTo>
                    <a:pt x="13" y="44"/>
                    <a:pt x="52" y="44"/>
                    <a:pt x="52" y="18"/>
                  </a:cubicBezTo>
                  <a:cubicBezTo>
                    <a:pt x="52" y="5"/>
                    <a:pt x="48" y="1"/>
                    <a:pt x="4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6" name="Google Shape;5276;p34"/>
            <p:cNvSpPr/>
            <p:nvPr/>
          </p:nvSpPr>
          <p:spPr>
            <a:xfrm rot="10800000">
              <a:off x="2476044" y="107109"/>
              <a:ext cx="1967" cy="9987"/>
            </a:xfrm>
            <a:custGeom>
              <a:avLst/>
              <a:gdLst/>
              <a:ahLst/>
              <a:cxnLst/>
              <a:rect l="l" t="t" r="r" b="b"/>
              <a:pathLst>
                <a:path w="13" h="66" extrusionOk="0">
                  <a:moveTo>
                    <a:pt x="0" y="1"/>
                  </a:moveTo>
                  <a:lnTo>
                    <a:pt x="0" y="65"/>
                  </a:lnTo>
                  <a:cubicBezTo>
                    <a:pt x="13" y="52"/>
                    <a:pt x="13" y="27"/>
                    <a:pt x="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7" name="Google Shape;5277;p34"/>
            <p:cNvSpPr/>
            <p:nvPr/>
          </p:nvSpPr>
          <p:spPr>
            <a:xfrm rot="10800000">
              <a:off x="2007729" y="-78249"/>
              <a:ext cx="950394" cy="265856"/>
            </a:xfrm>
            <a:custGeom>
              <a:avLst/>
              <a:gdLst/>
              <a:ahLst/>
              <a:cxnLst/>
              <a:rect l="l" t="t" r="r" b="b"/>
              <a:pathLst>
                <a:path w="6281" h="1757" extrusionOk="0">
                  <a:moveTo>
                    <a:pt x="4192" y="763"/>
                  </a:moveTo>
                  <a:cubicBezTo>
                    <a:pt x="4217" y="789"/>
                    <a:pt x="4256" y="802"/>
                    <a:pt x="4295" y="828"/>
                  </a:cubicBezTo>
                  <a:cubicBezTo>
                    <a:pt x="4334" y="867"/>
                    <a:pt x="4334" y="931"/>
                    <a:pt x="4295" y="957"/>
                  </a:cubicBezTo>
                  <a:lnTo>
                    <a:pt x="4205" y="957"/>
                  </a:lnTo>
                  <a:lnTo>
                    <a:pt x="4166" y="931"/>
                  </a:lnTo>
                  <a:lnTo>
                    <a:pt x="4127" y="918"/>
                  </a:lnTo>
                  <a:lnTo>
                    <a:pt x="4114" y="931"/>
                  </a:lnTo>
                  <a:cubicBezTo>
                    <a:pt x="4140" y="1021"/>
                    <a:pt x="4230" y="1073"/>
                    <a:pt x="4230" y="1176"/>
                  </a:cubicBezTo>
                  <a:cubicBezTo>
                    <a:pt x="4241" y="1259"/>
                    <a:pt x="4226" y="1283"/>
                    <a:pt x="4180" y="1283"/>
                  </a:cubicBezTo>
                  <a:cubicBezTo>
                    <a:pt x="4169" y="1283"/>
                    <a:pt x="4156" y="1282"/>
                    <a:pt x="4140" y="1279"/>
                  </a:cubicBezTo>
                  <a:cubicBezTo>
                    <a:pt x="4024" y="1279"/>
                    <a:pt x="3908" y="1241"/>
                    <a:pt x="3818" y="1189"/>
                  </a:cubicBezTo>
                  <a:cubicBezTo>
                    <a:pt x="3805" y="1176"/>
                    <a:pt x="3792" y="1176"/>
                    <a:pt x="3792" y="1163"/>
                  </a:cubicBezTo>
                  <a:cubicBezTo>
                    <a:pt x="3792" y="1073"/>
                    <a:pt x="3753" y="983"/>
                    <a:pt x="3844" y="905"/>
                  </a:cubicBezTo>
                  <a:lnTo>
                    <a:pt x="3831" y="905"/>
                  </a:lnTo>
                  <a:cubicBezTo>
                    <a:pt x="3861" y="882"/>
                    <a:pt x="3892" y="855"/>
                    <a:pt x="3925" y="855"/>
                  </a:cubicBezTo>
                  <a:cubicBezTo>
                    <a:pt x="3948" y="855"/>
                    <a:pt x="3972" y="868"/>
                    <a:pt x="3998" y="905"/>
                  </a:cubicBezTo>
                  <a:cubicBezTo>
                    <a:pt x="4004" y="922"/>
                    <a:pt x="4016" y="927"/>
                    <a:pt x="4032" y="927"/>
                  </a:cubicBezTo>
                  <a:cubicBezTo>
                    <a:pt x="4053" y="927"/>
                    <a:pt x="4079" y="918"/>
                    <a:pt x="4101" y="918"/>
                  </a:cubicBezTo>
                  <a:lnTo>
                    <a:pt x="4114" y="905"/>
                  </a:lnTo>
                  <a:cubicBezTo>
                    <a:pt x="4076" y="789"/>
                    <a:pt x="4076" y="789"/>
                    <a:pt x="4192" y="763"/>
                  </a:cubicBezTo>
                  <a:close/>
                  <a:moveTo>
                    <a:pt x="5443" y="1"/>
                  </a:moveTo>
                  <a:cubicBezTo>
                    <a:pt x="5432" y="1"/>
                    <a:pt x="5422" y="5"/>
                    <a:pt x="5417" y="16"/>
                  </a:cubicBezTo>
                  <a:cubicBezTo>
                    <a:pt x="5352" y="106"/>
                    <a:pt x="5210" y="157"/>
                    <a:pt x="5262" y="312"/>
                  </a:cubicBezTo>
                  <a:cubicBezTo>
                    <a:pt x="5262" y="364"/>
                    <a:pt x="5249" y="428"/>
                    <a:pt x="5223" y="480"/>
                  </a:cubicBezTo>
                  <a:cubicBezTo>
                    <a:pt x="5215" y="514"/>
                    <a:pt x="5183" y="537"/>
                    <a:pt x="5152" y="537"/>
                  </a:cubicBezTo>
                  <a:cubicBezTo>
                    <a:pt x="5136" y="537"/>
                    <a:pt x="5120" y="531"/>
                    <a:pt x="5107" y="518"/>
                  </a:cubicBezTo>
                  <a:cubicBezTo>
                    <a:pt x="5043" y="506"/>
                    <a:pt x="4965" y="518"/>
                    <a:pt x="4940" y="415"/>
                  </a:cubicBezTo>
                  <a:cubicBezTo>
                    <a:pt x="4932" y="363"/>
                    <a:pt x="4911" y="336"/>
                    <a:pt x="4870" y="336"/>
                  </a:cubicBezTo>
                  <a:cubicBezTo>
                    <a:pt x="4840" y="336"/>
                    <a:pt x="4800" y="350"/>
                    <a:pt x="4746" y="377"/>
                  </a:cubicBezTo>
                  <a:cubicBezTo>
                    <a:pt x="4811" y="415"/>
                    <a:pt x="4914" y="415"/>
                    <a:pt x="4914" y="518"/>
                  </a:cubicBezTo>
                  <a:lnTo>
                    <a:pt x="4849" y="557"/>
                  </a:lnTo>
                  <a:cubicBezTo>
                    <a:pt x="4817" y="554"/>
                    <a:pt x="4794" y="551"/>
                    <a:pt x="4777" y="551"/>
                  </a:cubicBezTo>
                  <a:cubicBezTo>
                    <a:pt x="4729" y="551"/>
                    <a:pt x="4719" y="569"/>
                    <a:pt x="4682" y="634"/>
                  </a:cubicBezTo>
                  <a:cubicBezTo>
                    <a:pt x="4669" y="647"/>
                    <a:pt x="4656" y="660"/>
                    <a:pt x="4643" y="673"/>
                  </a:cubicBezTo>
                  <a:cubicBezTo>
                    <a:pt x="4630" y="673"/>
                    <a:pt x="4617" y="673"/>
                    <a:pt x="4617" y="699"/>
                  </a:cubicBezTo>
                  <a:lnTo>
                    <a:pt x="4527" y="699"/>
                  </a:lnTo>
                  <a:cubicBezTo>
                    <a:pt x="4516" y="665"/>
                    <a:pt x="4505" y="632"/>
                    <a:pt x="4477" y="632"/>
                  </a:cubicBezTo>
                  <a:cubicBezTo>
                    <a:pt x="4472" y="632"/>
                    <a:pt x="4468" y="633"/>
                    <a:pt x="4462" y="634"/>
                  </a:cubicBezTo>
                  <a:cubicBezTo>
                    <a:pt x="4424" y="647"/>
                    <a:pt x="4450" y="673"/>
                    <a:pt x="4462" y="699"/>
                  </a:cubicBezTo>
                  <a:cubicBezTo>
                    <a:pt x="4462" y="725"/>
                    <a:pt x="4462" y="751"/>
                    <a:pt x="4462" y="776"/>
                  </a:cubicBezTo>
                  <a:cubicBezTo>
                    <a:pt x="4450" y="776"/>
                    <a:pt x="4437" y="776"/>
                    <a:pt x="4437" y="789"/>
                  </a:cubicBezTo>
                  <a:cubicBezTo>
                    <a:pt x="4413" y="801"/>
                    <a:pt x="4394" y="807"/>
                    <a:pt x="4377" y="807"/>
                  </a:cubicBezTo>
                  <a:cubicBezTo>
                    <a:pt x="4337" y="807"/>
                    <a:pt x="4313" y="775"/>
                    <a:pt x="4295" y="712"/>
                  </a:cubicBezTo>
                  <a:cubicBezTo>
                    <a:pt x="4282" y="673"/>
                    <a:pt x="4266" y="654"/>
                    <a:pt x="4242" y="654"/>
                  </a:cubicBezTo>
                  <a:cubicBezTo>
                    <a:pt x="4217" y="654"/>
                    <a:pt x="4185" y="673"/>
                    <a:pt x="4140" y="712"/>
                  </a:cubicBezTo>
                  <a:cubicBezTo>
                    <a:pt x="4116" y="724"/>
                    <a:pt x="4090" y="733"/>
                    <a:pt x="4065" y="733"/>
                  </a:cubicBezTo>
                  <a:cubicBezTo>
                    <a:pt x="4037" y="733"/>
                    <a:pt x="4012" y="721"/>
                    <a:pt x="3998" y="686"/>
                  </a:cubicBezTo>
                  <a:cubicBezTo>
                    <a:pt x="3984" y="665"/>
                    <a:pt x="3966" y="655"/>
                    <a:pt x="3950" y="655"/>
                  </a:cubicBezTo>
                  <a:cubicBezTo>
                    <a:pt x="3938" y="655"/>
                    <a:pt x="3927" y="662"/>
                    <a:pt x="3921" y="673"/>
                  </a:cubicBezTo>
                  <a:cubicBezTo>
                    <a:pt x="3882" y="699"/>
                    <a:pt x="3895" y="738"/>
                    <a:pt x="3934" y="763"/>
                  </a:cubicBezTo>
                  <a:cubicBezTo>
                    <a:pt x="3908" y="854"/>
                    <a:pt x="3792" y="828"/>
                    <a:pt x="3753" y="905"/>
                  </a:cubicBezTo>
                  <a:lnTo>
                    <a:pt x="3727" y="905"/>
                  </a:lnTo>
                  <a:cubicBezTo>
                    <a:pt x="3717" y="911"/>
                    <a:pt x="3704" y="914"/>
                    <a:pt x="3692" y="914"/>
                  </a:cubicBezTo>
                  <a:cubicBezTo>
                    <a:pt x="3674" y="914"/>
                    <a:pt x="3658" y="907"/>
                    <a:pt x="3650" y="892"/>
                  </a:cubicBezTo>
                  <a:cubicBezTo>
                    <a:pt x="3624" y="854"/>
                    <a:pt x="3599" y="815"/>
                    <a:pt x="3573" y="789"/>
                  </a:cubicBezTo>
                  <a:cubicBezTo>
                    <a:pt x="3562" y="778"/>
                    <a:pt x="3551" y="766"/>
                    <a:pt x="3539" y="754"/>
                  </a:cubicBezTo>
                  <a:lnTo>
                    <a:pt x="3539" y="754"/>
                  </a:lnTo>
                  <a:cubicBezTo>
                    <a:pt x="3550" y="757"/>
                    <a:pt x="3561" y="760"/>
                    <a:pt x="3573" y="763"/>
                  </a:cubicBezTo>
                  <a:lnTo>
                    <a:pt x="3560" y="751"/>
                  </a:lnTo>
                  <a:cubicBezTo>
                    <a:pt x="3549" y="748"/>
                    <a:pt x="3539" y="746"/>
                    <a:pt x="3529" y="744"/>
                  </a:cubicBezTo>
                  <a:lnTo>
                    <a:pt x="3529" y="744"/>
                  </a:lnTo>
                  <a:cubicBezTo>
                    <a:pt x="3502" y="719"/>
                    <a:pt x="3472" y="699"/>
                    <a:pt x="3431" y="699"/>
                  </a:cubicBezTo>
                  <a:cubicBezTo>
                    <a:pt x="3328" y="699"/>
                    <a:pt x="3263" y="622"/>
                    <a:pt x="3186" y="570"/>
                  </a:cubicBezTo>
                  <a:lnTo>
                    <a:pt x="3186" y="493"/>
                  </a:lnTo>
                  <a:cubicBezTo>
                    <a:pt x="3186" y="467"/>
                    <a:pt x="3147" y="467"/>
                    <a:pt x="3134" y="454"/>
                  </a:cubicBezTo>
                  <a:cubicBezTo>
                    <a:pt x="3113" y="443"/>
                    <a:pt x="3100" y="396"/>
                    <a:pt x="3059" y="396"/>
                  </a:cubicBezTo>
                  <a:cubicBezTo>
                    <a:pt x="3051" y="396"/>
                    <a:pt x="3042" y="398"/>
                    <a:pt x="3031" y="402"/>
                  </a:cubicBezTo>
                  <a:cubicBezTo>
                    <a:pt x="2980" y="428"/>
                    <a:pt x="2992" y="454"/>
                    <a:pt x="3005" y="506"/>
                  </a:cubicBezTo>
                  <a:cubicBezTo>
                    <a:pt x="3005" y="506"/>
                    <a:pt x="2980" y="531"/>
                    <a:pt x="2967" y="544"/>
                  </a:cubicBezTo>
                  <a:cubicBezTo>
                    <a:pt x="2958" y="544"/>
                    <a:pt x="2950" y="543"/>
                    <a:pt x="2941" y="543"/>
                  </a:cubicBezTo>
                  <a:cubicBezTo>
                    <a:pt x="2790" y="543"/>
                    <a:pt x="2703" y="651"/>
                    <a:pt x="2593" y="725"/>
                  </a:cubicBezTo>
                  <a:cubicBezTo>
                    <a:pt x="2464" y="802"/>
                    <a:pt x="2374" y="931"/>
                    <a:pt x="2361" y="1086"/>
                  </a:cubicBezTo>
                  <a:cubicBezTo>
                    <a:pt x="2348" y="1150"/>
                    <a:pt x="2322" y="1215"/>
                    <a:pt x="2270" y="1253"/>
                  </a:cubicBezTo>
                  <a:cubicBezTo>
                    <a:pt x="2257" y="1266"/>
                    <a:pt x="2245" y="1266"/>
                    <a:pt x="2232" y="1266"/>
                  </a:cubicBezTo>
                  <a:cubicBezTo>
                    <a:pt x="2245" y="1279"/>
                    <a:pt x="2245" y="1292"/>
                    <a:pt x="2245" y="1292"/>
                  </a:cubicBezTo>
                  <a:cubicBezTo>
                    <a:pt x="2245" y="1357"/>
                    <a:pt x="2206" y="1357"/>
                    <a:pt x="2154" y="1369"/>
                  </a:cubicBezTo>
                  <a:cubicBezTo>
                    <a:pt x="2116" y="1369"/>
                    <a:pt x="2090" y="1369"/>
                    <a:pt x="2090" y="1331"/>
                  </a:cubicBezTo>
                  <a:cubicBezTo>
                    <a:pt x="2077" y="1266"/>
                    <a:pt x="2154" y="1279"/>
                    <a:pt x="2180" y="1253"/>
                  </a:cubicBezTo>
                  <a:lnTo>
                    <a:pt x="2206" y="1253"/>
                  </a:lnTo>
                  <a:cubicBezTo>
                    <a:pt x="2193" y="1241"/>
                    <a:pt x="2180" y="1228"/>
                    <a:pt x="2180" y="1215"/>
                  </a:cubicBezTo>
                  <a:cubicBezTo>
                    <a:pt x="2160" y="1200"/>
                    <a:pt x="2140" y="1194"/>
                    <a:pt x="2119" y="1194"/>
                  </a:cubicBezTo>
                  <a:cubicBezTo>
                    <a:pt x="2088" y="1194"/>
                    <a:pt x="2057" y="1207"/>
                    <a:pt x="2025" y="1215"/>
                  </a:cubicBezTo>
                  <a:cubicBezTo>
                    <a:pt x="1974" y="1202"/>
                    <a:pt x="1909" y="1189"/>
                    <a:pt x="1896" y="1137"/>
                  </a:cubicBezTo>
                  <a:cubicBezTo>
                    <a:pt x="1871" y="1047"/>
                    <a:pt x="1871" y="944"/>
                    <a:pt x="1768" y="905"/>
                  </a:cubicBezTo>
                  <a:cubicBezTo>
                    <a:pt x="1768" y="892"/>
                    <a:pt x="1768" y="879"/>
                    <a:pt x="1780" y="854"/>
                  </a:cubicBezTo>
                  <a:lnTo>
                    <a:pt x="1780" y="854"/>
                  </a:lnTo>
                  <a:cubicBezTo>
                    <a:pt x="1759" y="867"/>
                    <a:pt x="1737" y="871"/>
                    <a:pt x="1716" y="871"/>
                  </a:cubicBezTo>
                  <a:cubicBezTo>
                    <a:pt x="1674" y="871"/>
                    <a:pt x="1634" y="854"/>
                    <a:pt x="1600" y="854"/>
                  </a:cubicBezTo>
                  <a:cubicBezTo>
                    <a:pt x="1600" y="854"/>
                    <a:pt x="1613" y="828"/>
                    <a:pt x="1626" y="828"/>
                  </a:cubicBezTo>
                  <a:cubicBezTo>
                    <a:pt x="1626" y="815"/>
                    <a:pt x="1664" y="802"/>
                    <a:pt x="1651" y="776"/>
                  </a:cubicBezTo>
                  <a:cubicBezTo>
                    <a:pt x="1639" y="763"/>
                    <a:pt x="1639" y="763"/>
                    <a:pt x="1626" y="763"/>
                  </a:cubicBezTo>
                  <a:cubicBezTo>
                    <a:pt x="1600" y="763"/>
                    <a:pt x="1587" y="789"/>
                    <a:pt x="1587" y="815"/>
                  </a:cubicBezTo>
                  <a:cubicBezTo>
                    <a:pt x="1600" y="828"/>
                    <a:pt x="1600" y="841"/>
                    <a:pt x="1587" y="854"/>
                  </a:cubicBezTo>
                  <a:cubicBezTo>
                    <a:pt x="1561" y="828"/>
                    <a:pt x="1523" y="815"/>
                    <a:pt x="1484" y="815"/>
                  </a:cubicBezTo>
                  <a:cubicBezTo>
                    <a:pt x="1477" y="816"/>
                    <a:pt x="1470" y="817"/>
                    <a:pt x="1463" y="817"/>
                  </a:cubicBezTo>
                  <a:cubicBezTo>
                    <a:pt x="1395" y="817"/>
                    <a:pt x="1335" y="763"/>
                    <a:pt x="1265" y="763"/>
                  </a:cubicBezTo>
                  <a:lnTo>
                    <a:pt x="1174" y="712"/>
                  </a:lnTo>
                  <a:cubicBezTo>
                    <a:pt x="1174" y="673"/>
                    <a:pt x="1136" y="634"/>
                    <a:pt x="1174" y="596"/>
                  </a:cubicBezTo>
                  <a:cubicBezTo>
                    <a:pt x="1181" y="583"/>
                    <a:pt x="1194" y="576"/>
                    <a:pt x="1208" y="576"/>
                  </a:cubicBezTo>
                  <a:cubicBezTo>
                    <a:pt x="1223" y="576"/>
                    <a:pt x="1239" y="583"/>
                    <a:pt x="1252" y="596"/>
                  </a:cubicBezTo>
                  <a:cubicBezTo>
                    <a:pt x="1268" y="612"/>
                    <a:pt x="1290" y="634"/>
                    <a:pt x="1310" y="634"/>
                  </a:cubicBezTo>
                  <a:cubicBezTo>
                    <a:pt x="1322" y="634"/>
                    <a:pt x="1333" y="627"/>
                    <a:pt x="1342" y="609"/>
                  </a:cubicBezTo>
                  <a:cubicBezTo>
                    <a:pt x="1355" y="557"/>
                    <a:pt x="1316" y="518"/>
                    <a:pt x="1278" y="493"/>
                  </a:cubicBezTo>
                  <a:cubicBezTo>
                    <a:pt x="1266" y="485"/>
                    <a:pt x="1256" y="482"/>
                    <a:pt x="1248" y="482"/>
                  </a:cubicBezTo>
                  <a:cubicBezTo>
                    <a:pt x="1230" y="482"/>
                    <a:pt x="1218" y="497"/>
                    <a:pt x="1200" y="506"/>
                  </a:cubicBezTo>
                  <a:cubicBezTo>
                    <a:pt x="1188" y="517"/>
                    <a:pt x="1177" y="522"/>
                    <a:pt x="1165" y="522"/>
                  </a:cubicBezTo>
                  <a:cubicBezTo>
                    <a:pt x="1138" y="522"/>
                    <a:pt x="1111" y="498"/>
                    <a:pt x="1084" y="480"/>
                  </a:cubicBezTo>
                  <a:lnTo>
                    <a:pt x="1084" y="480"/>
                  </a:lnTo>
                  <a:cubicBezTo>
                    <a:pt x="1045" y="557"/>
                    <a:pt x="1110" y="634"/>
                    <a:pt x="1084" y="712"/>
                  </a:cubicBezTo>
                  <a:cubicBezTo>
                    <a:pt x="1071" y="751"/>
                    <a:pt x="1020" y="776"/>
                    <a:pt x="981" y="789"/>
                  </a:cubicBezTo>
                  <a:lnTo>
                    <a:pt x="852" y="725"/>
                  </a:lnTo>
                  <a:cubicBezTo>
                    <a:pt x="831" y="662"/>
                    <a:pt x="799" y="641"/>
                    <a:pt x="761" y="641"/>
                  </a:cubicBezTo>
                  <a:cubicBezTo>
                    <a:pt x="729" y="641"/>
                    <a:pt x="694" y="656"/>
                    <a:pt x="659" y="673"/>
                  </a:cubicBezTo>
                  <a:cubicBezTo>
                    <a:pt x="613" y="704"/>
                    <a:pt x="576" y="730"/>
                    <a:pt x="537" y="730"/>
                  </a:cubicBezTo>
                  <a:cubicBezTo>
                    <a:pt x="511" y="730"/>
                    <a:pt x="484" y="718"/>
                    <a:pt x="452" y="686"/>
                  </a:cubicBezTo>
                  <a:lnTo>
                    <a:pt x="452" y="686"/>
                  </a:lnTo>
                  <a:cubicBezTo>
                    <a:pt x="517" y="776"/>
                    <a:pt x="517" y="776"/>
                    <a:pt x="478" y="931"/>
                  </a:cubicBezTo>
                  <a:cubicBezTo>
                    <a:pt x="388" y="905"/>
                    <a:pt x="349" y="828"/>
                    <a:pt x="310" y="751"/>
                  </a:cubicBezTo>
                  <a:cubicBezTo>
                    <a:pt x="246" y="622"/>
                    <a:pt x="143" y="493"/>
                    <a:pt x="27" y="402"/>
                  </a:cubicBezTo>
                  <a:lnTo>
                    <a:pt x="27" y="402"/>
                  </a:lnTo>
                  <a:cubicBezTo>
                    <a:pt x="53" y="467"/>
                    <a:pt x="78" y="531"/>
                    <a:pt x="130" y="583"/>
                  </a:cubicBezTo>
                  <a:cubicBezTo>
                    <a:pt x="207" y="647"/>
                    <a:pt x="220" y="751"/>
                    <a:pt x="272" y="815"/>
                  </a:cubicBezTo>
                  <a:cubicBezTo>
                    <a:pt x="336" y="892"/>
                    <a:pt x="310" y="879"/>
                    <a:pt x="310" y="1034"/>
                  </a:cubicBezTo>
                  <a:lnTo>
                    <a:pt x="336" y="1189"/>
                  </a:lnTo>
                  <a:lnTo>
                    <a:pt x="310" y="1253"/>
                  </a:lnTo>
                  <a:cubicBezTo>
                    <a:pt x="233" y="1253"/>
                    <a:pt x="156" y="1215"/>
                    <a:pt x="91" y="1150"/>
                  </a:cubicBezTo>
                  <a:cubicBezTo>
                    <a:pt x="85" y="1144"/>
                    <a:pt x="72" y="1141"/>
                    <a:pt x="59" y="1141"/>
                  </a:cubicBezTo>
                  <a:cubicBezTo>
                    <a:pt x="46" y="1141"/>
                    <a:pt x="33" y="1144"/>
                    <a:pt x="27" y="1150"/>
                  </a:cubicBezTo>
                  <a:cubicBezTo>
                    <a:pt x="1" y="1176"/>
                    <a:pt x="14" y="1202"/>
                    <a:pt x="53" y="1228"/>
                  </a:cubicBezTo>
                  <a:cubicBezTo>
                    <a:pt x="107" y="1260"/>
                    <a:pt x="161" y="1311"/>
                    <a:pt x="230" y="1311"/>
                  </a:cubicBezTo>
                  <a:cubicBezTo>
                    <a:pt x="244" y="1311"/>
                    <a:pt x="257" y="1309"/>
                    <a:pt x="272" y="1305"/>
                  </a:cubicBezTo>
                  <a:lnTo>
                    <a:pt x="272" y="1305"/>
                  </a:lnTo>
                  <a:cubicBezTo>
                    <a:pt x="285" y="1357"/>
                    <a:pt x="349" y="1408"/>
                    <a:pt x="259" y="1447"/>
                  </a:cubicBezTo>
                  <a:cubicBezTo>
                    <a:pt x="220" y="1447"/>
                    <a:pt x="181" y="1447"/>
                    <a:pt x="169" y="1486"/>
                  </a:cubicBezTo>
                  <a:cubicBezTo>
                    <a:pt x="169" y="1510"/>
                    <a:pt x="203" y="1707"/>
                    <a:pt x="240" y="1707"/>
                  </a:cubicBezTo>
                  <a:cubicBezTo>
                    <a:pt x="242" y="1707"/>
                    <a:pt x="244" y="1706"/>
                    <a:pt x="246" y="1705"/>
                  </a:cubicBezTo>
                  <a:cubicBezTo>
                    <a:pt x="253" y="1711"/>
                    <a:pt x="259" y="1714"/>
                    <a:pt x="264" y="1714"/>
                  </a:cubicBezTo>
                  <a:cubicBezTo>
                    <a:pt x="276" y="1714"/>
                    <a:pt x="286" y="1702"/>
                    <a:pt x="300" y="1702"/>
                  </a:cubicBezTo>
                  <a:cubicBezTo>
                    <a:pt x="303" y="1702"/>
                    <a:pt x="307" y="1703"/>
                    <a:pt x="310" y="1705"/>
                  </a:cubicBezTo>
                  <a:lnTo>
                    <a:pt x="323" y="1705"/>
                  </a:lnTo>
                  <a:cubicBezTo>
                    <a:pt x="337" y="1716"/>
                    <a:pt x="349" y="1720"/>
                    <a:pt x="361" y="1720"/>
                  </a:cubicBezTo>
                  <a:cubicBezTo>
                    <a:pt x="393" y="1720"/>
                    <a:pt x="417" y="1690"/>
                    <a:pt x="440" y="1690"/>
                  </a:cubicBezTo>
                  <a:cubicBezTo>
                    <a:pt x="449" y="1690"/>
                    <a:pt x="457" y="1694"/>
                    <a:pt x="465" y="1705"/>
                  </a:cubicBezTo>
                  <a:cubicBezTo>
                    <a:pt x="650" y="1683"/>
                    <a:pt x="836" y="1676"/>
                    <a:pt x="1024" y="1676"/>
                  </a:cubicBezTo>
                  <a:cubicBezTo>
                    <a:pt x="1399" y="1676"/>
                    <a:pt x="1780" y="1705"/>
                    <a:pt x="2167" y="1705"/>
                  </a:cubicBezTo>
                  <a:lnTo>
                    <a:pt x="2283" y="1705"/>
                  </a:lnTo>
                  <a:cubicBezTo>
                    <a:pt x="2245" y="1653"/>
                    <a:pt x="2116" y="1614"/>
                    <a:pt x="2167" y="1498"/>
                  </a:cubicBezTo>
                  <a:lnTo>
                    <a:pt x="2167" y="1498"/>
                  </a:lnTo>
                  <a:cubicBezTo>
                    <a:pt x="2283" y="1511"/>
                    <a:pt x="2335" y="1627"/>
                    <a:pt x="2399" y="1705"/>
                  </a:cubicBezTo>
                  <a:lnTo>
                    <a:pt x="2451" y="1705"/>
                  </a:lnTo>
                  <a:cubicBezTo>
                    <a:pt x="2457" y="1711"/>
                    <a:pt x="2464" y="1714"/>
                    <a:pt x="2470" y="1714"/>
                  </a:cubicBezTo>
                  <a:cubicBezTo>
                    <a:pt x="2477" y="1714"/>
                    <a:pt x="2483" y="1711"/>
                    <a:pt x="2490" y="1705"/>
                  </a:cubicBezTo>
                  <a:lnTo>
                    <a:pt x="3392" y="1705"/>
                  </a:lnTo>
                  <a:cubicBezTo>
                    <a:pt x="3417" y="1724"/>
                    <a:pt x="3432" y="1731"/>
                    <a:pt x="3440" y="1731"/>
                  </a:cubicBezTo>
                  <a:cubicBezTo>
                    <a:pt x="3453" y="1731"/>
                    <a:pt x="3447" y="1713"/>
                    <a:pt x="3431" y="1705"/>
                  </a:cubicBezTo>
                  <a:lnTo>
                    <a:pt x="3663" y="1705"/>
                  </a:lnTo>
                  <a:cubicBezTo>
                    <a:pt x="3676" y="1550"/>
                    <a:pt x="3805" y="1357"/>
                    <a:pt x="3985" y="1357"/>
                  </a:cubicBezTo>
                  <a:lnTo>
                    <a:pt x="4140" y="1357"/>
                  </a:lnTo>
                  <a:cubicBezTo>
                    <a:pt x="4179" y="1357"/>
                    <a:pt x="4192" y="1357"/>
                    <a:pt x="4205" y="1395"/>
                  </a:cubicBezTo>
                  <a:cubicBezTo>
                    <a:pt x="4205" y="1421"/>
                    <a:pt x="4179" y="1421"/>
                    <a:pt x="4166" y="1434"/>
                  </a:cubicBezTo>
                  <a:cubicBezTo>
                    <a:pt x="4162" y="1436"/>
                    <a:pt x="4157" y="1437"/>
                    <a:pt x="4151" y="1437"/>
                  </a:cubicBezTo>
                  <a:cubicBezTo>
                    <a:pt x="4140" y="1437"/>
                    <a:pt x="4128" y="1434"/>
                    <a:pt x="4116" y="1434"/>
                  </a:cubicBezTo>
                  <a:cubicBezTo>
                    <a:pt x="4098" y="1434"/>
                    <a:pt x="4082" y="1440"/>
                    <a:pt x="4076" y="1473"/>
                  </a:cubicBezTo>
                  <a:cubicBezTo>
                    <a:pt x="4101" y="1473"/>
                    <a:pt x="4127" y="1486"/>
                    <a:pt x="4140" y="1511"/>
                  </a:cubicBezTo>
                  <a:lnTo>
                    <a:pt x="4153" y="1705"/>
                  </a:lnTo>
                  <a:lnTo>
                    <a:pt x="4205" y="1705"/>
                  </a:lnTo>
                  <a:cubicBezTo>
                    <a:pt x="4221" y="1710"/>
                    <a:pt x="4237" y="1713"/>
                    <a:pt x="4252" y="1713"/>
                  </a:cubicBezTo>
                  <a:cubicBezTo>
                    <a:pt x="4273" y="1713"/>
                    <a:pt x="4293" y="1707"/>
                    <a:pt x="4308" y="1692"/>
                  </a:cubicBezTo>
                  <a:lnTo>
                    <a:pt x="4308" y="1692"/>
                  </a:lnTo>
                  <a:lnTo>
                    <a:pt x="4295" y="1705"/>
                  </a:lnTo>
                  <a:lnTo>
                    <a:pt x="4385" y="1705"/>
                  </a:lnTo>
                  <a:cubicBezTo>
                    <a:pt x="4371" y="1744"/>
                    <a:pt x="4372" y="1757"/>
                    <a:pt x="4384" y="1757"/>
                  </a:cubicBezTo>
                  <a:cubicBezTo>
                    <a:pt x="4403" y="1757"/>
                    <a:pt x="4448" y="1721"/>
                    <a:pt x="4488" y="1705"/>
                  </a:cubicBezTo>
                  <a:lnTo>
                    <a:pt x="4604" y="1705"/>
                  </a:lnTo>
                  <a:cubicBezTo>
                    <a:pt x="4604" y="1720"/>
                    <a:pt x="4606" y="1725"/>
                    <a:pt x="4610" y="1725"/>
                  </a:cubicBezTo>
                  <a:cubicBezTo>
                    <a:pt x="4616" y="1725"/>
                    <a:pt x="4627" y="1713"/>
                    <a:pt x="4643" y="1705"/>
                  </a:cubicBezTo>
                  <a:lnTo>
                    <a:pt x="4875" y="1705"/>
                  </a:lnTo>
                  <a:cubicBezTo>
                    <a:pt x="5314" y="1731"/>
                    <a:pt x="5765" y="1731"/>
                    <a:pt x="6203" y="1731"/>
                  </a:cubicBezTo>
                  <a:lnTo>
                    <a:pt x="6281" y="1731"/>
                  </a:lnTo>
                  <a:cubicBezTo>
                    <a:pt x="6281" y="1731"/>
                    <a:pt x="6268" y="1718"/>
                    <a:pt x="6255" y="1718"/>
                  </a:cubicBezTo>
                  <a:lnTo>
                    <a:pt x="6255" y="1679"/>
                  </a:lnTo>
                  <a:cubicBezTo>
                    <a:pt x="6229" y="1640"/>
                    <a:pt x="6139" y="1473"/>
                    <a:pt x="6165" y="1408"/>
                  </a:cubicBezTo>
                  <a:cubicBezTo>
                    <a:pt x="6190" y="1305"/>
                    <a:pt x="6100" y="1279"/>
                    <a:pt x="6087" y="1215"/>
                  </a:cubicBezTo>
                  <a:cubicBezTo>
                    <a:pt x="6036" y="1150"/>
                    <a:pt x="5945" y="1099"/>
                    <a:pt x="5855" y="1086"/>
                  </a:cubicBezTo>
                  <a:lnTo>
                    <a:pt x="5855" y="1021"/>
                  </a:lnTo>
                  <a:cubicBezTo>
                    <a:pt x="5829" y="1021"/>
                    <a:pt x="5816" y="1008"/>
                    <a:pt x="5816" y="996"/>
                  </a:cubicBezTo>
                  <a:cubicBezTo>
                    <a:pt x="5778" y="996"/>
                    <a:pt x="5752" y="983"/>
                    <a:pt x="5713" y="970"/>
                  </a:cubicBezTo>
                  <a:cubicBezTo>
                    <a:pt x="5662" y="957"/>
                    <a:pt x="5649" y="918"/>
                    <a:pt x="5675" y="867"/>
                  </a:cubicBezTo>
                  <a:cubicBezTo>
                    <a:pt x="5682" y="864"/>
                    <a:pt x="5690" y="864"/>
                    <a:pt x="5698" y="864"/>
                  </a:cubicBezTo>
                  <a:cubicBezTo>
                    <a:pt x="5707" y="864"/>
                    <a:pt x="5717" y="864"/>
                    <a:pt x="5727" y="864"/>
                  </a:cubicBezTo>
                  <a:cubicBezTo>
                    <a:pt x="5755" y="864"/>
                    <a:pt x="5783" y="857"/>
                    <a:pt x="5791" y="802"/>
                  </a:cubicBezTo>
                  <a:cubicBezTo>
                    <a:pt x="5726" y="802"/>
                    <a:pt x="5662" y="815"/>
                    <a:pt x="5610" y="867"/>
                  </a:cubicBezTo>
                  <a:cubicBezTo>
                    <a:pt x="5494" y="854"/>
                    <a:pt x="5455" y="751"/>
                    <a:pt x="5365" y="699"/>
                  </a:cubicBezTo>
                  <a:cubicBezTo>
                    <a:pt x="5339" y="686"/>
                    <a:pt x="5301" y="660"/>
                    <a:pt x="5275" y="634"/>
                  </a:cubicBezTo>
                  <a:cubicBezTo>
                    <a:pt x="5275" y="622"/>
                    <a:pt x="5275" y="622"/>
                    <a:pt x="5275" y="609"/>
                  </a:cubicBezTo>
                  <a:cubicBezTo>
                    <a:pt x="5301" y="415"/>
                    <a:pt x="5275" y="209"/>
                    <a:pt x="5481" y="80"/>
                  </a:cubicBezTo>
                  <a:cubicBezTo>
                    <a:pt x="5507" y="67"/>
                    <a:pt x="5494" y="41"/>
                    <a:pt x="5481" y="16"/>
                  </a:cubicBezTo>
                  <a:cubicBezTo>
                    <a:pt x="5474" y="8"/>
                    <a:pt x="5458" y="1"/>
                    <a:pt x="544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8" name="Google Shape;5278;p34"/>
            <p:cNvSpPr/>
            <p:nvPr/>
          </p:nvSpPr>
          <p:spPr>
            <a:xfrm rot="10800000">
              <a:off x="1125887" y="38867"/>
              <a:ext cx="56742" cy="55078"/>
            </a:xfrm>
            <a:custGeom>
              <a:avLst/>
              <a:gdLst/>
              <a:ahLst/>
              <a:cxnLst/>
              <a:rect l="l" t="t" r="r" b="b"/>
              <a:pathLst>
                <a:path w="375" h="364" extrusionOk="0">
                  <a:moveTo>
                    <a:pt x="227" y="1"/>
                  </a:moveTo>
                  <a:cubicBezTo>
                    <a:pt x="221" y="1"/>
                    <a:pt x="214" y="1"/>
                    <a:pt x="207" y="3"/>
                  </a:cubicBezTo>
                  <a:cubicBezTo>
                    <a:pt x="104" y="3"/>
                    <a:pt x="1" y="80"/>
                    <a:pt x="1" y="157"/>
                  </a:cubicBezTo>
                  <a:cubicBezTo>
                    <a:pt x="1" y="235"/>
                    <a:pt x="104" y="364"/>
                    <a:pt x="169" y="364"/>
                  </a:cubicBezTo>
                  <a:cubicBezTo>
                    <a:pt x="285" y="338"/>
                    <a:pt x="375" y="248"/>
                    <a:pt x="375" y="132"/>
                  </a:cubicBezTo>
                  <a:cubicBezTo>
                    <a:pt x="363" y="61"/>
                    <a:pt x="298" y="1"/>
                    <a:pt x="227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9" name="Google Shape;5279;p34"/>
            <p:cNvSpPr/>
            <p:nvPr/>
          </p:nvSpPr>
          <p:spPr>
            <a:xfrm rot="10800000">
              <a:off x="589335" y="125871"/>
              <a:ext cx="277205" cy="133609"/>
            </a:xfrm>
            <a:custGeom>
              <a:avLst/>
              <a:gdLst/>
              <a:ahLst/>
              <a:cxnLst/>
              <a:rect l="l" t="t" r="r" b="b"/>
              <a:pathLst>
                <a:path w="1832" h="883" extrusionOk="0">
                  <a:moveTo>
                    <a:pt x="968" y="1"/>
                  </a:moveTo>
                  <a:cubicBezTo>
                    <a:pt x="923" y="20"/>
                    <a:pt x="875" y="20"/>
                    <a:pt x="826" y="20"/>
                  </a:cubicBezTo>
                  <a:cubicBezTo>
                    <a:pt x="778" y="20"/>
                    <a:pt x="729" y="20"/>
                    <a:pt x="684" y="39"/>
                  </a:cubicBezTo>
                  <a:cubicBezTo>
                    <a:pt x="620" y="104"/>
                    <a:pt x="542" y="155"/>
                    <a:pt x="465" y="194"/>
                  </a:cubicBezTo>
                  <a:cubicBezTo>
                    <a:pt x="452" y="142"/>
                    <a:pt x="465" y="78"/>
                    <a:pt x="401" y="52"/>
                  </a:cubicBezTo>
                  <a:cubicBezTo>
                    <a:pt x="401" y="52"/>
                    <a:pt x="375" y="52"/>
                    <a:pt x="375" y="65"/>
                  </a:cubicBezTo>
                  <a:cubicBezTo>
                    <a:pt x="362" y="130"/>
                    <a:pt x="426" y="155"/>
                    <a:pt x="439" y="207"/>
                  </a:cubicBezTo>
                  <a:cubicBezTo>
                    <a:pt x="401" y="233"/>
                    <a:pt x="414" y="271"/>
                    <a:pt x="401" y="297"/>
                  </a:cubicBezTo>
                  <a:lnTo>
                    <a:pt x="375" y="310"/>
                  </a:lnTo>
                  <a:cubicBezTo>
                    <a:pt x="349" y="310"/>
                    <a:pt x="336" y="323"/>
                    <a:pt x="336" y="336"/>
                  </a:cubicBezTo>
                  <a:cubicBezTo>
                    <a:pt x="336" y="336"/>
                    <a:pt x="323" y="336"/>
                    <a:pt x="336" y="349"/>
                  </a:cubicBezTo>
                  <a:cubicBezTo>
                    <a:pt x="349" y="362"/>
                    <a:pt x="336" y="400"/>
                    <a:pt x="349" y="413"/>
                  </a:cubicBezTo>
                  <a:cubicBezTo>
                    <a:pt x="349" y="426"/>
                    <a:pt x="336" y="452"/>
                    <a:pt x="323" y="465"/>
                  </a:cubicBezTo>
                  <a:cubicBezTo>
                    <a:pt x="294" y="475"/>
                    <a:pt x="272" y="499"/>
                    <a:pt x="241" y="499"/>
                  </a:cubicBezTo>
                  <a:cubicBezTo>
                    <a:pt x="231" y="499"/>
                    <a:pt x="220" y="497"/>
                    <a:pt x="207" y="491"/>
                  </a:cubicBezTo>
                  <a:lnTo>
                    <a:pt x="143" y="503"/>
                  </a:lnTo>
                  <a:lnTo>
                    <a:pt x="65" y="516"/>
                  </a:lnTo>
                  <a:lnTo>
                    <a:pt x="1" y="529"/>
                  </a:lnTo>
                  <a:cubicBezTo>
                    <a:pt x="1" y="572"/>
                    <a:pt x="10" y="597"/>
                    <a:pt x="42" y="597"/>
                  </a:cubicBezTo>
                  <a:cubicBezTo>
                    <a:pt x="49" y="597"/>
                    <a:pt x="57" y="596"/>
                    <a:pt x="65" y="594"/>
                  </a:cubicBezTo>
                  <a:cubicBezTo>
                    <a:pt x="130" y="555"/>
                    <a:pt x="194" y="542"/>
                    <a:pt x="272" y="542"/>
                  </a:cubicBezTo>
                  <a:cubicBezTo>
                    <a:pt x="310" y="542"/>
                    <a:pt x="349" y="568"/>
                    <a:pt x="336" y="607"/>
                  </a:cubicBezTo>
                  <a:cubicBezTo>
                    <a:pt x="305" y="699"/>
                    <a:pt x="335" y="718"/>
                    <a:pt x="377" y="718"/>
                  </a:cubicBezTo>
                  <a:cubicBezTo>
                    <a:pt x="405" y="718"/>
                    <a:pt x="439" y="710"/>
                    <a:pt x="465" y="710"/>
                  </a:cubicBezTo>
                  <a:cubicBezTo>
                    <a:pt x="465" y="787"/>
                    <a:pt x="555" y="787"/>
                    <a:pt x="568" y="839"/>
                  </a:cubicBezTo>
                  <a:lnTo>
                    <a:pt x="671" y="852"/>
                  </a:lnTo>
                  <a:cubicBezTo>
                    <a:pt x="671" y="864"/>
                    <a:pt x="671" y="877"/>
                    <a:pt x="671" y="877"/>
                  </a:cubicBezTo>
                  <a:cubicBezTo>
                    <a:pt x="682" y="881"/>
                    <a:pt x="691" y="882"/>
                    <a:pt x="700" y="882"/>
                  </a:cubicBezTo>
                  <a:cubicBezTo>
                    <a:pt x="724" y="882"/>
                    <a:pt x="743" y="870"/>
                    <a:pt x="762" y="852"/>
                  </a:cubicBezTo>
                  <a:cubicBezTo>
                    <a:pt x="794" y="871"/>
                    <a:pt x="829" y="881"/>
                    <a:pt x="865" y="881"/>
                  </a:cubicBezTo>
                  <a:cubicBezTo>
                    <a:pt x="900" y="881"/>
                    <a:pt x="936" y="871"/>
                    <a:pt x="968" y="852"/>
                  </a:cubicBezTo>
                  <a:cubicBezTo>
                    <a:pt x="1008" y="836"/>
                    <a:pt x="1048" y="825"/>
                    <a:pt x="1088" y="825"/>
                  </a:cubicBezTo>
                  <a:cubicBezTo>
                    <a:pt x="1112" y="825"/>
                    <a:pt x="1137" y="829"/>
                    <a:pt x="1161" y="839"/>
                  </a:cubicBezTo>
                  <a:cubicBezTo>
                    <a:pt x="1165" y="841"/>
                    <a:pt x="1169" y="842"/>
                    <a:pt x="1172" y="842"/>
                  </a:cubicBezTo>
                  <a:cubicBezTo>
                    <a:pt x="1210" y="842"/>
                    <a:pt x="1207" y="722"/>
                    <a:pt x="1280" y="722"/>
                  </a:cubicBezTo>
                  <a:cubicBezTo>
                    <a:pt x="1283" y="722"/>
                    <a:pt x="1287" y="722"/>
                    <a:pt x="1290" y="723"/>
                  </a:cubicBezTo>
                  <a:cubicBezTo>
                    <a:pt x="1342" y="723"/>
                    <a:pt x="1381" y="697"/>
                    <a:pt x="1381" y="632"/>
                  </a:cubicBezTo>
                  <a:cubicBezTo>
                    <a:pt x="1368" y="568"/>
                    <a:pt x="1419" y="568"/>
                    <a:pt x="1458" y="542"/>
                  </a:cubicBezTo>
                  <a:cubicBezTo>
                    <a:pt x="1489" y="549"/>
                    <a:pt x="1522" y="552"/>
                    <a:pt x="1556" y="552"/>
                  </a:cubicBezTo>
                  <a:cubicBezTo>
                    <a:pt x="1648" y="552"/>
                    <a:pt x="1747" y="528"/>
                    <a:pt x="1832" y="491"/>
                  </a:cubicBezTo>
                  <a:cubicBezTo>
                    <a:pt x="1741" y="491"/>
                    <a:pt x="1668" y="479"/>
                    <a:pt x="1603" y="479"/>
                  </a:cubicBezTo>
                  <a:cubicBezTo>
                    <a:pt x="1548" y="479"/>
                    <a:pt x="1498" y="487"/>
                    <a:pt x="1445" y="516"/>
                  </a:cubicBezTo>
                  <a:lnTo>
                    <a:pt x="1394" y="478"/>
                  </a:lnTo>
                  <a:cubicBezTo>
                    <a:pt x="1381" y="426"/>
                    <a:pt x="1394" y="375"/>
                    <a:pt x="1432" y="349"/>
                  </a:cubicBezTo>
                  <a:lnTo>
                    <a:pt x="1510" y="336"/>
                  </a:lnTo>
                  <a:cubicBezTo>
                    <a:pt x="1561" y="323"/>
                    <a:pt x="1600" y="297"/>
                    <a:pt x="1664" y="284"/>
                  </a:cubicBezTo>
                  <a:cubicBezTo>
                    <a:pt x="1755" y="271"/>
                    <a:pt x="1755" y="246"/>
                    <a:pt x="1703" y="142"/>
                  </a:cubicBezTo>
                  <a:cubicBezTo>
                    <a:pt x="1677" y="142"/>
                    <a:pt x="1651" y="155"/>
                    <a:pt x="1639" y="181"/>
                  </a:cubicBezTo>
                  <a:cubicBezTo>
                    <a:pt x="1613" y="258"/>
                    <a:pt x="1510" y="246"/>
                    <a:pt x="1471" y="297"/>
                  </a:cubicBezTo>
                  <a:cubicBezTo>
                    <a:pt x="1414" y="297"/>
                    <a:pt x="1377" y="256"/>
                    <a:pt x="1333" y="256"/>
                  </a:cubicBezTo>
                  <a:cubicBezTo>
                    <a:pt x="1327" y="256"/>
                    <a:pt x="1322" y="257"/>
                    <a:pt x="1316" y="258"/>
                  </a:cubicBezTo>
                  <a:lnTo>
                    <a:pt x="1277" y="233"/>
                  </a:lnTo>
                  <a:cubicBezTo>
                    <a:pt x="1213" y="142"/>
                    <a:pt x="1045" y="155"/>
                    <a:pt x="1020" y="13"/>
                  </a:cubicBezTo>
                  <a:cubicBezTo>
                    <a:pt x="1020" y="13"/>
                    <a:pt x="981" y="1"/>
                    <a:pt x="968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0" name="Google Shape;5280;p34"/>
            <p:cNvSpPr/>
            <p:nvPr/>
          </p:nvSpPr>
          <p:spPr>
            <a:xfrm rot="10800000">
              <a:off x="575566" y="118306"/>
              <a:ext cx="15736" cy="22092"/>
            </a:xfrm>
            <a:custGeom>
              <a:avLst/>
              <a:gdLst/>
              <a:ahLst/>
              <a:cxnLst/>
              <a:rect l="l" t="t" r="r" b="b"/>
              <a:pathLst>
                <a:path w="104" h="146" extrusionOk="0">
                  <a:moveTo>
                    <a:pt x="65" y="0"/>
                  </a:moveTo>
                  <a:cubicBezTo>
                    <a:pt x="0" y="13"/>
                    <a:pt x="26" y="65"/>
                    <a:pt x="26" y="103"/>
                  </a:cubicBezTo>
                  <a:cubicBezTo>
                    <a:pt x="15" y="124"/>
                    <a:pt x="22" y="145"/>
                    <a:pt x="46" y="145"/>
                  </a:cubicBezTo>
                  <a:cubicBezTo>
                    <a:pt x="51" y="145"/>
                    <a:pt x="57" y="144"/>
                    <a:pt x="65" y="142"/>
                  </a:cubicBezTo>
                  <a:cubicBezTo>
                    <a:pt x="103" y="129"/>
                    <a:pt x="103" y="90"/>
                    <a:pt x="103" y="52"/>
                  </a:cubicBezTo>
                  <a:cubicBezTo>
                    <a:pt x="103" y="13"/>
                    <a:pt x="103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1" name="Google Shape;5281;p34"/>
            <p:cNvSpPr/>
            <p:nvPr/>
          </p:nvSpPr>
          <p:spPr>
            <a:xfrm rot="10800000">
              <a:off x="663478" y="88649"/>
              <a:ext cx="11802" cy="10895"/>
            </a:xfrm>
            <a:custGeom>
              <a:avLst/>
              <a:gdLst/>
              <a:ahLst/>
              <a:cxnLst/>
              <a:rect l="l" t="t" r="r" b="b"/>
              <a:pathLst>
                <a:path w="78" h="72" extrusionOk="0">
                  <a:moveTo>
                    <a:pt x="52" y="1"/>
                  </a:moveTo>
                  <a:cubicBezTo>
                    <a:pt x="26" y="1"/>
                    <a:pt x="1" y="14"/>
                    <a:pt x="1" y="52"/>
                  </a:cubicBezTo>
                  <a:cubicBezTo>
                    <a:pt x="13" y="65"/>
                    <a:pt x="26" y="72"/>
                    <a:pt x="38" y="72"/>
                  </a:cubicBezTo>
                  <a:cubicBezTo>
                    <a:pt x="49" y="72"/>
                    <a:pt x="59" y="65"/>
                    <a:pt x="65" y="52"/>
                  </a:cubicBezTo>
                  <a:cubicBezTo>
                    <a:pt x="78" y="27"/>
                    <a:pt x="65" y="14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2" name="Google Shape;5282;p34"/>
            <p:cNvSpPr/>
            <p:nvPr/>
          </p:nvSpPr>
          <p:spPr>
            <a:xfrm rot="10800000">
              <a:off x="1496602" y="-66445"/>
              <a:ext cx="11802" cy="4539"/>
            </a:xfrm>
            <a:custGeom>
              <a:avLst/>
              <a:gdLst/>
              <a:ahLst/>
              <a:cxnLst/>
              <a:rect l="l" t="t" r="r" b="b"/>
              <a:pathLst>
                <a:path w="78" h="30" extrusionOk="0">
                  <a:moveTo>
                    <a:pt x="30" y="1"/>
                  </a:moveTo>
                  <a:cubicBezTo>
                    <a:pt x="17" y="1"/>
                    <a:pt x="7" y="11"/>
                    <a:pt x="1" y="30"/>
                  </a:cubicBezTo>
                  <a:lnTo>
                    <a:pt x="78" y="30"/>
                  </a:lnTo>
                  <a:cubicBezTo>
                    <a:pt x="59" y="11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3" name="Google Shape;5283;p34"/>
            <p:cNvSpPr/>
            <p:nvPr/>
          </p:nvSpPr>
          <p:spPr>
            <a:xfrm rot="10800000">
              <a:off x="2060390" y="440600"/>
              <a:ext cx="25572" cy="20276"/>
            </a:xfrm>
            <a:custGeom>
              <a:avLst/>
              <a:gdLst/>
              <a:ahLst/>
              <a:cxnLst/>
              <a:rect l="l" t="t" r="r" b="b"/>
              <a:pathLst>
                <a:path w="169" h="134" extrusionOk="0">
                  <a:moveTo>
                    <a:pt x="41" y="0"/>
                  </a:moveTo>
                  <a:cubicBezTo>
                    <a:pt x="28" y="0"/>
                    <a:pt x="14" y="1"/>
                    <a:pt x="1" y="3"/>
                  </a:cubicBezTo>
                  <a:cubicBezTo>
                    <a:pt x="62" y="40"/>
                    <a:pt x="65" y="133"/>
                    <a:pt x="151" y="133"/>
                  </a:cubicBezTo>
                  <a:cubicBezTo>
                    <a:pt x="157" y="133"/>
                    <a:pt x="162" y="133"/>
                    <a:pt x="168" y="132"/>
                  </a:cubicBezTo>
                  <a:cubicBezTo>
                    <a:pt x="168" y="34"/>
                    <a:pt x="113" y="0"/>
                    <a:pt x="4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4" name="Google Shape;5284;p34"/>
            <p:cNvSpPr/>
            <p:nvPr/>
          </p:nvSpPr>
          <p:spPr>
            <a:xfrm rot="10800000">
              <a:off x="1980346" y="483118"/>
              <a:ext cx="9987" cy="12408"/>
            </a:xfrm>
            <a:custGeom>
              <a:avLst/>
              <a:gdLst/>
              <a:ahLst/>
              <a:cxnLst/>
              <a:rect l="l" t="t" r="r" b="b"/>
              <a:pathLst>
                <a:path w="66" h="82" extrusionOk="0">
                  <a:moveTo>
                    <a:pt x="14" y="0"/>
                  </a:moveTo>
                  <a:cubicBezTo>
                    <a:pt x="1" y="13"/>
                    <a:pt x="1" y="39"/>
                    <a:pt x="14" y="52"/>
                  </a:cubicBezTo>
                  <a:cubicBezTo>
                    <a:pt x="14" y="62"/>
                    <a:pt x="22" y="81"/>
                    <a:pt x="32" y="81"/>
                  </a:cubicBezTo>
                  <a:cubicBezTo>
                    <a:pt x="34" y="81"/>
                    <a:pt x="37" y="80"/>
                    <a:pt x="39" y="78"/>
                  </a:cubicBezTo>
                  <a:cubicBezTo>
                    <a:pt x="65" y="78"/>
                    <a:pt x="65" y="52"/>
                    <a:pt x="52" y="39"/>
                  </a:cubicBezTo>
                  <a:cubicBezTo>
                    <a:pt x="52" y="26"/>
                    <a:pt x="39" y="13"/>
                    <a:pt x="1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5" name="Google Shape;5285;p34"/>
            <p:cNvSpPr/>
            <p:nvPr/>
          </p:nvSpPr>
          <p:spPr>
            <a:xfrm rot="10800000">
              <a:off x="1252838" y="401561"/>
              <a:ext cx="29203" cy="20125"/>
            </a:xfrm>
            <a:custGeom>
              <a:avLst/>
              <a:gdLst/>
              <a:ahLst/>
              <a:cxnLst/>
              <a:rect l="l" t="t" r="r" b="b"/>
              <a:pathLst>
                <a:path w="193" h="133" extrusionOk="0">
                  <a:moveTo>
                    <a:pt x="167" y="0"/>
                  </a:moveTo>
                  <a:cubicBezTo>
                    <a:pt x="161" y="0"/>
                    <a:pt x="153" y="2"/>
                    <a:pt x="142" y="2"/>
                  </a:cubicBezTo>
                  <a:cubicBezTo>
                    <a:pt x="116" y="2"/>
                    <a:pt x="78" y="54"/>
                    <a:pt x="26" y="67"/>
                  </a:cubicBezTo>
                  <a:cubicBezTo>
                    <a:pt x="0" y="80"/>
                    <a:pt x="26" y="118"/>
                    <a:pt x="39" y="131"/>
                  </a:cubicBezTo>
                  <a:cubicBezTo>
                    <a:pt x="43" y="132"/>
                    <a:pt x="47" y="133"/>
                    <a:pt x="52" y="133"/>
                  </a:cubicBezTo>
                  <a:cubicBezTo>
                    <a:pt x="106" y="133"/>
                    <a:pt x="193" y="64"/>
                    <a:pt x="181" y="28"/>
                  </a:cubicBezTo>
                  <a:cubicBezTo>
                    <a:pt x="181" y="5"/>
                    <a:pt x="176" y="0"/>
                    <a:pt x="1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6" name="Google Shape;5286;p34"/>
            <p:cNvSpPr/>
            <p:nvPr/>
          </p:nvSpPr>
          <p:spPr>
            <a:xfrm rot="10800000">
              <a:off x="1295508" y="339372"/>
              <a:ext cx="21638" cy="12256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84" y="0"/>
                  </a:moveTo>
                  <a:cubicBezTo>
                    <a:pt x="71" y="0"/>
                    <a:pt x="58" y="4"/>
                    <a:pt x="52" y="4"/>
                  </a:cubicBezTo>
                  <a:cubicBezTo>
                    <a:pt x="13" y="16"/>
                    <a:pt x="0" y="55"/>
                    <a:pt x="13" y="81"/>
                  </a:cubicBezTo>
                  <a:lnTo>
                    <a:pt x="65" y="81"/>
                  </a:lnTo>
                  <a:cubicBezTo>
                    <a:pt x="103" y="68"/>
                    <a:pt x="142" y="55"/>
                    <a:pt x="116" y="16"/>
                  </a:cubicBezTo>
                  <a:cubicBezTo>
                    <a:pt x="110" y="4"/>
                    <a:pt x="97" y="0"/>
                    <a:pt x="8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7" name="Google Shape;5287;p34"/>
            <p:cNvSpPr/>
            <p:nvPr/>
          </p:nvSpPr>
          <p:spPr>
            <a:xfrm rot="10800000">
              <a:off x="1098500" y="323636"/>
              <a:ext cx="151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8" name="Google Shape;5288;p34"/>
            <p:cNvSpPr/>
            <p:nvPr/>
          </p:nvSpPr>
          <p:spPr>
            <a:xfrm rot="10800000">
              <a:off x="1098500" y="323636"/>
              <a:ext cx="19671" cy="21638"/>
            </a:xfrm>
            <a:custGeom>
              <a:avLst/>
              <a:gdLst/>
              <a:ahLst/>
              <a:cxnLst/>
              <a:rect l="l" t="t" r="r" b="b"/>
              <a:pathLst>
                <a:path w="130" h="143" extrusionOk="0">
                  <a:moveTo>
                    <a:pt x="91" y="0"/>
                  </a:moveTo>
                  <a:cubicBezTo>
                    <a:pt x="26" y="0"/>
                    <a:pt x="1" y="26"/>
                    <a:pt x="26" y="90"/>
                  </a:cubicBezTo>
                  <a:cubicBezTo>
                    <a:pt x="52" y="116"/>
                    <a:pt x="91" y="142"/>
                    <a:pt x="129" y="142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9" name="Google Shape;5289;p34"/>
            <p:cNvSpPr/>
            <p:nvPr/>
          </p:nvSpPr>
          <p:spPr>
            <a:xfrm rot="10800000">
              <a:off x="1285824" y="50518"/>
              <a:ext cx="15736" cy="18158"/>
            </a:xfrm>
            <a:custGeom>
              <a:avLst/>
              <a:gdLst/>
              <a:ahLst/>
              <a:cxnLst/>
              <a:rect l="l" t="t" r="r" b="b"/>
              <a:pathLst>
                <a:path w="104" h="120" extrusionOk="0">
                  <a:moveTo>
                    <a:pt x="70" y="1"/>
                  </a:moveTo>
                  <a:cubicBezTo>
                    <a:pt x="65" y="1"/>
                    <a:pt x="59" y="1"/>
                    <a:pt x="52" y="3"/>
                  </a:cubicBezTo>
                  <a:cubicBezTo>
                    <a:pt x="0" y="3"/>
                    <a:pt x="13" y="29"/>
                    <a:pt x="13" y="55"/>
                  </a:cubicBezTo>
                  <a:cubicBezTo>
                    <a:pt x="13" y="81"/>
                    <a:pt x="26" y="106"/>
                    <a:pt x="65" y="119"/>
                  </a:cubicBezTo>
                  <a:cubicBezTo>
                    <a:pt x="91" y="119"/>
                    <a:pt x="104" y="93"/>
                    <a:pt x="104" y="55"/>
                  </a:cubicBezTo>
                  <a:cubicBezTo>
                    <a:pt x="104" y="33"/>
                    <a:pt x="104" y="1"/>
                    <a:pt x="7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0" name="Google Shape;5290;p34"/>
            <p:cNvSpPr/>
            <p:nvPr/>
          </p:nvSpPr>
          <p:spPr>
            <a:xfrm rot="10800000">
              <a:off x="1315027" y="19348"/>
              <a:ext cx="19671" cy="12105"/>
            </a:xfrm>
            <a:custGeom>
              <a:avLst/>
              <a:gdLst/>
              <a:ahLst/>
              <a:cxnLst/>
              <a:rect l="l" t="t" r="r" b="b"/>
              <a:pathLst>
                <a:path w="130" h="80" extrusionOk="0">
                  <a:moveTo>
                    <a:pt x="74" y="0"/>
                  </a:moveTo>
                  <a:cubicBezTo>
                    <a:pt x="62" y="0"/>
                    <a:pt x="49" y="2"/>
                    <a:pt x="39" y="2"/>
                  </a:cubicBezTo>
                  <a:cubicBezTo>
                    <a:pt x="26" y="2"/>
                    <a:pt x="0" y="2"/>
                    <a:pt x="13" y="54"/>
                  </a:cubicBezTo>
                  <a:cubicBezTo>
                    <a:pt x="26" y="67"/>
                    <a:pt x="52" y="80"/>
                    <a:pt x="78" y="80"/>
                  </a:cubicBezTo>
                  <a:cubicBezTo>
                    <a:pt x="103" y="80"/>
                    <a:pt x="129" y="54"/>
                    <a:pt x="116" y="28"/>
                  </a:cubicBezTo>
                  <a:cubicBezTo>
                    <a:pt x="109" y="5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1" name="Google Shape;5291;p34"/>
            <p:cNvSpPr/>
            <p:nvPr/>
          </p:nvSpPr>
          <p:spPr>
            <a:xfrm rot="10800000">
              <a:off x="983352" y="98182"/>
              <a:ext cx="25572" cy="13013"/>
            </a:xfrm>
            <a:custGeom>
              <a:avLst/>
              <a:gdLst/>
              <a:ahLst/>
              <a:cxnLst/>
              <a:rect l="l" t="t" r="r" b="b"/>
              <a:pathLst>
                <a:path w="169" h="86" extrusionOk="0">
                  <a:moveTo>
                    <a:pt x="104" y="1"/>
                  </a:moveTo>
                  <a:lnTo>
                    <a:pt x="1" y="13"/>
                  </a:lnTo>
                  <a:cubicBezTo>
                    <a:pt x="1" y="78"/>
                    <a:pt x="52" y="65"/>
                    <a:pt x="91" y="78"/>
                  </a:cubicBezTo>
                  <a:cubicBezTo>
                    <a:pt x="100" y="83"/>
                    <a:pt x="111" y="86"/>
                    <a:pt x="122" y="86"/>
                  </a:cubicBezTo>
                  <a:cubicBezTo>
                    <a:pt x="140" y="86"/>
                    <a:pt x="155" y="77"/>
                    <a:pt x="155" y="52"/>
                  </a:cubicBezTo>
                  <a:cubicBezTo>
                    <a:pt x="168" y="13"/>
                    <a:pt x="130" y="1"/>
                    <a:pt x="10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2" name="Google Shape;5292;p34"/>
            <p:cNvSpPr/>
            <p:nvPr/>
          </p:nvSpPr>
          <p:spPr>
            <a:xfrm rot="10800000">
              <a:off x="2468175" y="487657"/>
              <a:ext cx="128918" cy="120445"/>
            </a:xfrm>
            <a:custGeom>
              <a:avLst/>
              <a:gdLst/>
              <a:ahLst/>
              <a:cxnLst/>
              <a:rect l="l" t="t" r="r" b="b"/>
              <a:pathLst>
                <a:path w="852" h="796" extrusionOk="0">
                  <a:moveTo>
                    <a:pt x="367" y="0"/>
                  </a:moveTo>
                  <a:cubicBezTo>
                    <a:pt x="286" y="0"/>
                    <a:pt x="219" y="32"/>
                    <a:pt x="168" y="125"/>
                  </a:cubicBezTo>
                  <a:cubicBezTo>
                    <a:pt x="155" y="138"/>
                    <a:pt x="129" y="151"/>
                    <a:pt x="116" y="151"/>
                  </a:cubicBezTo>
                  <a:cubicBezTo>
                    <a:pt x="13" y="203"/>
                    <a:pt x="13" y="293"/>
                    <a:pt x="39" y="383"/>
                  </a:cubicBezTo>
                  <a:lnTo>
                    <a:pt x="39" y="435"/>
                  </a:lnTo>
                  <a:cubicBezTo>
                    <a:pt x="78" y="538"/>
                    <a:pt x="0" y="693"/>
                    <a:pt x="194" y="706"/>
                  </a:cubicBezTo>
                  <a:cubicBezTo>
                    <a:pt x="233" y="706"/>
                    <a:pt x="220" y="770"/>
                    <a:pt x="220" y="796"/>
                  </a:cubicBezTo>
                  <a:lnTo>
                    <a:pt x="271" y="796"/>
                  </a:lnTo>
                  <a:cubicBezTo>
                    <a:pt x="284" y="770"/>
                    <a:pt x="310" y="757"/>
                    <a:pt x="336" y="757"/>
                  </a:cubicBezTo>
                  <a:cubicBezTo>
                    <a:pt x="360" y="741"/>
                    <a:pt x="388" y="730"/>
                    <a:pt x="416" y="730"/>
                  </a:cubicBezTo>
                  <a:cubicBezTo>
                    <a:pt x="433" y="730"/>
                    <a:pt x="450" y="734"/>
                    <a:pt x="465" y="744"/>
                  </a:cubicBezTo>
                  <a:cubicBezTo>
                    <a:pt x="516" y="719"/>
                    <a:pt x="568" y="693"/>
                    <a:pt x="606" y="667"/>
                  </a:cubicBezTo>
                  <a:cubicBezTo>
                    <a:pt x="684" y="628"/>
                    <a:pt x="723" y="551"/>
                    <a:pt x="723" y="474"/>
                  </a:cubicBezTo>
                  <a:cubicBezTo>
                    <a:pt x="723" y="409"/>
                    <a:pt x="710" y="319"/>
                    <a:pt x="826" y="319"/>
                  </a:cubicBezTo>
                  <a:cubicBezTo>
                    <a:pt x="826" y="306"/>
                    <a:pt x="839" y="306"/>
                    <a:pt x="851" y="306"/>
                  </a:cubicBezTo>
                  <a:cubicBezTo>
                    <a:pt x="851" y="293"/>
                    <a:pt x="851" y="280"/>
                    <a:pt x="851" y="267"/>
                  </a:cubicBezTo>
                  <a:lnTo>
                    <a:pt x="813" y="241"/>
                  </a:lnTo>
                  <a:cubicBezTo>
                    <a:pt x="806" y="243"/>
                    <a:pt x="799" y="244"/>
                    <a:pt x="793" y="244"/>
                  </a:cubicBezTo>
                  <a:cubicBezTo>
                    <a:pt x="757" y="244"/>
                    <a:pt x="743" y="214"/>
                    <a:pt x="710" y="203"/>
                  </a:cubicBezTo>
                  <a:cubicBezTo>
                    <a:pt x="710" y="190"/>
                    <a:pt x="710" y="177"/>
                    <a:pt x="697" y="177"/>
                  </a:cubicBezTo>
                  <a:cubicBezTo>
                    <a:pt x="697" y="112"/>
                    <a:pt x="658" y="100"/>
                    <a:pt x="606" y="100"/>
                  </a:cubicBezTo>
                  <a:cubicBezTo>
                    <a:pt x="594" y="74"/>
                    <a:pt x="581" y="48"/>
                    <a:pt x="568" y="22"/>
                  </a:cubicBezTo>
                  <a:lnTo>
                    <a:pt x="503" y="22"/>
                  </a:lnTo>
                  <a:cubicBezTo>
                    <a:pt x="455" y="9"/>
                    <a:pt x="409" y="0"/>
                    <a:pt x="3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3" name="Google Shape;5293;p34"/>
            <p:cNvSpPr/>
            <p:nvPr/>
          </p:nvSpPr>
          <p:spPr>
            <a:xfrm rot="10800000">
              <a:off x="1494635" y="409581"/>
              <a:ext cx="17704" cy="10592"/>
            </a:xfrm>
            <a:custGeom>
              <a:avLst/>
              <a:gdLst/>
              <a:ahLst/>
              <a:cxnLst/>
              <a:rect l="l" t="t" r="r" b="b"/>
              <a:pathLst>
                <a:path w="117" h="70" extrusionOk="0">
                  <a:moveTo>
                    <a:pt x="58" y="0"/>
                  </a:moveTo>
                  <a:cubicBezTo>
                    <a:pt x="39" y="0"/>
                    <a:pt x="23" y="12"/>
                    <a:pt x="14" y="31"/>
                  </a:cubicBezTo>
                  <a:cubicBezTo>
                    <a:pt x="1" y="57"/>
                    <a:pt x="14" y="70"/>
                    <a:pt x="27" y="70"/>
                  </a:cubicBezTo>
                  <a:cubicBezTo>
                    <a:pt x="52" y="57"/>
                    <a:pt x="78" y="44"/>
                    <a:pt x="91" y="31"/>
                  </a:cubicBezTo>
                  <a:cubicBezTo>
                    <a:pt x="117" y="5"/>
                    <a:pt x="91" y="5"/>
                    <a:pt x="78" y="5"/>
                  </a:cubicBezTo>
                  <a:cubicBezTo>
                    <a:pt x="71" y="2"/>
                    <a:pt x="64" y="0"/>
                    <a:pt x="5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4" name="Google Shape;5294;p34"/>
            <p:cNvSpPr/>
            <p:nvPr/>
          </p:nvSpPr>
          <p:spPr>
            <a:xfrm rot="10800000">
              <a:off x="1664255" y="429100"/>
              <a:ext cx="11954" cy="12408"/>
            </a:xfrm>
            <a:custGeom>
              <a:avLst/>
              <a:gdLst/>
              <a:ahLst/>
              <a:cxnLst/>
              <a:rect l="l" t="t" r="r" b="b"/>
              <a:pathLst>
                <a:path w="79" h="82" extrusionOk="0">
                  <a:moveTo>
                    <a:pt x="60" y="1"/>
                  </a:moveTo>
                  <a:cubicBezTo>
                    <a:pt x="57" y="1"/>
                    <a:pt x="55" y="2"/>
                    <a:pt x="52" y="4"/>
                  </a:cubicBezTo>
                  <a:cubicBezTo>
                    <a:pt x="26" y="4"/>
                    <a:pt x="1" y="30"/>
                    <a:pt x="14" y="56"/>
                  </a:cubicBezTo>
                  <a:cubicBezTo>
                    <a:pt x="14" y="69"/>
                    <a:pt x="26" y="82"/>
                    <a:pt x="39" y="82"/>
                  </a:cubicBezTo>
                  <a:cubicBezTo>
                    <a:pt x="65" y="82"/>
                    <a:pt x="78" y="56"/>
                    <a:pt x="78" y="30"/>
                  </a:cubicBezTo>
                  <a:cubicBezTo>
                    <a:pt x="78" y="20"/>
                    <a:pt x="70" y="1"/>
                    <a:pt x="6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17749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4AFDB-62DD-471A-8018-AF30363C5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7E476-95EA-4C87-9338-FBE5B6B40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F99E9-34BE-4005-9B09-E9F67EA7A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755">
              <a:buClr>
                <a:srgbClr val="000000"/>
              </a:buClr>
            </a:pPr>
            <a:fld id="{62FDD621-6FCB-4ABF-B98D-FC81F3CE7A1D}" type="datetimeFigureOut">
              <a:rPr lang="en-US" sz="2801" kern="0" smtClean="0">
                <a:solidFill>
                  <a:srgbClr val="000000"/>
                </a:solidFill>
                <a:cs typeface="Arial"/>
                <a:sym typeface="Arial"/>
              </a:rPr>
              <a:pPr defTabSz="1828755">
                <a:buClr>
                  <a:srgbClr val="000000"/>
                </a:buClr>
              </a:pPr>
              <a:t>2/6/2025</a:t>
            </a:fld>
            <a:endParaRPr lang="en-US"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9A939-86D4-4FA9-A11E-85DA676C9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755">
              <a:buClr>
                <a:srgbClr val="000000"/>
              </a:buClr>
            </a:pPr>
            <a:endParaRPr lang="en-US"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81162-731E-431A-8E5F-D97EF362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755">
              <a:buClr>
                <a:srgbClr val="000000"/>
              </a:buClr>
            </a:pPr>
            <a:fld id="{8B73D7A1-0675-4E50-A04A-B173364A1587}" type="slidenum">
              <a:rPr lang="en-US" sz="2801" kern="0" smtClean="0">
                <a:solidFill>
                  <a:srgbClr val="000000"/>
                </a:solidFill>
                <a:cs typeface="Arial"/>
                <a:sym typeface="Arial"/>
              </a:rPr>
              <a:pPr defTabSz="1828755">
                <a:buClr>
                  <a:srgbClr val="000000"/>
                </a:buClr>
              </a:pPr>
              <a:t>‹#›</a:t>
            </a:fld>
            <a:endParaRPr lang="en-US"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77016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t of contents" preserve="1">
  <p:cSld name="Tablet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" name="Google Shape;1873;p13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874" name="Google Shape;1874;p13"/>
          <p:cNvSpPr txBox="1">
            <a:spLocks noGrp="1"/>
          </p:cNvSpPr>
          <p:nvPr>
            <p:ph type="title" hasCustomPrompt="1"/>
          </p:nvPr>
        </p:nvSpPr>
        <p:spPr>
          <a:xfrm flipH="1">
            <a:off x="1455251" y="3798359"/>
            <a:ext cx="1858200" cy="14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001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875" name="Google Shape;1875;p13"/>
          <p:cNvSpPr txBox="1">
            <a:spLocks noGrp="1"/>
          </p:cNvSpPr>
          <p:nvPr>
            <p:ph type="subTitle" idx="1"/>
          </p:nvPr>
        </p:nvSpPr>
        <p:spPr>
          <a:xfrm>
            <a:off x="3524807" y="4322051"/>
            <a:ext cx="4494000" cy="10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76" name="Google Shape;1876;p13"/>
          <p:cNvSpPr txBox="1">
            <a:spLocks noGrp="1"/>
          </p:cNvSpPr>
          <p:nvPr>
            <p:ph type="subTitle" idx="2"/>
          </p:nvPr>
        </p:nvSpPr>
        <p:spPr>
          <a:xfrm>
            <a:off x="3524801" y="3627551"/>
            <a:ext cx="4725000" cy="6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77" name="Google Shape;1877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9588145" y="3798359"/>
            <a:ext cx="1858200" cy="14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001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878" name="Google Shape;1878;p13"/>
          <p:cNvSpPr txBox="1">
            <a:spLocks noGrp="1"/>
          </p:cNvSpPr>
          <p:nvPr>
            <p:ph type="subTitle" idx="4"/>
          </p:nvPr>
        </p:nvSpPr>
        <p:spPr>
          <a:xfrm>
            <a:off x="11672801" y="4322051"/>
            <a:ext cx="4494000" cy="10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79" name="Google Shape;1879;p13"/>
          <p:cNvSpPr txBox="1">
            <a:spLocks noGrp="1"/>
          </p:cNvSpPr>
          <p:nvPr>
            <p:ph type="subTitle" idx="5"/>
          </p:nvPr>
        </p:nvSpPr>
        <p:spPr>
          <a:xfrm>
            <a:off x="11672801" y="3627551"/>
            <a:ext cx="4494000" cy="6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80" name="Google Shape;1880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1455251" y="7113050"/>
            <a:ext cx="1858200" cy="14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001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881" name="Google Shape;1881;p13"/>
          <p:cNvSpPr txBox="1">
            <a:spLocks noGrp="1"/>
          </p:cNvSpPr>
          <p:nvPr>
            <p:ph type="subTitle" idx="7"/>
          </p:nvPr>
        </p:nvSpPr>
        <p:spPr>
          <a:xfrm>
            <a:off x="3524807" y="7643202"/>
            <a:ext cx="4494000" cy="10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82" name="Google Shape;1882;p13"/>
          <p:cNvSpPr txBox="1">
            <a:spLocks noGrp="1"/>
          </p:cNvSpPr>
          <p:nvPr>
            <p:ph type="subTitle" idx="8"/>
          </p:nvPr>
        </p:nvSpPr>
        <p:spPr>
          <a:xfrm>
            <a:off x="3524801" y="6948701"/>
            <a:ext cx="4494000" cy="6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83" name="Google Shape;1883;p13"/>
          <p:cNvSpPr txBox="1">
            <a:spLocks noGrp="1"/>
          </p:cNvSpPr>
          <p:nvPr>
            <p:ph type="title" idx="9"/>
          </p:nvPr>
        </p:nvSpPr>
        <p:spPr>
          <a:xfrm>
            <a:off x="1428350" y="932600"/>
            <a:ext cx="154314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0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13"/>
          <p:cNvSpPr txBox="1">
            <a:spLocks noGrp="1"/>
          </p:cNvSpPr>
          <p:nvPr>
            <p:ph type="title" idx="13" hasCustomPrompt="1"/>
          </p:nvPr>
        </p:nvSpPr>
        <p:spPr>
          <a:xfrm flipH="1">
            <a:off x="9588145" y="7113050"/>
            <a:ext cx="1858200" cy="14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001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885" name="Google Shape;1885;p13"/>
          <p:cNvSpPr txBox="1">
            <a:spLocks noGrp="1"/>
          </p:cNvSpPr>
          <p:nvPr>
            <p:ph type="subTitle" idx="14"/>
          </p:nvPr>
        </p:nvSpPr>
        <p:spPr>
          <a:xfrm>
            <a:off x="11672801" y="7643467"/>
            <a:ext cx="4494000" cy="10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86" name="Google Shape;1886;p13"/>
          <p:cNvSpPr txBox="1">
            <a:spLocks noGrp="1"/>
          </p:cNvSpPr>
          <p:nvPr>
            <p:ph type="subTitle" idx="15"/>
          </p:nvPr>
        </p:nvSpPr>
        <p:spPr>
          <a:xfrm>
            <a:off x="11672801" y="6948450"/>
            <a:ext cx="4494000" cy="6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887" name="Google Shape;1887;p13"/>
          <p:cNvGrpSpPr/>
          <p:nvPr/>
        </p:nvGrpSpPr>
        <p:grpSpPr>
          <a:xfrm>
            <a:off x="1428352" y="1831668"/>
            <a:ext cx="15431294" cy="263832"/>
            <a:chOff x="714175" y="1115188"/>
            <a:chExt cx="7715647" cy="131916"/>
          </a:xfrm>
        </p:grpSpPr>
        <p:grpSp>
          <p:nvGrpSpPr>
            <p:cNvPr id="1888" name="Google Shape;1888;p13"/>
            <p:cNvGrpSpPr/>
            <p:nvPr/>
          </p:nvGrpSpPr>
          <p:grpSpPr>
            <a:xfrm>
              <a:off x="714175" y="1115188"/>
              <a:ext cx="7715647" cy="131916"/>
              <a:chOff x="714175" y="1082438"/>
              <a:chExt cx="7715647" cy="131916"/>
            </a:xfrm>
          </p:grpSpPr>
          <p:sp>
            <p:nvSpPr>
              <p:cNvPr id="1889" name="Google Shape;1889;p13"/>
              <p:cNvSpPr/>
              <p:nvPr/>
            </p:nvSpPr>
            <p:spPr>
              <a:xfrm>
                <a:off x="714175" y="1082438"/>
                <a:ext cx="275716" cy="131916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1765" extrusionOk="0">
                    <a:moveTo>
                      <a:pt x="2889" y="1"/>
                    </a:moveTo>
                    <a:cubicBezTo>
                      <a:pt x="2773" y="1"/>
                      <a:pt x="2657" y="26"/>
                      <a:pt x="2554" y="65"/>
                    </a:cubicBezTo>
                    <a:cubicBezTo>
                      <a:pt x="2438" y="104"/>
                      <a:pt x="2334" y="168"/>
                      <a:pt x="2244" y="246"/>
                    </a:cubicBezTo>
                    <a:cubicBezTo>
                      <a:pt x="2154" y="323"/>
                      <a:pt x="2077" y="400"/>
                      <a:pt x="2012" y="504"/>
                    </a:cubicBezTo>
                    <a:cubicBezTo>
                      <a:pt x="1883" y="684"/>
                      <a:pt x="1780" y="878"/>
                      <a:pt x="1664" y="1058"/>
                    </a:cubicBezTo>
                    <a:cubicBezTo>
                      <a:pt x="1612" y="1148"/>
                      <a:pt x="1548" y="1239"/>
                      <a:pt x="1470" y="1316"/>
                    </a:cubicBezTo>
                    <a:cubicBezTo>
                      <a:pt x="1406" y="1380"/>
                      <a:pt x="1316" y="1445"/>
                      <a:pt x="1238" y="1496"/>
                    </a:cubicBezTo>
                    <a:cubicBezTo>
                      <a:pt x="1148" y="1535"/>
                      <a:pt x="1045" y="1574"/>
                      <a:pt x="942" y="1587"/>
                    </a:cubicBezTo>
                    <a:cubicBezTo>
                      <a:pt x="869" y="1596"/>
                      <a:pt x="802" y="1605"/>
                      <a:pt x="733" y="1605"/>
                    </a:cubicBezTo>
                    <a:cubicBezTo>
                      <a:pt x="705" y="1605"/>
                      <a:pt x="675" y="1603"/>
                      <a:pt x="645" y="1600"/>
                    </a:cubicBezTo>
                    <a:cubicBezTo>
                      <a:pt x="594" y="1587"/>
                      <a:pt x="542" y="1574"/>
                      <a:pt x="503" y="1561"/>
                    </a:cubicBezTo>
                    <a:cubicBezTo>
                      <a:pt x="452" y="1535"/>
                      <a:pt x="413" y="1509"/>
                      <a:pt x="374" y="1484"/>
                    </a:cubicBezTo>
                    <a:cubicBezTo>
                      <a:pt x="336" y="1458"/>
                      <a:pt x="297" y="1432"/>
                      <a:pt x="258" y="1393"/>
                    </a:cubicBezTo>
                    <a:cubicBezTo>
                      <a:pt x="245" y="1368"/>
                      <a:pt x="233" y="1355"/>
                      <a:pt x="220" y="1329"/>
                    </a:cubicBezTo>
                    <a:cubicBezTo>
                      <a:pt x="207" y="1316"/>
                      <a:pt x="194" y="1290"/>
                      <a:pt x="181" y="1264"/>
                    </a:cubicBezTo>
                    <a:cubicBezTo>
                      <a:pt x="142" y="1174"/>
                      <a:pt x="129" y="1084"/>
                      <a:pt x="155" y="994"/>
                    </a:cubicBezTo>
                    <a:cubicBezTo>
                      <a:pt x="168" y="890"/>
                      <a:pt x="207" y="800"/>
                      <a:pt x="284" y="736"/>
                    </a:cubicBezTo>
                    <a:cubicBezTo>
                      <a:pt x="310" y="710"/>
                      <a:pt x="362" y="684"/>
                      <a:pt x="400" y="671"/>
                    </a:cubicBezTo>
                    <a:cubicBezTo>
                      <a:pt x="428" y="662"/>
                      <a:pt x="461" y="653"/>
                      <a:pt x="497" y="653"/>
                    </a:cubicBezTo>
                    <a:cubicBezTo>
                      <a:pt x="512" y="653"/>
                      <a:pt x="527" y="655"/>
                      <a:pt x="542" y="658"/>
                    </a:cubicBezTo>
                    <a:cubicBezTo>
                      <a:pt x="581" y="658"/>
                      <a:pt x="632" y="671"/>
                      <a:pt x="671" y="710"/>
                    </a:cubicBezTo>
                    <a:cubicBezTo>
                      <a:pt x="710" y="736"/>
                      <a:pt x="735" y="774"/>
                      <a:pt x="748" y="813"/>
                    </a:cubicBezTo>
                    <a:cubicBezTo>
                      <a:pt x="787" y="903"/>
                      <a:pt x="761" y="1006"/>
                      <a:pt x="697" y="1071"/>
                    </a:cubicBezTo>
                    <a:cubicBezTo>
                      <a:pt x="654" y="1095"/>
                      <a:pt x="609" y="1108"/>
                      <a:pt x="564" y="1108"/>
                    </a:cubicBezTo>
                    <a:cubicBezTo>
                      <a:pt x="515" y="1108"/>
                      <a:pt x="467" y="1092"/>
                      <a:pt x="426" y="1058"/>
                    </a:cubicBezTo>
                    <a:lnTo>
                      <a:pt x="387" y="1084"/>
                    </a:lnTo>
                    <a:cubicBezTo>
                      <a:pt x="439" y="1135"/>
                      <a:pt x="490" y="1161"/>
                      <a:pt x="555" y="1161"/>
                    </a:cubicBezTo>
                    <a:cubicBezTo>
                      <a:pt x="567" y="1164"/>
                      <a:pt x="578" y="1165"/>
                      <a:pt x="589" y="1165"/>
                    </a:cubicBezTo>
                    <a:cubicBezTo>
                      <a:pt x="639" y="1165"/>
                      <a:pt x="683" y="1144"/>
                      <a:pt x="735" y="1123"/>
                    </a:cubicBezTo>
                    <a:cubicBezTo>
                      <a:pt x="761" y="1097"/>
                      <a:pt x="774" y="1084"/>
                      <a:pt x="800" y="1058"/>
                    </a:cubicBezTo>
                    <a:cubicBezTo>
                      <a:pt x="813" y="1032"/>
                      <a:pt x="826" y="994"/>
                      <a:pt x="839" y="968"/>
                    </a:cubicBezTo>
                    <a:cubicBezTo>
                      <a:pt x="852" y="903"/>
                      <a:pt x="852" y="839"/>
                      <a:pt x="839" y="787"/>
                    </a:cubicBezTo>
                    <a:cubicBezTo>
                      <a:pt x="826" y="723"/>
                      <a:pt x="787" y="671"/>
                      <a:pt x="735" y="620"/>
                    </a:cubicBezTo>
                    <a:cubicBezTo>
                      <a:pt x="684" y="581"/>
                      <a:pt x="632" y="555"/>
                      <a:pt x="568" y="542"/>
                    </a:cubicBezTo>
                    <a:cubicBezTo>
                      <a:pt x="503" y="542"/>
                      <a:pt x="439" y="542"/>
                      <a:pt x="374" y="555"/>
                    </a:cubicBezTo>
                    <a:cubicBezTo>
                      <a:pt x="323" y="568"/>
                      <a:pt x="258" y="607"/>
                      <a:pt x="220" y="645"/>
                    </a:cubicBezTo>
                    <a:cubicBezTo>
                      <a:pt x="117" y="723"/>
                      <a:pt x="52" y="839"/>
                      <a:pt x="39" y="968"/>
                    </a:cubicBezTo>
                    <a:cubicBezTo>
                      <a:pt x="0" y="1084"/>
                      <a:pt x="13" y="1213"/>
                      <a:pt x="52" y="1329"/>
                    </a:cubicBezTo>
                    <a:cubicBezTo>
                      <a:pt x="78" y="1355"/>
                      <a:pt x="91" y="1380"/>
                      <a:pt x="104" y="1406"/>
                    </a:cubicBezTo>
                    <a:cubicBezTo>
                      <a:pt x="117" y="1432"/>
                      <a:pt x="129" y="1458"/>
                      <a:pt x="155" y="1484"/>
                    </a:cubicBezTo>
                    <a:cubicBezTo>
                      <a:pt x="194" y="1535"/>
                      <a:pt x="233" y="1574"/>
                      <a:pt x="284" y="1613"/>
                    </a:cubicBezTo>
                    <a:cubicBezTo>
                      <a:pt x="336" y="1638"/>
                      <a:pt x="400" y="1664"/>
                      <a:pt x="452" y="1690"/>
                    </a:cubicBezTo>
                    <a:cubicBezTo>
                      <a:pt x="503" y="1716"/>
                      <a:pt x="568" y="1741"/>
                      <a:pt x="619" y="1754"/>
                    </a:cubicBezTo>
                    <a:cubicBezTo>
                      <a:pt x="677" y="1761"/>
                      <a:pt x="739" y="1764"/>
                      <a:pt x="800" y="1764"/>
                    </a:cubicBezTo>
                    <a:cubicBezTo>
                      <a:pt x="861" y="1764"/>
                      <a:pt x="922" y="1761"/>
                      <a:pt x="980" y="1754"/>
                    </a:cubicBezTo>
                    <a:cubicBezTo>
                      <a:pt x="1097" y="1729"/>
                      <a:pt x="1213" y="1690"/>
                      <a:pt x="1316" y="1638"/>
                    </a:cubicBezTo>
                    <a:cubicBezTo>
                      <a:pt x="1419" y="1587"/>
                      <a:pt x="1509" y="1509"/>
                      <a:pt x="1599" y="1432"/>
                    </a:cubicBezTo>
                    <a:cubicBezTo>
                      <a:pt x="1677" y="1342"/>
                      <a:pt x="1741" y="1251"/>
                      <a:pt x="1806" y="1161"/>
                    </a:cubicBezTo>
                    <a:cubicBezTo>
                      <a:pt x="1922" y="968"/>
                      <a:pt x="2025" y="774"/>
                      <a:pt x="2141" y="594"/>
                    </a:cubicBezTo>
                    <a:cubicBezTo>
                      <a:pt x="2257" y="426"/>
                      <a:pt x="2412" y="284"/>
                      <a:pt x="2605" y="207"/>
                    </a:cubicBezTo>
                    <a:cubicBezTo>
                      <a:pt x="2695" y="168"/>
                      <a:pt x="2799" y="143"/>
                      <a:pt x="2889" y="143"/>
                    </a:cubicBezTo>
                    <a:cubicBezTo>
                      <a:pt x="2940" y="143"/>
                      <a:pt x="2992" y="143"/>
                      <a:pt x="3031" y="155"/>
                    </a:cubicBezTo>
                    <a:cubicBezTo>
                      <a:pt x="3082" y="168"/>
                      <a:pt x="3134" y="194"/>
                      <a:pt x="3173" y="207"/>
                    </a:cubicBezTo>
                    <a:cubicBezTo>
                      <a:pt x="3224" y="233"/>
                      <a:pt x="3263" y="259"/>
                      <a:pt x="3301" y="284"/>
                    </a:cubicBezTo>
                    <a:cubicBezTo>
                      <a:pt x="3327" y="323"/>
                      <a:pt x="3366" y="362"/>
                      <a:pt x="3392" y="400"/>
                    </a:cubicBezTo>
                    <a:cubicBezTo>
                      <a:pt x="3443" y="478"/>
                      <a:pt x="3482" y="581"/>
                      <a:pt x="3495" y="671"/>
                    </a:cubicBezTo>
                    <a:cubicBezTo>
                      <a:pt x="3521" y="774"/>
                      <a:pt x="3508" y="865"/>
                      <a:pt x="3482" y="968"/>
                    </a:cubicBezTo>
                    <a:cubicBezTo>
                      <a:pt x="3456" y="1058"/>
                      <a:pt x="3392" y="1148"/>
                      <a:pt x="3327" y="1213"/>
                    </a:cubicBezTo>
                    <a:cubicBezTo>
                      <a:pt x="3250" y="1277"/>
                      <a:pt x="3160" y="1329"/>
                      <a:pt x="3069" y="1355"/>
                    </a:cubicBezTo>
                    <a:cubicBezTo>
                      <a:pt x="3044" y="1358"/>
                      <a:pt x="3018" y="1359"/>
                      <a:pt x="2992" y="1359"/>
                    </a:cubicBezTo>
                    <a:cubicBezTo>
                      <a:pt x="2915" y="1359"/>
                      <a:pt x="2841" y="1345"/>
                      <a:pt x="2773" y="1316"/>
                    </a:cubicBezTo>
                    <a:cubicBezTo>
                      <a:pt x="2683" y="1290"/>
                      <a:pt x="2605" y="1226"/>
                      <a:pt x="2554" y="1135"/>
                    </a:cubicBezTo>
                    <a:cubicBezTo>
                      <a:pt x="2502" y="1058"/>
                      <a:pt x="2476" y="955"/>
                      <a:pt x="2489" y="865"/>
                    </a:cubicBezTo>
                    <a:cubicBezTo>
                      <a:pt x="2502" y="761"/>
                      <a:pt x="2554" y="684"/>
                      <a:pt x="2631" y="620"/>
                    </a:cubicBezTo>
                    <a:cubicBezTo>
                      <a:pt x="2688" y="582"/>
                      <a:pt x="2758" y="558"/>
                      <a:pt x="2827" y="558"/>
                    </a:cubicBezTo>
                    <a:cubicBezTo>
                      <a:pt x="2852" y="558"/>
                      <a:pt x="2878" y="561"/>
                      <a:pt x="2902" y="568"/>
                    </a:cubicBezTo>
                    <a:cubicBezTo>
                      <a:pt x="2992" y="607"/>
                      <a:pt x="3069" y="671"/>
                      <a:pt x="3095" y="774"/>
                    </a:cubicBezTo>
                    <a:cubicBezTo>
                      <a:pt x="3121" y="865"/>
                      <a:pt x="3082" y="968"/>
                      <a:pt x="3005" y="1019"/>
                    </a:cubicBezTo>
                    <a:cubicBezTo>
                      <a:pt x="2962" y="1055"/>
                      <a:pt x="2908" y="1075"/>
                      <a:pt x="2855" y="1075"/>
                    </a:cubicBezTo>
                    <a:cubicBezTo>
                      <a:pt x="2812" y="1075"/>
                      <a:pt x="2769" y="1061"/>
                      <a:pt x="2734" y="1032"/>
                    </a:cubicBezTo>
                    <a:cubicBezTo>
                      <a:pt x="2670" y="981"/>
                      <a:pt x="2631" y="903"/>
                      <a:pt x="2644" y="826"/>
                    </a:cubicBezTo>
                    <a:cubicBezTo>
                      <a:pt x="2644" y="813"/>
                      <a:pt x="2631" y="813"/>
                      <a:pt x="2631" y="800"/>
                    </a:cubicBezTo>
                    <a:lnTo>
                      <a:pt x="2618" y="800"/>
                    </a:lnTo>
                    <a:cubicBezTo>
                      <a:pt x="2605" y="839"/>
                      <a:pt x="2605" y="890"/>
                      <a:pt x="2618" y="929"/>
                    </a:cubicBezTo>
                    <a:cubicBezTo>
                      <a:pt x="2631" y="981"/>
                      <a:pt x="2670" y="1032"/>
                      <a:pt x="2708" y="1071"/>
                    </a:cubicBezTo>
                    <a:cubicBezTo>
                      <a:pt x="2760" y="1110"/>
                      <a:pt x="2824" y="1135"/>
                      <a:pt x="2876" y="1135"/>
                    </a:cubicBezTo>
                    <a:cubicBezTo>
                      <a:pt x="2940" y="1135"/>
                      <a:pt x="3005" y="1110"/>
                      <a:pt x="3044" y="1071"/>
                    </a:cubicBezTo>
                    <a:cubicBezTo>
                      <a:pt x="3095" y="1045"/>
                      <a:pt x="3134" y="994"/>
                      <a:pt x="3160" y="929"/>
                    </a:cubicBezTo>
                    <a:cubicBezTo>
                      <a:pt x="3185" y="878"/>
                      <a:pt x="3185" y="813"/>
                      <a:pt x="3173" y="749"/>
                    </a:cubicBezTo>
                    <a:cubicBezTo>
                      <a:pt x="3147" y="633"/>
                      <a:pt x="3056" y="529"/>
                      <a:pt x="2940" y="491"/>
                    </a:cubicBezTo>
                    <a:cubicBezTo>
                      <a:pt x="2899" y="477"/>
                      <a:pt x="2854" y="470"/>
                      <a:pt x="2809" y="470"/>
                    </a:cubicBezTo>
                    <a:cubicBezTo>
                      <a:pt x="2728" y="470"/>
                      <a:pt x="2646" y="493"/>
                      <a:pt x="2579" y="542"/>
                    </a:cubicBezTo>
                    <a:cubicBezTo>
                      <a:pt x="2528" y="581"/>
                      <a:pt x="2489" y="620"/>
                      <a:pt x="2450" y="671"/>
                    </a:cubicBezTo>
                    <a:cubicBezTo>
                      <a:pt x="2425" y="723"/>
                      <a:pt x="2399" y="787"/>
                      <a:pt x="2399" y="852"/>
                    </a:cubicBezTo>
                    <a:cubicBezTo>
                      <a:pt x="2373" y="968"/>
                      <a:pt x="2399" y="1097"/>
                      <a:pt x="2463" y="1200"/>
                    </a:cubicBezTo>
                    <a:cubicBezTo>
                      <a:pt x="2528" y="1303"/>
                      <a:pt x="2631" y="1380"/>
                      <a:pt x="2747" y="1432"/>
                    </a:cubicBezTo>
                    <a:cubicBezTo>
                      <a:pt x="2824" y="1461"/>
                      <a:pt x="2916" y="1476"/>
                      <a:pt x="3006" y="1476"/>
                    </a:cubicBezTo>
                    <a:cubicBezTo>
                      <a:pt x="3036" y="1476"/>
                      <a:pt x="3066" y="1474"/>
                      <a:pt x="3095" y="1471"/>
                    </a:cubicBezTo>
                    <a:cubicBezTo>
                      <a:pt x="3224" y="1445"/>
                      <a:pt x="3327" y="1393"/>
                      <a:pt x="3418" y="1303"/>
                    </a:cubicBezTo>
                    <a:cubicBezTo>
                      <a:pt x="3598" y="1135"/>
                      <a:pt x="3688" y="890"/>
                      <a:pt x="3650" y="645"/>
                    </a:cubicBezTo>
                    <a:cubicBezTo>
                      <a:pt x="3624" y="529"/>
                      <a:pt x="3585" y="413"/>
                      <a:pt x="3521" y="323"/>
                    </a:cubicBezTo>
                    <a:cubicBezTo>
                      <a:pt x="3482" y="271"/>
                      <a:pt x="3443" y="220"/>
                      <a:pt x="3405" y="181"/>
                    </a:cubicBezTo>
                    <a:cubicBezTo>
                      <a:pt x="3353" y="143"/>
                      <a:pt x="3301" y="104"/>
                      <a:pt x="3237" y="78"/>
                    </a:cubicBezTo>
                    <a:cubicBezTo>
                      <a:pt x="3185" y="52"/>
                      <a:pt x="3134" y="39"/>
                      <a:pt x="3082" y="14"/>
                    </a:cubicBezTo>
                    <a:cubicBezTo>
                      <a:pt x="3018" y="1"/>
                      <a:pt x="2953" y="1"/>
                      <a:pt x="2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0" name="Google Shape;1890;p13"/>
              <p:cNvSpPr/>
              <p:nvPr/>
            </p:nvSpPr>
            <p:spPr>
              <a:xfrm>
                <a:off x="8156050" y="1082482"/>
                <a:ext cx="273773" cy="131841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1764" extrusionOk="0">
                    <a:moveTo>
                      <a:pt x="774" y="0"/>
                    </a:moveTo>
                    <a:cubicBezTo>
                      <a:pt x="710" y="0"/>
                      <a:pt x="645" y="0"/>
                      <a:pt x="581" y="13"/>
                    </a:cubicBezTo>
                    <a:cubicBezTo>
                      <a:pt x="529" y="39"/>
                      <a:pt x="478" y="52"/>
                      <a:pt x="426" y="78"/>
                    </a:cubicBezTo>
                    <a:cubicBezTo>
                      <a:pt x="362" y="103"/>
                      <a:pt x="310" y="142"/>
                      <a:pt x="259" y="181"/>
                    </a:cubicBezTo>
                    <a:cubicBezTo>
                      <a:pt x="130" y="310"/>
                      <a:pt x="52" y="477"/>
                      <a:pt x="14" y="658"/>
                    </a:cubicBezTo>
                    <a:cubicBezTo>
                      <a:pt x="1" y="774"/>
                      <a:pt x="14" y="890"/>
                      <a:pt x="52" y="1006"/>
                    </a:cubicBezTo>
                    <a:cubicBezTo>
                      <a:pt x="91" y="1122"/>
                      <a:pt x="156" y="1225"/>
                      <a:pt x="246" y="1303"/>
                    </a:cubicBezTo>
                    <a:cubicBezTo>
                      <a:pt x="364" y="1421"/>
                      <a:pt x="516" y="1478"/>
                      <a:pt x="672" y="1478"/>
                    </a:cubicBezTo>
                    <a:cubicBezTo>
                      <a:pt x="754" y="1478"/>
                      <a:pt x="836" y="1463"/>
                      <a:pt x="916" y="1432"/>
                    </a:cubicBezTo>
                    <a:cubicBezTo>
                      <a:pt x="1032" y="1380"/>
                      <a:pt x="1123" y="1303"/>
                      <a:pt x="1187" y="1200"/>
                    </a:cubicBezTo>
                    <a:cubicBezTo>
                      <a:pt x="1252" y="1096"/>
                      <a:pt x="1277" y="967"/>
                      <a:pt x="1264" y="851"/>
                    </a:cubicBezTo>
                    <a:cubicBezTo>
                      <a:pt x="1252" y="787"/>
                      <a:pt x="1239" y="735"/>
                      <a:pt x="1200" y="684"/>
                    </a:cubicBezTo>
                    <a:cubicBezTo>
                      <a:pt x="1174" y="619"/>
                      <a:pt x="1123" y="581"/>
                      <a:pt x="1071" y="542"/>
                    </a:cubicBezTo>
                    <a:cubicBezTo>
                      <a:pt x="1001" y="498"/>
                      <a:pt x="919" y="472"/>
                      <a:pt x="837" y="472"/>
                    </a:cubicBezTo>
                    <a:cubicBezTo>
                      <a:pt x="799" y="472"/>
                      <a:pt x="760" y="478"/>
                      <a:pt x="723" y="490"/>
                    </a:cubicBezTo>
                    <a:cubicBezTo>
                      <a:pt x="607" y="529"/>
                      <a:pt x="517" y="632"/>
                      <a:pt x="478" y="748"/>
                    </a:cubicBezTo>
                    <a:cubicBezTo>
                      <a:pt x="465" y="813"/>
                      <a:pt x="478" y="877"/>
                      <a:pt x="504" y="942"/>
                    </a:cubicBezTo>
                    <a:cubicBezTo>
                      <a:pt x="517" y="993"/>
                      <a:pt x="555" y="1045"/>
                      <a:pt x="607" y="1083"/>
                    </a:cubicBezTo>
                    <a:cubicBezTo>
                      <a:pt x="658" y="1122"/>
                      <a:pt x="723" y="1135"/>
                      <a:pt x="774" y="1135"/>
                    </a:cubicBezTo>
                    <a:cubicBezTo>
                      <a:pt x="839" y="1135"/>
                      <a:pt x="903" y="1122"/>
                      <a:pt x="955" y="1083"/>
                    </a:cubicBezTo>
                    <a:cubicBezTo>
                      <a:pt x="994" y="1032"/>
                      <a:pt x="1032" y="980"/>
                      <a:pt x="1045" y="929"/>
                    </a:cubicBezTo>
                    <a:cubicBezTo>
                      <a:pt x="1058" y="890"/>
                      <a:pt x="1058" y="851"/>
                      <a:pt x="1045" y="813"/>
                    </a:cubicBezTo>
                    <a:lnTo>
                      <a:pt x="1019" y="813"/>
                    </a:lnTo>
                    <a:cubicBezTo>
                      <a:pt x="1019" y="813"/>
                      <a:pt x="1019" y="813"/>
                      <a:pt x="1019" y="826"/>
                    </a:cubicBezTo>
                    <a:cubicBezTo>
                      <a:pt x="1032" y="903"/>
                      <a:pt x="994" y="980"/>
                      <a:pt x="929" y="1032"/>
                    </a:cubicBezTo>
                    <a:cubicBezTo>
                      <a:pt x="890" y="1064"/>
                      <a:pt x="842" y="1080"/>
                      <a:pt x="794" y="1080"/>
                    </a:cubicBezTo>
                    <a:cubicBezTo>
                      <a:pt x="745" y="1080"/>
                      <a:pt x="697" y="1064"/>
                      <a:pt x="658" y="1032"/>
                    </a:cubicBezTo>
                    <a:cubicBezTo>
                      <a:pt x="581" y="967"/>
                      <a:pt x="555" y="864"/>
                      <a:pt x="568" y="774"/>
                    </a:cubicBezTo>
                    <a:cubicBezTo>
                      <a:pt x="594" y="671"/>
                      <a:pt x="671" y="606"/>
                      <a:pt x="762" y="568"/>
                    </a:cubicBezTo>
                    <a:cubicBezTo>
                      <a:pt x="786" y="561"/>
                      <a:pt x="811" y="558"/>
                      <a:pt x="836" y="558"/>
                    </a:cubicBezTo>
                    <a:cubicBezTo>
                      <a:pt x="905" y="558"/>
                      <a:pt x="976" y="581"/>
                      <a:pt x="1032" y="619"/>
                    </a:cubicBezTo>
                    <a:cubicBezTo>
                      <a:pt x="1110" y="684"/>
                      <a:pt x="1161" y="774"/>
                      <a:pt x="1174" y="864"/>
                    </a:cubicBezTo>
                    <a:cubicBezTo>
                      <a:pt x="1187" y="967"/>
                      <a:pt x="1161" y="1058"/>
                      <a:pt x="1110" y="1148"/>
                    </a:cubicBezTo>
                    <a:cubicBezTo>
                      <a:pt x="1058" y="1225"/>
                      <a:pt x="981" y="1290"/>
                      <a:pt x="890" y="1328"/>
                    </a:cubicBezTo>
                    <a:cubicBezTo>
                      <a:pt x="824" y="1347"/>
                      <a:pt x="751" y="1359"/>
                      <a:pt x="677" y="1359"/>
                    </a:cubicBezTo>
                    <a:cubicBezTo>
                      <a:pt x="649" y="1359"/>
                      <a:pt x="622" y="1358"/>
                      <a:pt x="594" y="1354"/>
                    </a:cubicBezTo>
                    <a:cubicBezTo>
                      <a:pt x="504" y="1328"/>
                      <a:pt x="413" y="1277"/>
                      <a:pt x="349" y="1212"/>
                    </a:cubicBezTo>
                    <a:cubicBezTo>
                      <a:pt x="272" y="1148"/>
                      <a:pt x="220" y="1058"/>
                      <a:pt x="181" y="967"/>
                    </a:cubicBezTo>
                    <a:cubicBezTo>
                      <a:pt x="156" y="877"/>
                      <a:pt x="143" y="774"/>
                      <a:pt x="168" y="671"/>
                    </a:cubicBezTo>
                    <a:cubicBezTo>
                      <a:pt x="181" y="581"/>
                      <a:pt x="220" y="477"/>
                      <a:pt x="272" y="400"/>
                    </a:cubicBezTo>
                    <a:cubicBezTo>
                      <a:pt x="310" y="361"/>
                      <a:pt x="336" y="323"/>
                      <a:pt x="375" y="284"/>
                    </a:cubicBezTo>
                    <a:cubicBezTo>
                      <a:pt x="413" y="258"/>
                      <a:pt x="452" y="232"/>
                      <a:pt x="491" y="207"/>
                    </a:cubicBezTo>
                    <a:cubicBezTo>
                      <a:pt x="542" y="194"/>
                      <a:pt x="581" y="168"/>
                      <a:pt x="633" y="155"/>
                    </a:cubicBezTo>
                    <a:cubicBezTo>
                      <a:pt x="684" y="155"/>
                      <a:pt x="723" y="142"/>
                      <a:pt x="774" y="142"/>
                    </a:cubicBezTo>
                    <a:cubicBezTo>
                      <a:pt x="878" y="142"/>
                      <a:pt x="981" y="168"/>
                      <a:pt x="1071" y="207"/>
                    </a:cubicBezTo>
                    <a:cubicBezTo>
                      <a:pt x="1252" y="284"/>
                      <a:pt x="1419" y="426"/>
                      <a:pt x="1522" y="606"/>
                    </a:cubicBezTo>
                    <a:cubicBezTo>
                      <a:pt x="1651" y="774"/>
                      <a:pt x="1742" y="967"/>
                      <a:pt x="1870" y="1161"/>
                    </a:cubicBezTo>
                    <a:cubicBezTo>
                      <a:pt x="1922" y="1251"/>
                      <a:pt x="1999" y="1354"/>
                      <a:pt x="2077" y="1432"/>
                    </a:cubicBezTo>
                    <a:cubicBezTo>
                      <a:pt x="2154" y="1522"/>
                      <a:pt x="2257" y="1586"/>
                      <a:pt x="2360" y="1638"/>
                    </a:cubicBezTo>
                    <a:cubicBezTo>
                      <a:pt x="2464" y="1702"/>
                      <a:pt x="2580" y="1728"/>
                      <a:pt x="2696" y="1754"/>
                    </a:cubicBezTo>
                    <a:cubicBezTo>
                      <a:pt x="2754" y="1760"/>
                      <a:pt x="2812" y="1764"/>
                      <a:pt x="2870" y="1764"/>
                    </a:cubicBezTo>
                    <a:cubicBezTo>
                      <a:pt x="2928" y="1764"/>
                      <a:pt x="2986" y="1760"/>
                      <a:pt x="3044" y="1754"/>
                    </a:cubicBezTo>
                    <a:cubicBezTo>
                      <a:pt x="3108" y="1741"/>
                      <a:pt x="3160" y="1728"/>
                      <a:pt x="3224" y="1702"/>
                    </a:cubicBezTo>
                    <a:cubicBezTo>
                      <a:pt x="3276" y="1677"/>
                      <a:pt x="3328" y="1638"/>
                      <a:pt x="3379" y="1612"/>
                    </a:cubicBezTo>
                    <a:cubicBezTo>
                      <a:pt x="3431" y="1573"/>
                      <a:pt x="3482" y="1535"/>
                      <a:pt x="3521" y="1483"/>
                    </a:cubicBezTo>
                    <a:cubicBezTo>
                      <a:pt x="3534" y="1457"/>
                      <a:pt x="3560" y="1432"/>
                      <a:pt x="3573" y="1406"/>
                    </a:cubicBezTo>
                    <a:cubicBezTo>
                      <a:pt x="3585" y="1380"/>
                      <a:pt x="3598" y="1367"/>
                      <a:pt x="3611" y="1328"/>
                    </a:cubicBezTo>
                    <a:cubicBezTo>
                      <a:pt x="3650" y="1212"/>
                      <a:pt x="3663" y="1083"/>
                      <a:pt x="3624" y="967"/>
                    </a:cubicBezTo>
                    <a:cubicBezTo>
                      <a:pt x="3598" y="838"/>
                      <a:pt x="3534" y="735"/>
                      <a:pt x="3444" y="645"/>
                    </a:cubicBezTo>
                    <a:cubicBezTo>
                      <a:pt x="3392" y="606"/>
                      <a:pt x="3340" y="581"/>
                      <a:pt x="3276" y="555"/>
                    </a:cubicBezTo>
                    <a:cubicBezTo>
                      <a:pt x="3250" y="548"/>
                      <a:pt x="3221" y="545"/>
                      <a:pt x="3191" y="545"/>
                    </a:cubicBezTo>
                    <a:cubicBezTo>
                      <a:pt x="3160" y="545"/>
                      <a:pt x="3128" y="548"/>
                      <a:pt x="3095" y="555"/>
                    </a:cubicBezTo>
                    <a:cubicBezTo>
                      <a:pt x="3031" y="555"/>
                      <a:pt x="2967" y="581"/>
                      <a:pt x="2915" y="632"/>
                    </a:cubicBezTo>
                    <a:cubicBezTo>
                      <a:pt x="2876" y="671"/>
                      <a:pt x="2838" y="722"/>
                      <a:pt x="2812" y="787"/>
                    </a:cubicBezTo>
                    <a:cubicBezTo>
                      <a:pt x="2799" y="851"/>
                      <a:pt x="2799" y="916"/>
                      <a:pt x="2812" y="967"/>
                    </a:cubicBezTo>
                    <a:cubicBezTo>
                      <a:pt x="2825" y="1006"/>
                      <a:pt x="2838" y="1032"/>
                      <a:pt x="2850" y="1058"/>
                    </a:cubicBezTo>
                    <a:cubicBezTo>
                      <a:pt x="2876" y="1083"/>
                      <a:pt x="2902" y="1109"/>
                      <a:pt x="2928" y="1122"/>
                    </a:cubicBezTo>
                    <a:cubicBezTo>
                      <a:pt x="2967" y="1151"/>
                      <a:pt x="3012" y="1166"/>
                      <a:pt x="3055" y="1166"/>
                    </a:cubicBezTo>
                    <a:cubicBezTo>
                      <a:pt x="3069" y="1166"/>
                      <a:pt x="3083" y="1164"/>
                      <a:pt x="3095" y="1161"/>
                    </a:cubicBezTo>
                    <a:cubicBezTo>
                      <a:pt x="3160" y="1161"/>
                      <a:pt x="3224" y="1135"/>
                      <a:pt x="3263" y="1083"/>
                    </a:cubicBezTo>
                    <a:lnTo>
                      <a:pt x="3224" y="1058"/>
                    </a:lnTo>
                    <a:cubicBezTo>
                      <a:pt x="3189" y="1093"/>
                      <a:pt x="3138" y="1113"/>
                      <a:pt x="3086" y="1113"/>
                    </a:cubicBezTo>
                    <a:cubicBezTo>
                      <a:pt x="3044" y="1113"/>
                      <a:pt x="3001" y="1100"/>
                      <a:pt x="2967" y="1071"/>
                    </a:cubicBezTo>
                    <a:cubicBezTo>
                      <a:pt x="2889" y="1006"/>
                      <a:pt x="2863" y="903"/>
                      <a:pt x="2902" y="813"/>
                    </a:cubicBezTo>
                    <a:cubicBezTo>
                      <a:pt x="2915" y="774"/>
                      <a:pt x="2954" y="735"/>
                      <a:pt x="2979" y="710"/>
                    </a:cubicBezTo>
                    <a:cubicBezTo>
                      <a:pt x="3018" y="684"/>
                      <a:pt x="3070" y="658"/>
                      <a:pt x="3108" y="658"/>
                    </a:cubicBezTo>
                    <a:cubicBezTo>
                      <a:pt x="3122" y="656"/>
                      <a:pt x="3135" y="655"/>
                      <a:pt x="3148" y="655"/>
                    </a:cubicBezTo>
                    <a:cubicBezTo>
                      <a:pt x="3234" y="655"/>
                      <a:pt x="3310" y="692"/>
                      <a:pt x="3366" y="748"/>
                    </a:cubicBezTo>
                    <a:cubicBezTo>
                      <a:pt x="3444" y="813"/>
                      <a:pt x="3482" y="903"/>
                      <a:pt x="3508" y="993"/>
                    </a:cubicBezTo>
                    <a:cubicBezTo>
                      <a:pt x="3521" y="1083"/>
                      <a:pt x="3508" y="1187"/>
                      <a:pt x="3469" y="1264"/>
                    </a:cubicBezTo>
                    <a:cubicBezTo>
                      <a:pt x="3457" y="1290"/>
                      <a:pt x="3444" y="1316"/>
                      <a:pt x="3431" y="1328"/>
                    </a:cubicBezTo>
                    <a:cubicBezTo>
                      <a:pt x="3418" y="1354"/>
                      <a:pt x="3405" y="1380"/>
                      <a:pt x="3392" y="1393"/>
                    </a:cubicBezTo>
                    <a:cubicBezTo>
                      <a:pt x="3353" y="1432"/>
                      <a:pt x="3328" y="1457"/>
                      <a:pt x="3276" y="1483"/>
                    </a:cubicBezTo>
                    <a:cubicBezTo>
                      <a:pt x="3237" y="1509"/>
                      <a:pt x="3199" y="1535"/>
                      <a:pt x="3147" y="1561"/>
                    </a:cubicBezTo>
                    <a:cubicBezTo>
                      <a:pt x="3108" y="1573"/>
                      <a:pt x="3057" y="1586"/>
                      <a:pt x="3005" y="1599"/>
                    </a:cubicBezTo>
                    <a:cubicBezTo>
                      <a:pt x="2960" y="1606"/>
                      <a:pt x="2912" y="1609"/>
                      <a:pt x="2862" y="1609"/>
                    </a:cubicBezTo>
                    <a:cubicBezTo>
                      <a:pt x="2812" y="1609"/>
                      <a:pt x="2760" y="1606"/>
                      <a:pt x="2709" y="1599"/>
                    </a:cubicBezTo>
                    <a:cubicBezTo>
                      <a:pt x="2605" y="1586"/>
                      <a:pt x="2515" y="1548"/>
                      <a:pt x="2425" y="1509"/>
                    </a:cubicBezTo>
                    <a:cubicBezTo>
                      <a:pt x="2335" y="1457"/>
                      <a:pt x="2257" y="1393"/>
                      <a:pt x="2180" y="1328"/>
                    </a:cubicBezTo>
                    <a:cubicBezTo>
                      <a:pt x="2103" y="1251"/>
                      <a:pt x="2051" y="1161"/>
                      <a:pt x="1987" y="1071"/>
                    </a:cubicBezTo>
                    <a:cubicBezTo>
                      <a:pt x="1870" y="890"/>
                      <a:pt x="1767" y="697"/>
                      <a:pt x="1638" y="516"/>
                    </a:cubicBezTo>
                    <a:cubicBezTo>
                      <a:pt x="1574" y="413"/>
                      <a:pt x="1497" y="336"/>
                      <a:pt x="1419" y="258"/>
                    </a:cubicBezTo>
                    <a:cubicBezTo>
                      <a:pt x="1329" y="181"/>
                      <a:pt x="1226" y="116"/>
                      <a:pt x="1123" y="65"/>
                    </a:cubicBezTo>
                    <a:cubicBezTo>
                      <a:pt x="1007" y="26"/>
                      <a:pt x="890" y="0"/>
                      <a:pt x="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91" name="Google Shape;1891;p13"/>
            <p:cNvGrpSpPr/>
            <p:nvPr/>
          </p:nvGrpSpPr>
          <p:grpSpPr>
            <a:xfrm>
              <a:off x="989955" y="1149073"/>
              <a:ext cx="7163972" cy="64150"/>
              <a:chOff x="1299890" y="844622"/>
              <a:chExt cx="6544233" cy="64143"/>
            </a:xfrm>
          </p:grpSpPr>
          <p:grpSp>
            <p:nvGrpSpPr>
              <p:cNvPr id="1892" name="Google Shape;1892;p13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893" name="Google Shape;1893;p13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4" name="Google Shape;1894;p13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5" name="Google Shape;1895;p13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6" name="Google Shape;1896;p13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7" name="Google Shape;1897;p13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8" name="Google Shape;1898;p13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9" name="Google Shape;1899;p13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0" name="Google Shape;1900;p13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1" name="Google Shape;1901;p13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2" name="Google Shape;1902;p13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3" name="Google Shape;1903;p13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4" name="Google Shape;1904;p13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5" name="Google Shape;1905;p13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6" name="Google Shape;1906;p13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7" name="Google Shape;1907;p13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8" name="Google Shape;1908;p13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9" name="Google Shape;1909;p13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0" name="Google Shape;1910;p13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1" name="Google Shape;1911;p13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2" name="Google Shape;1912;p13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3" name="Google Shape;1913;p13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4" name="Google Shape;1914;p13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5" name="Google Shape;1915;p13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6" name="Google Shape;1916;p13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7" name="Google Shape;1917;p13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8" name="Google Shape;1918;p13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9" name="Google Shape;1919;p13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0" name="Google Shape;1920;p13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1" name="Google Shape;1921;p13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2" name="Google Shape;1922;p13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3" name="Google Shape;1923;p13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4" name="Google Shape;1924;p13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5" name="Google Shape;1925;p13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26" name="Google Shape;1926;p13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927" name="Google Shape;1927;p13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8" name="Google Shape;1928;p13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9" name="Google Shape;1929;p13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0" name="Google Shape;1930;p13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1" name="Google Shape;1931;p13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2" name="Google Shape;1932;p13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3" name="Google Shape;1933;p13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4" name="Google Shape;1934;p13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5" name="Google Shape;1935;p13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6" name="Google Shape;1936;p13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7" name="Google Shape;1937;p13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8" name="Google Shape;1938;p13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9" name="Google Shape;1939;p13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0" name="Google Shape;1940;p13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1" name="Google Shape;1941;p13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2" name="Google Shape;1942;p13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3" name="Google Shape;1943;p13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4" name="Google Shape;1944;p13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5" name="Google Shape;1945;p13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6" name="Google Shape;1946;p13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7" name="Google Shape;1947;p13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8" name="Google Shape;1948;p13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9" name="Google Shape;1949;p13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0" name="Google Shape;1950;p13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1" name="Google Shape;1951;p13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2" name="Google Shape;1952;p13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3" name="Google Shape;1953;p13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4" name="Google Shape;1954;p13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5" name="Google Shape;1955;p13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6" name="Google Shape;1956;p13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7" name="Google Shape;1957;p13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8" name="Google Shape;1958;p13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9" name="Google Shape;1959;p13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960" name="Google Shape;1960;p13"/>
          <p:cNvGrpSpPr/>
          <p:nvPr/>
        </p:nvGrpSpPr>
        <p:grpSpPr>
          <a:xfrm>
            <a:off x="-60199" y="-291746"/>
            <a:ext cx="2262098" cy="1863198"/>
            <a:chOff x="5342550" y="4109652"/>
            <a:chExt cx="1131049" cy="931599"/>
          </a:xfrm>
        </p:grpSpPr>
        <p:sp>
          <p:nvSpPr>
            <p:cNvPr id="1961" name="Google Shape;1961;p13"/>
            <p:cNvSpPr/>
            <p:nvPr/>
          </p:nvSpPr>
          <p:spPr>
            <a:xfrm rot="10800000">
              <a:off x="5342550" y="4692726"/>
              <a:ext cx="507430" cy="348524"/>
            </a:xfrm>
            <a:custGeom>
              <a:avLst/>
              <a:gdLst/>
              <a:ahLst/>
              <a:cxnLst/>
              <a:rect l="l" t="t" r="r" b="b"/>
              <a:pathLst>
                <a:path w="2066" h="1419" extrusionOk="0">
                  <a:moveTo>
                    <a:pt x="1137" y="168"/>
                  </a:moveTo>
                  <a:cubicBezTo>
                    <a:pt x="1215" y="168"/>
                    <a:pt x="1227" y="220"/>
                    <a:pt x="1227" y="297"/>
                  </a:cubicBezTo>
                  <a:cubicBezTo>
                    <a:pt x="1137" y="297"/>
                    <a:pt x="1150" y="233"/>
                    <a:pt x="1137" y="168"/>
                  </a:cubicBezTo>
                  <a:close/>
                  <a:moveTo>
                    <a:pt x="1189" y="0"/>
                  </a:moveTo>
                  <a:lnTo>
                    <a:pt x="1099" y="91"/>
                  </a:lnTo>
                  <a:cubicBezTo>
                    <a:pt x="1073" y="181"/>
                    <a:pt x="1047" y="284"/>
                    <a:pt x="1047" y="387"/>
                  </a:cubicBezTo>
                  <a:lnTo>
                    <a:pt x="854" y="439"/>
                  </a:lnTo>
                  <a:cubicBezTo>
                    <a:pt x="801" y="456"/>
                    <a:pt x="748" y="498"/>
                    <a:pt x="695" y="498"/>
                  </a:cubicBezTo>
                  <a:cubicBezTo>
                    <a:pt x="671" y="498"/>
                    <a:pt x="646" y="489"/>
                    <a:pt x="621" y="465"/>
                  </a:cubicBezTo>
                  <a:cubicBezTo>
                    <a:pt x="552" y="534"/>
                    <a:pt x="462" y="583"/>
                    <a:pt x="370" y="583"/>
                  </a:cubicBezTo>
                  <a:cubicBezTo>
                    <a:pt x="359" y="583"/>
                    <a:pt x="348" y="582"/>
                    <a:pt x="338" y="581"/>
                  </a:cubicBezTo>
                  <a:cubicBezTo>
                    <a:pt x="273" y="581"/>
                    <a:pt x="183" y="619"/>
                    <a:pt x="209" y="723"/>
                  </a:cubicBezTo>
                  <a:cubicBezTo>
                    <a:pt x="196" y="735"/>
                    <a:pt x="170" y="761"/>
                    <a:pt x="183" y="787"/>
                  </a:cubicBezTo>
                  <a:cubicBezTo>
                    <a:pt x="144" y="826"/>
                    <a:pt x="106" y="839"/>
                    <a:pt x="54" y="839"/>
                  </a:cubicBezTo>
                  <a:cubicBezTo>
                    <a:pt x="38" y="829"/>
                    <a:pt x="27" y="825"/>
                    <a:pt x="21" y="825"/>
                  </a:cubicBezTo>
                  <a:cubicBezTo>
                    <a:pt x="1" y="825"/>
                    <a:pt x="15" y="861"/>
                    <a:pt x="15" y="890"/>
                  </a:cubicBezTo>
                  <a:cubicBezTo>
                    <a:pt x="29" y="886"/>
                    <a:pt x="42" y="884"/>
                    <a:pt x="55" y="884"/>
                  </a:cubicBezTo>
                  <a:cubicBezTo>
                    <a:pt x="127" y="884"/>
                    <a:pt x="181" y="942"/>
                    <a:pt x="170" y="1019"/>
                  </a:cubicBezTo>
                  <a:cubicBezTo>
                    <a:pt x="170" y="1077"/>
                    <a:pt x="186" y="1087"/>
                    <a:pt x="210" y="1087"/>
                  </a:cubicBezTo>
                  <a:cubicBezTo>
                    <a:pt x="225" y="1087"/>
                    <a:pt x="242" y="1084"/>
                    <a:pt x="260" y="1084"/>
                  </a:cubicBezTo>
                  <a:cubicBezTo>
                    <a:pt x="286" y="1084"/>
                    <a:pt x="312" y="1096"/>
                    <a:pt x="325" y="1135"/>
                  </a:cubicBezTo>
                  <a:lnTo>
                    <a:pt x="480" y="1135"/>
                  </a:lnTo>
                  <a:cubicBezTo>
                    <a:pt x="492" y="1129"/>
                    <a:pt x="502" y="1127"/>
                    <a:pt x="512" y="1127"/>
                  </a:cubicBezTo>
                  <a:cubicBezTo>
                    <a:pt x="543" y="1127"/>
                    <a:pt x="563" y="1154"/>
                    <a:pt x="583" y="1174"/>
                  </a:cubicBezTo>
                  <a:cubicBezTo>
                    <a:pt x="684" y="1241"/>
                    <a:pt x="805" y="1279"/>
                    <a:pt x="920" y="1279"/>
                  </a:cubicBezTo>
                  <a:cubicBezTo>
                    <a:pt x="937" y="1279"/>
                    <a:pt x="953" y="1279"/>
                    <a:pt x="970" y="1277"/>
                  </a:cubicBezTo>
                  <a:cubicBezTo>
                    <a:pt x="995" y="1277"/>
                    <a:pt x="1008" y="1303"/>
                    <a:pt x="1021" y="1316"/>
                  </a:cubicBezTo>
                  <a:cubicBezTo>
                    <a:pt x="1031" y="1335"/>
                    <a:pt x="1047" y="1347"/>
                    <a:pt x="1065" y="1347"/>
                  </a:cubicBezTo>
                  <a:cubicBezTo>
                    <a:pt x="1072" y="1347"/>
                    <a:pt x="1079" y="1345"/>
                    <a:pt x="1086" y="1341"/>
                  </a:cubicBezTo>
                  <a:cubicBezTo>
                    <a:pt x="1099" y="1341"/>
                    <a:pt x="1111" y="1316"/>
                    <a:pt x="1111" y="1303"/>
                  </a:cubicBezTo>
                  <a:cubicBezTo>
                    <a:pt x="1111" y="1274"/>
                    <a:pt x="1097" y="1259"/>
                    <a:pt x="1079" y="1259"/>
                  </a:cubicBezTo>
                  <a:cubicBezTo>
                    <a:pt x="1073" y="1259"/>
                    <a:pt x="1066" y="1261"/>
                    <a:pt x="1060" y="1264"/>
                  </a:cubicBezTo>
                  <a:cubicBezTo>
                    <a:pt x="1046" y="1269"/>
                    <a:pt x="1034" y="1271"/>
                    <a:pt x="1025" y="1271"/>
                  </a:cubicBezTo>
                  <a:cubicBezTo>
                    <a:pt x="982" y="1271"/>
                    <a:pt x="980" y="1229"/>
                    <a:pt x="970" y="1187"/>
                  </a:cubicBezTo>
                  <a:cubicBezTo>
                    <a:pt x="1013" y="1143"/>
                    <a:pt x="1059" y="1127"/>
                    <a:pt x="1105" y="1127"/>
                  </a:cubicBezTo>
                  <a:cubicBezTo>
                    <a:pt x="1169" y="1127"/>
                    <a:pt x="1232" y="1157"/>
                    <a:pt x="1292" y="1187"/>
                  </a:cubicBezTo>
                  <a:cubicBezTo>
                    <a:pt x="1279" y="1264"/>
                    <a:pt x="1227" y="1341"/>
                    <a:pt x="1331" y="1419"/>
                  </a:cubicBezTo>
                  <a:cubicBezTo>
                    <a:pt x="1331" y="1316"/>
                    <a:pt x="1331" y="1213"/>
                    <a:pt x="1395" y="1200"/>
                  </a:cubicBezTo>
                  <a:cubicBezTo>
                    <a:pt x="1524" y="1187"/>
                    <a:pt x="1614" y="1096"/>
                    <a:pt x="1717" y="1071"/>
                  </a:cubicBezTo>
                  <a:cubicBezTo>
                    <a:pt x="1729" y="1093"/>
                    <a:pt x="1730" y="1125"/>
                    <a:pt x="1755" y="1125"/>
                  </a:cubicBezTo>
                  <a:cubicBezTo>
                    <a:pt x="1759" y="1125"/>
                    <a:pt x="1764" y="1124"/>
                    <a:pt x="1769" y="1122"/>
                  </a:cubicBezTo>
                  <a:cubicBezTo>
                    <a:pt x="1808" y="1109"/>
                    <a:pt x="1808" y="1071"/>
                    <a:pt x="1795" y="1032"/>
                  </a:cubicBezTo>
                  <a:cubicBezTo>
                    <a:pt x="1782" y="993"/>
                    <a:pt x="1795" y="942"/>
                    <a:pt x="1821" y="916"/>
                  </a:cubicBezTo>
                  <a:lnTo>
                    <a:pt x="1846" y="916"/>
                  </a:lnTo>
                  <a:cubicBezTo>
                    <a:pt x="2040" y="864"/>
                    <a:pt x="2066" y="839"/>
                    <a:pt x="2066" y="658"/>
                  </a:cubicBezTo>
                  <a:cubicBezTo>
                    <a:pt x="2053" y="645"/>
                    <a:pt x="2053" y="619"/>
                    <a:pt x="2066" y="606"/>
                  </a:cubicBezTo>
                  <a:lnTo>
                    <a:pt x="2066" y="529"/>
                  </a:lnTo>
                  <a:cubicBezTo>
                    <a:pt x="2032" y="507"/>
                    <a:pt x="1999" y="475"/>
                    <a:pt x="1957" y="475"/>
                  </a:cubicBezTo>
                  <a:cubicBezTo>
                    <a:pt x="1951" y="475"/>
                    <a:pt x="1944" y="476"/>
                    <a:pt x="1937" y="478"/>
                  </a:cubicBezTo>
                  <a:cubicBezTo>
                    <a:pt x="1905" y="442"/>
                    <a:pt x="1876" y="429"/>
                    <a:pt x="1847" y="429"/>
                  </a:cubicBezTo>
                  <a:cubicBezTo>
                    <a:pt x="1793" y="429"/>
                    <a:pt x="1742" y="474"/>
                    <a:pt x="1692" y="490"/>
                  </a:cubicBezTo>
                  <a:cubicBezTo>
                    <a:pt x="1673" y="490"/>
                    <a:pt x="1654" y="518"/>
                    <a:pt x="1635" y="518"/>
                  </a:cubicBezTo>
                  <a:cubicBezTo>
                    <a:pt x="1628" y="518"/>
                    <a:pt x="1621" y="514"/>
                    <a:pt x="1614" y="503"/>
                  </a:cubicBezTo>
                  <a:cubicBezTo>
                    <a:pt x="1550" y="400"/>
                    <a:pt x="1408" y="413"/>
                    <a:pt x="1331" y="310"/>
                  </a:cubicBezTo>
                  <a:cubicBezTo>
                    <a:pt x="1292" y="271"/>
                    <a:pt x="1202" y="271"/>
                    <a:pt x="1240" y="207"/>
                  </a:cubicBezTo>
                  <a:cubicBezTo>
                    <a:pt x="1266" y="129"/>
                    <a:pt x="1202" y="65"/>
                    <a:pt x="118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2" name="Google Shape;1962;p13"/>
            <p:cNvSpPr/>
            <p:nvPr/>
          </p:nvSpPr>
          <p:spPr>
            <a:xfrm rot="10800000">
              <a:off x="5431472" y="4447859"/>
              <a:ext cx="82525" cy="77122"/>
            </a:xfrm>
            <a:custGeom>
              <a:avLst/>
              <a:gdLst/>
              <a:ahLst/>
              <a:cxnLst/>
              <a:rect l="l" t="t" r="r" b="b"/>
              <a:pathLst>
                <a:path w="336" h="314" extrusionOk="0">
                  <a:moveTo>
                    <a:pt x="203" y="1"/>
                  </a:moveTo>
                  <a:cubicBezTo>
                    <a:pt x="186" y="1"/>
                    <a:pt x="166" y="6"/>
                    <a:pt x="142" y="17"/>
                  </a:cubicBezTo>
                  <a:lnTo>
                    <a:pt x="117" y="17"/>
                  </a:lnTo>
                  <a:cubicBezTo>
                    <a:pt x="94" y="28"/>
                    <a:pt x="72" y="59"/>
                    <a:pt x="34" y="59"/>
                  </a:cubicBezTo>
                  <a:cubicBezTo>
                    <a:pt x="27" y="59"/>
                    <a:pt x="21" y="58"/>
                    <a:pt x="13" y="56"/>
                  </a:cubicBezTo>
                  <a:cubicBezTo>
                    <a:pt x="1" y="108"/>
                    <a:pt x="1" y="146"/>
                    <a:pt x="13" y="198"/>
                  </a:cubicBezTo>
                  <a:cubicBezTo>
                    <a:pt x="39" y="211"/>
                    <a:pt x="52" y="237"/>
                    <a:pt x="52" y="262"/>
                  </a:cubicBezTo>
                  <a:cubicBezTo>
                    <a:pt x="78" y="262"/>
                    <a:pt x="78" y="288"/>
                    <a:pt x="91" y="314"/>
                  </a:cubicBezTo>
                  <a:cubicBezTo>
                    <a:pt x="130" y="314"/>
                    <a:pt x="181" y="301"/>
                    <a:pt x="220" y="275"/>
                  </a:cubicBezTo>
                  <a:cubicBezTo>
                    <a:pt x="284" y="237"/>
                    <a:pt x="336" y="198"/>
                    <a:pt x="310" y="120"/>
                  </a:cubicBezTo>
                  <a:cubicBezTo>
                    <a:pt x="290" y="61"/>
                    <a:pt x="262" y="1"/>
                    <a:pt x="20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3" name="Google Shape;1963;p13"/>
            <p:cNvSpPr/>
            <p:nvPr/>
          </p:nvSpPr>
          <p:spPr>
            <a:xfrm rot="10800000">
              <a:off x="5782944" y="4109652"/>
              <a:ext cx="690655" cy="579154"/>
            </a:xfrm>
            <a:custGeom>
              <a:avLst/>
              <a:gdLst/>
              <a:ahLst/>
              <a:cxnLst/>
              <a:rect l="l" t="t" r="r" b="b"/>
              <a:pathLst>
                <a:path w="2812" h="2358" extrusionOk="0">
                  <a:moveTo>
                    <a:pt x="607" y="491"/>
                  </a:moveTo>
                  <a:cubicBezTo>
                    <a:pt x="607" y="530"/>
                    <a:pt x="581" y="555"/>
                    <a:pt x="568" y="555"/>
                  </a:cubicBezTo>
                  <a:cubicBezTo>
                    <a:pt x="581" y="555"/>
                    <a:pt x="594" y="530"/>
                    <a:pt x="607" y="491"/>
                  </a:cubicBezTo>
                  <a:close/>
                  <a:moveTo>
                    <a:pt x="1277" y="607"/>
                  </a:moveTo>
                  <a:cubicBezTo>
                    <a:pt x="1290" y="620"/>
                    <a:pt x="1316" y="620"/>
                    <a:pt x="1329" y="620"/>
                  </a:cubicBezTo>
                  <a:lnTo>
                    <a:pt x="1277" y="620"/>
                  </a:lnTo>
                  <a:lnTo>
                    <a:pt x="1277" y="607"/>
                  </a:lnTo>
                  <a:close/>
                  <a:moveTo>
                    <a:pt x="336" y="1626"/>
                  </a:moveTo>
                  <a:cubicBezTo>
                    <a:pt x="387" y="1664"/>
                    <a:pt x="413" y="1729"/>
                    <a:pt x="478" y="1755"/>
                  </a:cubicBezTo>
                  <a:cubicBezTo>
                    <a:pt x="413" y="1742"/>
                    <a:pt x="387" y="1677"/>
                    <a:pt x="336" y="1639"/>
                  </a:cubicBezTo>
                  <a:lnTo>
                    <a:pt x="336" y="1626"/>
                  </a:lnTo>
                  <a:close/>
                  <a:moveTo>
                    <a:pt x="607" y="1"/>
                  </a:moveTo>
                  <a:lnTo>
                    <a:pt x="542" y="40"/>
                  </a:lnTo>
                  <a:lnTo>
                    <a:pt x="581" y="143"/>
                  </a:lnTo>
                  <a:lnTo>
                    <a:pt x="632" y="272"/>
                  </a:lnTo>
                  <a:cubicBezTo>
                    <a:pt x="658" y="297"/>
                    <a:pt x="658" y="336"/>
                    <a:pt x="697" y="336"/>
                  </a:cubicBezTo>
                  <a:cubicBezTo>
                    <a:pt x="761" y="414"/>
                    <a:pt x="697" y="452"/>
                    <a:pt x="645" y="491"/>
                  </a:cubicBezTo>
                  <a:lnTo>
                    <a:pt x="607" y="491"/>
                  </a:lnTo>
                  <a:cubicBezTo>
                    <a:pt x="580" y="477"/>
                    <a:pt x="549" y="457"/>
                    <a:pt x="526" y="457"/>
                  </a:cubicBezTo>
                  <a:cubicBezTo>
                    <a:pt x="505" y="457"/>
                    <a:pt x="491" y="474"/>
                    <a:pt x="491" y="530"/>
                  </a:cubicBezTo>
                  <a:cubicBezTo>
                    <a:pt x="465" y="530"/>
                    <a:pt x="439" y="542"/>
                    <a:pt x="426" y="542"/>
                  </a:cubicBezTo>
                  <a:cubicBezTo>
                    <a:pt x="392" y="565"/>
                    <a:pt x="378" y="609"/>
                    <a:pt x="338" y="609"/>
                  </a:cubicBezTo>
                  <a:cubicBezTo>
                    <a:pt x="334" y="609"/>
                    <a:pt x="328" y="608"/>
                    <a:pt x="323" y="607"/>
                  </a:cubicBezTo>
                  <a:cubicBezTo>
                    <a:pt x="271" y="581"/>
                    <a:pt x="323" y="517"/>
                    <a:pt x="297" y="478"/>
                  </a:cubicBezTo>
                  <a:cubicBezTo>
                    <a:pt x="284" y="478"/>
                    <a:pt x="271" y="478"/>
                    <a:pt x="271" y="465"/>
                  </a:cubicBezTo>
                  <a:cubicBezTo>
                    <a:pt x="246" y="465"/>
                    <a:pt x="233" y="452"/>
                    <a:pt x="233" y="439"/>
                  </a:cubicBezTo>
                  <a:lnTo>
                    <a:pt x="194" y="439"/>
                  </a:lnTo>
                  <a:cubicBezTo>
                    <a:pt x="194" y="426"/>
                    <a:pt x="194" y="414"/>
                    <a:pt x="194" y="414"/>
                  </a:cubicBezTo>
                  <a:cubicBezTo>
                    <a:pt x="155" y="414"/>
                    <a:pt x="129" y="439"/>
                    <a:pt x="104" y="439"/>
                  </a:cubicBezTo>
                  <a:cubicBezTo>
                    <a:pt x="1" y="452"/>
                    <a:pt x="26" y="504"/>
                    <a:pt x="78" y="555"/>
                  </a:cubicBezTo>
                  <a:lnTo>
                    <a:pt x="155" y="568"/>
                  </a:lnTo>
                  <a:cubicBezTo>
                    <a:pt x="181" y="633"/>
                    <a:pt x="284" y="633"/>
                    <a:pt x="258" y="736"/>
                  </a:cubicBezTo>
                  <a:cubicBezTo>
                    <a:pt x="142" y="813"/>
                    <a:pt x="117" y="865"/>
                    <a:pt x="168" y="968"/>
                  </a:cubicBezTo>
                  <a:lnTo>
                    <a:pt x="168" y="1032"/>
                  </a:lnTo>
                  <a:cubicBezTo>
                    <a:pt x="129" y="1032"/>
                    <a:pt x="91" y="1045"/>
                    <a:pt x="129" y="1097"/>
                  </a:cubicBezTo>
                  <a:cubicBezTo>
                    <a:pt x="220" y="1161"/>
                    <a:pt x="220" y="1277"/>
                    <a:pt x="129" y="1342"/>
                  </a:cubicBezTo>
                  <a:cubicBezTo>
                    <a:pt x="117" y="1368"/>
                    <a:pt x="104" y="1394"/>
                    <a:pt x="104" y="1432"/>
                  </a:cubicBezTo>
                  <a:cubicBezTo>
                    <a:pt x="194" y="1484"/>
                    <a:pt x="155" y="1587"/>
                    <a:pt x="194" y="1664"/>
                  </a:cubicBezTo>
                  <a:cubicBezTo>
                    <a:pt x="168" y="1664"/>
                    <a:pt x="168" y="1677"/>
                    <a:pt x="194" y="1690"/>
                  </a:cubicBezTo>
                  <a:cubicBezTo>
                    <a:pt x="207" y="1690"/>
                    <a:pt x="220" y="1690"/>
                    <a:pt x="233" y="1677"/>
                  </a:cubicBezTo>
                  <a:lnTo>
                    <a:pt x="297" y="1651"/>
                  </a:lnTo>
                  <a:cubicBezTo>
                    <a:pt x="336" y="1677"/>
                    <a:pt x="362" y="1729"/>
                    <a:pt x="362" y="1780"/>
                  </a:cubicBezTo>
                  <a:lnTo>
                    <a:pt x="413" y="1819"/>
                  </a:lnTo>
                  <a:cubicBezTo>
                    <a:pt x="400" y="1832"/>
                    <a:pt x="387" y="1858"/>
                    <a:pt x="400" y="1871"/>
                  </a:cubicBezTo>
                  <a:cubicBezTo>
                    <a:pt x="400" y="1884"/>
                    <a:pt x="400" y="1884"/>
                    <a:pt x="400" y="1896"/>
                  </a:cubicBezTo>
                  <a:cubicBezTo>
                    <a:pt x="323" y="1948"/>
                    <a:pt x="349" y="2000"/>
                    <a:pt x="387" y="2064"/>
                  </a:cubicBezTo>
                  <a:cubicBezTo>
                    <a:pt x="452" y="2064"/>
                    <a:pt x="503" y="2051"/>
                    <a:pt x="568" y="2025"/>
                  </a:cubicBezTo>
                  <a:cubicBezTo>
                    <a:pt x="529" y="1974"/>
                    <a:pt x="452" y="1987"/>
                    <a:pt x="439" y="1922"/>
                  </a:cubicBezTo>
                  <a:cubicBezTo>
                    <a:pt x="465" y="1871"/>
                    <a:pt x="503" y="1819"/>
                    <a:pt x="555" y="1780"/>
                  </a:cubicBezTo>
                  <a:cubicBezTo>
                    <a:pt x="632" y="1884"/>
                    <a:pt x="607" y="2025"/>
                    <a:pt x="697" y="2129"/>
                  </a:cubicBezTo>
                  <a:lnTo>
                    <a:pt x="723" y="2129"/>
                  </a:lnTo>
                  <a:cubicBezTo>
                    <a:pt x="761" y="2090"/>
                    <a:pt x="736" y="2025"/>
                    <a:pt x="748" y="1987"/>
                  </a:cubicBezTo>
                  <a:lnTo>
                    <a:pt x="800" y="1987"/>
                  </a:lnTo>
                  <a:cubicBezTo>
                    <a:pt x="832" y="2027"/>
                    <a:pt x="880" y="2047"/>
                    <a:pt x="926" y="2047"/>
                  </a:cubicBezTo>
                  <a:cubicBezTo>
                    <a:pt x="954" y="2047"/>
                    <a:pt x="982" y="2040"/>
                    <a:pt x="1006" y="2025"/>
                  </a:cubicBezTo>
                  <a:cubicBezTo>
                    <a:pt x="1013" y="2022"/>
                    <a:pt x="1021" y="2020"/>
                    <a:pt x="1029" y="2020"/>
                  </a:cubicBezTo>
                  <a:cubicBezTo>
                    <a:pt x="1051" y="2020"/>
                    <a:pt x="1074" y="2032"/>
                    <a:pt x="1084" y="2051"/>
                  </a:cubicBezTo>
                  <a:lnTo>
                    <a:pt x="1174" y="2348"/>
                  </a:lnTo>
                  <a:cubicBezTo>
                    <a:pt x="1180" y="2354"/>
                    <a:pt x="1190" y="2357"/>
                    <a:pt x="1200" y="2357"/>
                  </a:cubicBezTo>
                  <a:cubicBezTo>
                    <a:pt x="1209" y="2357"/>
                    <a:pt x="1219" y="2354"/>
                    <a:pt x="1226" y="2348"/>
                  </a:cubicBezTo>
                  <a:lnTo>
                    <a:pt x="1213" y="2232"/>
                  </a:lnTo>
                  <a:lnTo>
                    <a:pt x="1238" y="2193"/>
                  </a:lnTo>
                  <a:cubicBezTo>
                    <a:pt x="1226" y="2141"/>
                    <a:pt x="1226" y="2077"/>
                    <a:pt x="1277" y="2064"/>
                  </a:cubicBezTo>
                  <a:cubicBezTo>
                    <a:pt x="1367" y="2051"/>
                    <a:pt x="1380" y="1948"/>
                    <a:pt x="1458" y="1922"/>
                  </a:cubicBezTo>
                  <a:cubicBezTo>
                    <a:pt x="1471" y="1961"/>
                    <a:pt x="1509" y="1987"/>
                    <a:pt x="1522" y="2025"/>
                  </a:cubicBezTo>
                  <a:cubicBezTo>
                    <a:pt x="1548" y="2064"/>
                    <a:pt x="1561" y="2103"/>
                    <a:pt x="1587" y="2141"/>
                  </a:cubicBezTo>
                  <a:cubicBezTo>
                    <a:pt x="1596" y="2161"/>
                    <a:pt x="1614" y="2189"/>
                    <a:pt x="1645" y="2189"/>
                  </a:cubicBezTo>
                  <a:cubicBezTo>
                    <a:pt x="1654" y="2189"/>
                    <a:pt x="1665" y="2186"/>
                    <a:pt x="1677" y="2180"/>
                  </a:cubicBezTo>
                  <a:cubicBezTo>
                    <a:pt x="1716" y="2154"/>
                    <a:pt x="1690" y="2116"/>
                    <a:pt x="1677" y="2090"/>
                  </a:cubicBezTo>
                  <a:cubicBezTo>
                    <a:pt x="1651" y="2064"/>
                    <a:pt x="1625" y="1987"/>
                    <a:pt x="1587" y="1948"/>
                  </a:cubicBezTo>
                  <a:cubicBezTo>
                    <a:pt x="1535" y="1884"/>
                    <a:pt x="1548" y="1793"/>
                    <a:pt x="1612" y="1742"/>
                  </a:cubicBezTo>
                  <a:cubicBezTo>
                    <a:pt x="1632" y="1718"/>
                    <a:pt x="1650" y="1709"/>
                    <a:pt x="1666" y="1709"/>
                  </a:cubicBezTo>
                  <a:cubicBezTo>
                    <a:pt x="1702" y="1709"/>
                    <a:pt x="1732" y="1754"/>
                    <a:pt x="1767" y="1780"/>
                  </a:cubicBezTo>
                  <a:cubicBezTo>
                    <a:pt x="1788" y="1802"/>
                    <a:pt x="1802" y="1811"/>
                    <a:pt x="1814" y="1811"/>
                  </a:cubicBezTo>
                  <a:cubicBezTo>
                    <a:pt x="1824" y="1811"/>
                    <a:pt x="1833" y="1805"/>
                    <a:pt x="1844" y="1793"/>
                  </a:cubicBezTo>
                  <a:cubicBezTo>
                    <a:pt x="1870" y="1767"/>
                    <a:pt x="1844" y="1716"/>
                    <a:pt x="1819" y="1703"/>
                  </a:cubicBezTo>
                  <a:cubicBezTo>
                    <a:pt x="1767" y="1664"/>
                    <a:pt x="1716" y="1626"/>
                    <a:pt x="1754" y="1548"/>
                  </a:cubicBezTo>
                  <a:cubicBezTo>
                    <a:pt x="1819" y="1497"/>
                    <a:pt x="1909" y="1458"/>
                    <a:pt x="1999" y="1458"/>
                  </a:cubicBezTo>
                  <a:cubicBezTo>
                    <a:pt x="2077" y="1458"/>
                    <a:pt x="2141" y="1432"/>
                    <a:pt x="2193" y="1394"/>
                  </a:cubicBezTo>
                  <a:cubicBezTo>
                    <a:pt x="2249" y="1348"/>
                    <a:pt x="2296" y="1326"/>
                    <a:pt x="2338" y="1326"/>
                  </a:cubicBezTo>
                  <a:cubicBezTo>
                    <a:pt x="2402" y="1326"/>
                    <a:pt x="2450" y="1377"/>
                    <a:pt x="2489" y="1471"/>
                  </a:cubicBezTo>
                  <a:cubicBezTo>
                    <a:pt x="2502" y="1497"/>
                    <a:pt x="2528" y="1510"/>
                    <a:pt x="2554" y="1510"/>
                  </a:cubicBezTo>
                  <a:cubicBezTo>
                    <a:pt x="2515" y="1355"/>
                    <a:pt x="2515" y="1355"/>
                    <a:pt x="2644" y="1303"/>
                  </a:cubicBezTo>
                  <a:cubicBezTo>
                    <a:pt x="2644" y="1290"/>
                    <a:pt x="2657" y="1265"/>
                    <a:pt x="2657" y="1252"/>
                  </a:cubicBezTo>
                  <a:cubicBezTo>
                    <a:pt x="2760" y="1200"/>
                    <a:pt x="2760" y="1200"/>
                    <a:pt x="2773" y="1084"/>
                  </a:cubicBezTo>
                  <a:cubicBezTo>
                    <a:pt x="2773" y="1084"/>
                    <a:pt x="2786" y="1084"/>
                    <a:pt x="2786" y="1071"/>
                  </a:cubicBezTo>
                  <a:cubicBezTo>
                    <a:pt x="2812" y="916"/>
                    <a:pt x="2799" y="891"/>
                    <a:pt x="2618" y="878"/>
                  </a:cubicBezTo>
                  <a:cubicBezTo>
                    <a:pt x="2612" y="871"/>
                    <a:pt x="2605" y="868"/>
                    <a:pt x="2600" y="868"/>
                  </a:cubicBezTo>
                  <a:cubicBezTo>
                    <a:pt x="2596" y="868"/>
                    <a:pt x="2592" y="871"/>
                    <a:pt x="2592" y="878"/>
                  </a:cubicBezTo>
                  <a:cubicBezTo>
                    <a:pt x="2551" y="853"/>
                    <a:pt x="2511" y="844"/>
                    <a:pt x="2470" y="844"/>
                  </a:cubicBezTo>
                  <a:cubicBezTo>
                    <a:pt x="2446" y="844"/>
                    <a:pt x="2423" y="847"/>
                    <a:pt x="2399" y="852"/>
                  </a:cubicBezTo>
                  <a:cubicBezTo>
                    <a:pt x="2386" y="865"/>
                    <a:pt x="2373" y="865"/>
                    <a:pt x="2360" y="865"/>
                  </a:cubicBezTo>
                  <a:cubicBezTo>
                    <a:pt x="2347" y="916"/>
                    <a:pt x="2270" y="891"/>
                    <a:pt x="2257" y="916"/>
                  </a:cubicBezTo>
                  <a:cubicBezTo>
                    <a:pt x="2193" y="1058"/>
                    <a:pt x="2064" y="1084"/>
                    <a:pt x="1935" y="1110"/>
                  </a:cubicBezTo>
                  <a:cubicBezTo>
                    <a:pt x="1922" y="1084"/>
                    <a:pt x="1896" y="1084"/>
                    <a:pt x="1922" y="1058"/>
                  </a:cubicBezTo>
                  <a:cubicBezTo>
                    <a:pt x="1948" y="1032"/>
                    <a:pt x="1948" y="994"/>
                    <a:pt x="1922" y="994"/>
                  </a:cubicBezTo>
                  <a:cubicBezTo>
                    <a:pt x="1914" y="995"/>
                    <a:pt x="1906" y="995"/>
                    <a:pt x="1899" y="995"/>
                  </a:cubicBezTo>
                  <a:cubicBezTo>
                    <a:pt x="1784" y="995"/>
                    <a:pt x="1818" y="900"/>
                    <a:pt x="1806" y="839"/>
                  </a:cubicBezTo>
                  <a:cubicBezTo>
                    <a:pt x="1844" y="800"/>
                    <a:pt x="1896" y="775"/>
                    <a:pt x="1896" y="723"/>
                  </a:cubicBezTo>
                  <a:cubicBezTo>
                    <a:pt x="1844" y="723"/>
                    <a:pt x="1801" y="740"/>
                    <a:pt x="1753" y="740"/>
                  </a:cubicBezTo>
                  <a:cubicBezTo>
                    <a:pt x="1741" y="740"/>
                    <a:pt x="1728" y="738"/>
                    <a:pt x="1716" y="736"/>
                  </a:cubicBezTo>
                  <a:cubicBezTo>
                    <a:pt x="1703" y="697"/>
                    <a:pt x="1651" y="671"/>
                    <a:pt x="1651" y="633"/>
                  </a:cubicBezTo>
                  <a:cubicBezTo>
                    <a:pt x="1690" y="633"/>
                    <a:pt x="1728" y="633"/>
                    <a:pt x="1728" y="581"/>
                  </a:cubicBezTo>
                  <a:cubicBezTo>
                    <a:pt x="1728" y="547"/>
                    <a:pt x="1705" y="547"/>
                    <a:pt x="1683" y="547"/>
                  </a:cubicBezTo>
                  <a:cubicBezTo>
                    <a:pt x="1671" y="547"/>
                    <a:pt x="1660" y="547"/>
                    <a:pt x="1651" y="542"/>
                  </a:cubicBezTo>
                  <a:lnTo>
                    <a:pt x="1625" y="542"/>
                  </a:lnTo>
                  <a:lnTo>
                    <a:pt x="1625" y="465"/>
                  </a:lnTo>
                  <a:cubicBezTo>
                    <a:pt x="1625" y="452"/>
                    <a:pt x="1625" y="452"/>
                    <a:pt x="1625" y="439"/>
                  </a:cubicBezTo>
                  <a:cubicBezTo>
                    <a:pt x="1677" y="426"/>
                    <a:pt x="1728" y="401"/>
                    <a:pt x="1690" y="349"/>
                  </a:cubicBezTo>
                  <a:cubicBezTo>
                    <a:pt x="1677" y="337"/>
                    <a:pt x="1666" y="332"/>
                    <a:pt x="1657" y="332"/>
                  </a:cubicBezTo>
                  <a:cubicBezTo>
                    <a:pt x="1626" y="332"/>
                    <a:pt x="1609" y="381"/>
                    <a:pt x="1599" y="401"/>
                  </a:cubicBezTo>
                  <a:cubicBezTo>
                    <a:pt x="1574" y="414"/>
                    <a:pt x="1561" y="426"/>
                    <a:pt x="1548" y="426"/>
                  </a:cubicBezTo>
                  <a:cubicBezTo>
                    <a:pt x="1458" y="452"/>
                    <a:pt x="1458" y="491"/>
                    <a:pt x="1509" y="542"/>
                  </a:cubicBezTo>
                  <a:lnTo>
                    <a:pt x="1445" y="530"/>
                  </a:lnTo>
                  <a:lnTo>
                    <a:pt x="1354" y="491"/>
                  </a:lnTo>
                  <a:cubicBezTo>
                    <a:pt x="1316" y="452"/>
                    <a:pt x="1277" y="426"/>
                    <a:pt x="1329" y="375"/>
                  </a:cubicBezTo>
                  <a:cubicBezTo>
                    <a:pt x="1342" y="349"/>
                    <a:pt x="1342" y="336"/>
                    <a:pt x="1354" y="310"/>
                  </a:cubicBezTo>
                  <a:cubicBezTo>
                    <a:pt x="1354" y="285"/>
                    <a:pt x="1354" y="272"/>
                    <a:pt x="1380" y="259"/>
                  </a:cubicBezTo>
                  <a:cubicBezTo>
                    <a:pt x="1380" y="246"/>
                    <a:pt x="1380" y="246"/>
                    <a:pt x="1393" y="233"/>
                  </a:cubicBezTo>
                  <a:cubicBezTo>
                    <a:pt x="1380" y="207"/>
                    <a:pt x="1393" y="181"/>
                    <a:pt x="1406" y="169"/>
                  </a:cubicBezTo>
                  <a:cubicBezTo>
                    <a:pt x="1380" y="143"/>
                    <a:pt x="1406" y="117"/>
                    <a:pt x="1406" y="91"/>
                  </a:cubicBezTo>
                  <a:cubicBezTo>
                    <a:pt x="1342" y="91"/>
                    <a:pt x="1342" y="156"/>
                    <a:pt x="1329" y="194"/>
                  </a:cubicBezTo>
                  <a:cubicBezTo>
                    <a:pt x="1290" y="272"/>
                    <a:pt x="1277" y="362"/>
                    <a:pt x="1161" y="362"/>
                  </a:cubicBezTo>
                  <a:cubicBezTo>
                    <a:pt x="1148" y="362"/>
                    <a:pt x="1161" y="401"/>
                    <a:pt x="1187" y="414"/>
                  </a:cubicBezTo>
                  <a:cubicBezTo>
                    <a:pt x="1178" y="415"/>
                    <a:pt x="1169" y="416"/>
                    <a:pt x="1159" y="416"/>
                  </a:cubicBezTo>
                  <a:cubicBezTo>
                    <a:pt x="1118" y="416"/>
                    <a:pt x="1078" y="403"/>
                    <a:pt x="1039" y="403"/>
                  </a:cubicBezTo>
                  <a:cubicBezTo>
                    <a:pt x="1014" y="403"/>
                    <a:pt x="990" y="408"/>
                    <a:pt x="968" y="426"/>
                  </a:cubicBezTo>
                  <a:lnTo>
                    <a:pt x="903" y="414"/>
                  </a:lnTo>
                  <a:cubicBezTo>
                    <a:pt x="787" y="414"/>
                    <a:pt x="761" y="310"/>
                    <a:pt x="697" y="246"/>
                  </a:cubicBezTo>
                  <a:lnTo>
                    <a:pt x="697" y="130"/>
                  </a:lnTo>
                  <a:cubicBezTo>
                    <a:pt x="710" y="52"/>
                    <a:pt x="658" y="27"/>
                    <a:pt x="607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4" name="Google Shape;1964;p13"/>
            <p:cNvSpPr/>
            <p:nvPr/>
          </p:nvSpPr>
          <p:spPr>
            <a:xfrm rot="10800000">
              <a:off x="5795713" y="4187998"/>
              <a:ext cx="31684" cy="28737"/>
            </a:xfrm>
            <a:custGeom>
              <a:avLst/>
              <a:gdLst/>
              <a:ahLst/>
              <a:cxnLst/>
              <a:rect l="l" t="t" r="r" b="b"/>
              <a:pathLst>
                <a:path w="129" h="117" extrusionOk="0">
                  <a:moveTo>
                    <a:pt x="77" y="0"/>
                  </a:moveTo>
                  <a:cubicBezTo>
                    <a:pt x="39" y="0"/>
                    <a:pt x="13" y="26"/>
                    <a:pt x="13" y="65"/>
                  </a:cubicBezTo>
                  <a:cubicBezTo>
                    <a:pt x="0" y="90"/>
                    <a:pt x="26" y="116"/>
                    <a:pt x="52" y="116"/>
                  </a:cubicBezTo>
                  <a:cubicBezTo>
                    <a:pt x="77" y="116"/>
                    <a:pt x="116" y="90"/>
                    <a:pt x="129" y="52"/>
                  </a:cubicBezTo>
                  <a:cubicBezTo>
                    <a:pt x="129" y="26"/>
                    <a:pt x="116" y="13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5" name="Google Shape;1965;p13"/>
            <p:cNvSpPr/>
            <p:nvPr/>
          </p:nvSpPr>
          <p:spPr>
            <a:xfrm rot="10800000">
              <a:off x="5969851" y="4286244"/>
              <a:ext cx="22351" cy="15965"/>
            </a:xfrm>
            <a:custGeom>
              <a:avLst/>
              <a:gdLst/>
              <a:ahLst/>
              <a:cxnLst/>
              <a:rect l="l" t="t" r="r" b="b"/>
              <a:pathLst>
                <a:path w="91" h="65" extrusionOk="0">
                  <a:moveTo>
                    <a:pt x="39" y="0"/>
                  </a:moveTo>
                  <a:cubicBezTo>
                    <a:pt x="26" y="0"/>
                    <a:pt x="1" y="13"/>
                    <a:pt x="1" y="39"/>
                  </a:cubicBezTo>
                  <a:cubicBezTo>
                    <a:pt x="1" y="52"/>
                    <a:pt x="13" y="65"/>
                    <a:pt x="39" y="65"/>
                  </a:cubicBezTo>
                  <a:cubicBezTo>
                    <a:pt x="52" y="65"/>
                    <a:pt x="65" y="52"/>
                    <a:pt x="78" y="39"/>
                  </a:cubicBezTo>
                  <a:cubicBezTo>
                    <a:pt x="91" y="13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6" name="Google Shape;1966;p13"/>
            <p:cNvSpPr/>
            <p:nvPr/>
          </p:nvSpPr>
          <p:spPr>
            <a:xfrm rot="10800000">
              <a:off x="5817818" y="4250138"/>
              <a:ext cx="15965" cy="17438"/>
            </a:xfrm>
            <a:custGeom>
              <a:avLst/>
              <a:gdLst/>
              <a:ahLst/>
              <a:cxnLst/>
              <a:rect l="l" t="t" r="r" b="b"/>
              <a:pathLst>
                <a:path w="65" h="71" extrusionOk="0">
                  <a:moveTo>
                    <a:pt x="26" y="1"/>
                  </a:moveTo>
                  <a:cubicBezTo>
                    <a:pt x="13" y="1"/>
                    <a:pt x="0" y="14"/>
                    <a:pt x="0" y="40"/>
                  </a:cubicBezTo>
                  <a:cubicBezTo>
                    <a:pt x="0" y="58"/>
                    <a:pt x="14" y="70"/>
                    <a:pt x="27" y="70"/>
                  </a:cubicBezTo>
                  <a:cubicBezTo>
                    <a:pt x="31" y="70"/>
                    <a:pt x="35" y="69"/>
                    <a:pt x="39" y="65"/>
                  </a:cubicBezTo>
                  <a:cubicBezTo>
                    <a:pt x="52" y="65"/>
                    <a:pt x="65" y="52"/>
                    <a:pt x="65" y="40"/>
                  </a:cubicBezTo>
                  <a:cubicBezTo>
                    <a:pt x="65" y="14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7" name="Google Shape;1967;p13"/>
            <p:cNvSpPr/>
            <p:nvPr/>
          </p:nvSpPr>
          <p:spPr>
            <a:xfrm rot="10800000">
              <a:off x="5789327" y="4526946"/>
              <a:ext cx="23824" cy="20877"/>
            </a:xfrm>
            <a:custGeom>
              <a:avLst/>
              <a:gdLst/>
              <a:ahLst/>
              <a:cxnLst/>
              <a:rect l="l" t="t" r="r" b="b"/>
              <a:pathLst>
                <a:path w="97" h="85" extrusionOk="0">
                  <a:moveTo>
                    <a:pt x="16" y="1"/>
                  </a:moveTo>
                  <a:cubicBezTo>
                    <a:pt x="6" y="1"/>
                    <a:pt x="0" y="7"/>
                    <a:pt x="6" y="33"/>
                  </a:cubicBezTo>
                  <a:cubicBezTo>
                    <a:pt x="19" y="59"/>
                    <a:pt x="58" y="85"/>
                    <a:pt x="97" y="85"/>
                  </a:cubicBezTo>
                  <a:cubicBezTo>
                    <a:pt x="97" y="46"/>
                    <a:pt x="71" y="20"/>
                    <a:pt x="45" y="7"/>
                  </a:cubicBezTo>
                  <a:cubicBezTo>
                    <a:pt x="39" y="7"/>
                    <a:pt x="26" y="1"/>
                    <a:pt x="1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8" name="Google Shape;1968;p13"/>
            <p:cNvSpPr/>
            <p:nvPr/>
          </p:nvSpPr>
          <p:spPr>
            <a:xfrm rot="10800000">
              <a:off x="5520137" y="4401437"/>
              <a:ext cx="22351" cy="16210"/>
            </a:xfrm>
            <a:custGeom>
              <a:avLst/>
              <a:gdLst/>
              <a:ahLst/>
              <a:cxnLst/>
              <a:rect l="l" t="t" r="r" b="b"/>
              <a:pathLst>
                <a:path w="91" h="66" extrusionOk="0">
                  <a:moveTo>
                    <a:pt x="45" y="1"/>
                  </a:moveTo>
                  <a:cubicBezTo>
                    <a:pt x="31" y="1"/>
                    <a:pt x="19" y="10"/>
                    <a:pt x="1" y="19"/>
                  </a:cubicBezTo>
                  <a:cubicBezTo>
                    <a:pt x="1" y="32"/>
                    <a:pt x="1" y="45"/>
                    <a:pt x="1" y="57"/>
                  </a:cubicBezTo>
                  <a:cubicBezTo>
                    <a:pt x="23" y="57"/>
                    <a:pt x="41" y="66"/>
                    <a:pt x="54" y="66"/>
                  </a:cubicBezTo>
                  <a:cubicBezTo>
                    <a:pt x="64" y="66"/>
                    <a:pt x="72" y="61"/>
                    <a:pt x="78" y="45"/>
                  </a:cubicBezTo>
                  <a:cubicBezTo>
                    <a:pt x="91" y="32"/>
                    <a:pt x="78" y="6"/>
                    <a:pt x="65" y="6"/>
                  </a:cubicBezTo>
                  <a:cubicBezTo>
                    <a:pt x="57" y="2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9" name="Google Shape;1969;p13"/>
            <p:cNvSpPr/>
            <p:nvPr/>
          </p:nvSpPr>
          <p:spPr>
            <a:xfrm rot="10800000">
              <a:off x="5431471" y="4264138"/>
              <a:ext cx="15965" cy="1596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26" y="0"/>
                  </a:moveTo>
                  <a:cubicBezTo>
                    <a:pt x="0" y="0"/>
                    <a:pt x="0" y="26"/>
                    <a:pt x="0" y="26"/>
                  </a:cubicBezTo>
                  <a:cubicBezTo>
                    <a:pt x="13" y="65"/>
                    <a:pt x="26" y="65"/>
                    <a:pt x="52" y="65"/>
                  </a:cubicBezTo>
                  <a:cubicBezTo>
                    <a:pt x="65" y="52"/>
                    <a:pt x="65" y="39"/>
                    <a:pt x="65" y="26"/>
                  </a:cubicBezTo>
                  <a:cubicBezTo>
                    <a:pt x="65" y="13"/>
                    <a:pt x="52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0" name="Google Shape;1970;p13"/>
            <p:cNvSpPr/>
            <p:nvPr/>
          </p:nvSpPr>
          <p:spPr>
            <a:xfrm rot="10800000">
              <a:off x="5570734" y="4387684"/>
              <a:ext cx="209260" cy="195508"/>
            </a:xfrm>
            <a:custGeom>
              <a:avLst/>
              <a:gdLst/>
              <a:ahLst/>
              <a:cxnLst/>
              <a:rect l="l" t="t" r="r" b="b"/>
              <a:pathLst>
                <a:path w="852" h="796" extrusionOk="0">
                  <a:moveTo>
                    <a:pt x="367" y="0"/>
                  </a:moveTo>
                  <a:cubicBezTo>
                    <a:pt x="286" y="0"/>
                    <a:pt x="219" y="32"/>
                    <a:pt x="168" y="125"/>
                  </a:cubicBezTo>
                  <a:cubicBezTo>
                    <a:pt x="155" y="138"/>
                    <a:pt x="129" y="151"/>
                    <a:pt x="116" y="151"/>
                  </a:cubicBezTo>
                  <a:cubicBezTo>
                    <a:pt x="13" y="203"/>
                    <a:pt x="13" y="293"/>
                    <a:pt x="39" y="383"/>
                  </a:cubicBezTo>
                  <a:lnTo>
                    <a:pt x="39" y="435"/>
                  </a:lnTo>
                  <a:cubicBezTo>
                    <a:pt x="78" y="538"/>
                    <a:pt x="0" y="693"/>
                    <a:pt x="194" y="706"/>
                  </a:cubicBezTo>
                  <a:cubicBezTo>
                    <a:pt x="233" y="706"/>
                    <a:pt x="220" y="770"/>
                    <a:pt x="220" y="796"/>
                  </a:cubicBezTo>
                  <a:lnTo>
                    <a:pt x="271" y="796"/>
                  </a:lnTo>
                  <a:cubicBezTo>
                    <a:pt x="284" y="770"/>
                    <a:pt x="310" y="757"/>
                    <a:pt x="336" y="757"/>
                  </a:cubicBezTo>
                  <a:cubicBezTo>
                    <a:pt x="360" y="741"/>
                    <a:pt x="388" y="730"/>
                    <a:pt x="416" y="730"/>
                  </a:cubicBezTo>
                  <a:cubicBezTo>
                    <a:pt x="433" y="730"/>
                    <a:pt x="450" y="734"/>
                    <a:pt x="465" y="744"/>
                  </a:cubicBezTo>
                  <a:cubicBezTo>
                    <a:pt x="516" y="719"/>
                    <a:pt x="568" y="693"/>
                    <a:pt x="606" y="667"/>
                  </a:cubicBezTo>
                  <a:cubicBezTo>
                    <a:pt x="684" y="628"/>
                    <a:pt x="723" y="551"/>
                    <a:pt x="723" y="474"/>
                  </a:cubicBezTo>
                  <a:cubicBezTo>
                    <a:pt x="723" y="409"/>
                    <a:pt x="710" y="319"/>
                    <a:pt x="826" y="319"/>
                  </a:cubicBezTo>
                  <a:cubicBezTo>
                    <a:pt x="826" y="306"/>
                    <a:pt x="839" y="306"/>
                    <a:pt x="851" y="306"/>
                  </a:cubicBezTo>
                  <a:cubicBezTo>
                    <a:pt x="851" y="293"/>
                    <a:pt x="851" y="280"/>
                    <a:pt x="851" y="267"/>
                  </a:cubicBezTo>
                  <a:lnTo>
                    <a:pt x="813" y="241"/>
                  </a:lnTo>
                  <a:cubicBezTo>
                    <a:pt x="806" y="243"/>
                    <a:pt x="799" y="244"/>
                    <a:pt x="793" y="244"/>
                  </a:cubicBezTo>
                  <a:cubicBezTo>
                    <a:pt x="757" y="244"/>
                    <a:pt x="743" y="214"/>
                    <a:pt x="710" y="203"/>
                  </a:cubicBezTo>
                  <a:cubicBezTo>
                    <a:pt x="710" y="190"/>
                    <a:pt x="710" y="177"/>
                    <a:pt x="697" y="177"/>
                  </a:cubicBezTo>
                  <a:cubicBezTo>
                    <a:pt x="697" y="112"/>
                    <a:pt x="658" y="100"/>
                    <a:pt x="606" y="100"/>
                  </a:cubicBezTo>
                  <a:cubicBezTo>
                    <a:pt x="594" y="74"/>
                    <a:pt x="581" y="48"/>
                    <a:pt x="568" y="22"/>
                  </a:cubicBezTo>
                  <a:lnTo>
                    <a:pt x="503" y="22"/>
                  </a:lnTo>
                  <a:cubicBezTo>
                    <a:pt x="455" y="9"/>
                    <a:pt x="409" y="0"/>
                    <a:pt x="3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2997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ags" Target="../tags/tag1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3.jpe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48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EB20D8-C51C-DA22-2DBF-038EA1B638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400" y="8120"/>
            <a:ext cx="2838152" cy="283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7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6"/>
          <p:cNvGrpSpPr>
            <a:grpSpLocks/>
          </p:cNvGrpSpPr>
          <p:nvPr/>
        </p:nvGrpSpPr>
        <p:grpSpPr bwMode="auto">
          <a:xfrm>
            <a:off x="0" y="-11907"/>
            <a:ext cx="18288000" cy="1029890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0484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168"/>
              <a:ext cx="476461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7784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317" y="-8467"/>
              <a:ext cx="2588683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7706"/>
              <a:ext cx="325966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5384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17" y="-8467"/>
              <a:ext cx="1289049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33" y="-8467"/>
              <a:ext cx="1248833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7" y="3589086"/>
              <a:ext cx="181821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2981"/>
              <a:ext cx="44873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1016000" y="914400"/>
            <a:ext cx="12893676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16000" y="3240883"/>
            <a:ext cx="12893676" cy="582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1" y="9063038"/>
            <a:ext cx="1368426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028700" eaLnBrk="1" fontAlgn="auto" hangingPunct="1">
              <a:spcBef>
                <a:spcPts val="0"/>
              </a:spcBef>
              <a:spcAft>
                <a:spcPts val="0"/>
              </a:spcAft>
              <a:defRPr sz="1013" b="0" i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cs typeface="+mn-cs"/>
              </a:defRPr>
            </a:lvl1pPr>
          </a:lstStyle>
          <a:p>
            <a:pPr>
              <a:defRPr/>
            </a:pPr>
            <a:fld id="{5E187033-CD29-4FC8-923E-D2F1B95EF248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3038"/>
            <a:ext cx="9445626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028700" eaLnBrk="1" fontAlgn="auto" hangingPunct="1">
              <a:spcBef>
                <a:spcPts val="0"/>
              </a:spcBef>
              <a:spcAft>
                <a:spcPts val="0"/>
              </a:spcAft>
              <a:defRPr sz="1013" b="0" i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7327" y="9063038"/>
            <a:ext cx="102235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028700" eaLnBrk="1" fontAlgn="auto" hangingPunct="1">
              <a:spcBef>
                <a:spcPts val="0"/>
              </a:spcBef>
              <a:spcAft>
                <a:spcPts val="0"/>
              </a:spcAft>
              <a:defRPr sz="1013" b="0" i="0">
                <a:solidFill>
                  <a:srgbClr val="90C226"/>
                </a:solidFill>
                <a:latin typeface="Trebuchet MS" panose="020B0603020202020204"/>
                <a:cs typeface="+mn-cs"/>
              </a:defRPr>
            </a:lvl1pPr>
          </a:lstStyle>
          <a:p>
            <a:pPr>
              <a:defRPr/>
            </a:pPr>
            <a:fld id="{D5DA10F6-62FD-4EE7-B415-F4CFAE6E8EE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78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514350" rtl="0" eaLnBrk="0" fontAlgn="base" hangingPunct="0">
        <a:spcBef>
          <a:spcPct val="0"/>
        </a:spcBef>
        <a:spcAft>
          <a:spcPct val="0"/>
        </a:spcAft>
        <a:defRPr sz="405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514350" rtl="0" eaLnBrk="0" fontAlgn="base" hangingPunct="0">
        <a:spcBef>
          <a:spcPct val="0"/>
        </a:spcBef>
        <a:spcAft>
          <a:spcPct val="0"/>
        </a:spcAft>
        <a:defRPr sz="4050">
          <a:solidFill>
            <a:schemeClr val="accent1"/>
          </a:solidFill>
          <a:latin typeface="Trebuchet MS" panose="020B0603020202020204" pitchFamily="34" charset="0"/>
        </a:defRPr>
      </a:lvl2pPr>
      <a:lvl3pPr algn="l" defTabSz="514350" rtl="0" eaLnBrk="0" fontAlgn="base" hangingPunct="0">
        <a:spcBef>
          <a:spcPct val="0"/>
        </a:spcBef>
        <a:spcAft>
          <a:spcPct val="0"/>
        </a:spcAft>
        <a:defRPr sz="4050">
          <a:solidFill>
            <a:schemeClr val="accent1"/>
          </a:solidFill>
          <a:latin typeface="Trebuchet MS" panose="020B0603020202020204" pitchFamily="34" charset="0"/>
        </a:defRPr>
      </a:lvl3pPr>
      <a:lvl4pPr algn="l" defTabSz="514350" rtl="0" eaLnBrk="0" fontAlgn="base" hangingPunct="0">
        <a:spcBef>
          <a:spcPct val="0"/>
        </a:spcBef>
        <a:spcAft>
          <a:spcPct val="0"/>
        </a:spcAft>
        <a:defRPr sz="4050">
          <a:solidFill>
            <a:schemeClr val="accent1"/>
          </a:solidFill>
          <a:latin typeface="Trebuchet MS" panose="020B0603020202020204" pitchFamily="34" charset="0"/>
        </a:defRPr>
      </a:lvl4pPr>
      <a:lvl5pPr algn="l" defTabSz="514350" rtl="0" eaLnBrk="0" fontAlgn="base" hangingPunct="0">
        <a:spcBef>
          <a:spcPct val="0"/>
        </a:spcBef>
        <a:spcAft>
          <a:spcPct val="0"/>
        </a:spcAft>
        <a:defRPr sz="405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85763" indent="-385763" algn="l" defTabSz="514350" rtl="0" eaLnBrk="0" fontAlgn="base" hangingPunct="0">
        <a:spcBef>
          <a:spcPts val="1125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950" kern="1200">
          <a:solidFill>
            <a:srgbClr val="404040"/>
          </a:solidFill>
          <a:latin typeface="+mn-lt"/>
          <a:ea typeface="+mn-ea"/>
          <a:cs typeface="+mn-cs"/>
        </a:defRPr>
      </a:lvl1pPr>
      <a:lvl2pPr marL="835820" indent="-321470" algn="l" defTabSz="514350" rtl="0" eaLnBrk="0" fontAlgn="base" hangingPunct="0">
        <a:spcBef>
          <a:spcPts val="1125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800" kern="1200">
          <a:solidFill>
            <a:srgbClr val="404040"/>
          </a:solidFill>
          <a:latin typeface="+mn-lt"/>
          <a:ea typeface="+mn-ea"/>
          <a:cs typeface="+mn-cs"/>
        </a:defRPr>
      </a:lvl2pPr>
      <a:lvl3pPr marL="1285875" indent="-257175" algn="l" defTabSz="514350" rtl="0" eaLnBrk="0" fontAlgn="base" hangingPunct="0">
        <a:spcBef>
          <a:spcPts val="1125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500" kern="1200">
          <a:solidFill>
            <a:srgbClr val="404040"/>
          </a:solidFill>
          <a:latin typeface="+mn-lt"/>
          <a:ea typeface="+mn-ea"/>
          <a:cs typeface="+mn-cs"/>
        </a:defRPr>
      </a:lvl3pPr>
      <a:lvl4pPr marL="1800225" indent="-257175" algn="l" defTabSz="514350" rtl="0" eaLnBrk="0" fontAlgn="base" hangingPunct="0">
        <a:spcBef>
          <a:spcPts val="1125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350" kern="1200">
          <a:solidFill>
            <a:srgbClr val="404040"/>
          </a:solidFill>
          <a:latin typeface="+mn-lt"/>
          <a:ea typeface="+mn-ea"/>
          <a:cs typeface="+mn-cs"/>
        </a:defRPr>
      </a:lvl4pPr>
      <a:lvl5pPr marL="2314575" indent="-257175" algn="l" defTabSz="514350" rtl="0" eaLnBrk="0" fontAlgn="base" hangingPunct="0">
        <a:spcBef>
          <a:spcPts val="1125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350" kern="1200">
          <a:solidFill>
            <a:srgbClr val="404040"/>
          </a:solidFill>
          <a:latin typeface="+mn-lt"/>
          <a:ea typeface="+mn-ea"/>
          <a:cs typeface="+mn-cs"/>
        </a:defRPr>
      </a:lvl5pPr>
      <a:lvl6pPr marL="2828925" indent="-257175" algn="l" defTabSz="514350" rtl="0" eaLnBrk="1" latinLnBrk="0" hangingPunct="1">
        <a:spcBef>
          <a:spcPts val="112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343275" indent="-257175" algn="l" defTabSz="514350" rtl="0" eaLnBrk="1" latinLnBrk="0" hangingPunct="1">
        <a:spcBef>
          <a:spcPts val="112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857625" indent="-257175" algn="l" defTabSz="514350" rtl="0" eaLnBrk="1" latinLnBrk="0" hangingPunct="1">
        <a:spcBef>
          <a:spcPts val="112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371975" indent="-257175" algn="l" defTabSz="514350" rtl="0" eaLnBrk="1" latinLnBrk="0" hangingPunct="1">
        <a:spcBef>
          <a:spcPts val="112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33AA304-BDC2-11EB-7ACD-D53D348C1AD4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ondamento"/>
              <a:buNone/>
              <a:defRPr sz="3000" b="1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●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○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■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●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○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■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●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○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■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AEE684D-935E-44A7-A712-266F68045F9E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188687" y="-2222500"/>
            <a:ext cx="17910629" cy="16716593"/>
          </a:xfrm>
          <a:prstGeom prst="ellipse">
            <a:avLst/>
          </a:prstGeom>
          <a:blipFill dpi="0" rotWithShape="0">
            <a:blip r:embed="rId1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572" b="-3572"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3341790-0BD9-6E2D-49FB-12071C00F46D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188687" y="-2222500"/>
            <a:ext cx="17910629" cy="16716593"/>
          </a:xfrm>
          <a:prstGeom prst="ellipse">
            <a:avLst/>
          </a:prstGeom>
          <a:blipFill dpi="0" rotWithShape="0">
            <a:blip r:embed="rId1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572" b="-3572"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oogle Shape;15;p2">
            <a:extLst>
              <a:ext uri="{FF2B5EF4-FFF2-40B4-BE49-F238E27FC236}">
                <a16:creationId xmlns:a16="http://schemas.microsoft.com/office/drawing/2014/main" id="{AC9DAE7C-CE63-B689-408D-44C0CBDAACC2}"/>
              </a:ext>
            </a:extLst>
          </p:cNvPr>
          <p:cNvPicPr preferRelativeResize="0"/>
          <p:nvPr userDrawn="1"/>
        </p:nvPicPr>
        <p:blipFill>
          <a:blip r:embed="rId17">
            <a:alphaModFix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83000" y="-4103365"/>
            <a:ext cx="7770560" cy="131354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组合 6">
            <a:extLst>
              <a:ext uri="{FF2B5EF4-FFF2-40B4-BE49-F238E27FC236}">
                <a16:creationId xmlns:a16="http://schemas.microsoft.com/office/drawing/2014/main" id="{FE7F7A87-CA03-26A1-2673-FD110B5156EE}"/>
              </a:ext>
            </a:extLst>
          </p:cNvPr>
          <p:cNvGrpSpPr/>
          <p:nvPr userDrawn="1"/>
        </p:nvGrpSpPr>
        <p:grpSpPr>
          <a:xfrm>
            <a:off x="-650161" y="-453246"/>
            <a:ext cx="5412656" cy="2514660"/>
            <a:chOff x="196" y="-1340"/>
            <a:chExt cx="9528" cy="4706"/>
          </a:xfrm>
        </p:grpSpPr>
        <p:grpSp>
          <p:nvGrpSpPr>
            <p:cNvPr id="12" name="Google Shape;2511;p60">
              <a:extLst>
                <a:ext uri="{FF2B5EF4-FFF2-40B4-BE49-F238E27FC236}">
                  <a16:creationId xmlns:a16="http://schemas.microsoft.com/office/drawing/2014/main" id="{499AD781-EC90-0360-5DC8-AC49BE41AD96}"/>
                </a:ext>
              </a:extLst>
            </p:cNvPr>
            <p:cNvGrpSpPr/>
            <p:nvPr/>
          </p:nvGrpSpPr>
          <p:grpSpPr>
            <a:xfrm rot="8119191">
              <a:off x="7796" y="-799"/>
              <a:ext cx="1928" cy="3662"/>
              <a:chOff x="2392800" y="238125"/>
              <a:chExt cx="2677175" cy="5084850"/>
            </a:xfrm>
            <a:solidFill>
              <a:srgbClr val="C94025"/>
            </a:solidFill>
          </p:grpSpPr>
          <p:sp>
            <p:nvSpPr>
              <p:cNvPr id="50" name="Google Shape;2512;p60">
                <a:extLst>
                  <a:ext uri="{FF2B5EF4-FFF2-40B4-BE49-F238E27FC236}">
                    <a16:creationId xmlns:a16="http://schemas.microsoft.com/office/drawing/2014/main" id="{5762ACED-C01F-CC55-7DC4-36E5E8DB5033}"/>
                  </a:ext>
                </a:extLst>
              </p:cNvPr>
              <p:cNvSpPr/>
              <p:nvPr/>
            </p:nvSpPr>
            <p:spPr>
              <a:xfrm>
                <a:off x="2526350" y="690275"/>
                <a:ext cx="1198100" cy="4632700"/>
              </a:xfrm>
              <a:custGeom>
                <a:avLst/>
                <a:gdLst/>
                <a:ahLst/>
                <a:cxnLst/>
                <a:rect l="l" t="t" r="r" b="b"/>
                <a:pathLst>
                  <a:path w="47924" h="185308" extrusionOk="0">
                    <a:moveTo>
                      <a:pt x="35055" y="1"/>
                    </a:moveTo>
                    <a:cubicBezTo>
                      <a:pt x="33546" y="1"/>
                      <a:pt x="31869" y="1290"/>
                      <a:pt x="32203" y="3183"/>
                    </a:cubicBezTo>
                    <a:cubicBezTo>
                      <a:pt x="42560" y="64402"/>
                      <a:pt x="31648" y="127286"/>
                      <a:pt x="1131" y="181292"/>
                    </a:cubicBezTo>
                    <a:cubicBezTo>
                      <a:pt x="0" y="183428"/>
                      <a:pt x="1772" y="185308"/>
                      <a:pt x="3546" y="185308"/>
                    </a:cubicBezTo>
                    <a:cubicBezTo>
                      <a:pt x="4384" y="185308"/>
                      <a:pt x="5221" y="184889"/>
                      <a:pt x="5755" y="183881"/>
                    </a:cubicBezTo>
                    <a:lnTo>
                      <a:pt x="5570" y="183881"/>
                    </a:lnTo>
                    <a:cubicBezTo>
                      <a:pt x="36642" y="128581"/>
                      <a:pt x="47924" y="64402"/>
                      <a:pt x="37197" y="1889"/>
                    </a:cubicBezTo>
                    <a:cubicBezTo>
                      <a:pt x="36976" y="564"/>
                      <a:pt x="36052" y="1"/>
                      <a:pt x="3505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2513;p60">
                <a:extLst>
                  <a:ext uri="{FF2B5EF4-FFF2-40B4-BE49-F238E27FC236}">
                    <a16:creationId xmlns:a16="http://schemas.microsoft.com/office/drawing/2014/main" id="{17872493-CA0D-A6A8-4342-9147B0155F3C}"/>
                  </a:ext>
                </a:extLst>
              </p:cNvPr>
              <p:cNvSpPr/>
              <p:nvPr/>
            </p:nvSpPr>
            <p:spPr>
              <a:xfrm>
                <a:off x="3430500" y="641425"/>
                <a:ext cx="899675" cy="1623425"/>
              </a:xfrm>
              <a:custGeom>
                <a:avLst/>
                <a:gdLst/>
                <a:ahLst/>
                <a:cxnLst/>
                <a:rect l="l" t="t" r="r" b="b"/>
                <a:pathLst>
                  <a:path w="35987" h="64937" extrusionOk="0">
                    <a:moveTo>
                      <a:pt x="24544" y="0"/>
                    </a:moveTo>
                    <a:cubicBezTo>
                      <a:pt x="22975" y="0"/>
                      <a:pt x="21451" y="1220"/>
                      <a:pt x="22115" y="3103"/>
                    </a:cubicBezTo>
                    <a:cubicBezTo>
                      <a:pt x="30068" y="25112"/>
                      <a:pt x="22300" y="47676"/>
                      <a:pt x="2325" y="60068"/>
                    </a:cubicBezTo>
                    <a:cubicBezTo>
                      <a:pt x="0" y="61463"/>
                      <a:pt x="1442" y="64936"/>
                      <a:pt x="3712" y="64936"/>
                    </a:cubicBezTo>
                    <a:cubicBezTo>
                      <a:pt x="4151" y="64936"/>
                      <a:pt x="4620" y="64806"/>
                      <a:pt x="5100" y="64507"/>
                    </a:cubicBezTo>
                    <a:cubicBezTo>
                      <a:pt x="26554" y="51745"/>
                      <a:pt x="35987" y="25297"/>
                      <a:pt x="27109" y="1808"/>
                    </a:cubicBezTo>
                    <a:cubicBezTo>
                      <a:pt x="26664" y="547"/>
                      <a:pt x="25594" y="0"/>
                      <a:pt x="2454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2514;p60">
                <a:extLst>
                  <a:ext uri="{FF2B5EF4-FFF2-40B4-BE49-F238E27FC236}">
                    <a16:creationId xmlns:a16="http://schemas.microsoft.com/office/drawing/2014/main" id="{A6734F14-35D9-386B-2AC1-E530AF092688}"/>
                  </a:ext>
                </a:extLst>
              </p:cNvPr>
              <p:cNvSpPr/>
              <p:nvPr/>
            </p:nvSpPr>
            <p:spPr>
              <a:xfrm>
                <a:off x="2800700" y="860025"/>
                <a:ext cx="748350" cy="784950"/>
              </a:xfrm>
              <a:custGeom>
                <a:avLst/>
                <a:gdLst/>
                <a:ahLst/>
                <a:cxnLst/>
                <a:rect l="l" t="t" r="r" b="b"/>
                <a:pathLst>
                  <a:path w="29934" h="31398" extrusionOk="0">
                    <a:moveTo>
                      <a:pt x="3119" y="0"/>
                    </a:moveTo>
                    <a:cubicBezTo>
                      <a:pt x="1627" y="0"/>
                      <a:pt x="0" y="1260"/>
                      <a:pt x="330" y="3237"/>
                    </a:cubicBezTo>
                    <a:cubicBezTo>
                      <a:pt x="2364" y="16923"/>
                      <a:pt x="12351" y="28020"/>
                      <a:pt x="25853" y="31349"/>
                    </a:cubicBezTo>
                    <a:cubicBezTo>
                      <a:pt x="26036" y="31382"/>
                      <a:pt x="26213" y="31397"/>
                      <a:pt x="26382" y="31397"/>
                    </a:cubicBezTo>
                    <a:cubicBezTo>
                      <a:pt x="29113" y="31397"/>
                      <a:pt x="29934" y="27400"/>
                      <a:pt x="27148" y="26356"/>
                    </a:cubicBezTo>
                    <a:cubicBezTo>
                      <a:pt x="15496" y="23581"/>
                      <a:pt x="6803" y="13779"/>
                      <a:pt x="5323" y="1942"/>
                    </a:cubicBezTo>
                    <a:cubicBezTo>
                      <a:pt x="5098" y="590"/>
                      <a:pt x="4140" y="0"/>
                      <a:pt x="311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2515;p60">
                <a:extLst>
                  <a:ext uri="{FF2B5EF4-FFF2-40B4-BE49-F238E27FC236}">
                    <a16:creationId xmlns:a16="http://schemas.microsoft.com/office/drawing/2014/main" id="{15F9788B-E377-EFCF-9B04-ECA50CDDB9FC}"/>
                  </a:ext>
                </a:extLst>
              </p:cNvPr>
              <p:cNvSpPr/>
              <p:nvPr/>
            </p:nvSpPr>
            <p:spPr>
              <a:xfrm>
                <a:off x="2693325" y="2072800"/>
                <a:ext cx="794550" cy="973850"/>
              </a:xfrm>
              <a:custGeom>
                <a:avLst/>
                <a:gdLst/>
                <a:ahLst/>
                <a:cxnLst/>
                <a:rect l="l" t="t" r="r" b="b"/>
                <a:pathLst>
                  <a:path w="31782" h="38954" extrusionOk="0">
                    <a:moveTo>
                      <a:pt x="5207" y="0"/>
                    </a:moveTo>
                    <a:cubicBezTo>
                      <a:pt x="4201" y="0"/>
                      <a:pt x="3292" y="564"/>
                      <a:pt x="3145" y="1888"/>
                    </a:cubicBezTo>
                    <a:cubicBezTo>
                      <a:pt x="1" y="18719"/>
                      <a:pt x="10728" y="34995"/>
                      <a:pt x="27374" y="38879"/>
                    </a:cubicBezTo>
                    <a:cubicBezTo>
                      <a:pt x="27602" y="38929"/>
                      <a:pt x="27821" y="38953"/>
                      <a:pt x="28029" y="38953"/>
                    </a:cubicBezTo>
                    <a:cubicBezTo>
                      <a:pt x="30859" y="38953"/>
                      <a:pt x="31782" y="34574"/>
                      <a:pt x="28853" y="33885"/>
                    </a:cubicBezTo>
                    <a:cubicBezTo>
                      <a:pt x="14797" y="30926"/>
                      <a:pt x="5734" y="17424"/>
                      <a:pt x="8139" y="3183"/>
                    </a:cubicBezTo>
                    <a:cubicBezTo>
                      <a:pt x="8473" y="1290"/>
                      <a:pt x="6728" y="0"/>
                      <a:pt x="520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2516;p60">
                <a:extLst>
                  <a:ext uri="{FF2B5EF4-FFF2-40B4-BE49-F238E27FC236}">
                    <a16:creationId xmlns:a16="http://schemas.microsoft.com/office/drawing/2014/main" id="{0D79A98A-22D3-656B-6F7C-544D3B93826C}"/>
                  </a:ext>
                </a:extLst>
              </p:cNvPr>
              <p:cNvSpPr/>
              <p:nvPr/>
            </p:nvSpPr>
            <p:spPr>
              <a:xfrm>
                <a:off x="3312950" y="2922525"/>
                <a:ext cx="678175" cy="501525"/>
              </a:xfrm>
              <a:custGeom>
                <a:avLst/>
                <a:gdLst/>
                <a:ahLst/>
                <a:cxnLst/>
                <a:rect l="l" t="t" r="r" b="b"/>
                <a:pathLst>
                  <a:path w="27127" h="20061" extrusionOk="0">
                    <a:moveTo>
                      <a:pt x="23918" y="1"/>
                    </a:moveTo>
                    <a:cubicBezTo>
                      <a:pt x="22901" y="1"/>
                      <a:pt x="21884" y="525"/>
                      <a:pt x="21454" y="1745"/>
                    </a:cubicBezTo>
                    <a:cubicBezTo>
                      <a:pt x="18309" y="9143"/>
                      <a:pt x="11281" y="14322"/>
                      <a:pt x="3328" y="14692"/>
                    </a:cubicBezTo>
                    <a:cubicBezTo>
                      <a:pt x="56" y="14874"/>
                      <a:pt x="0" y="20060"/>
                      <a:pt x="3162" y="20060"/>
                    </a:cubicBezTo>
                    <a:cubicBezTo>
                      <a:pt x="3217" y="20060"/>
                      <a:pt x="3272" y="20059"/>
                      <a:pt x="3328" y="20056"/>
                    </a:cubicBezTo>
                    <a:cubicBezTo>
                      <a:pt x="13686" y="19316"/>
                      <a:pt x="22748" y="12842"/>
                      <a:pt x="26447" y="3225"/>
                    </a:cubicBezTo>
                    <a:cubicBezTo>
                      <a:pt x="27126" y="1301"/>
                      <a:pt x="25521" y="1"/>
                      <a:pt x="2391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2517;p60">
                <a:extLst>
                  <a:ext uri="{FF2B5EF4-FFF2-40B4-BE49-F238E27FC236}">
                    <a16:creationId xmlns:a16="http://schemas.microsoft.com/office/drawing/2014/main" id="{B2FA1A68-0A84-ABA1-D99E-7CB8EA89AFD6}"/>
                  </a:ext>
                </a:extLst>
              </p:cNvPr>
              <p:cNvSpPr/>
              <p:nvPr/>
            </p:nvSpPr>
            <p:spPr>
              <a:xfrm>
                <a:off x="3873475" y="1658950"/>
                <a:ext cx="932725" cy="289200"/>
              </a:xfrm>
              <a:custGeom>
                <a:avLst/>
                <a:gdLst/>
                <a:ahLst/>
                <a:cxnLst/>
                <a:rect l="l" t="t" r="r" b="b"/>
                <a:pathLst>
                  <a:path w="37309" h="11568" extrusionOk="0">
                    <a:moveTo>
                      <a:pt x="33358" y="1"/>
                    </a:moveTo>
                    <a:cubicBezTo>
                      <a:pt x="32765" y="1"/>
                      <a:pt x="32148" y="203"/>
                      <a:pt x="31584" y="687"/>
                    </a:cubicBezTo>
                    <a:cubicBezTo>
                      <a:pt x="27163" y="4428"/>
                      <a:pt x="21491" y="6362"/>
                      <a:pt x="15761" y="6362"/>
                    </a:cubicBezTo>
                    <a:cubicBezTo>
                      <a:pt x="12142" y="6362"/>
                      <a:pt x="8501" y="5591"/>
                      <a:pt x="5136" y="4016"/>
                    </a:cubicBezTo>
                    <a:cubicBezTo>
                      <a:pt x="4723" y="3809"/>
                      <a:pt x="4317" y="3718"/>
                      <a:pt x="3932" y="3718"/>
                    </a:cubicBezTo>
                    <a:cubicBezTo>
                      <a:pt x="1562" y="3718"/>
                      <a:pt x="1" y="7182"/>
                      <a:pt x="2547" y="8455"/>
                    </a:cubicBezTo>
                    <a:cubicBezTo>
                      <a:pt x="6726" y="10544"/>
                      <a:pt x="11241" y="11567"/>
                      <a:pt x="15733" y="11567"/>
                    </a:cubicBezTo>
                    <a:cubicBezTo>
                      <a:pt x="22771" y="11567"/>
                      <a:pt x="29751" y="9056"/>
                      <a:pt x="35283" y="4201"/>
                    </a:cubicBezTo>
                    <a:cubicBezTo>
                      <a:pt x="37308" y="2610"/>
                      <a:pt x="35487" y="1"/>
                      <a:pt x="3335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2518;p60">
                <a:extLst>
                  <a:ext uri="{FF2B5EF4-FFF2-40B4-BE49-F238E27FC236}">
                    <a16:creationId xmlns:a16="http://schemas.microsoft.com/office/drawing/2014/main" id="{DF45FB51-7907-133F-BD9C-EE69C60B2621}"/>
                  </a:ext>
                </a:extLst>
              </p:cNvPr>
              <p:cNvSpPr/>
              <p:nvPr/>
            </p:nvSpPr>
            <p:spPr>
              <a:xfrm>
                <a:off x="2392800" y="358325"/>
                <a:ext cx="647350" cy="651975"/>
              </a:xfrm>
              <a:custGeom>
                <a:avLst/>
                <a:gdLst/>
                <a:ahLst/>
                <a:cxnLst/>
                <a:rect l="l" t="t" r="r" b="b"/>
                <a:pathLst>
                  <a:path w="25894" h="26079" extrusionOk="0">
                    <a:moveTo>
                      <a:pt x="12947" y="1"/>
                    </a:moveTo>
                    <a:cubicBezTo>
                      <a:pt x="5733" y="1"/>
                      <a:pt x="0" y="5919"/>
                      <a:pt x="0" y="12947"/>
                    </a:cubicBezTo>
                    <a:cubicBezTo>
                      <a:pt x="0" y="20160"/>
                      <a:pt x="5733" y="26079"/>
                      <a:pt x="12947" y="26079"/>
                    </a:cubicBezTo>
                    <a:cubicBezTo>
                      <a:pt x="20160" y="26079"/>
                      <a:pt x="25893" y="20160"/>
                      <a:pt x="25893" y="12947"/>
                    </a:cubicBezTo>
                    <a:cubicBezTo>
                      <a:pt x="25893" y="5919"/>
                      <a:pt x="20160" y="1"/>
                      <a:pt x="1294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2519;p60">
                <a:extLst>
                  <a:ext uri="{FF2B5EF4-FFF2-40B4-BE49-F238E27FC236}">
                    <a16:creationId xmlns:a16="http://schemas.microsoft.com/office/drawing/2014/main" id="{841D620A-C8EB-FFFE-A9AF-35104CE2A5A7}"/>
                  </a:ext>
                </a:extLst>
              </p:cNvPr>
              <p:cNvSpPr/>
              <p:nvPr/>
            </p:nvSpPr>
            <p:spPr>
              <a:xfrm>
                <a:off x="3826150" y="238125"/>
                <a:ext cx="688975" cy="684325"/>
              </a:xfrm>
              <a:custGeom>
                <a:avLst/>
                <a:gdLst/>
                <a:ahLst/>
                <a:cxnLst/>
                <a:rect l="l" t="t" r="r" b="b"/>
                <a:pathLst>
                  <a:path w="27559" h="27373" extrusionOk="0">
                    <a:moveTo>
                      <a:pt x="13872" y="0"/>
                    </a:moveTo>
                    <a:cubicBezTo>
                      <a:pt x="6289" y="0"/>
                      <a:pt x="1" y="6103"/>
                      <a:pt x="1" y="13686"/>
                    </a:cubicBezTo>
                    <a:cubicBezTo>
                      <a:pt x="1" y="21269"/>
                      <a:pt x="6289" y="27373"/>
                      <a:pt x="13872" y="27373"/>
                    </a:cubicBezTo>
                    <a:cubicBezTo>
                      <a:pt x="21270" y="27373"/>
                      <a:pt x="27559" y="21269"/>
                      <a:pt x="27559" y="13686"/>
                    </a:cubicBezTo>
                    <a:cubicBezTo>
                      <a:pt x="27559" y="6103"/>
                      <a:pt x="21270" y="0"/>
                      <a:pt x="138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2520;p60">
                <a:extLst>
                  <a:ext uri="{FF2B5EF4-FFF2-40B4-BE49-F238E27FC236}">
                    <a16:creationId xmlns:a16="http://schemas.microsoft.com/office/drawing/2014/main" id="{DC16C3B3-AB65-0D1E-52CB-7642394F0E84}"/>
                  </a:ext>
                </a:extLst>
              </p:cNvPr>
              <p:cNvSpPr/>
              <p:nvPr/>
            </p:nvSpPr>
            <p:spPr>
              <a:xfrm>
                <a:off x="4630700" y="1444925"/>
                <a:ext cx="439275" cy="439275"/>
              </a:xfrm>
              <a:custGeom>
                <a:avLst/>
                <a:gdLst/>
                <a:ahLst/>
                <a:cxnLst/>
                <a:rect l="l" t="t" r="r" b="b"/>
                <a:pathLst>
                  <a:path w="17571" h="17571" extrusionOk="0">
                    <a:moveTo>
                      <a:pt x="8693" y="0"/>
                    </a:moveTo>
                    <a:cubicBezTo>
                      <a:pt x="3884" y="0"/>
                      <a:pt x="0" y="3884"/>
                      <a:pt x="0" y="8878"/>
                    </a:cubicBezTo>
                    <a:cubicBezTo>
                      <a:pt x="0" y="13687"/>
                      <a:pt x="3884" y="17571"/>
                      <a:pt x="8693" y="17571"/>
                    </a:cubicBezTo>
                    <a:cubicBezTo>
                      <a:pt x="13502" y="17571"/>
                      <a:pt x="17571" y="13687"/>
                      <a:pt x="17571" y="8878"/>
                    </a:cubicBezTo>
                    <a:cubicBezTo>
                      <a:pt x="17571" y="3884"/>
                      <a:pt x="13502" y="0"/>
                      <a:pt x="869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521;p60">
                <a:extLst>
                  <a:ext uri="{FF2B5EF4-FFF2-40B4-BE49-F238E27FC236}">
                    <a16:creationId xmlns:a16="http://schemas.microsoft.com/office/drawing/2014/main" id="{C71029B8-E808-5BC0-5CD1-B57F527C4C52}"/>
                  </a:ext>
                </a:extLst>
              </p:cNvPr>
              <p:cNvSpPr/>
              <p:nvPr/>
            </p:nvSpPr>
            <p:spPr>
              <a:xfrm>
                <a:off x="3826150" y="2730325"/>
                <a:ext cx="406925" cy="406925"/>
              </a:xfrm>
              <a:custGeom>
                <a:avLst/>
                <a:gdLst/>
                <a:ahLst/>
                <a:cxnLst/>
                <a:rect l="l" t="t" r="r" b="b"/>
                <a:pathLst>
                  <a:path w="16277" h="16277" extrusionOk="0">
                    <a:moveTo>
                      <a:pt x="8139" y="1"/>
                    </a:moveTo>
                    <a:cubicBezTo>
                      <a:pt x="3700" y="1"/>
                      <a:pt x="1" y="3700"/>
                      <a:pt x="1" y="8139"/>
                    </a:cubicBezTo>
                    <a:cubicBezTo>
                      <a:pt x="1" y="12578"/>
                      <a:pt x="3700" y="16277"/>
                      <a:pt x="8139" y="16277"/>
                    </a:cubicBezTo>
                    <a:cubicBezTo>
                      <a:pt x="12578" y="16277"/>
                      <a:pt x="16277" y="12578"/>
                      <a:pt x="16277" y="8139"/>
                    </a:cubicBezTo>
                    <a:cubicBezTo>
                      <a:pt x="16277" y="3700"/>
                      <a:pt x="12578" y="1"/>
                      <a:pt x="813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522;p60">
                <a:extLst>
                  <a:ext uri="{FF2B5EF4-FFF2-40B4-BE49-F238E27FC236}">
                    <a16:creationId xmlns:a16="http://schemas.microsoft.com/office/drawing/2014/main" id="{515E229D-56D2-5F82-6AC5-213B59D3C83E}"/>
                  </a:ext>
                </a:extLst>
              </p:cNvPr>
              <p:cNvSpPr/>
              <p:nvPr/>
            </p:nvSpPr>
            <p:spPr>
              <a:xfrm>
                <a:off x="2508375" y="1666875"/>
                <a:ext cx="596500" cy="601100"/>
              </a:xfrm>
              <a:custGeom>
                <a:avLst/>
                <a:gdLst/>
                <a:ahLst/>
                <a:cxnLst/>
                <a:rect l="l" t="t" r="r" b="b"/>
                <a:pathLst>
                  <a:path w="23860" h="24044" extrusionOk="0">
                    <a:moveTo>
                      <a:pt x="11838" y="0"/>
                    </a:moveTo>
                    <a:cubicBezTo>
                      <a:pt x="5364" y="0"/>
                      <a:pt x="1" y="5364"/>
                      <a:pt x="1" y="12022"/>
                    </a:cubicBezTo>
                    <a:cubicBezTo>
                      <a:pt x="1" y="18680"/>
                      <a:pt x="5364" y="24044"/>
                      <a:pt x="11838" y="24044"/>
                    </a:cubicBezTo>
                    <a:cubicBezTo>
                      <a:pt x="18496" y="24044"/>
                      <a:pt x="23859" y="18680"/>
                      <a:pt x="23859" y="12022"/>
                    </a:cubicBezTo>
                    <a:cubicBezTo>
                      <a:pt x="23859" y="5364"/>
                      <a:pt x="18496" y="0"/>
                      <a:pt x="1183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2448;p60">
              <a:extLst>
                <a:ext uri="{FF2B5EF4-FFF2-40B4-BE49-F238E27FC236}">
                  <a16:creationId xmlns:a16="http://schemas.microsoft.com/office/drawing/2014/main" id="{2FC84801-9AB5-A9C7-232A-101549287AAD}"/>
                </a:ext>
              </a:extLst>
            </p:cNvPr>
            <p:cNvGrpSpPr/>
            <p:nvPr/>
          </p:nvGrpSpPr>
          <p:grpSpPr>
            <a:xfrm rot="15582417" flipH="1" flipV="1">
              <a:off x="2408" y="-577"/>
              <a:ext cx="3934" cy="3850"/>
              <a:chOff x="1124025" y="238125"/>
              <a:chExt cx="5272075" cy="5173200"/>
            </a:xfrm>
            <a:solidFill>
              <a:srgbClr val="FFEABC"/>
            </a:solidFill>
          </p:grpSpPr>
          <p:sp>
            <p:nvSpPr>
              <p:cNvPr id="34" name="Google Shape;2449;p60">
                <a:extLst>
                  <a:ext uri="{FF2B5EF4-FFF2-40B4-BE49-F238E27FC236}">
                    <a16:creationId xmlns:a16="http://schemas.microsoft.com/office/drawing/2014/main" id="{95E275C6-F82F-FBE2-25EE-C1FE12777BF9}"/>
                  </a:ext>
                </a:extLst>
              </p:cNvPr>
              <p:cNvSpPr/>
              <p:nvPr/>
            </p:nvSpPr>
            <p:spPr>
              <a:xfrm>
                <a:off x="1124025" y="238125"/>
                <a:ext cx="5272075" cy="5173200"/>
              </a:xfrm>
              <a:custGeom>
                <a:avLst/>
                <a:gdLst/>
                <a:ahLst/>
                <a:cxnLst/>
                <a:rect l="l" t="t" r="r" b="b"/>
                <a:pathLst>
                  <a:path w="210883" h="206928" extrusionOk="0">
                    <a:moveTo>
                      <a:pt x="210882" y="0"/>
                    </a:moveTo>
                    <a:cubicBezTo>
                      <a:pt x="160492" y="29523"/>
                      <a:pt x="89459" y="1332"/>
                      <a:pt x="42177" y="35295"/>
                    </a:cubicBezTo>
                    <a:cubicBezTo>
                      <a:pt x="20422" y="50834"/>
                      <a:pt x="8214" y="77249"/>
                      <a:pt x="4218" y="103665"/>
                    </a:cubicBezTo>
                    <a:cubicBezTo>
                      <a:pt x="0" y="130081"/>
                      <a:pt x="5550" y="160270"/>
                      <a:pt x="8436" y="186908"/>
                    </a:cubicBezTo>
                    <a:cubicBezTo>
                      <a:pt x="24825" y="200456"/>
                      <a:pt x="46633" y="206927"/>
                      <a:pt x="68751" y="206927"/>
                    </a:cubicBezTo>
                    <a:cubicBezTo>
                      <a:pt x="98457" y="206927"/>
                      <a:pt x="128723" y="195253"/>
                      <a:pt x="147174" y="173367"/>
                    </a:cubicBezTo>
                    <a:cubicBezTo>
                      <a:pt x="187352" y="125863"/>
                      <a:pt x="174477" y="50390"/>
                      <a:pt x="210882" y="0"/>
                    </a:cubicBezTo>
                    <a:close/>
                  </a:path>
                </a:pathLst>
              </a:custGeom>
              <a:solidFill>
                <a:srgbClr val="EAA8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2450;p60">
                <a:extLst>
                  <a:ext uri="{FF2B5EF4-FFF2-40B4-BE49-F238E27FC236}">
                    <a16:creationId xmlns:a16="http://schemas.microsoft.com/office/drawing/2014/main" id="{3D366460-133D-764D-8E78-62E2374837FE}"/>
                  </a:ext>
                </a:extLst>
              </p:cNvPr>
              <p:cNvSpPr/>
              <p:nvPr/>
            </p:nvSpPr>
            <p:spPr>
              <a:xfrm>
                <a:off x="1490275" y="892950"/>
                <a:ext cx="4456300" cy="4040075"/>
              </a:xfrm>
              <a:custGeom>
                <a:avLst/>
                <a:gdLst/>
                <a:ahLst/>
                <a:cxnLst/>
                <a:rect l="l" t="t" r="r" b="b"/>
                <a:pathLst>
                  <a:path w="178252" h="161603" extrusionOk="0">
                    <a:moveTo>
                      <a:pt x="178252" y="1"/>
                    </a:moveTo>
                    <a:cubicBezTo>
                      <a:pt x="157163" y="3108"/>
                      <a:pt x="136963" y="9546"/>
                      <a:pt x="117873" y="18869"/>
                    </a:cubicBezTo>
                    <a:cubicBezTo>
                      <a:pt x="79692" y="37738"/>
                      <a:pt x="47283" y="67039"/>
                      <a:pt x="24863" y="103444"/>
                    </a:cubicBezTo>
                    <a:cubicBezTo>
                      <a:pt x="13542" y="121424"/>
                      <a:pt x="5107" y="140959"/>
                      <a:pt x="1" y="161603"/>
                    </a:cubicBezTo>
                    <a:cubicBezTo>
                      <a:pt x="29080" y="81690"/>
                      <a:pt x="95675" y="21089"/>
                      <a:pt x="1782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2451;p60">
                <a:extLst>
                  <a:ext uri="{FF2B5EF4-FFF2-40B4-BE49-F238E27FC236}">
                    <a16:creationId xmlns:a16="http://schemas.microsoft.com/office/drawing/2014/main" id="{2DD2F8E8-695C-0981-1437-D485F5B3E170}"/>
                  </a:ext>
                </a:extLst>
              </p:cNvPr>
              <p:cNvSpPr/>
              <p:nvPr/>
            </p:nvSpPr>
            <p:spPr>
              <a:xfrm>
                <a:off x="2827725" y="726475"/>
                <a:ext cx="527225" cy="1698175"/>
              </a:xfrm>
              <a:custGeom>
                <a:avLst/>
                <a:gdLst/>
                <a:ahLst/>
                <a:cxnLst/>
                <a:rect l="l" t="t" r="r" b="b"/>
                <a:pathLst>
                  <a:path w="21089" h="67927" extrusionOk="0">
                    <a:moveTo>
                      <a:pt x="20867" y="0"/>
                    </a:moveTo>
                    <a:cubicBezTo>
                      <a:pt x="12209" y="8658"/>
                      <a:pt x="5772" y="19535"/>
                      <a:pt x="2664" y="31522"/>
                    </a:cubicBezTo>
                    <a:cubicBezTo>
                      <a:pt x="888" y="37515"/>
                      <a:pt x="0" y="43509"/>
                      <a:pt x="222" y="49946"/>
                    </a:cubicBezTo>
                    <a:cubicBezTo>
                      <a:pt x="444" y="55940"/>
                      <a:pt x="1554" y="62155"/>
                      <a:pt x="3996" y="67926"/>
                    </a:cubicBezTo>
                    <a:lnTo>
                      <a:pt x="4218" y="67926"/>
                    </a:lnTo>
                    <a:cubicBezTo>
                      <a:pt x="3330" y="61933"/>
                      <a:pt x="2886" y="55940"/>
                      <a:pt x="2886" y="49946"/>
                    </a:cubicBezTo>
                    <a:cubicBezTo>
                      <a:pt x="3108" y="43953"/>
                      <a:pt x="3552" y="37959"/>
                      <a:pt x="4884" y="32188"/>
                    </a:cubicBezTo>
                    <a:cubicBezTo>
                      <a:pt x="7326" y="20201"/>
                      <a:pt x="13097" y="9102"/>
                      <a:pt x="210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2452;p60">
                <a:extLst>
                  <a:ext uri="{FF2B5EF4-FFF2-40B4-BE49-F238E27FC236}">
                    <a16:creationId xmlns:a16="http://schemas.microsoft.com/office/drawing/2014/main" id="{B9A1BCCC-CC7D-BE63-ADAE-8E14DBED041F}"/>
                  </a:ext>
                </a:extLst>
              </p:cNvPr>
              <p:cNvSpPr/>
              <p:nvPr/>
            </p:nvSpPr>
            <p:spPr>
              <a:xfrm>
                <a:off x="3443725" y="726475"/>
                <a:ext cx="505025" cy="1237575"/>
              </a:xfrm>
              <a:custGeom>
                <a:avLst/>
                <a:gdLst/>
                <a:ahLst/>
                <a:cxnLst/>
                <a:rect l="l" t="t" r="r" b="b"/>
                <a:pathLst>
                  <a:path w="20201" h="49503" extrusionOk="0">
                    <a:moveTo>
                      <a:pt x="19979" y="0"/>
                    </a:moveTo>
                    <a:cubicBezTo>
                      <a:pt x="13319" y="6216"/>
                      <a:pt x="7992" y="13763"/>
                      <a:pt x="4440" y="22198"/>
                    </a:cubicBezTo>
                    <a:cubicBezTo>
                      <a:pt x="2664" y="26416"/>
                      <a:pt x="1332" y="30856"/>
                      <a:pt x="666" y="35517"/>
                    </a:cubicBezTo>
                    <a:cubicBezTo>
                      <a:pt x="0" y="40179"/>
                      <a:pt x="0" y="44840"/>
                      <a:pt x="888" y="49502"/>
                    </a:cubicBezTo>
                    <a:lnTo>
                      <a:pt x="1332" y="49280"/>
                    </a:lnTo>
                    <a:cubicBezTo>
                      <a:pt x="1776" y="44840"/>
                      <a:pt x="2442" y="40401"/>
                      <a:pt x="3330" y="35961"/>
                    </a:cubicBezTo>
                    <a:cubicBezTo>
                      <a:pt x="4218" y="31744"/>
                      <a:pt x="5328" y="27304"/>
                      <a:pt x="6660" y="23308"/>
                    </a:cubicBezTo>
                    <a:cubicBezTo>
                      <a:pt x="9545" y="14651"/>
                      <a:pt x="14207" y="6882"/>
                      <a:pt x="2020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2453;p60">
                <a:extLst>
                  <a:ext uri="{FF2B5EF4-FFF2-40B4-BE49-F238E27FC236}">
                    <a16:creationId xmlns:a16="http://schemas.microsoft.com/office/drawing/2014/main" id="{71A8172C-A896-CC96-25FB-09B625A82737}"/>
                  </a:ext>
                </a:extLst>
              </p:cNvPr>
              <p:cNvSpPr/>
              <p:nvPr/>
            </p:nvSpPr>
            <p:spPr>
              <a:xfrm>
                <a:off x="2233925" y="931800"/>
                <a:ext cx="382950" cy="1970100"/>
              </a:xfrm>
              <a:custGeom>
                <a:avLst/>
                <a:gdLst/>
                <a:ahLst/>
                <a:cxnLst/>
                <a:rect l="l" t="t" r="r" b="b"/>
                <a:pathLst>
                  <a:path w="15318" h="78804" extrusionOk="0">
                    <a:moveTo>
                      <a:pt x="15095" y="1"/>
                    </a:moveTo>
                    <a:cubicBezTo>
                      <a:pt x="6660" y="11322"/>
                      <a:pt x="1776" y="24641"/>
                      <a:pt x="666" y="38625"/>
                    </a:cubicBezTo>
                    <a:cubicBezTo>
                      <a:pt x="0" y="45729"/>
                      <a:pt x="444" y="52610"/>
                      <a:pt x="1998" y="59492"/>
                    </a:cubicBezTo>
                    <a:cubicBezTo>
                      <a:pt x="3552" y="66373"/>
                      <a:pt x="6216" y="72810"/>
                      <a:pt x="10212" y="78804"/>
                    </a:cubicBezTo>
                    <a:lnTo>
                      <a:pt x="10434" y="78804"/>
                    </a:lnTo>
                    <a:cubicBezTo>
                      <a:pt x="7770" y="72366"/>
                      <a:pt x="5994" y="65707"/>
                      <a:pt x="4662" y="59048"/>
                    </a:cubicBezTo>
                    <a:cubicBezTo>
                      <a:pt x="3330" y="52388"/>
                      <a:pt x="2886" y="45729"/>
                      <a:pt x="2886" y="38847"/>
                    </a:cubicBezTo>
                    <a:cubicBezTo>
                      <a:pt x="3552" y="25084"/>
                      <a:pt x="7770" y="11766"/>
                      <a:pt x="15317" y="223"/>
                    </a:cubicBezTo>
                    <a:lnTo>
                      <a:pt x="15095" y="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2454;p60">
                <a:extLst>
                  <a:ext uri="{FF2B5EF4-FFF2-40B4-BE49-F238E27FC236}">
                    <a16:creationId xmlns:a16="http://schemas.microsoft.com/office/drawing/2014/main" id="{B0E7C601-6CE7-8300-9D44-0B0CB7C0B9CF}"/>
                  </a:ext>
                </a:extLst>
              </p:cNvPr>
              <p:cNvSpPr/>
              <p:nvPr/>
            </p:nvSpPr>
            <p:spPr>
              <a:xfrm>
                <a:off x="1667875" y="1442350"/>
                <a:ext cx="366300" cy="2003400"/>
              </a:xfrm>
              <a:custGeom>
                <a:avLst/>
                <a:gdLst/>
                <a:ahLst/>
                <a:cxnLst/>
                <a:rect l="l" t="t" r="r" b="b"/>
                <a:pathLst>
                  <a:path w="14652" h="80136" extrusionOk="0">
                    <a:moveTo>
                      <a:pt x="9324" y="1"/>
                    </a:moveTo>
                    <a:cubicBezTo>
                      <a:pt x="2886" y="12654"/>
                      <a:pt x="0" y="26639"/>
                      <a:pt x="666" y="40845"/>
                    </a:cubicBezTo>
                    <a:cubicBezTo>
                      <a:pt x="888" y="47949"/>
                      <a:pt x="2220" y="54830"/>
                      <a:pt x="4440" y="61712"/>
                    </a:cubicBezTo>
                    <a:cubicBezTo>
                      <a:pt x="6660" y="68371"/>
                      <a:pt x="9990" y="74586"/>
                      <a:pt x="14429" y="80136"/>
                    </a:cubicBezTo>
                    <a:lnTo>
                      <a:pt x="14651" y="80136"/>
                    </a:lnTo>
                    <a:cubicBezTo>
                      <a:pt x="11543" y="73921"/>
                      <a:pt x="8880" y="67483"/>
                      <a:pt x="7104" y="60824"/>
                    </a:cubicBezTo>
                    <a:cubicBezTo>
                      <a:pt x="5106" y="54164"/>
                      <a:pt x="3774" y="47505"/>
                      <a:pt x="3108" y="40623"/>
                    </a:cubicBezTo>
                    <a:cubicBezTo>
                      <a:pt x="1776" y="26861"/>
                      <a:pt x="3996" y="12876"/>
                      <a:pt x="954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2455;p60">
                <a:extLst>
                  <a:ext uri="{FF2B5EF4-FFF2-40B4-BE49-F238E27FC236}">
                    <a16:creationId xmlns:a16="http://schemas.microsoft.com/office/drawing/2014/main" id="{8E00357D-16FD-2274-1111-F74075C47834}"/>
                  </a:ext>
                </a:extLst>
              </p:cNvPr>
              <p:cNvSpPr/>
              <p:nvPr/>
            </p:nvSpPr>
            <p:spPr>
              <a:xfrm>
                <a:off x="1401500" y="2940725"/>
                <a:ext cx="316350" cy="1137675"/>
              </a:xfrm>
              <a:custGeom>
                <a:avLst/>
                <a:gdLst/>
                <a:ahLst/>
                <a:cxnLst/>
                <a:rect l="l" t="t" r="r" b="b"/>
                <a:pathLst>
                  <a:path w="12654" h="45507" extrusionOk="0">
                    <a:moveTo>
                      <a:pt x="1776" y="1"/>
                    </a:moveTo>
                    <a:cubicBezTo>
                      <a:pt x="0" y="7992"/>
                      <a:pt x="0" y="16205"/>
                      <a:pt x="1776" y="24197"/>
                    </a:cubicBezTo>
                    <a:cubicBezTo>
                      <a:pt x="2442" y="28192"/>
                      <a:pt x="3774" y="31966"/>
                      <a:pt x="5550" y="35740"/>
                    </a:cubicBezTo>
                    <a:cubicBezTo>
                      <a:pt x="7326" y="39291"/>
                      <a:pt x="9545" y="42621"/>
                      <a:pt x="12431" y="45507"/>
                    </a:cubicBezTo>
                    <a:lnTo>
                      <a:pt x="12653" y="45285"/>
                    </a:lnTo>
                    <a:cubicBezTo>
                      <a:pt x="11099" y="41733"/>
                      <a:pt x="9323" y="38181"/>
                      <a:pt x="7770" y="34630"/>
                    </a:cubicBezTo>
                    <a:cubicBezTo>
                      <a:pt x="6216" y="30856"/>
                      <a:pt x="4884" y="27304"/>
                      <a:pt x="3774" y="23531"/>
                    </a:cubicBezTo>
                    <a:cubicBezTo>
                      <a:pt x="1776" y="15983"/>
                      <a:pt x="1110" y="7992"/>
                      <a:pt x="199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2456;p60">
                <a:extLst>
                  <a:ext uri="{FF2B5EF4-FFF2-40B4-BE49-F238E27FC236}">
                    <a16:creationId xmlns:a16="http://schemas.microsoft.com/office/drawing/2014/main" id="{B34F60CC-1842-B3F8-F24D-4A0B305D9C96}"/>
                  </a:ext>
                </a:extLst>
              </p:cNvPr>
              <p:cNvSpPr/>
              <p:nvPr/>
            </p:nvSpPr>
            <p:spPr>
              <a:xfrm>
                <a:off x="4226200" y="693175"/>
                <a:ext cx="765850" cy="754750"/>
              </a:xfrm>
              <a:custGeom>
                <a:avLst/>
                <a:gdLst/>
                <a:ahLst/>
                <a:cxnLst/>
                <a:rect l="l" t="t" r="r" b="b"/>
                <a:pathLst>
                  <a:path w="30634" h="30190" extrusionOk="0">
                    <a:moveTo>
                      <a:pt x="30634" y="0"/>
                    </a:moveTo>
                    <a:cubicBezTo>
                      <a:pt x="23531" y="1998"/>
                      <a:pt x="16871" y="5772"/>
                      <a:pt x="11322" y="10878"/>
                    </a:cubicBezTo>
                    <a:cubicBezTo>
                      <a:pt x="8436" y="13319"/>
                      <a:pt x="5772" y="16205"/>
                      <a:pt x="3774" y="19313"/>
                    </a:cubicBezTo>
                    <a:cubicBezTo>
                      <a:pt x="1998" y="22642"/>
                      <a:pt x="667" y="26194"/>
                      <a:pt x="1" y="29968"/>
                    </a:cubicBezTo>
                    <a:lnTo>
                      <a:pt x="223" y="30190"/>
                    </a:lnTo>
                    <a:cubicBezTo>
                      <a:pt x="2220" y="26860"/>
                      <a:pt x="4218" y="23752"/>
                      <a:pt x="6216" y="20867"/>
                    </a:cubicBezTo>
                    <a:cubicBezTo>
                      <a:pt x="8214" y="17981"/>
                      <a:pt x="10434" y="15095"/>
                      <a:pt x="12875" y="12431"/>
                    </a:cubicBezTo>
                    <a:cubicBezTo>
                      <a:pt x="17759" y="7104"/>
                      <a:pt x="23975" y="2886"/>
                      <a:pt x="30634" y="222"/>
                    </a:cubicBezTo>
                    <a:lnTo>
                      <a:pt x="3063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2457;p60">
                <a:extLst>
                  <a:ext uri="{FF2B5EF4-FFF2-40B4-BE49-F238E27FC236}">
                    <a16:creationId xmlns:a16="http://schemas.microsoft.com/office/drawing/2014/main" id="{08ED2055-7962-A219-6EC4-259FBFCB0B7B}"/>
                  </a:ext>
                </a:extLst>
              </p:cNvPr>
              <p:cNvSpPr/>
              <p:nvPr/>
            </p:nvSpPr>
            <p:spPr>
              <a:xfrm>
                <a:off x="5053075" y="254750"/>
                <a:ext cx="1343025" cy="810275"/>
              </a:xfrm>
              <a:custGeom>
                <a:avLst/>
                <a:gdLst/>
                <a:ahLst/>
                <a:cxnLst/>
                <a:rect l="l" t="t" r="r" b="b"/>
                <a:pathLst>
                  <a:path w="53721" h="32411" extrusionOk="0">
                    <a:moveTo>
                      <a:pt x="53720" y="1"/>
                    </a:moveTo>
                    <a:cubicBezTo>
                      <a:pt x="49946" y="3775"/>
                      <a:pt x="45729" y="6882"/>
                      <a:pt x="40845" y="9102"/>
                    </a:cubicBezTo>
                    <a:cubicBezTo>
                      <a:pt x="36184" y="11544"/>
                      <a:pt x="31522" y="13542"/>
                      <a:pt x="26638" y="15318"/>
                    </a:cubicBezTo>
                    <a:cubicBezTo>
                      <a:pt x="21533" y="17093"/>
                      <a:pt x="16649" y="19313"/>
                      <a:pt x="11988" y="21755"/>
                    </a:cubicBezTo>
                    <a:cubicBezTo>
                      <a:pt x="7326" y="24197"/>
                      <a:pt x="3108" y="27749"/>
                      <a:pt x="1" y="32188"/>
                    </a:cubicBezTo>
                    <a:lnTo>
                      <a:pt x="223" y="32410"/>
                    </a:lnTo>
                    <a:cubicBezTo>
                      <a:pt x="4218" y="29302"/>
                      <a:pt x="8658" y="26417"/>
                      <a:pt x="13320" y="24197"/>
                    </a:cubicBezTo>
                    <a:cubicBezTo>
                      <a:pt x="17981" y="21977"/>
                      <a:pt x="22643" y="19757"/>
                      <a:pt x="27526" y="17537"/>
                    </a:cubicBezTo>
                    <a:cubicBezTo>
                      <a:pt x="32410" y="15540"/>
                      <a:pt x="37072" y="13098"/>
                      <a:pt x="41733" y="10434"/>
                    </a:cubicBezTo>
                    <a:cubicBezTo>
                      <a:pt x="46173" y="7770"/>
                      <a:pt x="50168" y="4219"/>
                      <a:pt x="53720" y="223"/>
                    </a:cubicBezTo>
                    <a:lnTo>
                      <a:pt x="53720" y="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2458;p60">
                <a:extLst>
                  <a:ext uri="{FF2B5EF4-FFF2-40B4-BE49-F238E27FC236}">
                    <a16:creationId xmlns:a16="http://schemas.microsoft.com/office/drawing/2014/main" id="{5A05912D-07A8-628F-9D10-CEE7582700FE}"/>
                  </a:ext>
                </a:extLst>
              </p:cNvPr>
              <p:cNvSpPr/>
              <p:nvPr/>
            </p:nvSpPr>
            <p:spPr>
              <a:xfrm>
                <a:off x="2994200" y="2423225"/>
                <a:ext cx="2552825" cy="446575"/>
              </a:xfrm>
              <a:custGeom>
                <a:avLst/>
                <a:gdLst/>
                <a:ahLst/>
                <a:cxnLst/>
                <a:rect l="l" t="t" r="r" b="b"/>
                <a:pathLst>
                  <a:path w="102113" h="17863" extrusionOk="0">
                    <a:moveTo>
                      <a:pt x="13236" y="1"/>
                    </a:moveTo>
                    <a:cubicBezTo>
                      <a:pt x="8769" y="1"/>
                      <a:pt x="4329" y="611"/>
                      <a:pt x="1" y="1832"/>
                    </a:cubicBezTo>
                    <a:lnTo>
                      <a:pt x="1" y="2054"/>
                    </a:lnTo>
                    <a:cubicBezTo>
                      <a:pt x="2381" y="1810"/>
                      <a:pt x="4778" y="1684"/>
                      <a:pt x="7177" y="1684"/>
                    </a:cubicBezTo>
                    <a:cubicBezTo>
                      <a:pt x="13507" y="1684"/>
                      <a:pt x="19856" y="2565"/>
                      <a:pt x="25973" y="4496"/>
                    </a:cubicBezTo>
                    <a:cubicBezTo>
                      <a:pt x="34186" y="6716"/>
                      <a:pt x="42621" y="9824"/>
                      <a:pt x="50834" y="12487"/>
                    </a:cubicBezTo>
                    <a:cubicBezTo>
                      <a:pt x="59270" y="15595"/>
                      <a:pt x="68149" y="17371"/>
                      <a:pt x="77028" y="17815"/>
                    </a:cubicBezTo>
                    <a:cubicBezTo>
                      <a:pt x="77666" y="17847"/>
                      <a:pt x="78303" y="17863"/>
                      <a:pt x="78940" y="17863"/>
                    </a:cubicBezTo>
                    <a:cubicBezTo>
                      <a:pt x="87174" y="17863"/>
                      <a:pt x="95313" y="15213"/>
                      <a:pt x="102112" y="10268"/>
                    </a:cubicBezTo>
                    <a:lnTo>
                      <a:pt x="101890" y="10046"/>
                    </a:lnTo>
                    <a:cubicBezTo>
                      <a:pt x="95559" y="14266"/>
                      <a:pt x="88068" y="16663"/>
                      <a:pt x="80420" y="16663"/>
                    </a:cubicBezTo>
                    <a:cubicBezTo>
                      <a:pt x="79218" y="16663"/>
                      <a:pt x="78012" y="16604"/>
                      <a:pt x="76806" y="16483"/>
                    </a:cubicBezTo>
                    <a:cubicBezTo>
                      <a:pt x="68149" y="15817"/>
                      <a:pt x="59714" y="13819"/>
                      <a:pt x="51500" y="10490"/>
                    </a:cubicBezTo>
                    <a:cubicBezTo>
                      <a:pt x="43287" y="7160"/>
                      <a:pt x="35074" y="4274"/>
                      <a:pt x="26639" y="1832"/>
                    </a:cubicBezTo>
                    <a:cubicBezTo>
                      <a:pt x="22199" y="611"/>
                      <a:pt x="17704" y="1"/>
                      <a:pt x="1323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2459;p60">
                <a:extLst>
                  <a:ext uri="{FF2B5EF4-FFF2-40B4-BE49-F238E27FC236}">
                    <a16:creationId xmlns:a16="http://schemas.microsoft.com/office/drawing/2014/main" id="{74C470C0-A02C-06CD-8E7B-5F2DE6BEC330}"/>
                  </a:ext>
                </a:extLst>
              </p:cNvPr>
              <p:cNvSpPr/>
              <p:nvPr/>
            </p:nvSpPr>
            <p:spPr>
              <a:xfrm>
                <a:off x="4242850" y="1420150"/>
                <a:ext cx="1581650" cy="181750"/>
              </a:xfrm>
              <a:custGeom>
                <a:avLst/>
                <a:gdLst/>
                <a:ahLst/>
                <a:cxnLst/>
                <a:rect l="l" t="t" r="r" b="b"/>
                <a:pathLst>
                  <a:path w="63266" h="7270" extrusionOk="0">
                    <a:moveTo>
                      <a:pt x="63043" y="1"/>
                    </a:moveTo>
                    <a:cubicBezTo>
                      <a:pt x="58825" y="3331"/>
                      <a:pt x="53720" y="5328"/>
                      <a:pt x="48392" y="5550"/>
                    </a:cubicBezTo>
                    <a:cubicBezTo>
                      <a:pt x="47504" y="5587"/>
                      <a:pt x="46610" y="5606"/>
                      <a:pt x="45713" y="5606"/>
                    </a:cubicBezTo>
                    <a:cubicBezTo>
                      <a:pt x="41227" y="5606"/>
                      <a:pt x="36664" y="5143"/>
                      <a:pt x="32410" y="4219"/>
                    </a:cubicBezTo>
                    <a:cubicBezTo>
                      <a:pt x="27082" y="3109"/>
                      <a:pt x="21755" y="1999"/>
                      <a:pt x="16205" y="1555"/>
                    </a:cubicBezTo>
                    <a:cubicBezTo>
                      <a:pt x="14977" y="1407"/>
                      <a:pt x="13749" y="1336"/>
                      <a:pt x="12526" y="1336"/>
                    </a:cubicBezTo>
                    <a:cubicBezTo>
                      <a:pt x="8221" y="1336"/>
                      <a:pt x="3976" y="2219"/>
                      <a:pt x="1" y="3775"/>
                    </a:cubicBezTo>
                    <a:lnTo>
                      <a:pt x="1" y="3997"/>
                    </a:lnTo>
                    <a:cubicBezTo>
                      <a:pt x="2473" y="3688"/>
                      <a:pt x="4946" y="3522"/>
                      <a:pt x="7418" y="3522"/>
                    </a:cubicBezTo>
                    <a:cubicBezTo>
                      <a:pt x="10273" y="3522"/>
                      <a:pt x="13128" y="3743"/>
                      <a:pt x="15983" y="4219"/>
                    </a:cubicBezTo>
                    <a:lnTo>
                      <a:pt x="31966" y="6438"/>
                    </a:lnTo>
                    <a:cubicBezTo>
                      <a:pt x="35326" y="6976"/>
                      <a:pt x="38687" y="7270"/>
                      <a:pt x="41998" y="7270"/>
                    </a:cubicBezTo>
                    <a:cubicBezTo>
                      <a:pt x="44155" y="7270"/>
                      <a:pt x="46291" y="7145"/>
                      <a:pt x="48392" y="6882"/>
                    </a:cubicBezTo>
                    <a:cubicBezTo>
                      <a:pt x="53942" y="6216"/>
                      <a:pt x="59047" y="3997"/>
                      <a:pt x="63265" y="223"/>
                    </a:cubicBezTo>
                    <a:lnTo>
                      <a:pt x="63043" y="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2460;p60">
                <a:extLst>
                  <a:ext uri="{FF2B5EF4-FFF2-40B4-BE49-F238E27FC236}">
                    <a16:creationId xmlns:a16="http://schemas.microsoft.com/office/drawing/2014/main" id="{223B7401-E249-DE9E-2FDA-3AEEB336E098}"/>
                  </a:ext>
                </a:extLst>
              </p:cNvPr>
              <p:cNvSpPr/>
              <p:nvPr/>
            </p:nvSpPr>
            <p:spPr>
              <a:xfrm>
                <a:off x="3510325" y="1923700"/>
                <a:ext cx="2186525" cy="290900"/>
              </a:xfrm>
              <a:custGeom>
                <a:avLst/>
                <a:gdLst/>
                <a:ahLst/>
                <a:cxnLst/>
                <a:rect l="l" t="t" r="r" b="b"/>
                <a:pathLst>
                  <a:path w="87461" h="11636" extrusionOk="0">
                    <a:moveTo>
                      <a:pt x="16545" y="0"/>
                    </a:moveTo>
                    <a:cubicBezTo>
                      <a:pt x="10781" y="0"/>
                      <a:pt x="5143" y="1457"/>
                      <a:pt x="0" y="4277"/>
                    </a:cubicBezTo>
                    <a:lnTo>
                      <a:pt x="0" y="4499"/>
                    </a:lnTo>
                    <a:cubicBezTo>
                      <a:pt x="4471" y="3102"/>
                      <a:pt x="9206" y="2320"/>
                      <a:pt x="13927" y="2320"/>
                    </a:cubicBezTo>
                    <a:cubicBezTo>
                      <a:pt x="16708" y="2320"/>
                      <a:pt x="19483" y="2591"/>
                      <a:pt x="22198" y="3167"/>
                    </a:cubicBezTo>
                    <a:cubicBezTo>
                      <a:pt x="29524" y="4499"/>
                      <a:pt x="36849" y="6719"/>
                      <a:pt x="44174" y="8494"/>
                    </a:cubicBezTo>
                    <a:cubicBezTo>
                      <a:pt x="50781" y="10697"/>
                      <a:pt x="57749" y="11635"/>
                      <a:pt x="64753" y="11635"/>
                    </a:cubicBezTo>
                    <a:cubicBezTo>
                      <a:pt x="65514" y="11635"/>
                      <a:pt x="66276" y="11624"/>
                      <a:pt x="67038" y="11602"/>
                    </a:cubicBezTo>
                    <a:cubicBezTo>
                      <a:pt x="74808" y="11158"/>
                      <a:pt x="82133" y="7829"/>
                      <a:pt x="87461" y="2057"/>
                    </a:cubicBezTo>
                    <a:lnTo>
                      <a:pt x="87239" y="1835"/>
                    </a:lnTo>
                    <a:cubicBezTo>
                      <a:pt x="81689" y="7163"/>
                      <a:pt x="74586" y="10048"/>
                      <a:pt x="66816" y="10048"/>
                    </a:cubicBezTo>
                    <a:cubicBezTo>
                      <a:pt x="59269" y="10048"/>
                      <a:pt x="51722" y="8938"/>
                      <a:pt x="44618" y="6497"/>
                    </a:cubicBezTo>
                    <a:cubicBezTo>
                      <a:pt x="37515" y="3833"/>
                      <a:pt x="29967" y="1835"/>
                      <a:pt x="22420" y="503"/>
                    </a:cubicBezTo>
                    <a:cubicBezTo>
                      <a:pt x="20457" y="167"/>
                      <a:pt x="18494" y="0"/>
                      <a:pt x="1654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2461;p60">
                <a:extLst>
                  <a:ext uri="{FF2B5EF4-FFF2-40B4-BE49-F238E27FC236}">
                    <a16:creationId xmlns:a16="http://schemas.microsoft.com/office/drawing/2014/main" id="{FE12B066-11E4-B16F-990C-4596F8357446}"/>
                  </a:ext>
                </a:extLst>
              </p:cNvPr>
              <p:cNvSpPr/>
              <p:nvPr/>
            </p:nvSpPr>
            <p:spPr>
              <a:xfrm>
                <a:off x="2555800" y="2909850"/>
                <a:ext cx="2902425" cy="531550"/>
              </a:xfrm>
              <a:custGeom>
                <a:avLst/>
                <a:gdLst/>
                <a:ahLst/>
                <a:cxnLst/>
                <a:rect l="l" t="t" r="r" b="b"/>
                <a:pathLst>
                  <a:path w="116097" h="21262" extrusionOk="0">
                    <a:moveTo>
                      <a:pt x="13743" y="1"/>
                    </a:moveTo>
                    <a:cubicBezTo>
                      <a:pt x="9093" y="1"/>
                      <a:pt x="4477" y="561"/>
                      <a:pt x="0" y="1680"/>
                    </a:cubicBezTo>
                    <a:lnTo>
                      <a:pt x="0" y="2124"/>
                    </a:lnTo>
                    <a:cubicBezTo>
                      <a:pt x="2673" y="1820"/>
                      <a:pt x="5362" y="1666"/>
                      <a:pt x="8054" y="1666"/>
                    </a:cubicBezTo>
                    <a:cubicBezTo>
                      <a:pt x="15201" y="1666"/>
                      <a:pt x="22368" y="2752"/>
                      <a:pt x="29302" y="5009"/>
                    </a:cubicBezTo>
                    <a:cubicBezTo>
                      <a:pt x="38847" y="7673"/>
                      <a:pt x="48170" y="11225"/>
                      <a:pt x="57715" y="14555"/>
                    </a:cubicBezTo>
                    <a:cubicBezTo>
                      <a:pt x="67261" y="18106"/>
                      <a:pt x="77250" y="20326"/>
                      <a:pt x="87461" y="21214"/>
                    </a:cubicBezTo>
                    <a:cubicBezTo>
                      <a:pt x="88174" y="21246"/>
                      <a:pt x="88889" y="21262"/>
                      <a:pt x="89604" y="21262"/>
                    </a:cubicBezTo>
                    <a:cubicBezTo>
                      <a:pt x="98900" y="21262"/>
                      <a:pt x="108264" y="18582"/>
                      <a:pt x="116096" y="13223"/>
                    </a:cubicBezTo>
                    <a:lnTo>
                      <a:pt x="115874" y="13001"/>
                    </a:lnTo>
                    <a:cubicBezTo>
                      <a:pt x="108777" y="17483"/>
                      <a:pt x="100580" y="19923"/>
                      <a:pt x="92208" y="19923"/>
                    </a:cubicBezTo>
                    <a:cubicBezTo>
                      <a:pt x="90630" y="19923"/>
                      <a:pt x="89045" y="19836"/>
                      <a:pt x="87461" y="19660"/>
                    </a:cubicBezTo>
                    <a:cubicBezTo>
                      <a:pt x="77472" y="18772"/>
                      <a:pt x="67705" y="16330"/>
                      <a:pt x="58603" y="12557"/>
                    </a:cubicBezTo>
                    <a:cubicBezTo>
                      <a:pt x="49280" y="8561"/>
                      <a:pt x="39735" y="5009"/>
                      <a:pt x="30190" y="2346"/>
                    </a:cubicBezTo>
                    <a:cubicBezTo>
                      <a:pt x="24779" y="783"/>
                      <a:pt x="19238" y="1"/>
                      <a:pt x="13743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2462;p60">
                <a:extLst>
                  <a:ext uri="{FF2B5EF4-FFF2-40B4-BE49-F238E27FC236}">
                    <a16:creationId xmlns:a16="http://schemas.microsoft.com/office/drawing/2014/main" id="{3A6E1D26-CB96-FD73-7E36-A77BD075FDC2}"/>
                  </a:ext>
                </a:extLst>
              </p:cNvPr>
              <p:cNvSpPr/>
              <p:nvPr/>
            </p:nvSpPr>
            <p:spPr>
              <a:xfrm>
                <a:off x="2134114" y="3513687"/>
                <a:ext cx="3141050" cy="522650"/>
              </a:xfrm>
              <a:custGeom>
                <a:avLst/>
                <a:gdLst/>
                <a:ahLst/>
                <a:cxnLst/>
                <a:rect l="l" t="t" r="r" b="b"/>
                <a:pathLst>
                  <a:path w="125642" h="20906" extrusionOk="0">
                    <a:moveTo>
                      <a:pt x="14606" y="0"/>
                    </a:moveTo>
                    <a:cubicBezTo>
                      <a:pt x="9520" y="0"/>
                      <a:pt x="4480" y="1136"/>
                      <a:pt x="1" y="3579"/>
                    </a:cubicBezTo>
                    <a:lnTo>
                      <a:pt x="1" y="3801"/>
                    </a:lnTo>
                    <a:cubicBezTo>
                      <a:pt x="3830" y="2303"/>
                      <a:pt x="7784" y="1554"/>
                      <a:pt x="11769" y="1554"/>
                    </a:cubicBezTo>
                    <a:cubicBezTo>
                      <a:pt x="13098" y="1554"/>
                      <a:pt x="14430" y="1637"/>
                      <a:pt x="15761" y="1804"/>
                    </a:cubicBezTo>
                    <a:cubicBezTo>
                      <a:pt x="21089" y="2470"/>
                      <a:pt x="26195" y="3579"/>
                      <a:pt x="31300" y="5355"/>
                    </a:cubicBezTo>
                    <a:cubicBezTo>
                      <a:pt x="41511" y="8685"/>
                      <a:pt x="51722" y="12459"/>
                      <a:pt x="62155" y="15566"/>
                    </a:cubicBezTo>
                    <a:cubicBezTo>
                      <a:pt x="72589" y="18896"/>
                      <a:pt x="83466" y="20672"/>
                      <a:pt x="94343" y="20894"/>
                    </a:cubicBezTo>
                    <a:cubicBezTo>
                      <a:pt x="94740" y="20902"/>
                      <a:pt x="95136" y="20906"/>
                      <a:pt x="95532" y="20906"/>
                    </a:cubicBezTo>
                    <a:cubicBezTo>
                      <a:pt x="106218" y="20906"/>
                      <a:pt x="116652" y="18024"/>
                      <a:pt x="125642" y="12459"/>
                    </a:cubicBezTo>
                    <a:lnTo>
                      <a:pt x="125642" y="12237"/>
                    </a:lnTo>
                    <a:cubicBezTo>
                      <a:pt x="117061" y="17026"/>
                      <a:pt x="107583" y="19663"/>
                      <a:pt x="97853" y="19663"/>
                    </a:cubicBezTo>
                    <a:cubicBezTo>
                      <a:pt x="96760" y="19663"/>
                      <a:pt x="95663" y="19629"/>
                      <a:pt x="94565" y="19562"/>
                    </a:cubicBezTo>
                    <a:cubicBezTo>
                      <a:pt x="83910" y="19118"/>
                      <a:pt x="73255" y="17120"/>
                      <a:pt x="63043" y="13569"/>
                    </a:cubicBezTo>
                    <a:cubicBezTo>
                      <a:pt x="52832" y="10017"/>
                      <a:pt x="42843" y="5799"/>
                      <a:pt x="32188" y="2914"/>
                    </a:cubicBezTo>
                    <a:cubicBezTo>
                      <a:pt x="26860" y="1138"/>
                      <a:pt x="21533" y="250"/>
                      <a:pt x="15983" y="28"/>
                    </a:cubicBezTo>
                    <a:cubicBezTo>
                      <a:pt x="15524" y="9"/>
                      <a:pt x="15065" y="0"/>
                      <a:pt x="1460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2463;p60">
                <a:extLst>
                  <a:ext uri="{FF2B5EF4-FFF2-40B4-BE49-F238E27FC236}">
                    <a16:creationId xmlns:a16="http://schemas.microsoft.com/office/drawing/2014/main" id="{F72A7A1E-CCE3-48A3-9954-1F46F8774CFB}"/>
                  </a:ext>
                </a:extLst>
              </p:cNvPr>
              <p:cNvSpPr/>
              <p:nvPr/>
            </p:nvSpPr>
            <p:spPr>
              <a:xfrm>
                <a:off x="1802169" y="4061528"/>
                <a:ext cx="3041175" cy="657175"/>
              </a:xfrm>
              <a:custGeom>
                <a:avLst/>
                <a:gdLst/>
                <a:ahLst/>
                <a:cxnLst/>
                <a:rect l="l" t="t" r="r" b="b"/>
                <a:pathLst>
                  <a:path w="121647" h="26287" extrusionOk="0">
                    <a:moveTo>
                      <a:pt x="14479" y="0"/>
                    </a:moveTo>
                    <a:cubicBezTo>
                      <a:pt x="9212" y="0"/>
                      <a:pt x="4006" y="1972"/>
                      <a:pt x="1" y="5344"/>
                    </a:cubicBezTo>
                    <a:lnTo>
                      <a:pt x="1" y="5566"/>
                    </a:lnTo>
                    <a:cubicBezTo>
                      <a:pt x="3871" y="3171"/>
                      <a:pt x="8199" y="1846"/>
                      <a:pt x="12606" y="1846"/>
                    </a:cubicBezTo>
                    <a:cubicBezTo>
                      <a:pt x="13508" y="1846"/>
                      <a:pt x="14413" y="1902"/>
                      <a:pt x="15318" y="2015"/>
                    </a:cubicBezTo>
                    <a:cubicBezTo>
                      <a:pt x="20645" y="2237"/>
                      <a:pt x="25751" y="3791"/>
                      <a:pt x="30412" y="6010"/>
                    </a:cubicBezTo>
                    <a:cubicBezTo>
                      <a:pt x="39957" y="10450"/>
                      <a:pt x="48837" y="17331"/>
                      <a:pt x="59048" y="21327"/>
                    </a:cubicBezTo>
                    <a:cubicBezTo>
                      <a:pt x="67184" y="24651"/>
                      <a:pt x="75768" y="26286"/>
                      <a:pt x="84311" y="26286"/>
                    </a:cubicBezTo>
                    <a:cubicBezTo>
                      <a:pt x="97445" y="26286"/>
                      <a:pt x="110483" y="22422"/>
                      <a:pt x="121646" y="14890"/>
                    </a:cubicBezTo>
                    <a:lnTo>
                      <a:pt x="121646" y="14668"/>
                    </a:lnTo>
                    <a:cubicBezTo>
                      <a:pt x="110842" y="21356"/>
                      <a:pt x="98546" y="24766"/>
                      <a:pt x="86228" y="24766"/>
                    </a:cubicBezTo>
                    <a:cubicBezTo>
                      <a:pt x="77289" y="24766"/>
                      <a:pt x="68337" y="22970"/>
                      <a:pt x="59936" y="19329"/>
                    </a:cubicBezTo>
                    <a:cubicBezTo>
                      <a:pt x="50169" y="15112"/>
                      <a:pt x="41733" y="7786"/>
                      <a:pt x="31522" y="3569"/>
                    </a:cubicBezTo>
                    <a:cubicBezTo>
                      <a:pt x="26417" y="1349"/>
                      <a:pt x="20867" y="17"/>
                      <a:pt x="15318" y="17"/>
                    </a:cubicBezTo>
                    <a:cubicBezTo>
                      <a:pt x="15038" y="6"/>
                      <a:pt x="14758" y="0"/>
                      <a:pt x="1447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2464;p60">
                <a:extLst>
                  <a:ext uri="{FF2B5EF4-FFF2-40B4-BE49-F238E27FC236}">
                    <a16:creationId xmlns:a16="http://schemas.microsoft.com/office/drawing/2014/main" id="{AA6E2DCE-E97E-13FA-D6E9-9CA4E41737F4}"/>
                  </a:ext>
                </a:extLst>
              </p:cNvPr>
              <p:cNvSpPr/>
              <p:nvPr/>
            </p:nvSpPr>
            <p:spPr>
              <a:xfrm>
                <a:off x="1552444" y="4638403"/>
                <a:ext cx="2591650" cy="604800"/>
              </a:xfrm>
              <a:custGeom>
                <a:avLst/>
                <a:gdLst/>
                <a:ahLst/>
                <a:cxnLst/>
                <a:rect l="l" t="t" r="r" b="b"/>
                <a:pathLst>
                  <a:path w="103666" h="24192" extrusionOk="0">
                    <a:moveTo>
                      <a:pt x="13430" y="0"/>
                    </a:moveTo>
                    <a:cubicBezTo>
                      <a:pt x="13024" y="0"/>
                      <a:pt x="12617" y="9"/>
                      <a:pt x="12210" y="28"/>
                    </a:cubicBezTo>
                    <a:cubicBezTo>
                      <a:pt x="9768" y="250"/>
                      <a:pt x="7326" y="916"/>
                      <a:pt x="5106" y="1804"/>
                    </a:cubicBezTo>
                    <a:cubicBezTo>
                      <a:pt x="2887" y="2914"/>
                      <a:pt x="1111" y="4689"/>
                      <a:pt x="1" y="6687"/>
                    </a:cubicBezTo>
                    <a:lnTo>
                      <a:pt x="1" y="6687"/>
                    </a:lnTo>
                    <a:cubicBezTo>
                      <a:pt x="2935" y="3544"/>
                      <a:pt x="7056" y="1785"/>
                      <a:pt x="11430" y="1785"/>
                    </a:cubicBezTo>
                    <a:cubicBezTo>
                      <a:pt x="11689" y="1785"/>
                      <a:pt x="11949" y="1791"/>
                      <a:pt x="12210" y="1804"/>
                    </a:cubicBezTo>
                    <a:cubicBezTo>
                      <a:pt x="16649" y="1804"/>
                      <a:pt x="21089" y="3136"/>
                      <a:pt x="24863" y="5577"/>
                    </a:cubicBezTo>
                    <a:cubicBezTo>
                      <a:pt x="28858" y="7575"/>
                      <a:pt x="32410" y="10461"/>
                      <a:pt x="36406" y="13125"/>
                    </a:cubicBezTo>
                    <a:cubicBezTo>
                      <a:pt x="46827" y="20400"/>
                      <a:pt x="59338" y="24192"/>
                      <a:pt x="71933" y="24192"/>
                    </a:cubicBezTo>
                    <a:cubicBezTo>
                      <a:pt x="73558" y="24192"/>
                      <a:pt x="75183" y="24129"/>
                      <a:pt x="76806" y="24002"/>
                    </a:cubicBezTo>
                    <a:cubicBezTo>
                      <a:pt x="86351" y="23336"/>
                      <a:pt x="95453" y="20450"/>
                      <a:pt x="103666" y="15789"/>
                    </a:cubicBezTo>
                    <a:lnTo>
                      <a:pt x="103666" y="15567"/>
                    </a:lnTo>
                    <a:cubicBezTo>
                      <a:pt x="94419" y="20375"/>
                      <a:pt x="84215" y="22855"/>
                      <a:pt x="74002" y="22855"/>
                    </a:cubicBezTo>
                    <a:cubicBezTo>
                      <a:pt x="65826" y="22855"/>
                      <a:pt x="57645" y="21265"/>
                      <a:pt x="49946" y="18008"/>
                    </a:cubicBezTo>
                    <a:cubicBezTo>
                      <a:pt x="45729" y="16011"/>
                      <a:pt x="41733" y="13791"/>
                      <a:pt x="38181" y="11127"/>
                    </a:cubicBezTo>
                    <a:cubicBezTo>
                      <a:pt x="34408" y="8241"/>
                      <a:pt x="30412" y="5577"/>
                      <a:pt x="26195" y="3358"/>
                    </a:cubicBezTo>
                    <a:cubicBezTo>
                      <a:pt x="22328" y="1119"/>
                      <a:pt x="17903" y="0"/>
                      <a:pt x="1343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2465;p60">
              <a:extLst>
                <a:ext uri="{FF2B5EF4-FFF2-40B4-BE49-F238E27FC236}">
                  <a16:creationId xmlns:a16="http://schemas.microsoft.com/office/drawing/2014/main" id="{FDE4C13F-3452-EAD4-9C11-C75B072B69F1}"/>
                </a:ext>
              </a:extLst>
            </p:cNvPr>
            <p:cNvGrpSpPr/>
            <p:nvPr/>
          </p:nvGrpSpPr>
          <p:grpSpPr>
            <a:xfrm flipH="1" flipV="1">
              <a:off x="5500" y="-1340"/>
              <a:ext cx="2470" cy="4706"/>
              <a:chOff x="2453075" y="238700"/>
              <a:chExt cx="2722850" cy="5187200"/>
            </a:xfrm>
            <a:solidFill>
              <a:srgbClr val="FFEABC"/>
            </a:solidFill>
          </p:grpSpPr>
          <p:sp>
            <p:nvSpPr>
              <p:cNvPr id="23" name="Google Shape;2466;p60">
                <a:extLst>
                  <a:ext uri="{FF2B5EF4-FFF2-40B4-BE49-F238E27FC236}">
                    <a16:creationId xmlns:a16="http://schemas.microsoft.com/office/drawing/2014/main" id="{6545CFDD-983E-1234-46B8-27C561A3C984}"/>
                  </a:ext>
                </a:extLst>
              </p:cNvPr>
              <p:cNvSpPr/>
              <p:nvPr/>
            </p:nvSpPr>
            <p:spPr>
              <a:xfrm>
                <a:off x="2453075" y="238700"/>
                <a:ext cx="2722850" cy="4798700"/>
              </a:xfrm>
              <a:custGeom>
                <a:avLst/>
                <a:gdLst/>
                <a:ahLst/>
                <a:cxnLst/>
                <a:rect l="l" t="t" r="r" b="b"/>
                <a:pathLst>
                  <a:path w="108914" h="191948" extrusionOk="0">
                    <a:moveTo>
                      <a:pt x="24574" y="0"/>
                    </a:moveTo>
                    <a:cubicBezTo>
                      <a:pt x="23468" y="0"/>
                      <a:pt x="22350" y="146"/>
                      <a:pt x="21231" y="457"/>
                    </a:cubicBezTo>
                    <a:cubicBezTo>
                      <a:pt x="14394" y="2376"/>
                      <a:pt x="10436" y="9693"/>
                      <a:pt x="8997" y="16770"/>
                    </a:cubicBezTo>
                    <a:cubicBezTo>
                      <a:pt x="5518" y="33203"/>
                      <a:pt x="10916" y="50355"/>
                      <a:pt x="23150" y="61990"/>
                    </a:cubicBezTo>
                    <a:cubicBezTo>
                      <a:pt x="27589" y="66189"/>
                      <a:pt x="32986" y="69667"/>
                      <a:pt x="35505" y="75185"/>
                    </a:cubicBezTo>
                    <a:cubicBezTo>
                      <a:pt x="38024" y="80702"/>
                      <a:pt x="35505" y="88979"/>
                      <a:pt x="29508" y="89459"/>
                    </a:cubicBezTo>
                    <a:cubicBezTo>
                      <a:pt x="29387" y="89465"/>
                      <a:pt x="29267" y="89468"/>
                      <a:pt x="29148" y="89468"/>
                    </a:cubicBezTo>
                    <a:cubicBezTo>
                      <a:pt x="25001" y="89468"/>
                      <a:pt x="21125" y="85877"/>
                      <a:pt x="17013" y="85877"/>
                    </a:cubicBezTo>
                    <a:cubicBezTo>
                      <a:pt x="16622" y="85877"/>
                      <a:pt x="16229" y="85909"/>
                      <a:pt x="15834" y="85980"/>
                    </a:cubicBezTo>
                    <a:cubicBezTo>
                      <a:pt x="9596" y="87060"/>
                      <a:pt x="9236" y="96775"/>
                      <a:pt x="13435" y="101453"/>
                    </a:cubicBezTo>
                    <a:cubicBezTo>
                      <a:pt x="17753" y="106011"/>
                      <a:pt x="24110" y="108051"/>
                      <a:pt x="29028" y="112129"/>
                    </a:cubicBezTo>
                    <a:cubicBezTo>
                      <a:pt x="33946" y="116207"/>
                      <a:pt x="36345" y="124843"/>
                      <a:pt x="31187" y="128442"/>
                    </a:cubicBezTo>
                    <a:cubicBezTo>
                      <a:pt x="29533" y="129527"/>
                      <a:pt x="27611" y="129811"/>
                      <a:pt x="25595" y="129811"/>
                    </a:cubicBezTo>
                    <a:cubicBezTo>
                      <a:pt x="23390" y="129811"/>
                      <a:pt x="21072" y="129472"/>
                      <a:pt x="18866" y="129472"/>
                    </a:cubicBezTo>
                    <a:cubicBezTo>
                      <a:pt x="18410" y="129472"/>
                      <a:pt x="17958" y="129486"/>
                      <a:pt x="17513" y="129521"/>
                    </a:cubicBezTo>
                    <a:cubicBezTo>
                      <a:pt x="5398" y="130241"/>
                      <a:pt x="0" y="146674"/>
                      <a:pt x="5278" y="157709"/>
                    </a:cubicBezTo>
                    <a:cubicBezTo>
                      <a:pt x="10556" y="168625"/>
                      <a:pt x="22071" y="174742"/>
                      <a:pt x="32866" y="180140"/>
                    </a:cubicBezTo>
                    <a:lnTo>
                      <a:pt x="32866" y="180260"/>
                    </a:lnTo>
                    <a:cubicBezTo>
                      <a:pt x="36944" y="182179"/>
                      <a:pt x="40783" y="184458"/>
                      <a:pt x="44621" y="186737"/>
                    </a:cubicBezTo>
                    <a:cubicBezTo>
                      <a:pt x="51818" y="189616"/>
                      <a:pt x="59375" y="191415"/>
                      <a:pt x="67171" y="191895"/>
                    </a:cubicBezTo>
                    <a:cubicBezTo>
                      <a:pt x="67881" y="191930"/>
                      <a:pt x="68594" y="191948"/>
                      <a:pt x="69309" y="191948"/>
                    </a:cubicBezTo>
                    <a:cubicBezTo>
                      <a:pt x="83091" y="191948"/>
                      <a:pt x="97568" y="185367"/>
                      <a:pt x="103156" y="172823"/>
                    </a:cubicBezTo>
                    <a:cubicBezTo>
                      <a:pt x="108913" y="159748"/>
                      <a:pt x="100037" y="141036"/>
                      <a:pt x="85643" y="140797"/>
                    </a:cubicBezTo>
                    <a:cubicBezTo>
                      <a:pt x="91881" y="136358"/>
                      <a:pt x="97758" y="130841"/>
                      <a:pt x="100757" y="123884"/>
                    </a:cubicBezTo>
                    <a:cubicBezTo>
                      <a:pt x="103876" y="116807"/>
                      <a:pt x="103516" y="107811"/>
                      <a:pt x="98358" y="102293"/>
                    </a:cubicBezTo>
                    <a:cubicBezTo>
                      <a:pt x="95714" y="99403"/>
                      <a:pt x="91683" y="97837"/>
                      <a:pt x="87768" y="97837"/>
                    </a:cubicBezTo>
                    <a:cubicBezTo>
                      <a:pt x="84046" y="97837"/>
                      <a:pt x="80428" y="99253"/>
                      <a:pt x="78207" y="102293"/>
                    </a:cubicBezTo>
                    <a:cubicBezTo>
                      <a:pt x="76407" y="104812"/>
                      <a:pt x="75328" y="108171"/>
                      <a:pt x="72449" y="109250"/>
                    </a:cubicBezTo>
                    <a:cubicBezTo>
                      <a:pt x="71899" y="109477"/>
                      <a:pt x="71347" y="109581"/>
                      <a:pt x="70804" y="109581"/>
                    </a:cubicBezTo>
                    <a:cubicBezTo>
                      <a:pt x="67323" y="109581"/>
                      <a:pt x="64237" y="105293"/>
                      <a:pt x="64653" y="101453"/>
                    </a:cubicBezTo>
                    <a:cubicBezTo>
                      <a:pt x="65132" y="97015"/>
                      <a:pt x="68491" y="93537"/>
                      <a:pt x="71370" y="90298"/>
                    </a:cubicBezTo>
                    <a:cubicBezTo>
                      <a:pt x="74368" y="86940"/>
                      <a:pt x="77247" y="82861"/>
                      <a:pt x="76647" y="78423"/>
                    </a:cubicBezTo>
                    <a:cubicBezTo>
                      <a:pt x="75208" y="69067"/>
                      <a:pt x="61894" y="68827"/>
                      <a:pt x="53977" y="63790"/>
                    </a:cubicBezTo>
                    <a:cubicBezTo>
                      <a:pt x="46420" y="58992"/>
                      <a:pt x="44021" y="49276"/>
                      <a:pt x="43542" y="40400"/>
                    </a:cubicBezTo>
                    <a:cubicBezTo>
                      <a:pt x="43182" y="31523"/>
                      <a:pt x="44141" y="22407"/>
                      <a:pt x="41383" y="13891"/>
                    </a:cubicBezTo>
                    <a:cubicBezTo>
                      <a:pt x="38877" y="6582"/>
                      <a:pt x="32008" y="0"/>
                      <a:pt x="24574" y="0"/>
                    </a:cubicBezTo>
                    <a:close/>
                  </a:path>
                </a:pathLst>
              </a:custGeom>
              <a:solidFill>
                <a:srgbClr val="588E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67;p60">
                <a:extLst>
                  <a:ext uri="{FF2B5EF4-FFF2-40B4-BE49-F238E27FC236}">
                    <a16:creationId xmlns:a16="http://schemas.microsoft.com/office/drawing/2014/main" id="{81720A0C-56E8-2007-5F05-F9DB29C236B4}"/>
                  </a:ext>
                </a:extLst>
              </p:cNvPr>
              <p:cNvSpPr/>
              <p:nvPr/>
            </p:nvSpPr>
            <p:spPr>
              <a:xfrm>
                <a:off x="3046825" y="1080750"/>
                <a:ext cx="1391425" cy="4345150"/>
              </a:xfrm>
              <a:custGeom>
                <a:avLst/>
                <a:gdLst/>
                <a:ahLst/>
                <a:cxnLst/>
                <a:rect l="l" t="t" r="r" b="b"/>
                <a:pathLst>
                  <a:path w="55657" h="17380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479" y="6958"/>
                      <a:pt x="6837" y="13915"/>
                      <a:pt x="10076" y="20992"/>
                    </a:cubicBezTo>
                    <a:cubicBezTo>
                      <a:pt x="13194" y="27949"/>
                      <a:pt x="16073" y="35145"/>
                      <a:pt x="18832" y="42342"/>
                    </a:cubicBezTo>
                    <a:cubicBezTo>
                      <a:pt x="24230" y="56856"/>
                      <a:pt x="28668" y="71610"/>
                      <a:pt x="32146" y="86603"/>
                    </a:cubicBezTo>
                    <a:lnTo>
                      <a:pt x="33346" y="92241"/>
                    </a:lnTo>
                    <a:lnTo>
                      <a:pt x="34545" y="97998"/>
                    </a:lnTo>
                    <a:cubicBezTo>
                      <a:pt x="35385" y="101717"/>
                      <a:pt x="35985" y="105555"/>
                      <a:pt x="36584" y="109394"/>
                    </a:cubicBezTo>
                    <a:cubicBezTo>
                      <a:pt x="37184" y="113112"/>
                      <a:pt x="37784" y="116950"/>
                      <a:pt x="38264" y="120789"/>
                    </a:cubicBezTo>
                    <a:cubicBezTo>
                      <a:pt x="38624" y="124627"/>
                      <a:pt x="39103" y="128465"/>
                      <a:pt x="39463" y="132304"/>
                    </a:cubicBezTo>
                    <a:cubicBezTo>
                      <a:pt x="40183" y="139980"/>
                      <a:pt x="40543" y="147897"/>
                      <a:pt x="42582" y="155334"/>
                    </a:cubicBezTo>
                    <a:cubicBezTo>
                      <a:pt x="43421" y="159172"/>
                      <a:pt x="44981" y="162771"/>
                      <a:pt x="47020" y="166129"/>
                    </a:cubicBezTo>
                    <a:cubicBezTo>
                      <a:pt x="49179" y="169488"/>
                      <a:pt x="52178" y="172127"/>
                      <a:pt x="55656" y="173806"/>
                    </a:cubicBezTo>
                    <a:cubicBezTo>
                      <a:pt x="52298" y="171887"/>
                      <a:pt x="49539" y="169128"/>
                      <a:pt x="47500" y="165769"/>
                    </a:cubicBezTo>
                    <a:cubicBezTo>
                      <a:pt x="45581" y="162531"/>
                      <a:pt x="44261" y="158932"/>
                      <a:pt x="43541" y="155094"/>
                    </a:cubicBezTo>
                    <a:cubicBezTo>
                      <a:pt x="41862" y="147657"/>
                      <a:pt x="41742" y="139860"/>
                      <a:pt x="41142" y="132184"/>
                    </a:cubicBezTo>
                    <a:cubicBezTo>
                      <a:pt x="39943" y="116710"/>
                      <a:pt x="37664" y="101237"/>
                      <a:pt x="34185" y="86124"/>
                    </a:cubicBezTo>
                    <a:cubicBezTo>
                      <a:pt x="33466" y="82285"/>
                      <a:pt x="32506" y="78567"/>
                      <a:pt x="31427" y="74848"/>
                    </a:cubicBezTo>
                    <a:cubicBezTo>
                      <a:pt x="30347" y="71130"/>
                      <a:pt x="29388" y="67412"/>
                      <a:pt x="28188" y="63693"/>
                    </a:cubicBezTo>
                    <a:lnTo>
                      <a:pt x="26389" y="58056"/>
                    </a:lnTo>
                    <a:cubicBezTo>
                      <a:pt x="25789" y="56256"/>
                      <a:pt x="25069" y="54457"/>
                      <a:pt x="24470" y="52658"/>
                    </a:cubicBezTo>
                    <a:cubicBezTo>
                      <a:pt x="23270" y="48940"/>
                      <a:pt x="21831" y="45341"/>
                      <a:pt x="20391" y="41743"/>
                    </a:cubicBezTo>
                    <a:cubicBezTo>
                      <a:pt x="17513" y="34546"/>
                      <a:pt x="14394" y="27349"/>
                      <a:pt x="11035" y="20392"/>
                    </a:cubicBezTo>
                    <a:cubicBezTo>
                      <a:pt x="7677" y="13555"/>
                      <a:pt x="3839" y="6718"/>
                      <a:pt x="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468;p60">
                <a:extLst>
                  <a:ext uri="{FF2B5EF4-FFF2-40B4-BE49-F238E27FC236}">
                    <a16:creationId xmlns:a16="http://schemas.microsoft.com/office/drawing/2014/main" id="{8587902A-F841-C78A-544C-C41855D6FB71}"/>
                  </a:ext>
                </a:extLst>
              </p:cNvPr>
              <p:cNvSpPr/>
              <p:nvPr/>
            </p:nvSpPr>
            <p:spPr>
              <a:xfrm>
                <a:off x="3688550" y="2046325"/>
                <a:ext cx="122950" cy="602775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24111" extrusionOk="0">
                    <a:moveTo>
                      <a:pt x="2039" y="1"/>
                    </a:moveTo>
                    <a:lnTo>
                      <a:pt x="2039" y="1"/>
                    </a:lnTo>
                    <a:cubicBezTo>
                      <a:pt x="4438" y="7798"/>
                      <a:pt x="3719" y="16194"/>
                      <a:pt x="0" y="23511"/>
                    </a:cubicBezTo>
                    <a:lnTo>
                      <a:pt x="1320" y="24111"/>
                    </a:lnTo>
                    <a:cubicBezTo>
                      <a:pt x="4678" y="16434"/>
                      <a:pt x="4918" y="7798"/>
                      <a:pt x="203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469;p60">
                <a:extLst>
                  <a:ext uri="{FF2B5EF4-FFF2-40B4-BE49-F238E27FC236}">
                    <a16:creationId xmlns:a16="http://schemas.microsoft.com/office/drawing/2014/main" id="{5B2D191E-740C-B929-56D9-257640E283C2}"/>
                  </a:ext>
                </a:extLst>
              </p:cNvPr>
              <p:cNvSpPr/>
              <p:nvPr/>
            </p:nvSpPr>
            <p:spPr>
              <a:xfrm>
                <a:off x="3235725" y="882825"/>
                <a:ext cx="131975" cy="761700"/>
              </a:xfrm>
              <a:custGeom>
                <a:avLst/>
                <a:gdLst/>
                <a:ahLst/>
                <a:cxnLst/>
                <a:rect l="l" t="t" r="r" b="b"/>
                <a:pathLst>
                  <a:path w="5279" h="3046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479" y="9717"/>
                      <a:pt x="4679" y="20032"/>
                      <a:pt x="3479" y="30348"/>
                    </a:cubicBezTo>
                    <a:lnTo>
                      <a:pt x="4319" y="30468"/>
                    </a:lnTo>
                    <a:cubicBezTo>
                      <a:pt x="5279" y="20032"/>
                      <a:pt x="3719" y="9717"/>
                      <a:pt x="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470;p60">
                <a:extLst>
                  <a:ext uri="{FF2B5EF4-FFF2-40B4-BE49-F238E27FC236}">
                    <a16:creationId xmlns:a16="http://schemas.microsoft.com/office/drawing/2014/main" id="{B395500C-A429-EA5D-D3EA-A5EC407E9EE2}"/>
                  </a:ext>
                </a:extLst>
              </p:cNvPr>
              <p:cNvSpPr/>
              <p:nvPr/>
            </p:nvSpPr>
            <p:spPr>
              <a:xfrm>
                <a:off x="2941875" y="1431600"/>
                <a:ext cx="473800" cy="428850"/>
              </a:xfrm>
              <a:custGeom>
                <a:avLst/>
                <a:gdLst/>
                <a:ahLst/>
                <a:cxnLst/>
                <a:rect l="l" t="t" r="r" b="b"/>
                <a:pathLst>
                  <a:path w="18952" h="17154" extrusionOk="0">
                    <a:moveTo>
                      <a:pt x="0" y="0"/>
                    </a:moveTo>
                    <a:cubicBezTo>
                      <a:pt x="3718" y="7917"/>
                      <a:pt x="10435" y="14154"/>
                      <a:pt x="18712" y="17153"/>
                    </a:cubicBezTo>
                    <a:lnTo>
                      <a:pt x="18952" y="16433"/>
                    </a:lnTo>
                    <a:cubicBezTo>
                      <a:pt x="10675" y="13675"/>
                      <a:pt x="3838" y="7797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471;p60">
                <a:extLst>
                  <a:ext uri="{FF2B5EF4-FFF2-40B4-BE49-F238E27FC236}">
                    <a16:creationId xmlns:a16="http://schemas.microsoft.com/office/drawing/2014/main" id="{E7731069-17B3-1EBF-BF2C-66148C83173D}"/>
                  </a:ext>
                </a:extLst>
              </p:cNvPr>
              <p:cNvSpPr/>
              <p:nvPr/>
            </p:nvSpPr>
            <p:spPr>
              <a:xfrm>
                <a:off x="3268725" y="2730050"/>
                <a:ext cx="563775" cy="392850"/>
              </a:xfrm>
              <a:custGeom>
                <a:avLst/>
                <a:gdLst/>
                <a:ahLst/>
                <a:cxnLst/>
                <a:rect l="l" t="t" r="r" b="b"/>
                <a:pathLst>
                  <a:path w="22551" h="1571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678" y="8397"/>
                      <a:pt x="12835" y="14274"/>
                      <a:pt x="22311" y="15713"/>
                    </a:cubicBezTo>
                    <a:lnTo>
                      <a:pt x="22551" y="14274"/>
                    </a:lnTo>
                    <a:cubicBezTo>
                      <a:pt x="13195" y="13195"/>
                      <a:pt x="4918" y="7917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472;p60">
                <a:extLst>
                  <a:ext uri="{FF2B5EF4-FFF2-40B4-BE49-F238E27FC236}">
                    <a16:creationId xmlns:a16="http://schemas.microsoft.com/office/drawing/2014/main" id="{EC60F08B-8D43-7D7C-5E09-D47FD09F27CF}"/>
                  </a:ext>
                </a:extLst>
              </p:cNvPr>
              <p:cNvSpPr/>
              <p:nvPr/>
            </p:nvSpPr>
            <p:spPr>
              <a:xfrm>
                <a:off x="2872900" y="3867900"/>
                <a:ext cx="1238475" cy="742350"/>
              </a:xfrm>
              <a:custGeom>
                <a:avLst/>
                <a:gdLst/>
                <a:ahLst/>
                <a:cxnLst/>
                <a:rect l="l" t="t" r="r" b="b"/>
                <a:pathLst>
                  <a:path w="49539" h="29694" extrusionOk="0">
                    <a:moveTo>
                      <a:pt x="13104" y="0"/>
                    </a:moveTo>
                    <a:cubicBezTo>
                      <a:pt x="8682" y="0"/>
                      <a:pt x="4245" y="779"/>
                      <a:pt x="0" y="2346"/>
                    </a:cubicBezTo>
                    <a:cubicBezTo>
                      <a:pt x="3852" y="1062"/>
                      <a:pt x="7827" y="426"/>
                      <a:pt x="11778" y="426"/>
                    </a:cubicBezTo>
                    <a:cubicBezTo>
                      <a:pt x="18159" y="426"/>
                      <a:pt x="24476" y="2084"/>
                      <a:pt x="30107" y="5344"/>
                    </a:cubicBezTo>
                    <a:cubicBezTo>
                      <a:pt x="39103" y="10622"/>
                      <a:pt x="45341" y="19498"/>
                      <a:pt x="47260" y="29694"/>
                    </a:cubicBezTo>
                    <a:lnTo>
                      <a:pt x="49539" y="29214"/>
                    </a:lnTo>
                    <a:cubicBezTo>
                      <a:pt x="47020" y="18659"/>
                      <a:pt x="40183" y="9662"/>
                      <a:pt x="30707" y="4385"/>
                    </a:cubicBezTo>
                    <a:cubicBezTo>
                      <a:pt x="25223" y="1469"/>
                      <a:pt x="19178" y="0"/>
                      <a:pt x="1310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473;p60">
                <a:extLst>
                  <a:ext uri="{FF2B5EF4-FFF2-40B4-BE49-F238E27FC236}">
                    <a16:creationId xmlns:a16="http://schemas.microsoft.com/office/drawing/2014/main" id="{5C6C4494-5EA0-F64D-3C8A-F766C9361B42}"/>
                  </a:ext>
                </a:extLst>
              </p:cNvPr>
              <p:cNvSpPr/>
              <p:nvPr/>
            </p:nvSpPr>
            <p:spPr>
              <a:xfrm>
                <a:off x="3172775" y="3938525"/>
                <a:ext cx="362850" cy="275900"/>
              </a:xfrm>
              <a:custGeom>
                <a:avLst/>
                <a:gdLst/>
                <a:ahLst/>
                <a:cxnLst/>
                <a:rect l="l" t="t" r="r" b="b"/>
                <a:pathLst>
                  <a:path w="14514" h="11036" extrusionOk="0">
                    <a:moveTo>
                      <a:pt x="14514" y="0"/>
                    </a:moveTo>
                    <a:cubicBezTo>
                      <a:pt x="8037" y="720"/>
                      <a:pt x="2399" y="4918"/>
                      <a:pt x="0" y="11036"/>
                    </a:cubicBezTo>
                    <a:cubicBezTo>
                      <a:pt x="2639" y="5158"/>
                      <a:pt x="8156" y="1200"/>
                      <a:pt x="14514" y="720"/>
                    </a:cubicBezTo>
                    <a:lnTo>
                      <a:pt x="1451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474;p60">
                <a:extLst>
                  <a:ext uri="{FF2B5EF4-FFF2-40B4-BE49-F238E27FC236}">
                    <a16:creationId xmlns:a16="http://schemas.microsoft.com/office/drawing/2014/main" id="{D51B33EF-E1A4-AB6A-12E2-587DF533E5AB}"/>
                  </a:ext>
                </a:extLst>
              </p:cNvPr>
              <p:cNvSpPr/>
              <p:nvPr/>
            </p:nvSpPr>
            <p:spPr>
              <a:xfrm>
                <a:off x="3496625" y="3644650"/>
                <a:ext cx="251925" cy="410850"/>
              </a:xfrm>
              <a:custGeom>
                <a:avLst/>
                <a:gdLst/>
                <a:ahLst/>
                <a:cxnLst/>
                <a:rect l="l" t="t" r="r" b="b"/>
                <a:pathLst>
                  <a:path w="10077" h="1643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158" y="3959"/>
                      <a:pt x="8277" y="9956"/>
                      <a:pt x="8517" y="16433"/>
                    </a:cubicBezTo>
                    <a:lnTo>
                      <a:pt x="10076" y="16313"/>
                    </a:lnTo>
                    <a:cubicBezTo>
                      <a:pt x="9236" y="9596"/>
                      <a:pt x="5638" y="3719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475;p60">
                <a:extLst>
                  <a:ext uri="{FF2B5EF4-FFF2-40B4-BE49-F238E27FC236}">
                    <a16:creationId xmlns:a16="http://schemas.microsoft.com/office/drawing/2014/main" id="{C76FF8E3-0335-C65E-F838-128EB7388913}"/>
                  </a:ext>
                </a:extLst>
              </p:cNvPr>
              <p:cNvSpPr/>
              <p:nvPr/>
            </p:nvSpPr>
            <p:spPr>
              <a:xfrm>
                <a:off x="3406650" y="2628075"/>
                <a:ext cx="143975" cy="374875"/>
              </a:xfrm>
              <a:custGeom>
                <a:avLst/>
                <a:gdLst/>
                <a:ahLst/>
                <a:cxnLst/>
                <a:rect l="l" t="t" r="r" b="b"/>
                <a:pathLst>
                  <a:path w="5759" h="149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479" y="4199"/>
                      <a:pt x="5159" y="9597"/>
                      <a:pt x="5039" y="14995"/>
                    </a:cubicBezTo>
                    <a:lnTo>
                      <a:pt x="5758" y="14995"/>
                    </a:lnTo>
                    <a:cubicBezTo>
                      <a:pt x="5758" y="9477"/>
                      <a:pt x="3719" y="4199"/>
                      <a:pt x="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476;p60">
                <a:extLst>
                  <a:ext uri="{FF2B5EF4-FFF2-40B4-BE49-F238E27FC236}">
                    <a16:creationId xmlns:a16="http://schemas.microsoft.com/office/drawing/2014/main" id="{668F2D73-66D2-EED8-918D-97CBF5C91CE6}"/>
                  </a:ext>
                </a:extLst>
              </p:cNvPr>
              <p:cNvSpPr/>
              <p:nvPr/>
            </p:nvSpPr>
            <p:spPr>
              <a:xfrm>
                <a:off x="4015400" y="3359775"/>
                <a:ext cx="446825" cy="593775"/>
              </a:xfrm>
              <a:custGeom>
                <a:avLst/>
                <a:gdLst/>
                <a:ahLst/>
                <a:cxnLst/>
                <a:rect l="l" t="t" r="r" b="b"/>
                <a:pathLst>
                  <a:path w="17873" h="23751" extrusionOk="0">
                    <a:moveTo>
                      <a:pt x="17873" y="0"/>
                    </a:moveTo>
                    <a:cubicBezTo>
                      <a:pt x="16193" y="10076"/>
                      <a:pt x="9476" y="18592"/>
                      <a:pt x="0" y="22431"/>
                    </a:cubicBezTo>
                    <a:lnTo>
                      <a:pt x="600" y="23750"/>
                    </a:lnTo>
                    <a:cubicBezTo>
                      <a:pt x="10196" y="19432"/>
                      <a:pt x="16673" y="10436"/>
                      <a:pt x="1787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2560;p60">
              <a:extLst>
                <a:ext uri="{FF2B5EF4-FFF2-40B4-BE49-F238E27FC236}">
                  <a16:creationId xmlns:a16="http://schemas.microsoft.com/office/drawing/2014/main" id="{67F5311B-337E-773E-D985-E60F53DCC4D7}"/>
                </a:ext>
              </a:extLst>
            </p:cNvPr>
            <p:cNvGrpSpPr/>
            <p:nvPr/>
          </p:nvGrpSpPr>
          <p:grpSpPr>
            <a:xfrm rot="13831652" flipV="1">
              <a:off x="63" y="205"/>
              <a:ext cx="2861" cy="2595"/>
              <a:chOff x="508050" y="242250"/>
              <a:chExt cx="6512250" cy="5147800"/>
            </a:xfrm>
            <a:solidFill>
              <a:srgbClr val="F99F1B"/>
            </a:solidFill>
          </p:grpSpPr>
          <p:sp>
            <p:nvSpPr>
              <p:cNvPr id="16" name="Google Shape;2561;p60">
                <a:extLst>
                  <a:ext uri="{FF2B5EF4-FFF2-40B4-BE49-F238E27FC236}">
                    <a16:creationId xmlns:a16="http://schemas.microsoft.com/office/drawing/2014/main" id="{B6B5BD6B-8ED5-197D-DC32-A06B53182292}"/>
                  </a:ext>
                </a:extLst>
              </p:cNvPr>
              <p:cNvSpPr/>
              <p:nvPr/>
            </p:nvSpPr>
            <p:spPr>
              <a:xfrm>
                <a:off x="508050" y="242250"/>
                <a:ext cx="6512250" cy="5147800"/>
              </a:xfrm>
              <a:custGeom>
                <a:avLst/>
                <a:gdLst/>
                <a:ahLst/>
                <a:cxnLst/>
                <a:rect l="l" t="t" r="r" b="b"/>
                <a:pathLst>
                  <a:path w="260490" h="205912" extrusionOk="0">
                    <a:moveTo>
                      <a:pt x="192120" y="0"/>
                    </a:moveTo>
                    <a:cubicBezTo>
                      <a:pt x="185268" y="0"/>
                      <a:pt x="178662" y="685"/>
                      <a:pt x="172695" y="2150"/>
                    </a:cubicBezTo>
                    <a:cubicBezTo>
                      <a:pt x="150698" y="7746"/>
                      <a:pt x="131403" y="21639"/>
                      <a:pt x="119054" y="40742"/>
                    </a:cubicBezTo>
                    <a:cubicBezTo>
                      <a:pt x="127586" y="36582"/>
                      <a:pt x="136945" y="34486"/>
                      <a:pt x="146314" y="34486"/>
                    </a:cubicBezTo>
                    <a:cubicBezTo>
                      <a:pt x="153894" y="34486"/>
                      <a:pt x="161481" y="35858"/>
                      <a:pt x="168643" y="38619"/>
                    </a:cubicBezTo>
                    <a:cubicBezTo>
                      <a:pt x="131210" y="41128"/>
                      <a:pt x="97828" y="63125"/>
                      <a:pt x="80848" y="96506"/>
                    </a:cubicBezTo>
                    <a:cubicBezTo>
                      <a:pt x="94190" y="89501"/>
                      <a:pt x="108974" y="85812"/>
                      <a:pt x="124078" y="85812"/>
                    </a:cubicBezTo>
                    <a:cubicBezTo>
                      <a:pt x="126449" y="85812"/>
                      <a:pt x="128827" y="85903"/>
                      <a:pt x="131210" y="86086"/>
                    </a:cubicBezTo>
                    <a:cubicBezTo>
                      <a:pt x="108790" y="128808"/>
                      <a:pt x="61336" y="156670"/>
                      <a:pt x="13377" y="156670"/>
                    </a:cubicBezTo>
                    <a:cubicBezTo>
                      <a:pt x="8916" y="156670"/>
                      <a:pt x="4450" y="156429"/>
                      <a:pt x="0" y="155936"/>
                    </a:cubicBezTo>
                    <a:lnTo>
                      <a:pt x="0" y="155936"/>
                    </a:lnTo>
                    <a:cubicBezTo>
                      <a:pt x="12928" y="173881"/>
                      <a:pt x="32802" y="185458"/>
                      <a:pt x="54799" y="188160"/>
                    </a:cubicBezTo>
                    <a:cubicBezTo>
                      <a:pt x="57551" y="188447"/>
                      <a:pt x="60300" y="188589"/>
                      <a:pt x="63036" y="188589"/>
                    </a:cubicBezTo>
                    <a:cubicBezTo>
                      <a:pt x="82362" y="188589"/>
                      <a:pt x="101044" y="181517"/>
                      <a:pt x="115580" y="168671"/>
                    </a:cubicBezTo>
                    <a:lnTo>
                      <a:pt x="115580" y="168671"/>
                    </a:lnTo>
                    <a:cubicBezTo>
                      <a:pt x="113265" y="184494"/>
                      <a:pt x="102845" y="198194"/>
                      <a:pt x="87988" y="204368"/>
                    </a:cubicBezTo>
                    <a:cubicBezTo>
                      <a:pt x="92621" y="205079"/>
                      <a:pt x="97250" y="205427"/>
                      <a:pt x="101842" y="205427"/>
                    </a:cubicBezTo>
                    <a:cubicBezTo>
                      <a:pt x="130906" y="205427"/>
                      <a:pt x="158453" y="191482"/>
                      <a:pt x="175782" y="167321"/>
                    </a:cubicBezTo>
                    <a:cubicBezTo>
                      <a:pt x="181185" y="179477"/>
                      <a:pt x="181764" y="193370"/>
                      <a:pt x="177133" y="205912"/>
                    </a:cubicBezTo>
                    <a:cubicBezTo>
                      <a:pt x="222478" y="179284"/>
                      <a:pt x="252386" y="132975"/>
                      <a:pt x="258174" y="80876"/>
                    </a:cubicBezTo>
                    <a:cubicBezTo>
                      <a:pt x="260490" y="57529"/>
                      <a:pt x="257210" y="32637"/>
                      <a:pt x="245246" y="12763"/>
                    </a:cubicBezTo>
                    <a:lnTo>
                      <a:pt x="245053" y="12956"/>
                    </a:lnTo>
                    <a:cubicBezTo>
                      <a:pt x="230711" y="4941"/>
                      <a:pt x="210528" y="0"/>
                      <a:pt x="192120" y="0"/>
                    </a:cubicBezTo>
                    <a:close/>
                  </a:path>
                </a:pathLst>
              </a:custGeom>
              <a:solidFill>
                <a:srgbClr val="C9402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562;p60">
                <a:extLst>
                  <a:ext uri="{FF2B5EF4-FFF2-40B4-BE49-F238E27FC236}">
                    <a16:creationId xmlns:a16="http://schemas.microsoft.com/office/drawing/2014/main" id="{7ECC9D11-BA94-18EE-0A28-D959E4B669DD}"/>
                  </a:ext>
                </a:extLst>
              </p:cNvPr>
              <p:cNvSpPr/>
              <p:nvPr/>
            </p:nvSpPr>
            <p:spPr>
              <a:xfrm>
                <a:off x="1911800" y="1497150"/>
                <a:ext cx="4520000" cy="2852150"/>
              </a:xfrm>
              <a:custGeom>
                <a:avLst/>
                <a:gdLst/>
                <a:ahLst/>
                <a:cxnLst/>
                <a:rect l="l" t="t" r="r" b="b"/>
                <a:pathLst>
                  <a:path w="180800" h="114086" extrusionOk="0">
                    <a:moveTo>
                      <a:pt x="166906" y="0"/>
                    </a:moveTo>
                    <a:cubicBezTo>
                      <a:pt x="162083" y="0"/>
                      <a:pt x="157452" y="579"/>
                      <a:pt x="152821" y="1737"/>
                    </a:cubicBezTo>
                    <a:cubicBezTo>
                      <a:pt x="143559" y="4245"/>
                      <a:pt x="134876" y="8298"/>
                      <a:pt x="127158" y="13700"/>
                    </a:cubicBezTo>
                    <a:cubicBezTo>
                      <a:pt x="123106" y="16402"/>
                      <a:pt x="119439" y="19489"/>
                      <a:pt x="115966" y="22576"/>
                    </a:cubicBezTo>
                    <a:cubicBezTo>
                      <a:pt x="112300" y="25857"/>
                      <a:pt x="109020" y="29330"/>
                      <a:pt x="105933" y="32803"/>
                    </a:cubicBezTo>
                    <a:cubicBezTo>
                      <a:pt x="99758" y="39942"/>
                      <a:pt x="93969" y="47275"/>
                      <a:pt x="88374" y="54800"/>
                    </a:cubicBezTo>
                    <a:cubicBezTo>
                      <a:pt x="82778" y="62518"/>
                      <a:pt x="77182" y="69850"/>
                      <a:pt x="71201" y="76990"/>
                    </a:cubicBezTo>
                    <a:cubicBezTo>
                      <a:pt x="68306" y="80656"/>
                      <a:pt x="65219" y="84129"/>
                      <a:pt x="61939" y="87409"/>
                    </a:cubicBezTo>
                    <a:cubicBezTo>
                      <a:pt x="58658" y="90497"/>
                      <a:pt x="55185" y="93584"/>
                      <a:pt x="51519" y="96478"/>
                    </a:cubicBezTo>
                    <a:cubicBezTo>
                      <a:pt x="44187" y="102267"/>
                      <a:pt x="36083" y="106898"/>
                      <a:pt x="27400" y="109985"/>
                    </a:cubicBezTo>
                    <a:cubicBezTo>
                      <a:pt x="22962" y="111529"/>
                      <a:pt x="18524" y="112494"/>
                      <a:pt x="13893" y="113073"/>
                    </a:cubicBezTo>
                    <a:cubicBezTo>
                      <a:pt x="11953" y="113315"/>
                      <a:pt x="9980" y="113422"/>
                      <a:pt x="8015" y="113422"/>
                    </a:cubicBezTo>
                    <a:cubicBezTo>
                      <a:pt x="5289" y="113422"/>
                      <a:pt x="2579" y="113216"/>
                      <a:pt x="0" y="112880"/>
                    </a:cubicBezTo>
                    <a:lnTo>
                      <a:pt x="0" y="112880"/>
                    </a:lnTo>
                    <a:cubicBezTo>
                      <a:pt x="3698" y="113684"/>
                      <a:pt x="7665" y="114086"/>
                      <a:pt x="11564" y="114086"/>
                    </a:cubicBezTo>
                    <a:cubicBezTo>
                      <a:pt x="12344" y="114086"/>
                      <a:pt x="13121" y="114070"/>
                      <a:pt x="13893" y="114037"/>
                    </a:cubicBezTo>
                    <a:cubicBezTo>
                      <a:pt x="18717" y="113844"/>
                      <a:pt x="23348" y="113073"/>
                      <a:pt x="27979" y="111722"/>
                    </a:cubicBezTo>
                    <a:cubicBezTo>
                      <a:pt x="37047" y="108828"/>
                      <a:pt x="45538" y="104390"/>
                      <a:pt x="53256" y="98794"/>
                    </a:cubicBezTo>
                    <a:cubicBezTo>
                      <a:pt x="57115" y="95900"/>
                      <a:pt x="60781" y="92812"/>
                      <a:pt x="64254" y="89725"/>
                    </a:cubicBezTo>
                    <a:cubicBezTo>
                      <a:pt x="67534" y="86252"/>
                      <a:pt x="70815" y="82779"/>
                      <a:pt x="73902" y="79305"/>
                    </a:cubicBezTo>
                    <a:cubicBezTo>
                      <a:pt x="80077" y="71973"/>
                      <a:pt x="85479" y="64448"/>
                      <a:pt x="91075" y="56922"/>
                    </a:cubicBezTo>
                    <a:cubicBezTo>
                      <a:pt x="96671" y="49397"/>
                      <a:pt x="102266" y="41872"/>
                      <a:pt x="108441" y="34925"/>
                    </a:cubicBezTo>
                    <a:cubicBezTo>
                      <a:pt x="111528" y="31452"/>
                      <a:pt x="114616" y="27979"/>
                      <a:pt x="118089" y="24892"/>
                    </a:cubicBezTo>
                    <a:cubicBezTo>
                      <a:pt x="121369" y="21612"/>
                      <a:pt x="124842" y="18717"/>
                      <a:pt x="128701" y="16016"/>
                    </a:cubicBezTo>
                    <a:cubicBezTo>
                      <a:pt x="136034" y="10420"/>
                      <a:pt x="144331" y="6175"/>
                      <a:pt x="153207" y="3474"/>
                    </a:cubicBezTo>
                    <a:cubicBezTo>
                      <a:pt x="157645" y="2123"/>
                      <a:pt x="162276" y="1351"/>
                      <a:pt x="166906" y="965"/>
                    </a:cubicBezTo>
                    <a:cubicBezTo>
                      <a:pt x="167678" y="933"/>
                      <a:pt x="168450" y="917"/>
                      <a:pt x="169222" y="917"/>
                    </a:cubicBezTo>
                    <a:cubicBezTo>
                      <a:pt x="173081" y="917"/>
                      <a:pt x="176940" y="1319"/>
                      <a:pt x="180799" y="2123"/>
                    </a:cubicBezTo>
                    <a:cubicBezTo>
                      <a:pt x="176168" y="772"/>
                      <a:pt x="171537" y="0"/>
                      <a:pt x="16690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2563;p60">
                <a:extLst>
                  <a:ext uri="{FF2B5EF4-FFF2-40B4-BE49-F238E27FC236}">
                    <a16:creationId xmlns:a16="http://schemas.microsoft.com/office/drawing/2014/main" id="{CD17B299-2EE5-ACED-95D8-C2FE33555E9F}"/>
                  </a:ext>
                </a:extLst>
              </p:cNvPr>
              <p:cNvSpPr/>
              <p:nvPr/>
            </p:nvSpPr>
            <p:spPr>
              <a:xfrm>
                <a:off x="5110025" y="1511625"/>
                <a:ext cx="892450" cy="2325150"/>
              </a:xfrm>
              <a:custGeom>
                <a:avLst/>
                <a:gdLst/>
                <a:ahLst/>
                <a:cxnLst/>
                <a:rect l="l" t="t" r="r" b="b"/>
                <a:pathLst>
                  <a:path w="35698" h="93006" extrusionOk="0">
                    <a:moveTo>
                      <a:pt x="35697" y="0"/>
                    </a:moveTo>
                    <a:cubicBezTo>
                      <a:pt x="31066" y="193"/>
                      <a:pt x="26628" y="1737"/>
                      <a:pt x="23155" y="4824"/>
                    </a:cubicBezTo>
                    <a:cubicBezTo>
                      <a:pt x="19875" y="7912"/>
                      <a:pt x="17174" y="11771"/>
                      <a:pt x="15437" y="16016"/>
                    </a:cubicBezTo>
                    <a:cubicBezTo>
                      <a:pt x="13700" y="20261"/>
                      <a:pt x="12350" y="24506"/>
                      <a:pt x="11578" y="29137"/>
                    </a:cubicBezTo>
                    <a:cubicBezTo>
                      <a:pt x="10806" y="33382"/>
                      <a:pt x="10420" y="38013"/>
                      <a:pt x="10227" y="42451"/>
                    </a:cubicBezTo>
                    <a:cubicBezTo>
                      <a:pt x="9648" y="51327"/>
                      <a:pt x="9841" y="60010"/>
                      <a:pt x="8683" y="68693"/>
                    </a:cubicBezTo>
                    <a:cubicBezTo>
                      <a:pt x="7912" y="77376"/>
                      <a:pt x="5017" y="85673"/>
                      <a:pt x="0" y="93005"/>
                    </a:cubicBezTo>
                    <a:cubicBezTo>
                      <a:pt x="6175" y="86252"/>
                      <a:pt x="10227" y="77954"/>
                      <a:pt x="11578" y="69079"/>
                    </a:cubicBezTo>
                    <a:cubicBezTo>
                      <a:pt x="12929" y="60203"/>
                      <a:pt x="13507" y="51327"/>
                      <a:pt x="13700" y="42451"/>
                    </a:cubicBezTo>
                    <a:cubicBezTo>
                      <a:pt x="13893" y="33961"/>
                      <a:pt x="15437" y="25471"/>
                      <a:pt x="18331" y="17173"/>
                    </a:cubicBezTo>
                    <a:cubicBezTo>
                      <a:pt x="19489" y="13121"/>
                      <a:pt x="21612" y="9455"/>
                      <a:pt x="24506" y="6175"/>
                    </a:cubicBezTo>
                    <a:cubicBezTo>
                      <a:pt x="25857" y="4631"/>
                      <a:pt x="27593" y="3281"/>
                      <a:pt x="29523" y="2316"/>
                    </a:cubicBezTo>
                    <a:cubicBezTo>
                      <a:pt x="31452" y="1351"/>
                      <a:pt x="33575" y="579"/>
                      <a:pt x="3569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2564;p60">
                <a:extLst>
                  <a:ext uri="{FF2B5EF4-FFF2-40B4-BE49-F238E27FC236}">
                    <a16:creationId xmlns:a16="http://schemas.microsoft.com/office/drawing/2014/main" id="{0AFBC3BC-DC66-42CB-3E9E-A279802238B1}"/>
                  </a:ext>
                </a:extLst>
              </p:cNvPr>
              <p:cNvSpPr/>
              <p:nvPr/>
            </p:nvSpPr>
            <p:spPr>
              <a:xfrm>
                <a:off x="3884750" y="1723875"/>
                <a:ext cx="1389300" cy="3159675"/>
              </a:xfrm>
              <a:custGeom>
                <a:avLst/>
                <a:gdLst/>
                <a:ahLst/>
                <a:cxnLst/>
                <a:rect l="l" t="t" r="r" b="b"/>
                <a:pathLst>
                  <a:path w="55572" h="126387" extrusionOk="0">
                    <a:moveTo>
                      <a:pt x="55572" y="0"/>
                    </a:moveTo>
                    <a:lnTo>
                      <a:pt x="55572" y="0"/>
                    </a:lnTo>
                    <a:cubicBezTo>
                      <a:pt x="50362" y="2895"/>
                      <a:pt x="45731" y="6947"/>
                      <a:pt x="42065" y="11964"/>
                    </a:cubicBezTo>
                    <a:cubicBezTo>
                      <a:pt x="38592" y="16981"/>
                      <a:pt x="35698" y="22576"/>
                      <a:pt x="33768" y="28365"/>
                    </a:cubicBezTo>
                    <a:cubicBezTo>
                      <a:pt x="29716" y="40135"/>
                      <a:pt x="28944" y="52484"/>
                      <a:pt x="27979" y="64448"/>
                    </a:cubicBezTo>
                    <a:cubicBezTo>
                      <a:pt x="27015" y="76411"/>
                      <a:pt x="26050" y="88374"/>
                      <a:pt x="21998" y="99373"/>
                    </a:cubicBezTo>
                    <a:cubicBezTo>
                      <a:pt x="19875" y="104968"/>
                      <a:pt x="17174" y="110178"/>
                      <a:pt x="13508" y="115002"/>
                    </a:cubicBezTo>
                    <a:cubicBezTo>
                      <a:pt x="9842" y="119826"/>
                      <a:pt x="5211" y="123685"/>
                      <a:pt x="1" y="126386"/>
                    </a:cubicBezTo>
                    <a:cubicBezTo>
                      <a:pt x="2702" y="125229"/>
                      <a:pt x="5404" y="123878"/>
                      <a:pt x="8105" y="122141"/>
                    </a:cubicBezTo>
                    <a:cubicBezTo>
                      <a:pt x="10420" y="120405"/>
                      <a:pt x="12736" y="118282"/>
                      <a:pt x="14858" y="116160"/>
                    </a:cubicBezTo>
                    <a:cubicBezTo>
                      <a:pt x="18910" y="111529"/>
                      <a:pt x="22191" y="106126"/>
                      <a:pt x="24506" y="100530"/>
                    </a:cubicBezTo>
                    <a:cubicBezTo>
                      <a:pt x="29330" y="89146"/>
                      <a:pt x="30681" y="76797"/>
                      <a:pt x="31646" y="64641"/>
                    </a:cubicBezTo>
                    <a:cubicBezTo>
                      <a:pt x="32417" y="52677"/>
                      <a:pt x="32996" y="40714"/>
                      <a:pt x="36469" y="29137"/>
                    </a:cubicBezTo>
                    <a:cubicBezTo>
                      <a:pt x="38013" y="23541"/>
                      <a:pt x="40521" y="17945"/>
                      <a:pt x="43609" y="12928"/>
                    </a:cubicBezTo>
                    <a:cubicBezTo>
                      <a:pt x="46696" y="7719"/>
                      <a:pt x="50748" y="3281"/>
                      <a:pt x="5557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565;p60">
                <a:extLst>
                  <a:ext uri="{FF2B5EF4-FFF2-40B4-BE49-F238E27FC236}">
                    <a16:creationId xmlns:a16="http://schemas.microsoft.com/office/drawing/2014/main" id="{F8F67C05-D772-1EB6-F468-59BDE2DD12CE}"/>
                  </a:ext>
                </a:extLst>
              </p:cNvPr>
              <p:cNvSpPr/>
              <p:nvPr/>
            </p:nvSpPr>
            <p:spPr>
              <a:xfrm>
                <a:off x="1911800" y="4020050"/>
                <a:ext cx="1220450" cy="654575"/>
              </a:xfrm>
              <a:custGeom>
                <a:avLst/>
                <a:gdLst/>
                <a:ahLst/>
                <a:cxnLst/>
                <a:rect l="l" t="t" r="r" b="b"/>
                <a:pathLst>
                  <a:path w="48818" h="26183" extrusionOk="0">
                    <a:moveTo>
                      <a:pt x="48818" y="0"/>
                    </a:moveTo>
                    <a:lnTo>
                      <a:pt x="48818" y="0"/>
                    </a:lnTo>
                    <a:cubicBezTo>
                      <a:pt x="45538" y="3474"/>
                      <a:pt x="42064" y="6561"/>
                      <a:pt x="38205" y="9455"/>
                    </a:cubicBezTo>
                    <a:cubicBezTo>
                      <a:pt x="30873" y="15244"/>
                      <a:pt x="22576" y="19489"/>
                      <a:pt x="13700" y="22576"/>
                    </a:cubicBezTo>
                    <a:cubicBezTo>
                      <a:pt x="9262" y="23927"/>
                      <a:pt x="4631" y="25085"/>
                      <a:pt x="0" y="25856"/>
                    </a:cubicBezTo>
                    <a:cubicBezTo>
                      <a:pt x="1809" y="26074"/>
                      <a:pt x="3618" y="26182"/>
                      <a:pt x="5427" y="26182"/>
                    </a:cubicBezTo>
                    <a:cubicBezTo>
                      <a:pt x="8442" y="26182"/>
                      <a:pt x="11457" y="25881"/>
                      <a:pt x="14472" y="25278"/>
                    </a:cubicBezTo>
                    <a:cubicBezTo>
                      <a:pt x="24119" y="23155"/>
                      <a:pt x="32995" y="18524"/>
                      <a:pt x="40135" y="11771"/>
                    </a:cubicBezTo>
                    <a:cubicBezTo>
                      <a:pt x="43608" y="8297"/>
                      <a:pt x="46502" y="4438"/>
                      <a:pt x="4881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566;p60">
                <a:extLst>
                  <a:ext uri="{FF2B5EF4-FFF2-40B4-BE49-F238E27FC236}">
                    <a16:creationId xmlns:a16="http://schemas.microsoft.com/office/drawing/2014/main" id="{D7D36483-7498-070F-E615-5F6A7707178E}"/>
                  </a:ext>
                </a:extLst>
              </p:cNvPr>
              <p:cNvSpPr/>
              <p:nvPr/>
            </p:nvSpPr>
            <p:spPr>
              <a:xfrm>
                <a:off x="3744875" y="1603950"/>
                <a:ext cx="1630500" cy="240550"/>
              </a:xfrm>
              <a:custGeom>
                <a:avLst/>
                <a:gdLst/>
                <a:ahLst/>
                <a:cxnLst/>
                <a:rect l="l" t="t" r="r" b="b"/>
                <a:pathLst>
                  <a:path w="65220" h="9622" extrusionOk="0">
                    <a:moveTo>
                      <a:pt x="40615" y="1"/>
                    </a:moveTo>
                    <a:cubicBezTo>
                      <a:pt x="32122" y="1"/>
                      <a:pt x="23767" y="1122"/>
                      <a:pt x="15630" y="3447"/>
                    </a:cubicBezTo>
                    <a:cubicBezTo>
                      <a:pt x="10227" y="4990"/>
                      <a:pt x="5017" y="7113"/>
                      <a:pt x="0" y="9621"/>
                    </a:cubicBezTo>
                    <a:cubicBezTo>
                      <a:pt x="5403" y="8464"/>
                      <a:pt x="10806" y="7113"/>
                      <a:pt x="16208" y="6148"/>
                    </a:cubicBezTo>
                    <a:cubicBezTo>
                      <a:pt x="21611" y="5183"/>
                      <a:pt x="27014" y="4411"/>
                      <a:pt x="32417" y="4026"/>
                    </a:cubicBezTo>
                    <a:cubicBezTo>
                      <a:pt x="37819" y="3447"/>
                      <a:pt x="43222" y="3254"/>
                      <a:pt x="48818" y="3254"/>
                    </a:cubicBezTo>
                    <a:cubicBezTo>
                      <a:pt x="54221" y="3254"/>
                      <a:pt x="59816" y="3447"/>
                      <a:pt x="65219" y="3833"/>
                    </a:cubicBezTo>
                    <a:cubicBezTo>
                      <a:pt x="60009" y="2096"/>
                      <a:pt x="54414" y="938"/>
                      <a:pt x="49011" y="359"/>
                    </a:cubicBezTo>
                    <a:cubicBezTo>
                      <a:pt x="46199" y="121"/>
                      <a:pt x="43400" y="1"/>
                      <a:pt x="4061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567;p60">
                <a:extLst>
                  <a:ext uri="{FF2B5EF4-FFF2-40B4-BE49-F238E27FC236}">
                    <a16:creationId xmlns:a16="http://schemas.microsoft.com/office/drawing/2014/main" id="{3F1C9274-E813-4770-5E68-282B08878DA2}"/>
                  </a:ext>
                </a:extLst>
              </p:cNvPr>
              <p:cNvSpPr/>
              <p:nvPr/>
            </p:nvSpPr>
            <p:spPr>
              <a:xfrm>
                <a:off x="3556725" y="3267525"/>
                <a:ext cx="361825" cy="868325"/>
              </a:xfrm>
              <a:custGeom>
                <a:avLst/>
                <a:gdLst/>
                <a:ahLst/>
                <a:cxnLst/>
                <a:rect l="l" t="t" r="r" b="b"/>
                <a:pathLst>
                  <a:path w="14473" h="34733" extrusionOk="0">
                    <a:moveTo>
                      <a:pt x="14473" y="0"/>
                    </a:moveTo>
                    <a:lnTo>
                      <a:pt x="10806" y="193"/>
                    </a:lnTo>
                    <a:cubicBezTo>
                      <a:pt x="11964" y="12735"/>
                      <a:pt x="8105" y="25277"/>
                      <a:pt x="1" y="34732"/>
                    </a:cubicBezTo>
                    <a:cubicBezTo>
                      <a:pt x="9456" y="25663"/>
                      <a:pt x="14473" y="13121"/>
                      <a:pt x="1447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1" name="Google Shape;21;p2">
            <a:extLst>
              <a:ext uri="{FF2B5EF4-FFF2-40B4-BE49-F238E27FC236}">
                <a16:creationId xmlns:a16="http://schemas.microsoft.com/office/drawing/2014/main" id="{4254381B-FA0A-3E15-62E8-904C6BECF3CF}"/>
              </a:ext>
            </a:extLst>
          </p:cNvPr>
          <p:cNvPicPr preferRelativeResize="0"/>
          <p:nvPr userDrawn="1"/>
        </p:nvPicPr>
        <p:blipFill rotWithShape="1">
          <a:blip r:embed="rId19">
            <a:alphaModFix/>
          </a:blip>
          <a:srcRect l="12422" t="10820" r="12422" b="10828"/>
          <a:stretch/>
        </p:blipFill>
        <p:spPr>
          <a:xfrm>
            <a:off x="-322176" y="7860032"/>
            <a:ext cx="2303376" cy="26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4;p2">
            <a:extLst>
              <a:ext uri="{FF2B5EF4-FFF2-40B4-BE49-F238E27FC236}">
                <a16:creationId xmlns:a16="http://schemas.microsoft.com/office/drawing/2014/main" id="{FF836443-6B36-9A4E-C9A8-B51522A28A02}"/>
              </a:ext>
            </a:extLst>
          </p:cNvPr>
          <p:cNvPicPr preferRelativeResize="0"/>
          <p:nvPr userDrawn="1"/>
        </p:nvPicPr>
        <p:blipFill rotWithShape="1">
          <a:blip r:embed="rId20">
            <a:alphaModFix/>
          </a:blip>
          <a:srcRect l="14225" t="14955" r="14218" b="14962"/>
          <a:stretch/>
        </p:blipFill>
        <p:spPr>
          <a:xfrm rot="8825567">
            <a:off x="15995024" y="175180"/>
            <a:ext cx="2992944" cy="31768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" name="组合 6">
            <a:extLst>
              <a:ext uri="{FF2B5EF4-FFF2-40B4-BE49-F238E27FC236}">
                <a16:creationId xmlns:a16="http://schemas.microsoft.com/office/drawing/2014/main" id="{5B06A689-4B4E-AF9E-929D-BED3FE316408}"/>
              </a:ext>
            </a:extLst>
          </p:cNvPr>
          <p:cNvGrpSpPr/>
          <p:nvPr userDrawn="1"/>
        </p:nvGrpSpPr>
        <p:grpSpPr>
          <a:xfrm flipH="1" flipV="1">
            <a:off x="14551745" y="8709620"/>
            <a:ext cx="3736256" cy="1585104"/>
            <a:chOff x="196" y="-1340"/>
            <a:chExt cx="9528" cy="4706"/>
          </a:xfrm>
        </p:grpSpPr>
        <p:grpSp>
          <p:nvGrpSpPr>
            <p:cNvPr id="64" name="Google Shape;2511;p60">
              <a:extLst>
                <a:ext uri="{FF2B5EF4-FFF2-40B4-BE49-F238E27FC236}">
                  <a16:creationId xmlns:a16="http://schemas.microsoft.com/office/drawing/2014/main" id="{825D6FBE-2D40-BD43-2383-BDFF19DDA968}"/>
                </a:ext>
              </a:extLst>
            </p:cNvPr>
            <p:cNvGrpSpPr/>
            <p:nvPr/>
          </p:nvGrpSpPr>
          <p:grpSpPr>
            <a:xfrm rot="8119191">
              <a:off x="7796" y="-799"/>
              <a:ext cx="1928" cy="3662"/>
              <a:chOff x="2392800" y="238125"/>
              <a:chExt cx="2677175" cy="5084850"/>
            </a:xfrm>
            <a:solidFill>
              <a:srgbClr val="C94025"/>
            </a:solidFill>
          </p:grpSpPr>
          <p:sp>
            <p:nvSpPr>
              <p:cNvPr id="102" name="Google Shape;2512;p60">
                <a:extLst>
                  <a:ext uri="{FF2B5EF4-FFF2-40B4-BE49-F238E27FC236}">
                    <a16:creationId xmlns:a16="http://schemas.microsoft.com/office/drawing/2014/main" id="{A24BDB59-C385-FEF2-9782-356B43BAEC1B}"/>
                  </a:ext>
                </a:extLst>
              </p:cNvPr>
              <p:cNvSpPr/>
              <p:nvPr/>
            </p:nvSpPr>
            <p:spPr>
              <a:xfrm>
                <a:off x="2526350" y="690275"/>
                <a:ext cx="1198100" cy="4632700"/>
              </a:xfrm>
              <a:custGeom>
                <a:avLst/>
                <a:gdLst/>
                <a:ahLst/>
                <a:cxnLst/>
                <a:rect l="l" t="t" r="r" b="b"/>
                <a:pathLst>
                  <a:path w="47924" h="185308" extrusionOk="0">
                    <a:moveTo>
                      <a:pt x="35055" y="1"/>
                    </a:moveTo>
                    <a:cubicBezTo>
                      <a:pt x="33546" y="1"/>
                      <a:pt x="31869" y="1290"/>
                      <a:pt x="32203" y="3183"/>
                    </a:cubicBezTo>
                    <a:cubicBezTo>
                      <a:pt x="42560" y="64402"/>
                      <a:pt x="31648" y="127286"/>
                      <a:pt x="1131" y="181292"/>
                    </a:cubicBezTo>
                    <a:cubicBezTo>
                      <a:pt x="0" y="183428"/>
                      <a:pt x="1772" y="185308"/>
                      <a:pt x="3546" y="185308"/>
                    </a:cubicBezTo>
                    <a:cubicBezTo>
                      <a:pt x="4384" y="185308"/>
                      <a:pt x="5221" y="184889"/>
                      <a:pt x="5755" y="183881"/>
                    </a:cubicBezTo>
                    <a:lnTo>
                      <a:pt x="5570" y="183881"/>
                    </a:lnTo>
                    <a:cubicBezTo>
                      <a:pt x="36642" y="128581"/>
                      <a:pt x="47924" y="64402"/>
                      <a:pt x="37197" y="1889"/>
                    </a:cubicBezTo>
                    <a:cubicBezTo>
                      <a:pt x="36976" y="564"/>
                      <a:pt x="36052" y="1"/>
                      <a:pt x="3505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2513;p60">
                <a:extLst>
                  <a:ext uri="{FF2B5EF4-FFF2-40B4-BE49-F238E27FC236}">
                    <a16:creationId xmlns:a16="http://schemas.microsoft.com/office/drawing/2014/main" id="{6FD782C2-4B91-F7C4-1811-63E00B01232F}"/>
                  </a:ext>
                </a:extLst>
              </p:cNvPr>
              <p:cNvSpPr/>
              <p:nvPr/>
            </p:nvSpPr>
            <p:spPr>
              <a:xfrm>
                <a:off x="3430500" y="641425"/>
                <a:ext cx="899675" cy="1623425"/>
              </a:xfrm>
              <a:custGeom>
                <a:avLst/>
                <a:gdLst/>
                <a:ahLst/>
                <a:cxnLst/>
                <a:rect l="l" t="t" r="r" b="b"/>
                <a:pathLst>
                  <a:path w="35987" h="64937" extrusionOk="0">
                    <a:moveTo>
                      <a:pt x="24544" y="0"/>
                    </a:moveTo>
                    <a:cubicBezTo>
                      <a:pt x="22975" y="0"/>
                      <a:pt x="21451" y="1220"/>
                      <a:pt x="22115" y="3103"/>
                    </a:cubicBezTo>
                    <a:cubicBezTo>
                      <a:pt x="30068" y="25112"/>
                      <a:pt x="22300" y="47676"/>
                      <a:pt x="2325" y="60068"/>
                    </a:cubicBezTo>
                    <a:cubicBezTo>
                      <a:pt x="0" y="61463"/>
                      <a:pt x="1442" y="64936"/>
                      <a:pt x="3712" y="64936"/>
                    </a:cubicBezTo>
                    <a:cubicBezTo>
                      <a:pt x="4151" y="64936"/>
                      <a:pt x="4620" y="64806"/>
                      <a:pt x="5100" y="64507"/>
                    </a:cubicBezTo>
                    <a:cubicBezTo>
                      <a:pt x="26554" y="51745"/>
                      <a:pt x="35987" y="25297"/>
                      <a:pt x="27109" y="1808"/>
                    </a:cubicBezTo>
                    <a:cubicBezTo>
                      <a:pt x="26664" y="547"/>
                      <a:pt x="25594" y="0"/>
                      <a:pt x="2454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2514;p60">
                <a:extLst>
                  <a:ext uri="{FF2B5EF4-FFF2-40B4-BE49-F238E27FC236}">
                    <a16:creationId xmlns:a16="http://schemas.microsoft.com/office/drawing/2014/main" id="{B6069870-CAA0-941E-9CC4-08CACC502782}"/>
                  </a:ext>
                </a:extLst>
              </p:cNvPr>
              <p:cNvSpPr/>
              <p:nvPr/>
            </p:nvSpPr>
            <p:spPr>
              <a:xfrm>
                <a:off x="2800700" y="860025"/>
                <a:ext cx="748350" cy="784950"/>
              </a:xfrm>
              <a:custGeom>
                <a:avLst/>
                <a:gdLst/>
                <a:ahLst/>
                <a:cxnLst/>
                <a:rect l="l" t="t" r="r" b="b"/>
                <a:pathLst>
                  <a:path w="29934" h="31398" extrusionOk="0">
                    <a:moveTo>
                      <a:pt x="3119" y="0"/>
                    </a:moveTo>
                    <a:cubicBezTo>
                      <a:pt x="1627" y="0"/>
                      <a:pt x="0" y="1260"/>
                      <a:pt x="330" y="3237"/>
                    </a:cubicBezTo>
                    <a:cubicBezTo>
                      <a:pt x="2364" y="16923"/>
                      <a:pt x="12351" y="28020"/>
                      <a:pt x="25853" y="31349"/>
                    </a:cubicBezTo>
                    <a:cubicBezTo>
                      <a:pt x="26036" y="31382"/>
                      <a:pt x="26213" y="31397"/>
                      <a:pt x="26382" y="31397"/>
                    </a:cubicBezTo>
                    <a:cubicBezTo>
                      <a:pt x="29113" y="31397"/>
                      <a:pt x="29934" y="27400"/>
                      <a:pt x="27148" y="26356"/>
                    </a:cubicBezTo>
                    <a:cubicBezTo>
                      <a:pt x="15496" y="23581"/>
                      <a:pt x="6803" y="13779"/>
                      <a:pt x="5323" y="1942"/>
                    </a:cubicBezTo>
                    <a:cubicBezTo>
                      <a:pt x="5098" y="590"/>
                      <a:pt x="4140" y="0"/>
                      <a:pt x="311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2515;p60">
                <a:extLst>
                  <a:ext uri="{FF2B5EF4-FFF2-40B4-BE49-F238E27FC236}">
                    <a16:creationId xmlns:a16="http://schemas.microsoft.com/office/drawing/2014/main" id="{37A88F60-60A6-F815-3D95-418F591DBFCF}"/>
                  </a:ext>
                </a:extLst>
              </p:cNvPr>
              <p:cNvSpPr/>
              <p:nvPr/>
            </p:nvSpPr>
            <p:spPr>
              <a:xfrm>
                <a:off x="2693325" y="2072800"/>
                <a:ext cx="794550" cy="973850"/>
              </a:xfrm>
              <a:custGeom>
                <a:avLst/>
                <a:gdLst/>
                <a:ahLst/>
                <a:cxnLst/>
                <a:rect l="l" t="t" r="r" b="b"/>
                <a:pathLst>
                  <a:path w="31782" h="38954" extrusionOk="0">
                    <a:moveTo>
                      <a:pt x="5207" y="0"/>
                    </a:moveTo>
                    <a:cubicBezTo>
                      <a:pt x="4201" y="0"/>
                      <a:pt x="3292" y="564"/>
                      <a:pt x="3145" y="1888"/>
                    </a:cubicBezTo>
                    <a:cubicBezTo>
                      <a:pt x="1" y="18719"/>
                      <a:pt x="10728" y="34995"/>
                      <a:pt x="27374" y="38879"/>
                    </a:cubicBezTo>
                    <a:cubicBezTo>
                      <a:pt x="27602" y="38929"/>
                      <a:pt x="27821" y="38953"/>
                      <a:pt x="28029" y="38953"/>
                    </a:cubicBezTo>
                    <a:cubicBezTo>
                      <a:pt x="30859" y="38953"/>
                      <a:pt x="31782" y="34574"/>
                      <a:pt x="28853" y="33885"/>
                    </a:cubicBezTo>
                    <a:cubicBezTo>
                      <a:pt x="14797" y="30926"/>
                      <a:pt x="5734" y="17424"/>
                      <a:pt x="8139" y="3183"/>
                    </a:cubicBezTo>
                    <a:cubicBezTo>
                      <a:pt x="8473" y="1290"/>
                      <a:pt x="6728" y="0"/>
                      <a:pt x="520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2516;p60">
                <a:extLst>
                  <a:ext uri="{FF2B5EF4-FFF2-40B4-BE49-F238E27FC236}">
                    <a16:creationId xmlns:a16="http://schemas.microsoft.com/office/drawing/2014/main" id="{E410E4BA-8E76-C673-A104-489E30B99854}"/>
                  </a:ext>
                </a:extLst>
              </p:cNvPr>
              <p:cNvSpPr/>
              <p:nvPr/>
            </p:nvSpPr>
            <p:spPr>
              <a:xfrm>
                <a:off x="3312950" y="2922525"/>
                <a:ext cx="678175" cy="501525"/>
              </a:xfrm>
              <a:custGeom>
                <a:avLst/>
                <a:gdLst/>
                <a:ahLst/>
                <a:cxnLst/>
                <a:rect l="l" t="t" r="r" b="b"/>
                <a:pathLst>
                  <a:path w="27127" h="20061" extrusionOk="0">
                    <a:moveTo>
                      <a:pt x="23918" y="1"/>
                    </a:moveTo>
                    <a:cubicBezTo>
                      <a:pt x="22901" y="1"/>
                      <a:pt x="21884" y="525"/>
                      <a:pt x="21454" y="1745"/>
                    </a:cubicBezTo>
                    <a:cubicBezTo>
                      <a:pt x="18309" y="9143"/>
                      <a:pt x="11281" y="14322"/>
                      <a:pt x="3328" y="14692"/>
                    </a:cubicBezTo>
                    <a:cubicBezTo>
                      <a:pt x="56" y="14874"/>
                      <a:pt x="0" y="20060"/>
                      <a:pt x="3162" y="20060"/>
                    </a:cubicBezTo>
                    <a:cubicBezTo>
                      <a:pt x="3217" y="20060"/>
                      <a:pt x="3272" y="20059"/>
                      <a:pt x="3328" y="20056"/>
                    </a:cubicBezTo>
                    <a:cubicBezTo>
                      <a:pt x="13686" y="19316"/>
                      <a:pt x="22748" y="12842"/>
                      <a:pt x="26447" y="3225"/>
                    </a:cubicBezTo>
                    <a:cubicBezTo>
                      <a:pt x="27126" y="1301"/>
                      <a:pt x="25521" y="1"/>
                      <a:pt x="2391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2517;p60">
                <a:extLst>
                  <a:ext uri="{FF2B5EF4-FFF2-40B4-BE49-F238E27FC236}">
                    <a16:creationId xmlns:a16="http://schemas.microsoft.com/office/drawing/2014/main" id="{47658198-FBDE-50EF-32BC-36E1F0A7768B}"/>
                  </a:ext>
                </a:extLst>
              </p:cNvPr>
              <p:cNvSpPr/>
              <p:nvPr/>
            </p:nvSpPr>
            <p:spPr>
              <a:xfrm>
                <a:off x="3873475" y="1658950"/>
                <a:ext cx="932725" cy="289200"/>
              </a:xfrm>
              <a:custGeom>
                <a:avLst/>
                <a:gdLst/>
                <a:ahLst/>
                <a:cxnLst/>
                <a:rect l="l" t="t" r="r" b="b"/>
                <a:pathLst>
                  <a:path w="37309" h="11568" extrusionOk="0">
                    <a:moveTo>
                      <a:pt x="33358" y="1"/>
                    </a:moveTo>
                    <a:cubicBezTo>
                      <a:pt x="32765" y="1"/>
                      <a:pt x="32148" y="203"/>
                      <a:pt x="31584" y="687"/>
                    </a:cubicBezTo>
                    <a:cubicBezTo>
                      <a:pt x="27163" y="4428"/>
                      <a:pt x="21491" y="6362"/>
                      <a:pt x="15761" y="6362"/>
                    </a:cubicBezTo>
                    <a:cubicBezTo>
                      <a:pt x="12142" y="6362"/>
                      <a:pt x="8501" y="5591"/>
                      <a:pt x="5136" y="4016"/>
                    </a:cubicBezTo>
                    <a:cubicBezTo>
                      <a:pt x="4723" y="3809"/>
                      <a:pt x="4317" y="3718"/>
                      <a:pt x="3932" y="3718"/>
                    </a:cubicBezTo>
                    <a:cubicBezTo>
                      <a:pt x="1562" y="3718"/>
                      <a:pt x="1" y="7182"/>
                      <a:pt x="2547" y="8455"/>
                    </a:cubicBezTo>
                    <a:cubicBezTo>
                      <a:pt x="6726" y="10544"/>
                      <a:pt x="11241" y="11567"/>
                      <a:pt x="15733" y="11567"/>
                    </a:cubicBezTo>
                    <a:cubicBezTo>
                      <a:pt x="22771" y="11567"/>
                      <a:pt x="29751" y="9056"/>
                      <a:pt x="35283" y="4201"/>
                    </a:cubicBezTo>
                    <a:cubicBezTo>
                      <a:pt x="37308" y="2610"/>
                      <a:pt x="35487" y="1"/>
                      <a:pt x="3335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2518;p60">
                <a:extLst>
                  <a:ext uri="{FF2B5EF4-FFF2-40B4-BE49-F238E27FC236}">
                    <a16:creationId xmlns:a16="http://schemas.microsoft.com/office/drawing/2014/main" id="{EB3AA3BE-4CCF-2ABA-BE28-5D78B151AFBF}"/>
                  </a:ext>
                </a:extLst>
              </p:cNvPr>
              <p:cNvSpPr/>
              <p:nvPr/>
            </p:nvSpPr>
            <p:spPr>
              <a:xfrm>
                <a:off x="2392800" y="358325"/>
                <a:ext cx="647350" cy="651975"/>
              </a:xfrm>
              <a:custGeom>
                <a:avLst/>
                <a:gdLst/>
                <a:ahLst/>
                <a:cxnLst/>
                <a:rect l="l" t="t" r="r" b="b"/>
                <a:pathLst>
                  <a:path w="25894" h="26079" extrusionOk="0">
                    <a:moveTo>
                      <a:pt x="12947" y="1"/>
                    </a:moveTo>
                    <a:cubicBezTo>
                      <a:pt x="5733" y="1"/>
                      <a:pt x="0" y="5919"/>
                      <a:pt x="0" y="12947"/>
                    </a:cubicBezTo>
                    <a:cubicBezTo>
                      <a:pt x="0" y="20160"/>
                      <a:pt x="5733" y="26079"/>
                      <a:pt x="12947" y="26079"/>
                    </a:cubicBezTo>
                    <a:cubicBezTo>
                      <a:pt x="20160" y="26079"/>
                      <a:pt x="25893" y="20160"/>
                      <a:pt x="25893" y="12947"/>
                    </a:cubicBezTo>
                    <a:cubicBezTo>
                      <a:pt x="25893" y="5919"/>
                      <a:pt x="20160" y="1"/>
                      <a:pt x="1294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2519;p60">
                <a:extLst>
                  <a:ext uri="{FF2B5EF4-FFF2-40B4-BE49-F238E27FC236}">
                    <a16:creationId xmlns:a16="http://schemas.microsoft.com/office/drawing/2014/main" id="{A3D23687-6FFC-C1AB-F693-0B7F9A96D100}"/>
                  </a:ext>
                </a:extLst>
              </p:cNvPr>
              <p:cNvSpPr/>
              <p:nvPr/>
            </p:nvSpPr>
            <p:spPr>
              <a:xfrm>
                <a:off x="3826150" y="238125"/>
                <a:ext cx="688975" cy="684325"/>
              </a:xfrm>
              <a:custGeom>
                <a:avLst/>
                <a:gdLst/>
                <a:ahLst/>
                <a:cxnLst/>
                <a:rect l="l" t="t" r="r" b="b"/>
                <a:pathLst>
                  <a:path w="27559" h="27373" extrusionOk="0">
                    <a:moveTo>
                      <a:pt x="13872" y="0"/>
                    </a:moveTo>
                    <a:cubicBezTo>
                      <a:pt x="6289" y="0"/>
                      <a:pt x="1" y="6103"/>
                      <a:pt x="1" y="13686"/>
                    </a:cubicBezTo>
                    <a:cubicBezTo>
                      <a:pt x="1" y="21269"/>
                      <a:pt x="6289" y="27373"/>
                      <a:pt x="13872" y="27373"/>
                    </a:cubicBezTo>
                    <a:cubicBezTo>
                      <a:pt x="21270" y="27373"/>
                      <a:pt x="27559" y="21269"/>
                      <a:pt x="27559" y="13686"/>
                    </a:cubicBezTo>
                    <a:cubicBezTo>
                      <a:pt x="27559" y="6103"/>
                      <a:pt x="21270" y="0"/>
                      <a:pt x="138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2520;p60">
                <a:extLst>
                  <a:ext uri="{FF2B5EF4-FFF2-40B4-BE49-F238E27FC236}">
                    <a16:creationId xmlns:a16="http://schemas.microsoft.com/office/drawing/2014/main" id="{C62CB652-B018-7150-B55E-34D0C2487580}"/>
                  </a:ext>
                </a:extLst>
              </p:cNvPr>
              <p:cNvSpPr/>
              <p:nvPr/>
            </p:nvSpPr>
            <p:spPr>
              <a:xfrm>
                <a:off x="4630700" y="1444925"/>
                <a:ext cx="439275" cy="439275"/>
              </a:xfrm>
              <a:custGeom>
                <a:avLst/>
                <a:gdLst/>
                <a:ahLst/>
                <a:cxnLst/>
                <a:rect l="l" t="t" r="r" b="b"/>
                <a:pathLst>
                  <a:path w="17571" h="17571" extrusionOk="0">
                    <a:moveTo>
                      <a:pt x="8693" y="0"/>
                    </a:moveTo>
                    <a:cubicBezTo>
                      <a:pt x="3884" y="0"/>
                      <a:pt x="0" y="3884"/>
                      <a:pt x="0" y="8878"/>
                    </a:cubicBezTo>
                    <a:cubicBezTo>
                      <a:pt x="0" y="13687"/>
                      <a:pt x="3884" y="17571"/>
                      <a:pt x="8693" y="17571"/>
                    </a:cubicBezTo>
                    <a:cubicBezTo>
                      <a:pt x="13502" y="17571"/>
                      <a:pt x="17571" y="13687"/>
                      <a:pt x="17571" y="8878"/>
                    </a:cubicBezTo>
                    <a:cubicBezTo>
                      <a:pt x="17571" y="3884"/>
                      <a:pt x="13502" y="0"/>
                      <a:pt x="869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2521;p60">
                <a:extLst>
                  <a:ext uri="{FF2B5EF4-FFF2-40B4-BE49-F238E27FC236}">
                    <a16:creationId xmlns:a16="http://schemas.microsoft.com/office/drawing/2014/main" id="{E64AFD23-379F-E3ED-5D50-FA64D7DB5AC8}"/>
                  </a:ext>
                </a:extLst>
              </p:cNvPr>
              <p:cNvSpPr/>
              <p:nvPr/>
            </p:nvSpPr>
            <p:spPr>
              <a:xfrm>
                <a:off x="3826150" y="2730325"/>
                <a:ext cx="406925" cy="406925"/>
              </a:xfrm>
              <a:custGeom>
                <a:avLst/>
                <a:gdLst/>
                <a:ahLst/>
                <a:cxnLst/>
                <a:rect l="l" t="t" r="r" b="b"/>
                <a:pathLst>
                  <a:path w="16277" h="16277" extrusionOk="0">
                    <a:moveTo>
                      <a:pt x="8139" y="1"/>
                    </a:moveTo>
                    <a:cubicBezTo>
                      <a:pt x="3700" y="1"/>
                      <a:pt x="1" y="3700"/>
                      <a:pt x="1" y="8139"/>
                    </a:cubicBezTo>
                    <a:cubicBezTo>
                      <a:pt x="1" y="12578"/>
                      <a:pt x="3700" y="16277"/>
                      <a:pt x="8139" y="16277"/>
                    </a:cubicBezTo>
                    <a:cubicBezTo>
                      <a:pt x="12578" y="16277"/>
                      <a:pt x="16277" y="12578"/>
                      <a:pt x="16277" y="8139"/>
                    </a:cubicBezTo>
                    <a:cubicBezTo>
                      <a:pt x="16277" y="3700"/>
                      <a:pt x="12578" y="1"/>
                      <a:pt x="813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2522;p60">
                <a:extLst>
                  <a:ext uri="{FF2B5EF4-FFF2-40B4-BE49-F238E27FC236}">
                    <a16:creationId xmlns:a16="http://schemas.microsoft.com/office/drawing/2014/main" id="{8348B0CB-A27D-DA2E-A76B-9C0FC39782E7}"/>
                  </a:ext>
                </a:extLst>
              </p:cNvPr>
              <p:cNvSpPr/>
              <p:nvPr/>
            </p:nvSpPr>
            <p:spPr>
              <a:xfrm>
                <a:off x="2508375" y="1666875"/>
                <a:ext cx="596500" cy="601100"/>
              </a:xfrm>
              <a:custGeom>
                <a:avLst/>
                <a:gdLst/>
                <a:ahLst/>
                <a:cxnLst/>
                <a:rect l="l" t="t" r="r" b="b"/>
                <a:pathLst>
                  <a:path w="23860" h="24044" extrusionOk="0">
                    <a:moveTo>
                      <a:pt x="11838" y="0"/>
                    </a:moveTo>
                    <a:cubicBezTo>
                      <a:pt x="5364" y="0"/>
                      <a:pt x="1" y="5364"/>
                      <a:pt x="1" y="12022"/>
                    </a:cubicBezTo>
                    <a:cubicBezTo>
                      <a:pt x="1" y="18680"/>
                      <a:pt x="5364" y="24044"/>
                      <a:pt x="11838" y="24044"/>
                    </a:cubicBezTo>
                    <a:cubicBezTo>
                      <a:pt x="18496" y="24044"/>
                      <a:pt x="23859" y="18680"/>
                      <a:pt x="23859" y="12022"/>
                    </a:cubicBezTo>
                    <a:cubicBezTo>
                      <a:pt x="23859" y="5364"/>
                      <a:pt x="18496" y="0"/>
                      <a:pt x="1183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5" name="Google Shape;2448;p60">
              <a:extLst>
                <a:ext uri="{FF2B5EF4-FFF2-40B4-BE49-F238E27FC236}">
                  <a16:creationId xmlns:a16="http://schemas.microsoft.com/office/drawing/2014/main" id="{18DBF928-F60C-BF1C-D59D-DE63AF5B88C0}"/>
                </a:ext>
              </a:extLst>
            </p:cNvPr>
            <p:cNvGrpSpPr/>
            <p:nvPr/>
          </p:nvGrpSpPr>
          <p:grpSpPr>
            <a:xfrm rot="15582417" flipH="1" flipV="1">
              <a:off x="2408" y="-577"/>
              <a:ext cx="3934" cy="3850"/>
              <a:chOff x="1124025" y="238125"/>
              <a:chExt cx="5272075" cy="5173200"/>
            </a:xfrm>
            <a:solidFill>
              <a:srgbClr val="FFEABC"/>
            </a:solidFill>
          </p:grpSpPr>
          <p:sp>
            <p:nvSpPr>
              <p:cNvPr id="86" name="Google Shape;2449;p60">
                <a:extLst>
                  <a:ext uri="{FF2B5EF4-FFF2-40B4-BE49-F238E27FC236}">
                    <a16:creationId xmlns:a16="http://schemas.microsoft.com/office/drawing/2014/main" id="{F4F336E9-65C7-9744-5191-A41DAC7E19B2}"/>
                  </a:ext>
                </a:extLst>
              </p:cNvPr>
              <p:cNvSpPr/>
              <p:nvPr/>
            </p:nvSpPr>
            <p:spPr>
              <a:xfrm>
                <a:off x="1124025" y="238125"/>
                <a:ext cx="5272075" cy="5173200"/>
              </a:xfrm>
              <a:custGeom>
                <a:avLst/>
                <a:gdLst/>
                <a:ahLst/>
                <a:cxnLst/>
                <a:rect l="l" t="t" r="r" b="b"/>
                <a:pathLst>
                  <a:path w="210883" h="206928" extrusionOk="0">
                    <a:moveTo>
                      <a:pt x="210882" y="0"/>
                    </a:moveTo>
                    <a:cubicBezTo>
                      <a:pt x="160492" y="29523"/>
                      <a:pt x="89459" y="1332"/>
                      <a:pt x="42177" y="35295"/>
                    </a:cubicBezTo>
                    <a:cubicBezTo>
                      <a:pt x="20422" y="50834"/>
                      <a:pt x="8214" y="77249"/>
                      <a:pt x="4218" y="103665"/>
                    </a:cubicBezTo>
                    <a:cubicBezTo>
                      <a:pt x="0" y="130081"/>
                      <a:pt x="5550" y="160270"/>
                      <a:pt x="8436" y="186908"/>
                    </a:cubicBezTo>
                    <a:cubicBezTo>
                      <a:pt x="24825" y="200456"/>
                      <a:pt x="46633" y="206927"/>
                      <a:pt x="68751" y="206927"/>
                    </a:cubicBezTo>
                    <a:cubicBezTo>
                      <a:pt x="98457" y="206927"/>
                      <a:pt x="128723" y="195253"/>
                      <a:pt x="147174" y="173367"/>
                    </a:cubicBezTo>
                    <a:cubicBezTo>
                      <a:pt x="187352" y="125863"/>
                      <a:pt x="174477" y="50390"/>
                      <a:pt x="210882" y="0"/>
                    </a:cubicBezTo>
                    <a:close/>
                  </a:path>
                </a:pathLst>
              </a:custGeom>
              <a:solidFill>
                <a:srgbClr val="EAA8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2450;p60">
                <a:extLst>
                  <a:ext uri="{FF2B5EF4-FFF2-40B4-BE49-F238E27FC236}">
                    <a16:creationId xmlns:a16="http://schemas.microsoft.com/office/drawing/2014/main" id="{BE4C9F22-0596-C363-71D5-4281DF31766F}"/>
                  </a:ext>
                </a:extLst>
              </p:cNvPr>
              <p:cNvSpPr/>
              <p:nvPr/>
            </p:nvSpPr>
            <p:spPr>
              <a:xfrm>
                <a:off x="1490275" y="892950"/>
                <a:ext cx="4456300" cy="4040075"/>
              </a:xfrm>
              <a:custGeom>
                <a:avLst/>
                <a:gdLst/>
                <a:ahLst/>
                <a:cxnLst/>
                <a:rect l="l" t="t" r="r" b="b"/>
                <a:pathLst>
                  <a:path w="178252" h="161603" extrusionOk="0">
                    <a:moveTo>
                      <a:pt x="178252" y="1"/>
                    </a:moveTo>
                    <a:cubicBezTo>
                      <a:pt x="157163" y="3108"/>
                      <a:pt x="136963" y="9546"/>
                      <a:pt x="117873" y="18869"/>
                    </a:cubicBezTo>
                    <a:cubicBezTo>
                      <a:pt x="79692" y="37738"/>
                      <a:pt x="47283" y="67039"/>
                      <a:pt x="24863" y="103444"/>
                    </a:cubicBezTo>
                    <a:cubicBezTo>
                      <a:pt x="13542" y="121424"/>
                      <a:pt x="5107" y="140959"/>
                      <a:pt x="1" y="161603"/>
                    </a:cubicBezTo>
                    <a:cubicBezTo>
                      <a:pt x="29080" y="81690"/>
                      <a:pt x="95675" y="21089"/>
                      <a:pt x="1782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2451;p60">
                <a:extLst>
                  <a:ext uri="{FF2B5EF4-FFF2-40B4-BE49-F238E27FC236}">
                    <a16:creationId xmlns:a16="http://schemas.microsoft.com/office/drawing/2014/main" id="{1780B0F2-467D-0B60-DD37-967D03E4B1B1}"/>
                  </a:ext>
                </a:extLst>
              </p:cNvPr>
              <p:cNvSpPr/>
              <p:nvPr/>
            </p:nvSpPr>
            <p:spPr>
              <a:xfrm>
                <a:off x="2827725" y="726475"/>
                <a:ext cx="527225" cy="1698175"/>
              </a:xfrm>
              <a:custGeom>
                <a:avLst/>
                <a:gdLst/>
                <a:ahLst/>
                <a:cxnLst/>
                <a:rect l="l" t="t" r="r" b="b"/>
                <a:pathLst>
                  <a:path w="21089" h="67927" extrusionOk="0">
                    <a:moveTo>
                      <a:pt x="20867" y="0"/>
                    </a:moveTo>
                    <a:cubicBezTo>
                      <a:pt x="12209" y="8658"/>
                      <a:pt x="5772" y="19535"/>
                      <a:pt x="2664" y="31522"/>
                    </a:cubicBezTo>
                    <a:cubicBezTo>
                      <a:pt x="888" y="37515"/>
                      <a:pt x="0" y="43509"/>
                      <a:pt x="222" y="49946"/>
                    </a:cubicBezTo>
                    <a:cubicBezTo>
                      <a:pt x="444" y="55940"/>
                      <a:pt x="1554" y="62155"/>
                      <a:pt x="3996" y="67926"/>
                    </a:cubicBezTo>
                    <a:lnTo>
                      <a:pt x="4218" y="67926"/>
                    </a:lnTo>
                    <a:cubicBezTo>
                      <a:pt x="3330" y="61933"/>
                      <a:pt x="2886" y="55940"/>
                      <a:pt x="2886" y="49946"/>
                    </a:cubicBezTo>
                    <a:cubicBezTo>
                      <a:pt x="3108" y="43953"/>
                      <a:pt x="3552" y="37959"/>
                      <a:pt x="4884" y="32188"/>
                    </a:cubicBezTo>
                    <a:cubicBezTo>
                      <a:pt x="7326" y="20201"/>
                      <a:pt x="13097" y="9102"/>
                      <a:pt x="210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2452;p60">
                <a:extLst>
                  <a:ext uri="{FF2B5EF4-FFF2-40B4-BE49-F238E27FC236}">
                    <a16:creationId xmlns:a16="http://schemas.microsoft.com/office/drawing/2014/main" id="{BA12C12F-B532-51BF-4505-EAB7B488CE37}"/>
                  </a:ext>
                </a:extLst>
              </p:cNvPr>
              <p:cNvSpPr/>
              <p:nvPr/>
            </p:nvSpPr>
            <p:spPr>
              <a:xfrm>
                <a:off x="3443725" y="726475"/>
                <a:ext cx="505025" cy="1237575"/>
              </a:xfrm>
              <a:custGeom>
                <a:avLst/>
                <a:gdLst/>
                <a:ahLst/>
                <a:cxnLst/>
                <a:rect l="l" t="t" r="r" b="b"/>
                <a:pathLst>
                  <a:path w="20201" h="49503" extrusionOk="0">
                    <a:moveTo>
                      <a:pt x="19979" y="0"/>
                    </a:moveTo>
                    <a:cubicBezTo>
                      <a:pt x="13319" y="6216"/>
                      <a:pt x="7992" y="13763"/>
                      <a:pt x="4440" y="22198"/>
                    </a:cubicBezTo>
                    <a:cubicBezTo>
                      <a:pt x="2664" y="26416"/>
                      <a:pt x="1332" y="30856"/>
                      <a:pt x="666" y="35517"/>
                    </a:cubicBezTo>
                    <a:cubicBezTo>
                      <a:pt x="0" y="40179"/>
                      <a:pt x="0" y="44840"/>
                      <a:pt x="888" y="49502"/>
                    </a:cubicBezTo>
                    <a:lnTo>
                      <a:pt x="1332" y="49280"/>
                    </a:lnTo>
                    <a:cubicBezTo>
                      <a:pt x="1776" y="44840"/>
                      <a:pt x="2442" y="40401"/>
                      <a:pt x="3330" y="35961"/>
                    </a:cubicBezTo>
                    <a:cubicBezTo>
                      <a:pt x="4218" y="31744"/>
                      <a:pt x="5328" y="27304"/>
                      <a:pt x="6660" y="23308"/>
                    </a:cubicBezTo>
                    <a:cubicBezTo>
                      <a:pt x="9545" y="14651"/>
                      <a:pt x="14207" y="6882"/>
                      <a:pt x="2020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2453;p60">
                <a:extLst>
                  <a:ext uri="{FF2B5EF4-FFF2-40B4-BE49-F238E27FC236}">
                    <a16:creationId xmlns:a16="http://schemas.microsoft.com/office/drawing/2014/main" id="{93A22098-1B59-0E5E-42D8-7EAA7743D478}"/>
                  </a:ext>
                </a:extLst>
              </p:cNvPr>
              <p:cNvSpPr/>
              <p:nvPr/>
            </p:nvSpPr>
            <p:spPr>
              <a:xfrm>
                <a:off x="2233925" y="931800"/>
                <a:ext cx="382950" cy="1970100"/>
              </a:xfrm>
              <a:custGeom>
                <a:avLst/>
                <a:gdLst/>
                <a:ahLst/>
                <a:cxnLst/>
                <a:rect l="l" t="t" r="r" b="b"/>
                <a:pathLst>
                  <a:path w="15318" h="78804" extrusionOk="0">
                    <a:moveTo>
                      <a:pt x="15095" y="1"/>
                    </a:moveTo>
                    <a:cubicBezTo>
                      <a:pt x="6660" y="11322"/>
                      <a:pt x="1776" y="24641"/>
                      <a:pt x="666" y="38625"/>
                    </a:cubicBezTo>
                    <a:cubicBezTo>
                      <a:pt x="0" y="45729"/>
                      <a:pt x="444" y="52610"/>
                      <a:pt x="1998" y="59492"/>
                    </a:cubicBezTo>
                    <a:cubicBezTo>
                      <a:pt x="3552" y="66373"/>
                      <a:pt x="6216" y="72810"/>
                      <a:pt x="10212" y="78804"/>
                    </a:cubicBezTo>
                    <a:lnTo>
                      <a:pt x="10434" y="78804"/>
                    </a:lnTo>
                    <a:cubicBezTo>
                      <a:pt x="7770" y="72366"/>
                      <a:pt x="5994" y="65707"/>
                      <a:pt x="4662" y="59048"/>
                    </a:cubicBezTo>
                    <a:cubicBezTo>
                      <a:pt x="3330" y="52388"/>
                      <a:pt x="2886" y="45729"/>
                      <a:pt x="2886" y="38847"/>
                    </a:cubicBezTo>
                    <a:cubicBezTo>
                      <a:pt x="3552" y="25084"/>
                      <a:pt x="7770" y="11766"/>
                      <a:pt x="15317" y="223"/>
                    </a:cubicBezTo>
                    <a:lnTo>
                      <a:pt x="15095" y="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2454;p60">
                <a:extLst>
                  <a:ext uri="{FF2B5EF4-FFF2-40B4-BE49-F238E27FC236}">
                    <a16:creationId xmlns:a16="http://schemas.microsoft.com/office/drawing/2014/main" id="{DDBD3218-D2D7-3BF2-3C48-BFD98A4CBD85}"/>
                  </a:ext>
                </a:extLst>
              </p:cNvPr>
              <p:cNvSpPr/>
              <p:nvPr/>
            </p:nvSpPr>
            <p:spPr>
              <a:xfrm>
                <a:off x="1667875" y="1442350"/>
                <a:ext cx="366300" cy="2003400"/>
              </a:xfrm>
              <a:custGeom>
                <a:avLst/>
                <a:gdLst/>
                <a:ahLst/>
                <a:cxnLst/>
                <a:rect l="l" t="t" r="r" b="b"/>
                <a:pathLst>
                  <a:path w="14652" h="80136" extrusionOk="0">
                    <a:moveTo>
                      <a:pt x="9324" y="1"/>
                    </a:moveTo>
                    <a:cubicBezTo>
                      <a:pt x="2886" y="12654"/>
                      <a:pt x="0" y="26639"/>
                      <a:pt x="666" y="40845"/>
                    </a:cubicBezTo>
                    <a:cubicBezTo>
                      <a:pt x="888" y="47949"/>
                      <a:pt x="2220" y="54830"/>
                      <a:pt x="4440" y="61712"/>
                    </a:cubicBezTo>
                    <a:cubicBezTo>
                      <a:pt x="6660" y="68371"/>
                      <a:pt x="9990" y="74586"/>
                      <a:pt x="14429" y="80136"/>
                    </a:cubicBezTo>
                    <a:lnTo>
                      <a:pt x="14651" y="80136"/>
                    </a:lnTo>
                    <a:cubicBezTo>
                      <a:pt x="11543" y="73921"/>
                      <a:pt x="8880" y="67483"/>
                      <a:pt x="7104" y="60824"/>
                    </a:cubicBezTo>
                    <a:cubicBezTo>
                      <a:pt x="5106" y="54164"/>
                      <a:pt x="3774" y="47505"/>
                      <a:pt x="3108" y="40623"/>
                    </a:cubicBezTo>
                    <a:cubicBezTo>
                      <a:pt x="1776" y="26861"/>
                      <a:pt x="3996" y="12876"/>
                      <a:pt x="954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2455;p60">
                <a:extLst>
                  <a:ext uri="{FF2B5EF4-FFF2-40B4-BE49-F238E27FC236}">
                    <a16:creationId xmlns:a16="http://schemas.microsoft.com/office/drawing/2014/main" id="{616DEB7E-74F6-AF83-4C59-E717DAA5D7F3}"/>
                  </a:ext>
                </a:extLst>
              </p:cNvPr>
              <p:cNvSpPr/>
              <p:nvPr/>
            </p:nvSpPr>
            <p:spPr>
              <a:xfrm>
                <a:off x="1401500" y="2940725"/>
                <a:ext cx="316350" cy="1137675"/>
              </a:xfrm>
              <a:custGeom>
                <a:avLst/>
                <a:gdLst/>
                <a:ahLst/>
                <a:cxnLst/>
                <a:rect l="l" t="t" r="r" b="b"/>
                <a:pathLst>
                  <a:path w="12654" h="45507" extrusionOk="0">
                    <a:moveTo>
                      <a:pt x="1776" y="1"/>
                    </a:moveTo>
                    <a:cubicBezTo>
                      <a:pt x="0" y="7992"/>
                      <a:pt x="0" y="16205"/>
                      <a:pt x="1776" y="24197"/>
                    </a:cubicBezTo>
                    <a:cubicBezTo>
                      <a:pt x="2442" y="28192"/>
                      <a:pt x="3774" y="31966"/>
                      <a:pt x="5550" y="35740"/>
                    </a:cubicBezTo>
                    <a:cubicBezTo>
                      <a:pt x="7326" y="39291"/>
                      <a:pt x="9545" y="42621"/>
                      <a:pt x="12431" y="45507"/>
                    </a:cubicBezTo>
                    <a:lnTo>
                      <a:pt x="12653" y="45285"/>
                    </a:lnTo>
                    <a:cubicBezTo>
                      <a:pt x="11099" y="41733"/>
                      <a:pt x="9323" y="38181"/>
                      <a:pt x="7770" y="34630"/>
                    </a:cubicBezTo>
                    <a:cubicBezTo>
                      <a:pt x="6216" y="30856"/>
                      <a:pt x="4884" y="27304"/>
                      <a:pt x="3774" y="23531"/>
                    </a:cubicBezTo>
                    <a:cubicBezTo>
                      <a:pt x="1776" y="15983"/>
                      <a:pt x="1110" y="7992"/>
                      <a:pt x="199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2456;p60">
                <a:extLst>
                  <a:ext uri="{FF2B5EF4-FFF2-40B4-BE49-F238E27FC236}">
                    <a16:creationId xmlns:a16="http://schemas.microsoft.com/office/drawing/2014/main" id="{A4806336-FCE3-09A0-AFD4-40C9704BDFDB}"/>
                  </a:ext>
                </a:extLst>
              </p:cNvPr>
              <p:cNvSpPr/>
              <p:nvPr/>
            </p:nvSpPr>
            <p:spPr>
              <a:xfrm>
                <a:off x="4226200" y="693175"/>
                <a:ext cx="765850" cy="754750"/>
              </a:xfrm>
              <a:custGeom>
                <a:avLst/>
                <a:gdLst/>
                <a:ahLst/>
                <a:cxnLst/>
                <a:rect l="l" t="t" r="r" b="b"/>
                <a:pathLst>
                  <a:path w="30634" h="30190" extrusionOk="0">
                    <a:moveTo>
                      <a:pt x="30634" y="0"/>
                    </a:moveTo>
                    <a:cubicBezTo>
                      <a:pt x="23531" y="1998"/>
                      <a:pt x="16871" y="5772"/>
                      <a:pt x="11322" y="10878"/>
                    </a:cubicBezTo>
                    <a:cubicBezTo>
                      <a:pt x="8436" y="13319"/>
                      <a:pt x="5772" y="16205"/>
                      <a:pt x="3774" y="19313"/>
                    </a:cubicBezTo>
                    <a:cubicBezTo>
                      <a:pt x="1998" y="22642"/>
                      <a:pt x="667" y="26194"/>
                      <a:pt x="1" y="29968"/>
                    </a:cubicBezTo>
                    <a:lnTo>
                      <a:pt x="223" y="30190"/>
                    </a:lnTo>
                    <a:cubicBezTo>
                      <a:pt x="2220" y="26860"/>
                      <a:pt x="4218" y="23752"/>
                      <a:pt x="6216" y="20867"/>
                    </a:cubicBezTo>
                    <a:cubicBezTo>
                      <a:pt x="8214" y="17981"/>
                      <a:pt x="10434" y="15095"/>
                      <a:pt x="12875" y="12431"/>
                    </a:cubicBezTo>
                    <a:cubicBezTo>
                      <a:pt x="17759" y="7104"/>
                      <a:pt x="23975" y="2886"/>
                      <a:pt x="30634" y="222"/>
                    </a:cubicBezTo>
                    <a:lnTo>
                      <a:pt x="3063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2457;p60">
                <a:extLst>
                  <a:ext uri="{FF2B5EF4-FFF2-40B4-BE49-F238E27FC236}">
                    <a16:creationId xmlns:a16="http://schemas.microsoft.com/office/drawing/2014/main" id="{E2F8750C-32CA-5228-2BFB-EB4C20794348}"/>
                  </a:ext>
                </a:extLst>
              </p:cNvPr>
              <p:cNvSpPr/>
              <p:nvPr/>
            </p:nvSpPr>
            <p:spPr>
              <a:xfrm>
                <a:off x="5053075" y="254750"/>
                <a:ext cx="1343025" cy="810275"/>
              </a:xfrm>
              <a:custGeom>
                <a:avLst/>
                <a:gdLst/>
                <a:ahLst/>
                <a:cxnLst/>
                <a:rect l="l" t="t" r="r" b="b"/>
                <a:pathLst>
                  <a:path w="53721" h="32411" extrusionOk="0">
                    <a:moveTo>
                      <a:pt x="53720" y="1"/>
                    </a:moveTo>
                    <a:cubicBezTo>
                      <a:pt x="49946" y="3775"/>
                      <a:pt x="45729" y="6882"/>
                      <a:pt x="40845" y="9102"/>
                    </a:cubicBezTo>
                    <a:cubicBezTo>
                      <a:pt x="36184" y="11544"/>
                      <a:pt x="31522" y="13542"/>
                      <a:pt x="26638" y="15318"/>
                    </a:cubicBezTo>
                    <a:cubicBezTo>
                      <a:pt x="21533" y="17093"/>
                      <a:pt x="16649" y="19313"/>
                      <a:pt x="11988" y="21755"/>
                    </a:cubicBezTo>
                    <a:cubicBezTo>
                      <a:pt x="7326" y="24197"/>
                      <a:pt x="3108" y="27749"/>
                      <a:pt x="1" y="32188"/>
                    </a:cubicBezTo>
                    <a:lnTo>
                      <a:pt x="223" y="32410"/>
                    </a:lnTo>
                    <a:cubicBezTo>
                      <a:pt x="4218" y="29302"/>
                      <a:pt x="8658" y="26417"/>
                      <a:pt x="13320" y="24197"/>
                    </a:cubicBezTo>
                    <a:cubicBezTo>
                      <a:pt x="17981" y="21977"/>
                      <a:pt x="22643" y="19757"/>
                      <a:pt x="27526" y="17537"/>
                    </a:cubicBezTo>
                    <a:cubicBezTo>
                      <a:pt x="32410" y="15540"/>
                      <a:pt x="37072" y="13098"/>
                      <a:pt x="41733" y="10434"/>
                    </a:cubicBezTo>
                    <a:cubicBezTo>
                      <a:pt x="46173" y="7770"/>
                      <a:pt x="50168" y="4219"/>
                      <a:pt x="53720" y="223"/>
                    </a:cubicBezTo>
                    <a:lnTo>
                      <a:pt x="53720" y="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2458;p60">
                <a:extLst>
                  <a:ext uri="{FF2B5EF4-FFF2-40B4-BE49-F238E27FC236}">
                    <a16:creationId xmlns:a16="http://schemas.microsoft.com/office/drawing/2014/main" id="{6F907017-0C78-BD9C-BFC9-9072AA6B3860}"/>
                  </a:ext>
                </a:extLst>
              </p:cNvPr>
              <p:cNvSpPr/>
              <p:nvPr/>
            </p:nvSpPr>
            <p:spPr>
              <a:xfrm>
                <a:off x="2994200" y="2423225"/>
                <a:ext cx="2552825" cy="446575"/>
              </a:xfrm>
              <a:custGeom>
                <a:avLst/>
                <a:gdLst/>
                <a:ahLst/>
                <a:cxnLst/>
                <a:rect l="l" t="t" r="r" b="b"/>
                <a:pathLst>
                  <a:path w="102113" h="17863" extrusionOk="0">
                    <a:moveTo>
                      <a:pt x="13236" y="1"/>
                    </a:moveTo>
                    <a:cubicBezTo>
                      <a:pt x="8769" y="1"/>
                      <a:pt x="4329" y="611"/>
                      <a:pt x="1" y="1832"/>
                    </a:cubicBezTo>
                    <a:lnTo>
                      <a:pt x="1" y="2054"/>
                    </a:lnTo>
                    <a:cubicBezTo>
                      <a:pt x="2381" y="1810"/>
                      <a:pt x="4778" y="1684"/>
                      <a:pt x="7177" y="1684"/>
                    </a:cubicBezTo>
                    <a:cubicBezTo>
                      <a:pt x="13507" y="1684"/>
                      <a:pt x="19856" y="2565"/>
                      <a:pt x="25973" y="4496"/>
                    </a:cubicBezTo>
                    <a:cubicBezTo>
                      <a:pt x="34186" y="6716"/>
                      <a:pt x="42621" y="9824"/>
                      <a:pt x="50834" y="12487"/>
                    </a:cubicBezTo>
                    <a:cubicBezTo>
                      <a:pt x="59270" y="15595"/>
                      <a:pt x="68149" y="17371"/>
                      <a:pt x="77028" y="17815"/>
                    </a:cubicBezTo>
                    <a:cubicBezTo>
                      <a:pt x="77666" y="17847"/>
                      <a:pt x="78303" y="17863"/>
                      <a:pt x="78940" y="17863"/>
                    </a:cubicBezTo>
                    <a:cubicBezTo>
                      <a:pt x="87174" y="17863"/>
                      <a:pt x="95313" y="15213"/>
                      <a:pt x="102112" y="10268"/>
                    </a:cubicBezTo>
                    <a:lnTo>
                      <a:pt x="101890" y="10046"/>
                    </a:lnTo>
                    <a:cubicBezTo>
                      <a:pt x="95559" y="14266"/>
                      <a:pt x="88068" y="16663"/>
                      <a:pt x="80420" y="16663"/>
                    </a:cubicBezTo>
                    <a:cubicBezTo>
                      <a:pt x="79218" y="16663"/>
                      <a:pt x="78012" y="16604"/>
                      <a:pt x="76806" y="16483"/>
                    </a:cubicBezTo>
                    <a:cubicBezTo>
                      <a:pt x="68149" y="15817"/>
                      <a:pt x="59714" y="13819"/>
                      <a:pt x="51500" y="10490"/>
                    </a:cubicBezTo>
                    <a:cubicBezTo>
                      <a:pt x="43287" y="7160"/>
                      <a:pt x="35074" y="4274"/>
                      <a:pt x="26639" y="1832"/>
                    </a:cubicBezTo>
                    <a:cubicBezTo>
                      <a:pt x="22199" y="611"/>
                      <a:pt x="17704" y="1"/>
                      <a:pt x="1323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2459;p60">
                <a:extLst>
                  <a:ext uri="{FF2B5EF4-FFF2-40B4-BE49-F238E27FC236}">
                    <a16:creationId xmlns:a16="http://schemas.microsoft.com/office/drawing/2014/main" id="{2EA23354-44C7-4D48-3F44-8FE09C65628E}"/>
                  </a:ext>
                </a:extLst>
              </p:cNvPr>
              <p:cNvSpPr/>
              <p:nvPr/>
            </p:nvSpPr>
            <p:spPr>
              <a:xfrm>
                <a:off x="4242850" y="1420150"/>
                <a:ext cx="1581650" cy="181750"/>
              </a:xfrm>
              <a:custGeom>
                <a:avLst/>
                <a:gdLst/>
                <a:ahLst/>
                <a:cxnLst/>
                <a:rect l="l" t="t" r="r" b="b"/>
                <a:pathLst>
                  <a:path w="63266" h="7270" extrusionOk="0">
                    <a:moveTo>
                      <a:pt x="63043" y="1"/>
                    </a:moveTo>
                    <a:cubicBezTo>
                      <a:pt x="58825" y="3331"/>
                      <a:pt x="53720" y="5328"/>
                      <a:pt x="48392" y="5550"/>
                    </a:cubicBezTo>
                    <a:cubicBezTo>
                      <a:pt x="47504" y="5587"/>
                      <a:pt x="46610" y="5606"/>
                      <a:pt x="45713" y="5606"/>
                    </a:cubicBezTo>
                    <a:cubicBezTo>
                      <a:pt x="41227" y="5606"/>
                      <a:pt x="36664" y="5143"/>
                      <a:pt x="32410" y="4219"/>
                    </a:cubicBezTo>
                    <a:cubicBezTo>
                      <a:pt x="27082" y="3109"/>
                      <a:pt x="21755" y="1999"/>
                      <a:pt x="16205" y="1555"/>
                    </a:cubicBezTo>
                    <a:cubicBezTo>
                      <a:pt x="14977" y="1407"/>
                      <a:pt x="13749" y="1336"/>
                      <a:pt x="12526" y="1336"/>
                    </a:cubicBezTo>
                    <a:cubicBezTo>
                      <a:pt x="8221" y="1336"/>
                      <a:pt x="3976" y="2219"/>
                      <a:pt x="1" y="3775"/>
                    </a:cubicBezTo>
                    <a:lnTo>
                      <a:pt x="1" y="3997"/>
                    </a:lnTo>
                    <a:cubicBezTo>
                      <a:pt x="2473" y="3688"/>
                      <a:pt x="4946" y="3522"/>
                      <a:pt x="7418" y="3522"/>
                    </a:cubicBezTo>
                    <a:cubicBezTo>
                      <a:pt x="10273" y="3522"/>
                      <a:pt x="13128" y="3743"/>
                      <a:pt x="15983" y="4219"/>
                    </a:cubicBezTo>
                    <a:lnTo>
                      <a:pt x="31966" y="6438"/>
                    </a:lnTo>
                    <a:cubicBezTo>
                      <a:pt x="35326" y="6976"/>
                      <a:pt x="38687" y="7270"/>
                      <a:pt x="41998" y="7270"/>
                    </a:cubicBezTo>
                    <a:cubicBezTo>
                      <a:pt x="44155" y="7270"/>
                      <a:pt x="46291" y="7145"/>
                      <a:pt x="48392" y="6882"/>
                    </a:cubicBezTo>
                    <a:cubicBezTo>
                      <a:pt x="53942" y="6216"/>
                      <a:pt x="59047" y="3997"/>
                      <a:pt x="63265" y="223"/>
                    </a:cubicBezTo>
                    <a:lnTo>
                      <a:pt x="63043" y="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2460;p60">
                <a:extLst>
                  <a:ext uri="{FF2B5EF4-FFF2-40B4-BE49-F238E27FC236}">
                    <a16:creationId xmlns:a16="http://schemas.microsoft.com/office/drawing/2014/main" id="{80C47F19-0889-3733-7D70-D16DE1532418}"/>
                  </a:ext>
                </a:extLst>
              </p:cNvPr>
              <p:cNvSpPr/>
              <p:nvPr/>
            </p:nvSpPr>
            <p:spPr>
              <a:xfrm>
                <a:off x="3510325" y="1923700"/>
                <a:ext cx="2186525" cy="290900"/>
              </a:xfrm>
              <a:custGeom>
                <a:avLst/>
                <a:gdLst/>
                <a:ahLst/>
                <a:cxnLst/>
                <a:rect l="l" t="t" r="r" b="b"/>
                <a:pathLst>
                  <a:path w="87461" h="11636" extrusionOk="0">
                    <a:moveTo>
                      <a:pt x="16545" y="0"/>
                    </a:moveTo>
                    <a:cubicBezTo>
                      <a:pt x="10781" y="0"/>
                      <a:pt x="5143" y="1457"/>
                      <a:pt x="0" y="4277"/>
                    </a:cubicBezTo>
                    <a:lnTo>
                      <a:pt x="0" y="4499"/>
                    </a:lnTo>
                    <a:cubicBezTo>
                      <a:pt x="4471" y="3102"/>
                      <a:pt x="9206" y="2320"/>
                      <a:pt x="13927" y="2320"/>
                    </a:cubicBezTo>
                    <a:cubicBezTo>
                      <a:pt x="16708" y="2320"/>
                      <a:pt x="19483" y="2591"/>
                      <a:pt x="22198" y="3167"/>
                    </a:cubicBezTo>
                    <a:cubicBezTo>
                      <a:pt x="29524" y="4499"/>
                      <a:pt x="36849" y="6719"/>
                      <a:pt x="44174" y="8494"/>
                    </a:cubicBezTo>
                    <a:cubicBezTo>
                      <a:pt x="50781" y="10697"/>
                      <a:pt x="57749" y="11635"/>
                      <a:pt x="64753" y="11635"/>
                    </a:cubicBezTo>
                    <a:cubicBezTo>
                      <a:pt x="65514" y="11635"/>
                      <a:pt x="66276" y="11624"/>
                      <a:pt x="67038" y="11602"/>
                    </a:cubicBezTo>
                    <a:cubicBezTo>
                      <a:pt x="74808" y="11158"/>
                      <a:pt x="82133" y="7829"/>
                      <a:pt x="87461" y="2057"/>
                    </a:cubicBezTo>
                    <a:lnTo>
                      <a:pt x="87239" y="1835"/>
                    </a:lnTo>
                    <a:cubicBezTo>
                      <a:pt x="81689" y="7163"/>
                      <a:pt x="74586" y="10048"/>
                      <a:pt x="66816" y="10048"/>
                    </a:cubicBezTo>
                    <a:cubicBezTo>
                      <a:pt x="59269" y="10048"/>
                      <a:pt x="51722" y="8938"/>
                      <a:pt x="44618" y="6497"/>
                    </a:cubicBezTo>
                    <a:cubicBezTo>
                      <a:pt x="37515" y="3833"/>
                      <a:pt x="29967" y="1835"/>
                      <a:pt x="22420" y="503"/>
                    </a:cubicBezTo>
                    <a:cubicBezTo>
                      <a:pt x="20457" y="167"/>
                      <a:pt x="18494" y="0"/>
                      <a:pt x="1654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2461;p60">
                <a:extLst>
                  <a:ext uri="{FF2B5EF4-FFF2-40B4-BE49-F238E27FC236}">
                    <a16:creationId xmlns:a16="http://schemas.microsoft.com/office/drawing/2014/main" id="{56FC0C8E-F45C-F363-928C-4DACC6855EE7}"/>
                  </a:ext>
                </a:extLst>
              </p:cNvPr>
              <p:cNvSpPr/>
              <p:nvPr/>
            </p:nvSpPr>
            <p:spPr>
              <a:xfrm>
                <a:off x="2555800" y="2909850"/>
                <a:ext cx="2902425" cy="531550"/>
              </a:xfrm>
              <a:custGeom>
                <a:avLst/>
                <a:gdLst/>
                <a:ahLst/>
                <a:cxnLst/>
                <a:rect l="l" t="t" r="r" b="b"/>
                <a:pathLst>
                  <a:path w="116097" h="21262" extrusionOk="0">
                    <a:moveTo>
                      <a:pt x="13743" y="1"/>
                    </a:moveTo>
                    <a:cubicBezTo>
                      <a:pt x="9093" y="1"/>
                      <a:pt x="4477" y="561"/>
                      <a:pt x="0" y="1680"/>
                    </a:cubicBezTo>
                    <a:lnTo>
                      <a:pt x="0" y="2124"/>
                    </a:lnTo>
                    <a:cubicBezTo>
                      <a:pt x="2673" y="1820"/>
                      <a:pt x="5362" y="1666"/>
                      <a:pt x="8054" y="1666"/>
                    </a:cubicBezTo>
                    <a:cubicBezTo>
                      <a:pt x="15201" y="1666"/>
                      <a:pt x="22368" y="2752"/>
                      <a:pt x="29302" y="5009"/>
                    </a:cubicBezTo>
                    <a:cubicBezTo>
                      <a:pt x="38847" y="7673"/>
                      <a:pt x="48170" y="11225"/>
                      <a:pt x="57715" y="14555"/>
                    </a:cubicBezTo>
                    <a:cubicBezTo>
                      <a:pt x="67261" y="18106"/>
                      <a:pt x="77250" y="20326"/>
                      <a:pt x="87461" y="21214"/>
                    </a:cubicBezTo>
                    <a:cubicBezTo>
                      <a:pt x="88174" y="21246"/>
                      <a:pt x="88889" y="21262"/>
                      <a:pt x="89604" y="21262"/>
                    </a:cubicBezTo>
                    <a:cubicBezTo>
                      <a:pt x="98900" y="21262"/>
                      <a:pt x="108264" y="18582"/>
                      <a:pt x="116096" y="13223"/>
                    </a:cubicBezTo>
                    <a:lnTo>
                      <a:pt x="115874" y="13001"/>
                    </a:lnTo>
                    <a:cubicBezTo>
                      <a:pt x="108777" y="17483"/>
                      <a:pt x="100580" y="19923"/>
                      <a:pt x="92208" y="19923"/>
                    </a:cubicBezTo>
                    <a:cubicBezTo>
                      <a:pt x="90630" y="19923"/>
                      <a:pt x="89045" y="19836"/>
                      <a:pt x="87461" y="19660"/>
                    </a:cubicBezTo>
                    <a:cubicBezTo>
                      <a:pt x="77472" y="18772"/>
                      <a:pt x="67705" y="16330"/>
                      <a:pt x="58603" y="12557"/>
                    </a:cubicBezTo>
                    <a:cubicBezTo>
                      <a:pt x="49280" y="8561"/>
                      <a:pt x="39735" y="5009"/>
                      <a:pt x="30190" y="2346"/>
                    </a:cubicBezTo>
                    <a:cubicBezTo>
                      <a:pt x="24779" y="783"/>
                      <a:pt x="19238" y="1"/>
                      <a:pt x="13743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2462;p60">
                <a:extLst>
                  <a:ext uri="{FF2B5EF4-FFF2-40B4-BE49-F238E27FC236}">
                    <a16:creationId xmlns:a16="http://schemas.microsoft.com/office/drawing/2014/main" id="{740AAFFF-DCE6-056C-B473-B211FC521572}"/>
                  </a:ext>
                </a:extLst>
              </p:cNvPr>
              <p:cNvSpPr/>
              <p:nvPr/>
            </p:nvSpPr>
            <p:spPr>
              <a:xfrm>
                <a:off x="2134114" y="3513687"/>
                <a:ext cx="3141050" cy="522650"/>
              </a:xfrm>
              <a:custGeom>
                <a:avLst/>
                <a:gdLst/>
                <a:ahLst/>
                <a:cxnLst/>
                <a:rect l="l" t="t" r="r" b="b"/>
                <a:pathLst>
                  <a:path w="125642" h="20906" extrusionOk="0">
                    <a:moveTo>
                      <a:pt x="14606" y="0"/>
                    </a:moveTo>
                    <a:cubicBezTo>
                      <a:pt x="9520" y="0"/>
                      <a:pt x="4480" y="1136"/>
                      <a:pt x="1" y="3579"/>
                    </a:cubicBezTo>
                    <a:lnTo>
                      <a:pt x="1" y="3801"/>
                    </a:lnTo>
                    <a:cubicBezTo>
                      <a:pt x="3830" y="2303"/>
                      <a:pt x="7784" y="1554"/>
                      <a:pt x="11769" y="1554"/>
                    </a:cubicBezTo>
                    <a:cubicBezTo>
                      <a:pt x="13098" y="1554"/>
                      <a:pt x="14430" y="1637"/>
                      <a:pt x="15761" y="1804"/>
                    </a:cubicBezTo>
                    <a:cubicBezTo>
                      <a:pt x="21089" y="2470"/>
                      <a:pt x="26195" y="3579"/>
                      <a:pt x="31300" y="5355"/>
                    </a:cubicBezTo>
                    <a:cubicBezTo>
                      <a:pt x="41511" y="8685"/>
                      <a:pt x="51722" y="12459"/>
                      <a:pt x="62155" y="15566"/>
                    </a:cubicBezTo>
                    <a:cubicBezTo>
                      <a:pt x="72589" y="18896"/>
                      <a:pt x="83466" y="20672"/>
                      <a:pt x="94343" y="20894"/>
                    </a:cubicBezTo>
                    <a:cubicBezTo>
                      <a:pt x="94740" y="20902"/>
                      <a:pt x="95136" y="20906"/>
                      <a:pt x="95532" y="20906"/>
                    </a:cubicBezTo>
                    <a:cubicBezTo>
                      <a:pt x="106218" y="20906"/>
                      <a:pt x="116652" y="18024"/>
                      <a:pt x="125642" y="12459"/>
                    </a:cubicBezTo>
                    <a:lnTo>
                      <a:pt x="125642" y="12237"/>
                    </a:lnTo>
                    <a:cubicBezTo>
                      <a:pt x="117061" y="17026"/>
                      <a:pt x="107583" y="19663"/>
                      <a:pt x="97853" y="19663"/>
                    </a:cubicBezTo>
                    <a:cubicBezTo>
                      <a:pt x="96760" y="19663"/>
                      <a:pt x="95663" y="19629"/>
                      <a:pt x="94565" y="19562"/>
                    </a:cubicBezTo>
                    <a:cubicBezTo>
                      <a:pt x="83910" y="19118"/>
                      <a:pt x="73255" y="17120"/>
                      <a:pt x="63043" y="13569"/>
                    </a:cubicBezTo>
                    <a:cubicBezTo>
                      <a:pt x="52832" y="10017"/>
                      <a:pt x="42843" y="5799"/>
                      <a:pt x="32188" y="2914"/>
                    </a:cubicBezTo>
                    <a:cubicBezTo>
                      <a:pt x="26860" y="1138"/>
                      <a:pt x="21533" y="250"/>
                      <a:pt x="15983" y="28"/>
                    </a:cubicBezTo>
                    <a:cubicBezTo>
                      <a:pt x="15524" y="9"/>
                      <a:pt x="15065" y="0"/>
                      <a:pt x="1460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2463;p60">
                <a:extLst>
                  <a:ext uri="{FF2B5EF4-FFF2-40B4-BE49-F238E27FC236}">
                    <a16:creationId xmlns:a16="http://schemas.microsoft.com/office/drawing/2014/main" id="{CD3726A8-9086-3A06-656B-1EDF6792CF90}"/>
                  </a:ext>
                </a:extLst>
              </p:cNvPr>
              <p:cNvSpPr/>
              <p:nvPr/>
            </p:nvSpPr>
            <p:spPr>
              <a:xfrm>
                <a:off x="1802169" y="4061528"/>
                <a:ext cx="3041175" cy="657175"/>
              </a:xfrm>
              <a:custGeom>
                <a:avLst/>
                <a:gdLst/>
                <a:ahLst/>
                <a:cxnLst/>
                <a:rect l="l" t="t" r="r" b="b"/>
                <a:pathLst>
                  <a:path w="121647" h="26287" extrusionOk="0">
                    <a:moveTo>
                      <a:pt x="14479" y="0"/>
                    </a:moveTo>
                    <a:cubicBezTo>
                      <a:pt x="9212" y="0"/>
                      <a:pt x="4006" y="1972"/>
                      <a:pt x="1" y="5344"/>
                    </a:cubicBezTo>
                    <a:lnTo>
                      <a:pt x="1" y="5566"/>
                    </a:lnTo>
                    <a:cubicBezTo>
                      <a:pt x="3871" y="3171"/>
                      <a:pt x="8199" y="1846"/>
                      <a:pt x="12606" y="1846"/>
                    </a:cubicBezTo>
                    <a:cubicBezTo>
                      <a:pt x="13508" y="1846"/>
                      <a:pt x="14413" y="1902"/>
                      <a:pt x="15318" y="2015"/>
                    </a:cubicBezTo>
                    <a:cubicBezTo>
                      <a:pt x="20645" y="2237"/>
                      <a:pt x="25751" y="3791"/>
                      <a:pt x="30412" y="6010"/>
                    </a:cubicBezTo>
                    <a:cubicBezTo>
                      <a:pt x="39957" y="10450"/>
                      <a:pt x="48837" y="17331"/>
                      <a:pt x="59048" y="21327"/>
                    </a:cubicBezTo>
                    <a:cubicBezTo>
                      <a:pt x="67184" y="24651"/>
                      <a:pt x="75768" y="26286"/>
                      <a:pt x="84311" y="26286"/>
                    </a:cubicBezTo>
                    <a:cubicBezTo>
                      <a:pt x="97445" y="26286"/>
                      <a:pt x="110483" y="22422"/>
                      <a:pt x="121646" y="14890"/>
                    </a:cubicBezTo>
                    <a:lnTo>
                      <a:pt x="121646" y="14668"/>
                    </a:lnTo>
                    <a:cubicBezTo>
                      <a:pt x="110842" y="21356"/>
                      <a:pt x="98546" y="24766"/>
                      <a:pt x="86228" y="24766"/>
                    </a:cubicBezTo>
                    <a:cubicBezTo>
                      <a:pt x="77289" y="24766"/>
                      <a:pt x="68337" y="22970"/>
                      <a:pt x="59936" y="19329"/>
                    </a:cubicBezTo>
                    <a:cubicBezTo>
                      <a:pt x="50169" y="15112"/>
                      <a:pt x="41733" y="7786"/>
                      <a:pt x="31522" y="3569"/>
                    </a:cubicBezTo>
                    <a:cubicBezTo>
                      <a:pt x="26417" y="1349"/>
                      <a:pt x="20867" y="17"/>
                      <a:pt x="15318" y="17"/>
                    </a:cubicBezTo>
                    <a:cubicBezTo>
                      <a:pt x="15038" y="6"/>
                      <a:pt x="14758" y="0"/>
                      <a:pt x="1447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2464;p60">
                <a:extLst>
                  <a:ext uri="{FF2B5EF4-FFF2-40B4-BE49-F238E27FC236}">
                    <a16:creationId xmlns:a16="http://schemas.microsoft.com/office/drawing/2014/main" id="{F67B55B7-8CBC-964C-D4BE-E65C1A5E34DA}"/>
                  </a:ext>
                </a:extLst>
              </p:cNvPr>
              <p:cNvSpPr/>
              <p:nvPr/>
            </p:nvSpPr>
            <p:spPr>
              <a:xfrm>
                <a:off x="1552444" y="4638403"/>
                <a:ext cx="2591650" cy="604800"/>
              </a:xfrm>
              <a:custGeom>
                <a:avLst/>
                <a:gdLst/>
                <a:ahLst/>
                <a:cxnLst/>
                <a:rect l="l" t="t" r="r" b="b"/>
                <a:pathLst>
                  <a:path w="103666" h="24192" extrusionOk="0">
                    <a:moveTo>
                      <a:pt x="13430" y="0"/>
                    </a:moveTo>
                    <a:cubicBezTo>
                      <a:pt x="13024" y="0"/>
                      <a:pt x="12617" y="9"/>
                      <a:pt x="12210" y="28"/>
                    </a:cubicBezTo>
                    <a:cubicBezTo>
                      <a:pt x="9768" y="250"/>
                      <a:pt x="7326" y="916"/>
                      <a:pt x="5106" y="1804"/>
                    </a:cubicBezTo>
                    <a:cubicBezTo>
                      <a:pt x="2887" y="2914"/>
                      <a:pt x="1111" y="4689"/>
                      <a:pt x="1" y="6687"/>
                    </a:cubicBezTo>
                    <a:lnTo>
                      <a:pt x="1" y="6687"/>
                    </a:lnTo>
                    <a:cubicBezTo>
                      <a:pt x="2935" y="3544"/>
                      <a:pt x="7056" y="1785"/>
                      <a:pt x="11430" y="1785"/>
                    </a:cubicBezTo>
                    <a:cubicBezTo>
                      <a:pt x="11689" y="1785"/>
                      <a:pt x="11949" y="1791"/>
                      <a:pt x="12210" y="1804"/>
                    </a:cubicBezTo>
                    <a:cubicBezTo>
                      <a:pt x="16649" y="1804"/>
                      <a:pt x="21089" y="3136"/>
                      <a:pt x="24863" y="5577"/>
                    </a:cubicBezTo>
                    <a:cubicBezTo>
                      <a:pt x="28858" y="7575"/>
                      <a:pt x="32410" y="10461"/>
                      <a:pt x="36406" y="13125"/>
                    </a:cubicBezTo>
                    <a:cubicBezTo>
                      <a:pt x="46827" y="20400"/>
                      <a:pt x="59338" y="24192"/>
                      <a:pt x="71933" y="24192"/>
                    </a:cubicBezTo>
                    <a:cubicBezTo>
                      <a:pt x="73558" y="24192"/>
                      <a:pt x="75183" y="24129"/>
                      <a:pt x="76806" y="24002"/>
                    </a:cubicBezTo>
                    <a:cubicBezTo>
                      <a:pt x="86351" y="23336"/>
                      <a:pt x="95453" y="20450"/>
                      <a:pt x="103666" y="15789"/>
                    </a:cubicBezTo>
                    <a:lnTo>
                      <a:pt x="103666" y="15567"/>
                    </a:lnTo>
                    <a:cubicBezTo>
                      <a:pt x="94419" y="20375"/>
                      <a:pt x="84215" y="22855"/>
                      <a:pt x="74002" y="22855"/>
                    </a:cubicBezTo>
                    <a:cubicBezTo>
                      <a:pt x="65826" y="22855"/>
                      <a:pt x="57645" y="21265"/>
                      <a:pt x="49946" y="18008"/>
                    </a:cubicBezTo>
                    <a:cubicBezTo>
                      <a:pt x="45729" y="16011"/>
                      <a:pt x="41733" y="13791"/>
                      <a:pt x="38181" y="11127"/>
                    </a:cubicBezTo>
                    <a:cubicBezTo>
                      <a:pt x="34408" y="8241"/>
                      <a:pt x="30412" y="5577"/>
                      <a:pt x="26195" y="3358"/>
                    </a:cubicBezTo>
                    <a:cubicBezTo>
                      <a:pt x="22328" y="1119"/>
                      <a:pt x="17903" y="0"/>
                      <a:pt x="1343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6" name="Google Shape;2465;p60">
              <a:extLst>
                <a:ext uri="{FF2B5EF4-FFF2-40B4-BE49-F238E27FC236}">
                  <a16:creationId xmlns:a16="http://schemas.microsoft.com/office/drawing/2014/main" id="{0DC6063F-E243-5158-516A-6D185379604C}"/>
                </a:ext>
              </a:extLst>
            </p:cNvPr>
            <p:cNvGrpSpPr/>
            <p:nvPr/>
          </p:nvGrpSpPr>
          <p:grpSpPr>
            <a:xfrm flipH="1" flipV="1">
              <a:off x="5500" y="-1340"/>
              <a:ext cx="2470" cy="4706"/>
              <a:chOff x="2453075" y="238700"/>
              <a:chExt cx="2722850" cy="5187200"/>
            </a:xfrm>
            <a:solidFill>
              <a:srgbClr val="FFEABC"/>
            </a:solidFill>
          </p:grpSpPr>
          <p:sp>
            <p:nvSpPr>
              <p:cNvPr id="75" name="Google Shape;2466;p60">
                <a:extLst>
                  <a:ext uri="{FF2B5EF4-FFF2-40B4-BE49-F238E27FC236}">
                    <a16:creationId xmlns:a16="http://schemas.microsoft.com/office/drawing/2014/main" id="{73492F38-6F4A-6568-B546-2C66AD0FCF9F}"/>
                  </a:ext>
                </a:extLst>
              </p:cNvPr>
              <p:cNvSpPr/>
              <p:nvPr/>
            </p:nvSpPr>
            <p:spPr>
              <a:xfrm>
                <a:off x="2453075" y="238700"/>
                <a:ext cx="2722850" cy="4798700"/>
              </a:xfrm>
              <a:custGeom>
                <a:avLst/>
                <a:gdLst/>
                <a:ahLst/>
                <a:cxnLst/>
                <a:rect l="l" t="t" r="r" b="b"/>
                <a:pathLst>
                  <a:path w="108914" h="191948" extrusionOk="0">
                    <a:moveTo>
                      <a:pt x="24574" y="0"/>
                    </a:moveTo>
                    <a:cubicBezTo>
                      <a:pt x="23468" y="0"/>
                      <a:pt x="22350" y="146"/>
                      <a:pt x="21231" y="457"/>
                    </a:cubicBezTo>
                    <a:cubicBezTo>
                      <a:pt x="14394" y="2376"/>
                      <a:pt x="10436" y="9693"/>
                      <a:pt x="8997" y="16770"/>
                    </a:cubicBezTo>
                    <a:cubicBezTo>
                      <a:pt x="5518" y="33203"/>
                      <a:pt x="10916" y="50355"/>
                      <a:pt x="23150" y="61990"/>
                    </a:cubicBezTo>
                    <a:cubicBezTo>
                      <a:pt x="27589" y="66189"/>
                      <a:pt x="32986" y="69667"/>
                      <a:pt x="35505" y="75185"/>
                    </a:cubicBezTo>
                    <a:cubicBezTo>
                      <a:pt x="38024" y="80702"/>
                      <a:pt x="35505" y="88979"/>
                      <a:pt x="29508" y="89459"/>
                    </a:cubicBezTo>
                    <a:cubicBezTo>
                      <a:pt x="29387" y="89465"/>
                      <a:pt x="29267" y="89468"/>
                      <a:pt x="29148" y="89468"/>
                    </a:cubicBezTo>
                    <a:cubicBezTo>
                      <a:pt x="25001" y="89468"/>
                      <a:pt x="21125" y="85877"/>
                      <a:pt x="17013" y="85877"/>
                    </a:cubicBezTo>
                    <a:cubicBezTo>
                      <a:pt x="16622" y="85877"/>
                      <a:pt x="16229" y="85909"/>
                      <a:pt x="15834" y="85980"/>
                    </a:cubicBezTo>
                    <a:cubicBezTo>
                      <a:pt x="9596" y="87060"/>
                      <a:pt x="9236" y="96775"/>
                      <a:pt x="13435" y="101453"/>
                    </a:cubicBezTo>
                    <a:cubicBezTo>
                      <a:pt x="17753" y="106011"/>
                      <a:pt x="24110" y="108051"/>
                      <a:pt x="29028" y="112129"/>
                    </a:cubicBezTo>
                    <a:cubicBezTo>
                      <a:pt x="33946" y="116207"/>
                      <a:pt x="36345" y="124843"/>
                      <a:pt x="31187" y="128442"/>
                    </a:cubicBezTo>
                    <a:cubicBezTo>
                      <a:pt x="29533" y="129527"/>
                      <a:pt x="27611" y="129811"/>
                      <a:pt x="25595" y="129811"/>
                    </a:cubicBezTo>
                    <a:cubicBezTo>
                      <a:pt x="23390" y="129811"/>
                      <a:pt x="21072" y="129472"/>
                      <a:pt x="18866" y="129472"/>
                    </a:cubicBezTo>
                    <a:cubicBezTo>
                      <a:pt x="18410" y="129472"/>
                      <a:pt x="17958" y="129486"/>
                      <a:pt x="17513" y="129521"/>
                    </a:cubicBezTo>
                    <a:cubicBezTo>
                      <a:pt x="5398" y="130241"/>
                      <a:pt x="0" y="146674"/>
                      <a:pt x="5278" y="157709"/>
                    </a:cubicBezTo>
                    <a:cubicBezTo>
                      <a:pt x="10556" y="168625"/>
                      <a:pt x="22071" y="174742"/>
                      <a:pt x="32866" y="180140"/>
                    </a:cubicBezTo>
                    <a:lnTo>
                      <a:pt x="32866" y="180260"/>
                    </a:lnTo>
                    <a:cubicBezTo>
                      <a:pt x="36944" y="182179"/>
                      <a:pt x="40783" y="184458"/>
                      <a:pt x="44621" y="186737"/>
                    </a:cubicBezTo>
                    <a:cubicBezTo>
                      <a:pt x="51818" y="189616"/>
                      <a:pt x="59375" y="191415"/>
                      <a:pt x="67171" y="191895"/>
                    </a:cubicBezTo>
                    <a:cubicBezTo>
                      <a:pt x="67881" y="191930"/>
                      <a:pt x="68594" y="191948"/>
                      <a:pt x="69309" y="191948"/>
                    </a:cubicBezTo>
                    <a:cubicBezTo>
                      <a:pt x="83091" y="191948"/>
                      <a:pt x="97568" y="185367"/>
                      <a:pt x="103156" y="172823"/>
                    </a:cubicBezTo>
                    <a:cubicBezTo>
                      <a:pt x="108913" y="159748"/>
                      <a:pt x="100037" y="141036"/>
                      <a:pt x="85643" y="140797"/>
                    </a:cubicBezTo>
                    <a:cubicBezTo>
                      <a:pt x="91881" y="136358"/>
                      <a:pt x="97758" y="130841"/>
                      <a:pt x="100757" y="123884"/>
                    </a:cubicBezTo>
                    <a:cubicBezTo>
                      <a:pt x="103876" y="116807"/>
                      <a:pt x="103516" y="107811"/>
                      <a:pt x="98358" y="102293"/>
                    </a:cubicBezTo>
                    <a:cubicBezTo>
                      <a:pt x="95714" y="99403"/>
                      <a:pt x="91683" y="97837"/>
                      <a:pt x="87768" y="97837"/>
                    </a:cubicBezTo>
                    <a:cubicBezTo>
                      <a:pt x="84046" y="97837"/>
                      <a:pt x="80428" y="99253"/>
                      <a:pt x="78207" y="102293"/>
                    </a:cubicBezTo>
                    <a:cubicBezTo>
                      <a:pt x="76407" y="104812"/>
                      <a:pt x="75328" y="108171"/>
                      <a:pt x="72449" y="109250"/>
                    </a:cubicBezTo>
                    <a:cubicBezTo>
                      <a:pt x="71899" y="109477"/>
                      <a:pt x="71347" y="109581"/>
                      <a:pt x="70804" y="109581"/>
                    </a:cubicBezTo>
                    <a:cubicBezTo>
                      <a:pt x="67323" y="109581"/>
                      <a:pt x="64237" y="105293"/>
                      <a:pt x="64653" y="101453"/>
                    </a:cubicBezTo>
                    <a:cubicBezTo>
                      <a:pt x="65132" y="97015"/>
                      <a:pt x="68491" y="93537"/>
                      <a:pt x="71370" y="90298"/>
                    </a:cubicBezTo>
                    <a:cubicBezTo>
                      <a:pt x="74368" y="86940"/>
                      <a:pt x="77247" y="82861"/>
                      <a:pt x="76647" y="78423"/>
                    </a:cubicBezTo>
                    <a:cubicBezTo>
                      <a:pt x="75208" y="69067"/>
                      <a:pt x="61894" y="68827"/>
                      <a:pt x="53977" y="63790"/>
                    </a:cubicBezTo>
                    <a:cubicBezTo>
                      <a:pt x="46420" y="58992"/>
                      <a:pt x="44021" y="49276"/>
                      <a:pt x="43542" y="40400"/>
                    </a:cubicBezTo>
                    <a:cubicBezTo>
                      <a:pt x="43182" y="31523"/>
                      <a:pt x="44141" y="22407"/>
                      <a:pt x="41383" y="13891"/>
                    </a:cubicBezTo>
                    <a:cubicBezTo>
                      <a:pt x="38877" y="6582"/>
                      <a:pt x="32008" y="0"/>
                      <a:pt x="24574" y="0"/>
                    </a:cubicBezTo>
                    <a:close/>
                  </a:path>
                </a:pathLst>
              </a:custGeom>
              <a:solidFill>
                <a:srgbClr val="588E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2467;p60">
                <a:extLst>
                  <a:ext uri="{FF2B5EF4-FFF2-40B4-BE49-F238E27FC236}">
                    <a16:creationId xmlns:a16="http://schemas.microsoft.com/office/drawing/2014/main" id="{3D941BE1-C867-D6FC-4DEF-549D22C4902A}"/>
                  </a:ext>
                </a:extLst>
              </p:cNvPr>
              <p:cNvSpPr/>
              <p:nvPr/>
            </p:nvSpPr>
            <p:spPr>
              <a:xfrm>
                <a:off x="3046825" y="1080750"/>
                <a:ext cx="1391425" cy="4345150"/>
              </a:xfrm>
              <a:custGeom>
                <a:avLst/>
                <a:gdLst/>
                <a:ahLst/>
                <a:cxnLst/>
                <a:rect l="l" t="t" r="r" b="b"/>
                <a:pathLst>
                  <a:path w="55657" h="17380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479" y="6958"/>
                      <a:pt x="6837" y="13915"/>
                      <a:pt x="10076" y="20992"/>
                    </a:cubicBezTo>
                    <a:cubicBezTo>
                      <a:pt x="13194" y="27949"/>
                      <a:pt x="16073" y="35145"/>
                      <a:pt x="18832" y="42342"/>
                    </a:cubicBezTo>
                    <a:cubicBezTo>
                      <a:pt x="24230" y="56856"/>
                      <a:pt x="28668" y="71610"/>
                      <a:pt x="32146" y="86603"/>
                    </a:cubicBezTo>
                    <a:lnTo>
                      <a:pt x="33346" y="92241"/>
                    </a:lnTo>
                    <a:lnTo>
                      <a:pt x="34545" y="97998"/>
                    </a:lnTo>
                    <a:cubicBezTo>
                      <a:pt x="35385" y="101717"/>
                      <a:pt x="35985" y="105555"/>
                      <a:pt x="36584" y="109394"/>
                    </a:cubicBezTo>
                    <a:cubicBezTo>
                      <a:pt x="37184" y="113112"/>
                      <a:pt x="37784" y="116950"/>
                      <a:pt x="38264" y="120789"/>
                    </a:cubicBezTo>
                    <a:cubicBezTo>
                      <a:pt x="38624" y="124627"/>
                      <a:pt x="39103" y="128465"/>
                      <a:pt x="39463" y="132304"/>
                    </a:cubicBezTo>
                    <a:cubicBezTo>
                      <a:pt x="40183" y="139980"/>
                      <a:pt x="40543" y="147897"/>
                      <a:pt x="42582" y="155334"/>
                    </a:cubicBezTo>
                    <a:cubicBezTo>
                      <a:pt x="43421" y="159172"/>
                      <a:pt x="44981" y="162771"/>
                      <a:pt x="47020" y="166129"/>
                    </a:cubicBezTo>
                    <a:cubicBezTo>
                      <a:pt x="49179" y="169488"/>
                      <a:pt x="52178" y="172127"/>
                      <a:pt x="55656" y="173806"/>
                    </a:cubicBezTo>
                    <a:cubicBezTo>
                      <a:pt x="52298" y="171887"/>
                      <a:pt x="49539" y="169128"/>
                      <a:pt x="47500" y="165769"/>
                    </a:cubicBezTo>
                    <a:cubicBezTo>
                      <a:pt x="45581" y="162531"/>
                      <a:pt x="44261" y="158932"/>
                      <a:pt x="43541" y="155094"/>
                    </a:cubicBezTo>
                    <a:cubicBezTo>
                      <a:pt x="41862" y="147657"/>
                      <a:pt x="41742" y="139860"/>
                      <a:pt x="41142" y="132184"/>
                    </a:cubicBezTo>
                    <a:cubicBezTo>
                      <a:pt x="39943" y="116710"/>
                      <a:pt x="37664" y="101237"/>
                      <a:pt x="34185" y="86124"/>
                    </a:cubicBezTo>
                    <a:cubicBezTo>
                      <a:pt x="33466" y="82285"/>
                      <a:pt x="32506" y="78567"/>
                      <a:pt x="31427" y="74848"/>
                    </a:cubicBezTo>
                    <a:cubicBezTo>
                      <a:pt x="30347" y="71130"/>
                      <a:pt x="29388" y="67412"/>
                      <a:pt x="28188" y="63693"/>
                    </a:cubicBezTo>
                    <a:lnTo>
                      <a:pt x="26389" y="58056"/>
                    </a:lnTo>
                    <a:cubicBezTo>
                      <a:pt x="25789" y="56256"/>
                      <a:pt x="25069" y="54457"/>
                      <a:pt x="24470" y="52658"/>
                    </a:cubicBezTo>
                    <a:cubicBezTo>
                      <a:pt x="23270" y="48940"/>
                      <a:pt x="21831" y="45341"/>
                      <a:pt x="20391" y="41743"/>
                    </a:cubicBezTo>
                    <a:cubicBezTo>
                      <a:pt x="17513" y="34546"/>
                      <a:pt x="14394" y="27349"/>
                      <a:pt x="11035" y="20392"/>
                    </a:cubicBezTo>
                    <a:cubicBezTo>
                      <a:pt x="7677" y="13555"/>
                      <a:pt x="3839" y="6718"/>
                      <a:pt x="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2468;p60">
                <a:extLst>
                  <a:ext uri="{FF2B5EF4-FFF2-40B4-BE49-F238E27FC236}">
                    <a16:creationId xmlns:a16="http://schemas.microsoft.com/office/drawing/2014/main" id="{0DCFC8E8-DEA9-CACF-44C4-B756236D7E16}"/>
                  </a:ext>
                </a:extLst>
              </p:cNvPr>
              <p:cNvSpPr/>
              <p:nvPr/>
            </p:nvSpPr>
            <p:spPr>
              <a:xfrm>
                <a:off x="3688550" y="2046325"/>
                <a:ext cx="122950" cy="602775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24111" extrusionOk="0">
                    <a:moveTo>
                      <a:pt x="2039" y="1"/>
                    </a:moveTo>
                    <a:lnTo>
                      <a:pt x="2039" y="1"/>
                    </a:lnTo>
                    <a:cubicBezTo>
                      <a:pt x="4438" y="7798"/>
                      <a:pt x="3719" y="16194"/>
                      <a:pt x="0" y="23511"/>
                    </a:cubicBezTo>
                    <a:lnTo>
                      <a:pt x="1320" y="24111"/>
                    </a:lnTo>
                    <a:cubicBezTo>
                      <a:pt x="4678" y="16434"/>
                      <a:pt x="4918" y="7798"/>
                      <a:pt x="203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2469;p60">
                <a:extLst>
                  <a:ext uri="{FF2B5EF4-FFF2-40B4-BE49-F238E27FC236}">
                    <a16:creationId xmlns:a16="http://schemas.microsoft.com/office/drawing/2014/main" id="{18E87EF2-30F0-2933-F4F1-98A2D5A3CD76}"/>
                  </a:ext>
                </a:extLst>
              </p:cNvPr>
              <p:cNvSpPr/>
              <p:nvPr/>
            </p:nvSpPr>
            <p:spPr>
              <a:xfrm>
                <a:off x="3235725" y="882825"/>
                <a:ext cx="131975" cy="761700"/>
              </a:xfrm>
              <a:custGeom>
                <a:avLst/>
                <a:gdLst/>
                <a:ahLst/>
                <a:cxnLst/>
                <a:rect l="l" t="t" r="r" b="b"/>
                <a:pathLst>
                  <a:path w="5279" h="3046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479" y="9717"/>
                      <a:pt x="4679" y="20032"/>
                      <a:pt x="3479" y="30348"/>
                    </a:cubicBezTo>
                    <a:lnTo>
                      <a:pt x="4319" y="30468"/>
                    </a:lnTo>
                    <a:cubicBezTo>
                      <a:pt x="5279" y="20032"/>
                      <a:pt x="3719" y="9717"/>
                      <a:pt x="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2470;p60">
                <a:extLst>
                  <a:ext uri="{FF2B5EF4-FFF2-40B4-BE49-F238E27FC236}">
                    <a16:creationId xmlns:a16="http://schemas.microsoft.com/office/drawing/2014/main" id="{0309BB46-42A8-E5E5-4FFC-8BB75F3A9FE0}"/>
                  </a:ext>
                </a:extLst>
              </p:cNvPr>
              <p:cNvSpPr/>
              <p:nvPr/>
            </p:nvSpPr>
            <p:spPr>
              <a:xfrm>
                <a:off x="2941875" y="1431600"/>
                <a:ext cx="473800" cy="428850"/>
              </a:xfrm>
              <a:custGeom>
                <a:avLst/>
                <a:gdLst/>
                <a:ahLst/>
                <a:cxnLst/>
                <a:rect l="l" t="t" r="r" b="b"/>
                <a:pathLst>
                  <a:path w="18952" h="17154" extrusionOk="0">
                    <a:moveTo>
                      <a:pt x="0" y="0"/>
                    </a:moveTo>
                    <a:cubicBezTo>
                      <a:pt x="3718" y="7917"/>
                      <a:pt x="10435" y="14154"/>
                      <a:pt x="18712" y="17153"/>
                    </a:cubicBezTo>
                    <a:lnTo>
                      <a:pt x="18952" y="16433"/>
                    </a:lnTo>
                    <a:cubicBezTo>
                      <a:pt x="10675" y="13675"/>
                      <a:pt x="3838" y="7797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2471;p60">
                <a:extLst>
                  <a:ext uri="{FF2B5EF4-FFF2-40B4-BE49-F238E27FC236}">
                    <a16:creationId xmlns:a16="http://schemas.microsoft.com/office/drawing/2014/main" id="{15498629-CD7D-BE76-DF87-0314CD245DBD}"/>
                  </a:ext>
                </a:extLst>
              </p:cNvPr>
              <p:cNvSpPr/>
              <p:nvPr/>
            </p:nvSpPr>
            <p:spPr>
              <a:xfrm>
                <a:off x="3268725" y="2730050"/>
                <a:ext cx="563775" cy="392850"/>
              </a:xfrm>
              <a:custGeom>
                <a:avLst/>
                <a:gdLst/>
                <a:ahLst/>
                <a:cxnLst/>
                <a:rect l="l" t="t" r="r" b="b"/>
                <a:pathLst>
                  <a:path w="22551" h="1571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678" y="8397"/>
                      <a:pt x="12835" y="14274"/>
                      <a:pt x="22311" y="15713"/>
                    </a:cubicBezTo>
                    <a:lnTo>
                      <a:pt x="22551" y="14274"/>
                    </a:lnTo>
                    <a:cubicBezTo>
                      <a:pt x="13195" y="13195"/>
                      <a:pt x="4918" y="7917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2472;p60">
                <a:extLst>
                  <a:ext uri="{FF2B5EF4-FFF2-40B4-BE49-F238E27FC236}">
                    <a16:creationId xmlns:a16="http://schemas.microsoft.com/office/drawing/2014/main" id="{04163939-8894-425F-A789-3550A9BE50AB}"/>
                  </a:ext>
                </a:extLst>
              </p:cNvPr>
              <p:cNvSpPr/>
              <p:nvPr/>
            </p:nvSpPr>
            <p:spPr>
              <a:xfrm>
                <a:off x="2872900" y="3867900"/>
                <a:ext cx="1238475" cy="742350"/>
              </a:xfrm>
              <a:custGeom>
                <a:avLst/>
                <a:gdLst/>
                <a:ahLst/>
                <a:cxnLst/>
                <a:rect l="l" t="t" r="r" b="b"/>
                <a:pathLst>
                  <a:path w="49539" h="29694" extrusionOk="0">
                    <a:moveTo>
                      <a:pt x="13104" y="0"/>
                    </a:moveTo>
                    <a:cubicBezTo>
                      <a:pt x="8682" y="0"/>
                      <a:pt x="4245" y="779"/>
                      <a:pt x="0" y="2346"/>
                    </a:cubicBezTo>
                    <a:cubicBezTo>
                      <a:pt x="3852" y="1062"/>
                      <a:pt x="7827" y="426"/>
                      <a:pt x="11778" y="426"/>
                    </a:cubicBezTo>
                    <a:cubicBezTo>
                      <a:pt x="18159" y="426"/>
                      <a:pt x="24476" y="2084"/>
                      <a:pt x="30107" y="5344"/>
                    </a:cubicBezTo>
                    <a:cubicBezTo>
                      <a:pt x="39103" y="10622"/>
                      <a:pt x="45341" y="19498"/>
                      <a:pt x="47260" y="29694"/>
                    </a:cubicBezTo>
                    <a:lnTo>
                      <a:pt x="49539" y="29214"/>
                    </a:lnTo>
                    <a:cubicBezTo>
                      <a:pt x="47020" y="18659"/>
                      <a:pt x="40183" y="9662"/>
                      <a:pt x="30707" y="4385"/>
                    </a:cubicBezTo>
                    <a:cubicBezTo>
                      <a:pt x="25223" y="1469"/>
                      <a:pt x="19178" y="0"/>
                      <a:pt x="1310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2473;p60">
                <a:extLst>
                  <a:ext uri="{FF2B5EF4-FFF2-40B4-BE49-F238E27FC236}">
                    <a16:creationId xmlns:a16="http://schemas.microsoft.com/office/drawing/2014/main" id="{EDF9A839-2503-3F9D-CE69-3791D7F7490A}"/>
                  </a:ext>
                </a:extLst>
              </p:cNvPr>
              <p:cNvSpPr/>
              <p:nvPr/>
            </p:nvSpPr>
            <p:spPr>
              <a:xfrm>
                <a:off x="3172775" y="3938525"/>
                <a:ext cx="362850" cy="275900"/>
              </a:xfrm>
              <a:custGeom>
                <a:avLst/>
                <a:gdLst/>
                <a:ahLst/>
                <a:cxnLst/>
                <a:rect l="l" t="t" r="r" b="b"/>
                <a:pathLst>
                  <a:path w="14514" h="11036" extrusionOk="0">
                    <a:moveTo>
                      <a:pt x="14514" y="0"/>
                    </a:moveTo>
                    <a:cubicBezTo>
                      <a:pt x="8037" y="720"/>
                      <a:pt x="2399" y="4918"/>
                      <a:pt x="0" y="11036"/>
                    </a:cubicBezTo>
                    <a:cubicBezTo>
                      <a:pt x="2639" y="5158"/>
                      <a:pt x="8156" y="1200"/>
                      <a:pt x="14514" y="720"/>
                    </a:cubicBezTo>
                    <a:lnTo>
                      <a:pt x="1451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2474;p60">
                <a:extLst>
                  <a:ext uri="{FF2B5EF4-FFF2-40B4-BE49-F238E27FC236}">
                    <a16:creationId xmlns:a16="http://schemas.microsoft.com/office/drawing/2014/main" id="{F10E7EB5-95C6-639A-6B1E-CB2480E8B16D}"/>
                  </a:ext>
                </a:extLst>
              </p:cNvPr>
              <p:cNvSpPr/>
              <p:nvPr/>
            </p:nvSpPr>
            <p:spPr>
              <a:xfrm>
                <a:off x="3496625" y="3644650"/>
                <a:ext cx="251925" cy="410850"/>
              </a:xfrm>
              <a:custGeom>
                <a:avLst/>
                <a:gdLst/>
                <a:ahLst/>
                <a:cxnLst/>
                <a:rect l="l" t="t" r="r" b="b"/>
                <a:pathLst>
                  <a:path w="10077" h="1643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158" y="3959"/>
                      <a:pt x="8277" y="9956"/>
                      <a:pt x="8517" y="16433"/>
                    </a:cubicBezTo>
                    <a:lnTo>
                      <a:pt x="10076" y="16313"/>
                    </a:lnTo>
                    <a:cubicBezTo>
                      <a:pt x="9236" y="9596"/>
                      <a:pt x="5638" y="3719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2475;p60">
                <a:extLst>
                  <a:ext uri="{FF2B5EF4-FFF2-40B4-BE49-F238E27FC236}">
                    <a16:creationId xmlns:a16="http://schemas.microsoft.com/office/drawing/2014/main" id="{CFAFE30C-DA79-32DA-EE49-4F37E21711D7}"/>
                  </a:ext>
                </a:extLst>
              </p:cNvPr>
              <p:cNvSpPr/>
              <p:nvPr/>
            </p:nvSpPr>
            <p:spPr>
              <a:xfrm>
                <a:off x="3406650" y="2628075"/>
                <a:ext cx="143975" cy="374875"/>
              </a:xfrm>
              <a:custGeom>
                <a:avLst/>
                <a:gdLst/>
                <a:ahLst/>
                <a:cxnLst/>
                <a:rect l="l" t="t" r="r" b="b"/>
                <a:pathLst>
                  <a:path w="5759" h="149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479" y="4199"/>
                      <a:pt x="5159" y="9597"/>
                      <a:pt x="5039" y="14995"/>
                    </a:cubicBezTo>
                    <a:lnTo>
                      <a:pt x="5758" y="14995"/>
                    </a:lnTo>
                    <a:cubicBezTo>
                      <a:pt x="5758" y="9477"/>
                      <a:pt x="3719" y="4199"/>
                      <a:pt x="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2476;p60">
                <a:extLst>
                  <a:ext uri="{FF2B5EF4-FFF2-40B4-BE49-F238E27FC236}">
                    <a16:creationId xmlns:a16="http://schemas.microsoft.com/office/drawing/2014/main" id="{BF5F7D9B-1C92-CE33-1EAA-5B14B34FAB45}"/>
                  </a:ext>
                </a:extLst>
              </p:cNvPr>
              <p:cNvSpPr/>
              <p:nvPr/>
            </p:nvSpPr>
            <p:spPr>
              <a:xfrm>
                <a:off x="4015400" y="3359775"/>
                <a:ext cx="446825" cy="593775"/>
              </a:xfrm>
              <a:custGeom>
                <a:avLst/>
                <a:gdLst/>
                <a:ahLst/>
                <a:cxnLst/>
                <a:rect l="l" t="t" r="r" b="b"/>
                <a:pathLst>
                  <a:path w="17873" h="23751" extrusionOk="0">
                    <a:moveTo>
                      <a:pt x="17873" y="0"/>
                    </a:moveTo>
                    <a:cubicBezTo>
                      <a:pt x="16193" y="10076"/>
                      <a:pt x="9476" y="18592"/>
                      <a:pt x="0" y="22431"/>
                    </a:cubicBezTo>
                    <a:lnTo>
                      <a:pt x="600" y="23750"/>
                    </a:lnTo>
                    <a:cubicBezTo>
                      <a:pt x="10196" y="19432"/>
                      <a:pt x="16673" y="10436"/>
                      <a:pt x="1787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7" name="Google Shape;2560;p60">
              <a:extLst>
                <a:ext uri="{FF2B5EF4-FFF2-40B4-BE49-F238E27FC236}">
                  <a16:creationId xmlns:a16="http://schemas.microsoft.com/office/drawing/2014/main" id="{2DAE19F6-D93F-AF8D-7FF3-BA3644F5C75E}"/>
                </a:ext>
              </a:extLst>
            </p:cNvPr>
            <p:cNvGrpSpPr/>
            <p:nvPr/>
          </p:nvGrpSpPr>
          <p:grpSpPr>
            <a:xfrm rot="13831652" flipV="1">
              <a:off x="63" y="205"/>
              <a:ext cx="2861" cy="2595"/>
              <a:chOff x="508050" y="242250"/>
              <a:chExt cx="6512250" cy="5147800"/>
            </a:xfrm>
            <a:solidFill>
              <a:srgbClr val="F99F1B"/>
            </a:solidFill>
          </p:grpSpPr>
          <p:sp>
            <p:nvSpPr>
              <p:cNvPr id="68" name="Google Shape;2561;p60">
                <a:extLst>
                  <a:ext uri="{FF2B5EF4-FFF2-40B4-BE49-F238E27FC236}">
                    <a16:creationId xmlns:a16="http://schemas.microsoft.com/office/drawing/2014/main" id="{40CB67C3-ACAE-C4AC-AAE3-941F0D4D97D4}"/>
                  </a:ext>
                </a:extLst>
              </p:cNvPr>
              <p:cNvSpPr/>
              <p:nvPr/>
            </p:nvSpPr>
            <p:spPr>
              <a:xfrm>
                <a:off x="508050" y="242250"/>
                <a:ext cx="6512250" cy="5147800"/>
              </a:xfrm>
              <a:custGeom>
                <a:avLst/>
                <a:gdLst/>
                <a:ahLst/>
                <a:cxnLst/>
                <a:rect l="l" t="t" r="r" b="b"/>
                <a:pathLst>
                  <a:path w="260490" h="205912" extrusionOk="0">
                    <a:moveTo>
                      <a:pt x="192120" y="0"/>
                    </a:moveTo>
                    <a:cubicBezTo>
                      <a:pt x="185268" y="0"/>
                      <a:pt x="178662" y="685"/>
                      <a:pt x="172695" y="2150"/>
                    </a:cubicBezTo>
                    <a:cubicBezTo>
                      <a:pt x="150698" y="7746"/>
                      <a:pt x="131403" y="21639"/>
                      <a:pt x="119054" y="40742"/>
                    </a:cubicBezTo>
                    <a:cubicBezTo>
                      <a:pt x="127586" y="36582"/>
                      <a:pt x="136945" y="34486"/>
                      <a:pt x="146314" y="34486"/>
                    </a:cubicBezTo>
                    <a:cubicBezTo>
                      <a:pt x="153894" y="34486"/>
                      <a:pt x="161481" y="35858"/>
                      <a:pt x="168643" y="38619"/>
                    </a:cubicBezTo>
                    <a:cubicBezTo>
                      <a:pt x="131210" y="41128"/>
                      <a:pt x="97828" y="63125"/>
                      <a:pt x="80848" y="96506"/>
                    </a:cubicBezTo>
                    <a:cubicBezTo>
                      <a:pt x="94190" y="89501"/>
                      <a:pt x="108974" y="85812"/>
                      <a:pt x="124078" y="85812"/>
                    </a:cubicBezTo>
                    <a:cubicBezTo>
                      <a:pt x="126449" y="85812"/>
                      <a:pt x="128827" y="85903"/>
                      <a:pt x="131210" y="86086"/>
                    </a:cubicBezTo>
                    <a:cubicBezTo>
                      <a:pt x="108790" y="128808"/>
                      <a:pt x="61336" y="156670"/>
                      <a:pt x="13377" y="156670"/>
                    </a:cubicBezTo>
                    <a:cubicBezTo>
                      <a:pt x="8916" y="156670"/>
                      <a:pt x="4450" y="156429"/>
                      <a:pt x="0" y="155936"/>
                    </a:cubicBezTo>
                    <a:lnTo>
                      <a:pt x="0" y="155936"/>
                    </a:lnTo>
                    <a:cubicBezTo>
                      <a:pt x="12928" y="173881"/>
                      <a:pt x="32802" y="185458"/>
                      <a:pt x="54799" y="188160"/>
                    </a:cubicBezTo>
                    <a:cubicBezTo>
                      <a:pt x="57551" y="188447"/>
                      <a:pt x="60300" y="188589"/>
                      <a:pt x="63036" y="188589"/>
                    </a:cubicBezTo>
                    <a:cubicBezTo>
                      <a:pt x="82362" y="188589"/>
                      <a:pt x="101044" y="181517"/>
                      <a:pt x="115580" y="168671"/>
                    </a:cubicBezTo>
                    <a:lnTo>
                      <a:pt x="115580" y="168671"/>
                    </a:lnTo>
                    <a:cubicBezTo>
                      <a:pt x="113265" y="184494"/>
                      <a:pt x="102845" y="198194"/>
                      <a:pt x="87988" y="204368"/>
                    </a:cubicBezTo>
                    <a:cubicBezTo>
                      <a:pt x="92621" y="205079"/>
                      <a:pt x="97250" y="205427"/>
                      <a:pt x="101842" y="205427"/>
                    </a:cubicBezTo>
                    <a:cubicBezTo>
                      <a:pt x="130906" y="205427"/>
                      <a:pt x="158453" y="191482"/>
                      <a:pt x="175782" y="167321"/>
                    </a:cubicBezTo>
                    <a:cubicBezTo>
                      <a:pt x="181185" y="179477"/>
                      <a:pt x="181764" y="193370"/>
                      <a:pt x="177133" y="205912"/>
                    </a:cubicBezTo>
                    <a:cubicBezTo>
                      <a:pt x="222478" y="179284"/>
                      <a:pt x="252386" y="132975"/>
                      <a:pt x="258174" y="80876"/>
                    </a:cubicBezTo>
                    <a:cubicBezTo>
                      <a:pt x="260490" y="57529"/>
                      <a:pt x="257210" y="32637"/>
                      <a:pt x="245246" y="12763"/>
                    </a:cubicBezTo>
                    <a:lnTo>
                      <a:pt x="245053" y="12956"/>
                    </a:lnTo>
                    <a:cubicBezTo>
                      <a:pt x="230711" y="4941"/>
                      <a:pt x="210528" y="0"/>
                      <a:pt x="192120" y="0"/>
                    </a:cubicBezTo>
                    <a:close/>
                  </a:path>
                </a:pathLst>
              </a:custGeom>
              <a:solidFill>
                <a:srgbClr val="C9402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2562;p60">
                <a:extLst>
                  <a:ext uri="{FF2B5EF4-FFF2-40B4-BE49-F238E27FC236}">
                    <a16:creationId xmlns:a16="http://schemas.microsoft.com/office/drawing/2014/main" id="{26987076-BB88-1AAB-A84F-522FB0C6D4B3}"/>
                  </a:ext>
                </a:extLst>
              </p:cNvPr>
              <p:cNvSpPr/>
              <p:nvPr/>
            </p:nvSpPr>
            <p:spPr>
              <a:xfrm>
                <a:off x="1911800" y="1497150"/>
                <a:ext cx="4520000" cy="2852150"/>
              </a:xfrm>
              <a:custGeom>
                <a:avLst/>
                <a:gdLst/>
                <a:ahLst/>
                <a:cxnLst/>
                <a:rect l="l" t="t" r="r" b="b"/>
                <a:pathLst>
                  <a:path w="180800" h="114086" extrusionOk="0">
                    <a:moveTo>
                      <a:pt x="166906" y="0"/>
                    </a:moveTo>
                    <a:cubicBezTo>
                      <a:pt x="162083" y="0"/>
                      <a:pt x="157452" y="579"/>
                      <a:pt x="152821" y="1737"/>
                    </a:cubicBezTo>
                    <a:cubicBezTo>
                      <a:pt x="143559" y="4245"/>
                      <a:pt x="134876" y="8298"/>
                      <a:pt x="127158" y="13700"/>
                    </a:cubicBezTo>
                    <a:cubicBezTo>
                      <a:pt x="123106" y="16402"/>
                      <a:pt x="119439" y="19489"/>
                      <a:pt x="115966" y="22576"/>
                    </a:cubicBezTo>
                    <a:cubicBezTo>
                      <a:pt x="112300" y="25857"/>
                      <a:pt x="109020" y="29330"/>
                      <a:pt x="105933" y="32803"/>
                    </a:cubicBezTo>
                    <a:cubicBezTo>
                      <a:pt x="99758" y="39942"/>
                      <a:pt x="93969" y="47275"/>
                      <a:pt x="88374" y="54800"/>
                    </a:cubicBezTo>
                    <a:cubicBezTo>
                      <a:pt x="82778" y="62518"/>
                      <a:pt x="77182" y="69850"/>
                      <a:pt x="71201" y="76990"/>
                    </a:cubicBezTo>
                    <a:cubicBezTo>
                      <a:pt x="68306" y="80656"/>
                      <a:pt x="65219" y="84129"/>
                      <a:pt x="61939" y="87409"/>
                    </a:cubicBezTo>
                    <a:cubicBezTo>
                      <a:pt x="58658" y="90497"/>
                      <a:pt x="55185" y="93584"/>
                      <a:pt x="51519" y="96478"/>
                    </a:cubicBezTo>
                    <a:cubicBezTo>
                      <a:pt x="44187" y="102267"/>
                      <a:pt x="36083" y="106898"/>
                      <a:pt x="27400" y="109985"/>
                    </a:cubicBezTo>
                    <a:cubicBezTo>
                      <a:pt x="22962" y="111529"/>
                      <a:pt x="18524" y="112494"/>
                      <a:pt x="13893" y="113073"/>
                    </a:cubicBezTo>
                    <a:cubicBezTo>
                      <a:pt x="11953" y="113315"/>
                      <a:pt x="9980" y="113422"/>
                      <a:pt x="8015" y="113422"/>
                    </a:cubicBezTo>
                    <a:cubicBezTo>
                      <a:pt x="5289" y="113422"/>
                      <a:pt x="2579" y="113216"/>
                      <a:pt x="0" y="112880"/>
                    </a:cubicBezTo>
                    <a:lnTo>
                      <a:pt x="0" y="112880"/>
                    </a:lnTo>
                    <a:cubicBezTo>
                      <a:pt x="3698" y="113684"/>
                      <a:pt x="7665" y="114086"/>
                      <a:pt x="11564" y="114086"/>
                    </a:cubicBezTo>
                    <a:cubicBezTo>
                      <a:pt x="12344" y="114086"/>
                      <a:pt x="13121" y="114070"/>
                      <a:pt x="13893" y="114037"/>
                    </a:cubicBezTo>
                    <a:cubicBezTo>
                      <a:pt x="18717" y="113844"/>
                      <a:pt x="23348" y="113073"/>
                      <a:pt x="27979" y="111722"/>
                    </a:cubicBezTo>
                    <a:cubicBezTo>
                      <a:pt x="37047" y="108828"/>
                      <a:pt x="45538" y="104390"/>
                      <a:pt x="53256" y="98794"/>
                    </a:cubicBezTo>
                    <a:cubicBezTo>
                      <a:pt x="57115" y="95900"/>
                      <a:pt x="60781" y="92812"/>
                      <a:pt x="64254" y="89725"/>
                    </a:cubicBezTo>
                    <a:cubicBezTo>
                      <a:pt x="67534" y="86252"/>
                      <a:pt x="70815" y="82779"/>
                      <a:pt x="73902" y="79305"/>
                    </a:cubicBezTo>
                    <a:cubicBezTo>
                      <a:pt x="80077" y="71973"/>
                      <a:pt x="85479" y="64448"/>
                      <a:pt x="91075" y="56922"/>
                    </a:cubicBezTo>
                    <a:cubicBezTo>
                      <a:pt x="96671" y="49397"/>
                      <a:pt x="102266" y="41872"/>
                      <a:pt x="108441" y="34925"/>
                    </a:cubicBezTo>
                    <a:cubicBezTo>
                      <a:pt x="111528" y="31452"/>
                      <a:pt x="114616" y="27979"/>
                      <a:pt x="118089" y="24892"/>
                    </a:cubicBezTo>
                    <a:cubicBezTo>
                      <a:pt x="121369" y="21612"/>
                      <a:pt x="124842" y="18717"/>
                      <a:pt x="128701" y="16016"/>
                    </a:cubicBezTo>
                    <a:cubicBezTo>
                      <a:pt x="136034" y="10420"/>
                      <a:pt x="144331" y="6175"/>
                      <a:pt x="153207" y="3474"/>
                    </a:cubicBezTo>
                    <a:cubicBezTo>
                      <a:pt x="157645" y="2123"/>
                      <a:pt x="162276" y="1351"/>
                      <a:pt x="166906" y="965"/>
                    </a:cubicBezTo>
                    <a:cubicBezTo>
                      <a:pt x="167678" y="933"/>
                      <a:pt x="168450" y="917"/>
                      <a:pt x="169222" y="917"/>
                    </a:cubicBezTo>
                    <a:cubicBezTo>
                      <a:pt x="173081" y="917"/>
                      <a:pt x="176940" y="1319"/>
                      <a:pt x="180799" y="2123"/>
                    </a:cubicBezTo>
                    <a:cubicBezTo>
                      <a:pt x="176168" y="772"/>
                      <a:pt x="171537" y="0"/>
                      <a:pt x="16690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2563;p60">
                <a:extLst>
                  <a:ext uri="{FF2B5EF4-FFF2-40B4-BE49-F238E27FC236}">
                    <a16:creationId xmlns:a16="http://schemas.microsoft.com/office/drawing/2014/main" id="{D582E8FC-B319-F6A6-BF2E-4BFC2324F02E}"/>
                  </a:ext>
                </a:extLst>
              </p:cNvPr>
              <p:cNvSpPr/>
              <p:nvPr/>
            </p:nvSpPr>
            <p:spPr>
              <a:xfrm>
                <a:off x="5110025" y="1511625"/>
                <a:ext cx="892450" cy="2325150"/>
              </a:xfrm>
              <a:custGeom>
                <a:avLst/>
                <a:gdLst/>
                <a:ahLst/>
                <a:cxnLst/>
                <a:rect l="l" t="t" r="r" b="b"/>
                <a:pathLst>
                  <a:path w="35698" h="93006" extrusionOk="0">
                    <a:moveTo>
                      <a:pt x="35697" y="0"/>
                    </a:moveTo>
                    <a:cubicBezTo>
                      <a:pt x="31066" y="193"/>
                      <a:pt x="26628" y="1737"/>
                      <a:pt x="23155" y="4824"/>
                    </a:cubicBezTo>
                    <a:cubicBezTo>
                      <a:pt x="19875" y="7912"/>
                      <a:pt x="17174" y="11771"/>
                      <a:pt x="15437" y="16016"/>
                    </a:cubicBezTo>
                    <a:cubicBezTo>
                      <a:pt x="13700" y="20261"/>
                      <a:pt x="12350" y="24506"/>
                      <a:pt x="11578" y="29137"/>
                    </a:cubicBezTo>
                    <a:cubicBezTo>
                      <a:pt x="10806" y="33382"/>
                      <a:pt x="10420" y="38013"/>
                      <a:pt x="10227" y="42451"/>
                    </a:cubicBezTo>
                    <a:cubicBezTo>
                      <a:pt x="9648" y="51327"/>
                      <a:pt x="9841" y="60010"/>
                      <a:pt x="8683" y="68693"/>
                    </a:cubicBezTo>
                    <a:cubicBezTo>
                      <a:pt x="7912" y="77376"/>
                      <a:pt x="5017" y="85673"/>
                      <a:pt x="0" y="93005"/>
                    </a:cubicBezTo>
                    <a:cubicBezTo>
                      <a:pt x="6175" y="86252"/>
                      <a:pt x="10227" y="77954"/>
                      <a:pt x="11578" y="69079"/>
                    </a:cubicBezTo>
                    <a:cubicBezTo>
                      <a:pt x="12929" y="60203"/>
                      <a:pt x="13507" y="51327"/>
                      <a:pt x="13700" y="42451"/>
                    </a:cubicBezTo>
                    <a:cubicBezTo>
                      <a:pt x="13893" y="33961"/>
                      <a:pt x="15437" y="25471"/>
                      <a:pt x="18331" y="17173"/>
                    </a:cubicBezTo>
                    <a:cubicBezTo>
                      <a:pt x="19489" y="13121"/>
                      <a:pt x="21612" y="9455"/>
                      <a:pt x="24506" y="6175"/>
                    </a:cubicBezTo>
                    <a:cubicBezTo>
                      <a:pt x="25857" y="4631"/>
                      <a:pt x="27593" y="3281"/>
                      <a:pt x="29523" y="2316"/>
                    </a:cubicBezTo>
                    <a:cubicBezTo>
                      <a:pt x="31452" y="1351"/>
                      <a:pt x="33575" y="579"/>
                      <a:pt x="3569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2564;p60">
                <a:extLst>
                  <a:ext uri="{FF2B5EF4-FFF2-40B4-BE49-F238E27FC236}">
                    <a16:creationId xmlns:a16="http://schemas.microsoft.com/office/drawing/2014/main" id="{F9BC7135-B8D9-27FE-6698-2DFE39B1FB54}"/>
                  </a:ext>
                </a:extLst>
              </p:cNvPr>
              <p:cNvSpPr/>
              <p:nvPr/>
            </p:nvSpPr>
            <p:spPr>
              <a:xfrm>
                <a:off x="3884750" y="1723875"/>
                <a:ext cx="1389300" cy="3159675"/>
              </a:xfrm>
              <a:custGeom>
                <a:avLst/>
                <a:gdLst/>
                <a:ahLst/>
                <a:cxnLst/>
                <a:rect l="l" t="t" r="r" b="b"/>
                <a:pathLst>
                  <a:path w="55572" h="126387" extrusionOk="0">
                    <a:moveTo>
                      <a:pt x="55572" y="0"/>
                    </a:moveTo>
                    <a:lnTo>
                      <a:pt x="55572" y="0"/>
                    </a:lnTo>
                    <a:cubicBezTo>
                      <a:pt x="50362" y="2895"/>
                      <a:pt x="45731" y="6947"/>
                      <a:pt x="42065" y="11964"/>
                    </a:cubicBezTo>
                    <a:cubicBezTo>
                      <a:pt x="38592" y="16981"/>
                      <a:pt x="35698" y="22576"/>
                      <a:pt x="33768" y="28365"/>
                    </a:cubicBezTo>
                    <a:cubicBezTo>
                      <a:pt x="29716" y="40135"/>
                      <a:pt x="28944" y="52484"/>
                      <a:pt x="27979" y="64448"/>
                    </a:cubicBezTo>
                    <a:cubicBezTo>
                      <a:pt x="27015" y="76411"/>
                      <a:pt x="26050" y="88374"/>
                      <a:pt x="21998" y="99373"/>
                    </a:cubicBezTo>
                    <a:cubicBezTo>
                      <a:pt x="19875" y="104968"/>
                      <a:pt x="17174" y="110178"/>
                      <a:pt x="13508" y="115002"/>
                    </a:cubicBezTo>
                    <a:cubicBezTo>
                      <a:pt x="9842" y="119826"/>
                      <a:pt x="5211" y="123685"/>
                      <a:pt x="1" y="126386"/>
                    </a:cubicBezTo>
                    <a:cubicBezTo>
                      <a:pt x="2702" y="125229"/>
                      <a:pt x="5404" y="123878"/>
                      <a:pt x="8105" y="122141"/>
                    </a:cubicBezTo>
                    <a:cubicBezTo>
                      <a:pt x="10420" y="120405"/>
                      <a:pt x="12736" y="118282"/>
                      <a:pt x="14858" y="116160"/>
                    </a:cubicBezTo>
                    <a:cubicBezTo>
                      <a:pt x="18910" y="111529"/>
                      <a:pt x="22191" y="106126"/>
                      <a:pt x="24506" y="100530"/>
                    </a:cubicBezTo>
                    <a:cubicBezTo>
                      <a:pt x="29330" y="89146"/>
                      <a:pt x="30681" y="76797"/>
                      <a:pt x="31646" y="64641"/>
                    </a:cubicBezTo>
                    <a:cubicBezTo>
                      <a:pt x="32417" y="52677"/>
                      <a:pt x="32996" y="40714"/>
                      <a:pt x="36469" y="29137"/>
                    </a:cubicBezTo>
                    <a:cubicBezTo>
                      <a:pt x="38013" y="23541"/>
                      <a:pt x="40521" y="17945"/>
                      <a:pt x="43609" y="12928"/>
                    </a:cubicBezTo>
                    <a:cubicBezTo>
                      <a:pt x="46696" y="7719"/>
                      <a:pt x="50748" y="3281"/>
                      <a:pt x="5557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2565;p60">
                <a:extLst>
                  <a:ext uri="{FF2B5EF4-FFF2-40B4-BE49-F238E27FC236}">
                    <a16:creationId xmlns:a16="http://schemas.microsoft.com/office/drawing/2014/main" id="{015EE229-EC07-545E-0106-25E1D29E6F97}"/>
                  </a:ext>
                </a:extLst>
              </p:cNvPr>
              <p:cNvSpPr/>
              <p:nvPr/>
            </p:nvSpPr>
            <p:spPr>
              <a:xfrm>
                <a:off x="1911800" y="4020050"/>
                <a:ext cx="1220450" cy="654575"/>
              </a:xfrm>
              <a:custGeom>
                <a:avLst/>
                <a:gdLst/>
                <a:ahLst/>
                <a:cxnLst/>
                <a:rect l="l" t="t" r="r" b="b"/>
                <a:pathLst>
                  <a:path w="48818" h="26183" extrusionOk="0">
                    <a:moveTo>
                      <a:pt x="48818" y="0"/>
                    </a:moveTo>
                    <a:lnTo>
                      <a:pt x="48818" y="0"/>
                    </a:lnTo>
                    <a:cubicBezTo>
                      <a:pt x="45538" y="3474"/>
                      <a:pt x="42064" y="6561"/>
                      <a:pt x="38205" y="9455"/>
                    </a:cubicBezTo>
                    <a:cubicBezTo>
                      <a:pt x="30873" y="15244"/>
                      <a:pt x="22576" y="19489"/>
                      <a:pt x="13700" y="22576"/>
                    </a:cubicBezTo>
                    <a:cubicBezTo>
                      <a:pt x="9262" y="23927"/>
                      <a:pt x="4631" y="25085"/>
                      <a:pt x="0" y="25856"/>
                    </a:cubicBezTo>
                    <a:cubicBezTo>
                      <a:pt x="1809" y="26074"/>
                      <a:pt x="3618" y="26182"/>
                      <a:pt x="5427" y="26182"/>
                    </a:cubicBezTo>
                    <a:cubicBezTo>
                      <a:pt x="8442" y="26182"/>
                      <a:pt x="11457" y="25881"/>
                      <a:pt x="14472" y="25278"/>
                    </a:cubicBezTo>
                    <a:cubicBezTo>
                      <a:pt x="24119" y="23155"/>
                      <a:pt x="32995" y="18524"/>
                      <a:pt x="40135" y="11771"/>
                    </a:cubicBezTo>
                    <a:cubicBezTo>
                      <a:pt x="43608" y="8297"/>
                      <a:pt x="46502" y="4438"/>
                      <a:pt x="4881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2566;p60">
                <a:extLst>
                  <a:ext uri="{FF2B5EF4-FFF2-40B4-BE49-F238E27FC236}">
                    <a16:creationId xmlns:a16="http://schemas.microsoft.com/office/drawing/2014/main" id="{D66B6797-9940-954A-30A9-FEF552D8311D}"/>
                  </a:ext>
                </a:extLst>
              </p:cNvPr>
              <p:cNvSpPr/>
              <p:nvPr/>
            </p:nvSpPr>
            <p:spPr>
              <a:xfrm>
                <a:off x="3744875" y="1603950"/>
                <a:ext cx="1630500" cy="240550"/>
              </a:xfrm>
              <a:custGeom>
                <a:avLst/>
                <a:gdLst/>
                <a:ahLst/>
                <a:cxnLst/>
                <a:rect l="l" t="t" r="r" b="b"/>
                <a:pathLst>
                  <a:path w="65220" h="9622" extrusionOk="0">
                    <a:moveTo>
                      <a:pt x="40615" y="1"/>
                    </a:moveTo>
                    <a:cubicBezTo>
                      <a:pt x="32122" y="1"/>
                      <a:pt x="23767" y="1122"/>
                      <a:pt x="15630" y="3447"/>
                    </a:cubicBezTo>
                    <a:cubicBezTo>
                      <a:pt x="10227" y="4990"/>
                      <a:pt x="5017" y="7113"/>
                      <a:pt x="0" y="9621"/>
                    </a:cubicBezTo>
                    <a:cubicBezTo>
                      <a:pt x="5403" y="8464"/>
                      <a:pt x="10806" y="7113"/>
                      <a:pt x="16208" y="6148"/>
                    </a:cubicBezTo>
                    <a:cubicBezTo>
                      <a:pt x="21611" y="5183"/>
                      <a:pt x="27014" y="4411"/>
                      <a:pt x="32417" y="4026"/>
                    </a:cubicBezTo>
                    <a:cubicBezTo>
                      <a:pt x="37819" y="3447"/>
                      <a:pt x="43222" y="3254"/>
                      <a:pt x="48818" y="3254"/>
                    </a:cubicBezTo>
                    <a:cubicBezTo>
                      <a:pt x="54221" y="3254"/>
                      <a:pt x="59816" y="3447"/>
                      <a:pt x="65219" y="3833"/>
                    </a:cubicBezTo>
                    <a:cubicBezTo>
                      <a:pt x="60009" y="2096"/>
                      <a:pt x="54414" y="938"/>
                      <a:pt x="49011" y="359"/>
                    </a:cubicBezTo>
                    <a:cubicBezTo>
                      <a:pt x="46199" y="121"/>
                      <a:pt x="43400" y="1"/>
                      <a:pt x="4061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2567;p60">
                <a:extLst>
                  <a:ext uri="{FF2B5EF4-FFF2-40B4-BE49-F238E27FC236}">
                    <a16:creationId xmlns:a16="http://schemas.microsoft.com/office/drawing/2014/main" id="{797A9B3D-1623-2878-17C4-4255801DB848}"/>
                  </a:ext>
                </a:extLst>
              </p:cNvPr>
              <p:cNvSpPr/>
              <p:nvPr/>
            </p:nvSpPr>
            <p:spPr>
              <a:xfrm>
                <a:off x="3556725" y="3267525"/>
                <a:ext cx="361825" cy="868325"/>
              </a:xfrm>
              <a:custGeom>
                <a:avLst/>
                <a:gdLst/>
                <a:ahLst/>
                <a:cxnLst/>
                <a:rect l="l" t="t" r="r" b="b"/>
                <a:pathLst>
                  <a:path w="14473" h="34733" extrusionOk="0">
                    <a:moveTo>
                      <a:pt x="14473" y="0"/>
                    </a:moveTo>
                    <a:lnTo>
                      <a:pt x="10806" y="193"/>
                    </a:lnTo>
                    <a:cubicBezTo>
                      <a:pt x="11964" y="12735"/>
                      <a:pt x="8105" y="25277"/>
                      <a:pt x="1" y="34732"/>
                    </a:cubicBezTo>
                    <a:cubicBezTo>
                      <a:pt x="9456" y="25663"/>
                      <a:pt x="14473" y="13121"/>
                      <a:pt x="1447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18031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16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2.jpeg"/><Relationship Id="rId7" Type="http://schemas.openxmlformats.org/officeDocument/2006/relationships/image" Target="../media/image4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6.jpeg"/><Relationship Id="rId4" Type="http://schemas.openxmlformats.org/officeDocument/2006/relationships/image" Target="../media/image17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8" descr="gardg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8570120"/>
            <a:ext cx="51435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8" descr="gardg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9695" y="8594798"/>
            <a:ext cx="536019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0" y="8143875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BD20530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9731" y="0"/>
            <a:ext cx="3117056" cy="524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3" descr="BD20530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5" y="266045"/>
            <a:ext cx="5169695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WordArt 10"/>
          <p:cNvSpPr>
            <a:spLocks noChangeArrowheads="1" noChangeShapeType="1" noTextEdit="1"/>
          </p:cNvSpPr>
          <p:nvPr/>
        </p:nvSpPr>
        <p:spPr bwMode="auto">
          <a:xfrm>
            <a:off x="5841553" y="6028947"/>
            <a:ext cx="6434138" cy="16859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852"/>
              </a:avLst>
            </a:prstTxWarp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i="1" kern="1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700" b="1" i="1" kern="1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b="1" i="1" kern="1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700" b="1" i="1" kern="1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Trâng</a:t>
            </a:r>
            <a:r>
              <a:rPr lang="en-US" sz="2700" b="1" i="1" kern="1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700" b="1" i="1" kern="1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2700" b="1" i="1" kern="1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i="1" kern="1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700" b="1" i="1" kern="1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700" b="1" i="1" kern="1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700" b="1" i="1" kern="1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700" b="1" i="1" kern="1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i="1" kern="1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700" b="1" i="1" kern="1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700" b="1" i="1" kern="1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6" name="WordArt 11"/>
          <p:cNvSpPr>
            <a:spLocks noChangeArrowheads="1" noChangeShapeType="1" noTextEdit="1"/>
          </p:cNvSpPr>
          <p:nvPr/>
        </p:nvSpPr>
        <p:spPr bwMode="auto">
          <a:xfrm>
            <a:off x="3346247" y="458390"/>
            <a:ext cx="10668000" cy="13477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700" b="1" kern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HUYỆN </a:t>
            </a:r>
            <a:r>
              <a:rPr lang="en-US" sz="2700" b="1" kern="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 BẢO</a:t>
            </a:r>
            <a:endParaRPr lang="vi-VN" sz="2700" b="1" kern="1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700" b="1" kern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700" b="1" kern="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TIẾN</a:t>
            </a:r>
            <a:endParaRPr lang="en-US" sz="2700" b="1" kern="1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03575" y="2865375"/>
            <a:ext cx="1315334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28700">
              <a:defRPr/>
            </a:pPr>
            <a:r>
              <a:rPr 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</a:p>
          <a:p>
            <a:pPr algn="ctr" defTabSz="1028700">
              <a:defRPr/>
            </a:pPr>
            <a:r>
              <a:rPr 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</a:p>
        </p:txBody>
      </p:sp>
      <p:sp>
        <p:nvSpPr>
          <p:cNvPr id="27658" name="TextBox 417"/>
          <p:cNvSpPr txBox="1">
            <a:spLocks noChangeArrowheads="1"/>
          </p:cNvSpPr>
          <p:nvPr/>
        </p:nvSpPr>
        <p:spPr bwMode="auto">
          <a:xfrm>
            <a:off x="5543897" y="8851348"/>
            <a:ext cx="70294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0287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700" i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700" i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i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700" i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700" i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2024-2025</a:t>
            </a:r>
            <a:endParaRPr lang="en-US" altLang="en-US" sz="2700" i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84705"/>
      </p:ext>
    </p:extLst>
  </p:cSld>
  <p:clrMapOvr>
    <a:masterClrMapping/>
  </p:clrMapOvr>
  <p:transition spd="slow" advTm="693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 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1" name="Text Box 9"/>
          <p:cNvSpPr txBox="1">
            <a:spLocks noChangeArrowheads="1"/>
          </p:cNvSpPr>
          <p:nvPr/>
        </p:nvSpPr>
        <p:spPr bwMode="auto">
          <a:xfrm>
            <a:off x="4607720" y="2443163"/>
            <a:ext cx="8782050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50" i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050" i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i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4050" i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4050" i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i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4050" i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i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4050" i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4050" i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50" i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i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4050" i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2" name="Rectangle 3"/>
          <p:cNvSpPr>
            <a:spLocks noChangeArrowheads="1"/>
          </p:cNvSpPr>
          <p:nvPr/>
        </p:nvSpPr>
        <p:spPr bwMode="auto">
          <a:xfrm>
            <a:off x="5879307" y="3340358"/>
            <a:ext cx="6962775" cy="93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148" tIns="53574" rIns="107148" bIns="53574">
            <a:spAutoFit/>
          </a:bodyPr>
          <a:lstStyle>
            <a:lvl1pPr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i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5400" i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5400" i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5400" i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5400" i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400" i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5400" i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altLang="en-US" sz="5400" i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607720" y="4495800"/>
            <a:ext cx="950595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540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54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: </a:t>
            </a:r>
            <a:r>
              <a:rPr lang="en-US" altLang="en-US" sz="5400" i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5400" i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5400" i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5400" i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Nam (</a:t>
            </a:r>
            <a:r>
              <a:rPr lang="en-US" altLang="en-US" sz="5400" i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5400" i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5400" i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08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9182015">
            <a:off x="12771891" y="-1179747"/>
            <a:ext cx="7989165" cy="5533237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9182015">
            <a:off x="-2129275" y="5713122"/>
            <a:ext cx="7989165" cy="5533237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10800000" flipH="1" flipV="1">
            <a:off x="1461463" y="151030"/>
            <a:ext cx="15194115" cy="10135970"/>
          </a:xfrm>
          <a:custGeom>
            <a:avLst/>
            <a:gdLst/>
            <a:ahLst/>
            <a:cxnLst/>
            <a:rect l="l" t="t" r="r" b="b"/>
            <a:pathLst>
              <a:path w="15194115" h="10135970">
                <a:moveTo>
                  <a:pt x="15194115" y="10135970"/>
                </a:moveTo>
                <a:lnTo>
                  <a:pt x="0" y="10135970"/>
                </a:lnTo>
                <a:lnTo>
                  <a:pt x="0" y="0"/>
                </a:lnTo>
                <a:lnTo>
                  <a:pt x="15194115" y="0"/>
                </a:lnTo>
                <a:lnTo>
                  <a:pt x="15194115" y="1013597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68087">
            <a:off x="8817133" y="787786"/>
            <a:ext cx="706674" cy="720177"/>
          </a:xfrm>
          <a:custGeom>
            <a:avLst/>
            <a:gdLst/>
            <a:ahLst/>
            <a:cxnLst/>
            <a:rect l="l" t="t" r="r" b="b"/>
            <a:pathLst>
              <a:path w="706674" h="720177">
                <a:moveTo>
                  <a:pt x="0" y="0"/>
                </a:moveTo>
                <a:lnTo>
                  <a:pt x="706673" y="0"/>
                </a:lnTo>
                <a:lnTo>
                  <a:pt x="706673" y="720177"/>
                </a:lnTo>
                <a:lnTo>
                  <a:pt x="0" y="7201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20861" y="878676"/>
            <a:ext cx="2778049" cy="3323838"/>
          </a:xfrm>
          <a:custGeom>
            <a:avLst/>
            <a:gdLst/>
            <a:ahLst/>
            <a:cxnLst/>
            <a:rect l="l" t="t" r="r" b="b"/>
            <a:pathLst>
              <a:path w="2778049" h="3323838">
                <a:moveTo>
                  <a:pt x="0" y="0"/>
                </a:moveTo>
                <a:lnTo>
                  <a:pt x="2778049" y="0"/>
                </a:lnTo>
                <a:lnTo>
                  <a:pt x="2778049" y="3323838"/>
                </a:lnTo>
                <a:lnTo>
                  <a:pt x="0" y="33238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601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012417">
            <a:off x="13299890" y="6841735"/>
            <a:ext cx="6150670" cy="4274716"/>
          </a:xfrm>
          <a:custGeom>
            <a:avLst/>
            <a:gdLst/>
            <a:ahLst/>
            <a:cxnLst/>
            <a:rect l="l" t="t" r="r" b="b"/>
            <a:pathLst>
              <a:path w="6150670" h="4274716">
                <a:moveTo>
                  <a:pt x="0" y="0"/>
                </a:moveTo>
                <a:lnTo>
                  <a:pt x="6150670" y="0"/>
                </a:lnTo>
                <a:lnTo>
                  <a:pt x="6150670" y="4274716"/>
                </a:lnTo>
                <a:lnTo>
                  <a:pt x="0" y="42747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-6779253">
            <a:off x="-4703552" y="9484859"/>
            <a:ext cx="9902571" cy="6858447"/>
            <a:chOff x="0" y="0"/>
            <a:chExt cx="3429000" cy="2374900"/>
          </a:xfrm>
        </p:grpSpPr>
        <p:sp>
          <p:nvSpPr>
            <p:cNvPr id="19" name="Freeform 19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9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 rot="-6779253">
            <a:off x="16884969" y="1733237"/>
            <a:ext cx="8426457" cy="5836102"/>
            <a:chOff x="0" y="0"/>
            <a:chExt cx="3429000" cy="2374900"/>
          </a:xfrm>
        </p:grpSpPr>
        <p:sp>
          <p:nvSpPr>
            <p:cNvPr id="22" name="Freeform 22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9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EDE7FD4-DCCA-A955-5C98-E3F72CBC05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8000" y="1714500"/>
            <a:ext cx="11455377" cy="83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5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8100000">
            <a:off x="-2315292" y="8635494"/>
            <a:ext cx="12231769" cy="8471632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1015533">
            <a:off x="10513652" y="-2121528"/>
            <a:ext cx="10325542" cy="7151394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7D01AF9-1882-F814-BB79-D7F062F355C6}"/>
              </a:ext>
            </a:extLst>
          </p:cNvPr>
          <p:cNvGrpSpPr/>
          <p:nvPr/>
        </p:nvGrpSpPr>
        <p:grpSpPr>
          <a:xfrm>
            <a:off x="304800" y="190500"/>
            <a:ext cx="16687800" cy="3048000"/>
            <a:chOff x="2133600" y="446284"/>
            <a:chExt cx="10058400" cy="558685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5B138D2-FC5A-9CC3-AE88-7DB7D022B6EE}"/>
                </a:ext>
              </a:extLst>
            </p:cNvPr>
            <p:cNvGrpSpPr/>
            <p:nvPr/>
          </p:nvGrpSpPr>
          <p:grpSpPr>
            <a:xfrm>
              <a:off x="2133600" y="446284"/>
              <a:ext cx="10058400" cy="5586852"/>
              <a:chOff x="785329" y="7807418"/>
              <a:chExt cx="10221547" cy="4619371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090AC0AE-9D7E-62DF-B2A7-F8C1155AD7CC}"/>
                  </a:ext>
                </a:extLst>
              </p:cNvPr>
              <p:cNvSpPr/>
              <p:nvPr/>
            </p:nvSpPr>
            <p:spPr>
              <a:xfrm>
                <a:off x="785329" y="7807418"/>
                <a:ext cx="10221547" cy="4619371"/>
              </a:xfrm>
              <a:prstGeom prst="roundRect">
                <a:avLst/>
              </a:prstGeom>
              <a:solidFill>
                <a:srgbClr val="FFFF00">
                  <a:alpha val="61000"/>
                </a:srgbClr>
              </a:solidFill>
              <a:ln w="28575">
                <a:solidFill>
                  <a:srgbClr val="FFC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xmlns="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B3EE0057-C335-0001-DF5F-55AAE06124A9}"/>
                  </a:ext>
                </a:extLst>
              </p:cNvPr>
              <p:cNvSpPr/>
              <p:nvPr/>
            </p:nvSpPr>
            <p:spPr>
              <a:xfrm>
                <a:off x="950424" y="7991581"/>
                <a:ext cx="9834807" cy="4307865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 w="38100">
                <a:solidFill>
                  <a:srgbClr val="FFC00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B7D578-A601-E8C5-4B6E-FF5ED8DD111E}"/>
                </a:ext>
              </a:extLst>
            </p:cNvPr>
            <p:cNvSpPr txBox="1"/>
            <p:nvPr/>
          </p:nvSpPr>
          <p:spPr>
            <a:xfrm>
              <a:off x="2592888" y="1004969"/>
              <a:ext cx="9396930" cy="42310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143000" marR="0" lvl="0" indent="-1143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vi-VN" sz="7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Trình bày sự thành lập của </a:t>
              </a:r>
              <a:endPara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7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Vương quốc Phù Nam. 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2" descr="実は自分が苦手な内容の方が教えやすい・・？">
            <a:extLst>
              <a:ext uri="{FF2B5EF4-FFF2-40B4-BE49-F238E27FC236}">
                <a16:creationId xmlns:a16="http://schemas.microsoft.com/office/drawing/2014/main" id="{F1FCB0A6-00E2-B0DD-5B58-106D108B7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3467100"/>
            <a:ext cx="6303161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79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ương quốc Phù Nam biến mất như thế nào?">
            <a:extLst>
              <a:ext uri="{FF2B5EF4-FFF2-40B4-BE49-F238E27FC236}">
                <a16:creationId xmlns:a16="http://schemas.microsoft.com/office/drawing/2014/main" id="{1FA5A0F5-AD7F-2318-ABC3-C1F8E3DB3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7"/>
          <a:stretch/>
        </p:blipFill>
        <p:spPr bwMode="auto"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1BE4C98-4F3F-E3B7-F5ED-F6F06E6FC033}"/>
              </a:ext>
            </a:extLst>
          </p:cNvPr>
          <p:cNvGrpSpPr/>
          <p:nvPr/>
        </p:nvGrpSpPr>
        <p:grpSpPr>
          <a:xfrm>
            <a:off x="483070" y="744918"/>
            <a:ext cx="16764000" cy="8982996"/>
            <a:chOff x="2057682" y="696315"/>
            <a:chExt cx="10058400" cy="5586852"/>
          </a:xfrm>
        </p:grpSpPr>
        <p:grpSp>
          <p:nvGrpSpPr>
            <p:cNvPr id="2048" name="Group 2047">
              <a:extLst>
                <a:ext uri="{FF2B5EF4-FFF2-40B4-BE49-F238E27FC236}">
                  <a16:creationId xmlns:a16="http://schemas.microsoft.com/office/drawing/2014/main" id="{997A43E6-C609-6F26-B811-94AEF29A1FAB}"/>
                </a:ext>
              </a:extLst>
            </p:cNvPr>
            <p:cNvGrpSpPr/>
            <p:nvPr/>
          </p:nvGrpSpPr>
          <p:grpSpPr>
            <a:xfrm>
              <a:off x="2057682" y="696315"/>
              <a:ext cx="10058400" cy="5586852"/>
              <a:chOff x="708180" y="8014151"/>
              <a:chExt cx="10221547" cy="4619371"/>
            </a:xfrm>
          </p:grpSpPr>
          <p:sp>
            <p:nvSpPr>
              <p:cNvPr id="2052" name="Rectangle: Rounded Corners 2051">
                <a:extLst>
                  <a:ext uri="{FF2B5EF4-FFF2-40B4-BE49-F238E27FC236}">
                    <a16:creationId xmlns:a16="http://schemas.microsoft.com/office/drawing/2014/main" id="{EB24FACE-C2B8-7E43-60F5-AA5AB2E272E3}"/>
                  </a:ext>
                </a:extLst>
              </p:cNvPr>
              <p:cNvSpPr/>
              <p:nvPr/>
            </p:nvSpPr>
            <p:spPr>
              <a:xfrm>
                <a:off x="708180" y="8014151"/>
                <a:ext cx="10221547" cy="4619371"/>
              </a:xfrm>
              <a:prstGeom prst="roundRect">
                <a:avLst/>
              </a:prstGeom>
              <a:solidFill>
                <a:srgbClr val="FFFF00">
                  <a:alpha val="61000"/>
                </a:srgbClr>
              </a:solidFill>
              <a:ln w="28575">
                <a:solidFill>
                  <a:srgbClr val="FFC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xmlns="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  <p:sp>
            <p:nvSpPr>
              <p:cNvPr id="2053" name="Rectangle: Rounded Corners 2052">
                <a:extLst>
                  <a:ext uri="{FF2B5EF4-FFF2-40B4-BE49-F238E27FC236}">
                    <a16:creationId xmlns:a16="http://schemas.microsoft.com/office/drawing/2014/main" id="{C699F7C3-F3CF-CD4D-4DB7-E4AAE8FB75D2}"/>
                  </a:ext>
                </a:extLst>
              </p:cNvPr>
              <p:cNvSpPr/>
              <p:nvPr/>
            </p:nvSpPr>
            <p:spPr>
              <a:xfrm>
                <a:off x="901550" y="8169904"/>
                <a:ext cx="9834807" cy="4307865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 w="38100">
                <a:solidFill>
                  <a:srgbClr val="FFC00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</p:grpSp>
        <p:sp>
          <p:nvSpPr>
            <p:cNvPr id="2049" name="TextBox 2048">
              <a:extLst>
                <a:ext uri="{FF2B5EF4-FFF2-40B4-BE49-F238E27FC236}">
                  <a16:creationId xmlns:a16="http://schemas.microsoft.com/office/drawing/2014/main" id="{CB8E4343-12AC-BA64-1DFD-4FF6182C0F12}"/>
                </a:ext>
              </a:extLst>
            </p:cNvPr>
            <p:cNvSpPr txBox="1"/>
            <p:nvPr/>
          </p:nvSpPr>
          <p:spPr>
            <a:xfrm>
              <a:off x="2453640" y="1284153"/>
              <a:ext cx="9266486" cy="44791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57250" marR="0" lvl="0" indent="-8572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660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Vương quốc</a:t>
              </a:r>
              <a:r>
                <a:rPr lang="en-US" sz="660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660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Phù Nam ra đời vào khoảng thế kỉ I. Sự ra đời và phát triển của Vương quốc này </a:t>
              </a:r>
              <a:r>
                <a:rPr lang="vi-VN" sz="66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66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ắn</a:t>
              </a:r>
              <a:r>
                <a:rPr lang="vi-VN" sz="66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660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 truyền thuyết về Hỗn Điền – Liễu Diệp. </a:t>
              </a:r>
              <a:endParaRPr lang="en-US" sz="6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857250" marR="0" lvl="0" indent="-8572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 bàn cư trú của cư dân Phù Nam chủ yếu ở khu vực Nam Bộ Việt Nam hiện nay.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31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8100000">
            <a:off x="-2315292" y="8635494"/>
            <a:ext cx="12231769" cy="8471632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1015533">
            <a:off x="10513652" y="-2121528"/>
            <a:ext cx="10325542" cy="7151394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7D01AF9-1882-F814-BB79-D7F062F355C6}"/>
              </a:ext>
            </a:extLst>
          </p:cNvPr>
          <p:cNvGrpSpPr/>
          <p:nvPr/>
        </p:nvGrpSpPr>
        <p:grpSpPr>
          <a:xfrm>
            <a:off x="304800" y="190500"/>
            <a:ext cx="16687800" cy="1981200"/>
            <a:chOff x="2133600" y="446284"/>
            <a:chExt cx="10058400" cy="558685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5B138D2-FC5A-9CC3-AE88-7DB7D022B6EE}"/>
                </a:ext>
              </a:extLst>
            </p:cNvPr>
            <p:cNvGrpSpPr/>
            <p:nvPr/>
          </p:nvGrpSpPr>
          <p:grpSpPr>
            <a:xfrm>
              <a:off x="2133600" y="446284"/>
              <a:ext cx="10058400" cy="5586852"/>
              <a:chOff x="785329" y="7807418"/>
              <a:chExt cx="10221547" cy="4619371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090AC0AE-9D7E-62DF-B2A7-F8C1155AD7CC}"/>
                  </a:ext>
                </a:extLst>
              </p:cNvPr>
              <p:cNvSpPr/>
              <p:nvPr/>
            </p:nvSpPr>
            <p:spPr>
              <a:xfrm>
                <a:off x="785329" y="7807418"/>
                <a:ext cx="10221547" cy="4619371"/>
              </a:xfrm>
              <a:prstGeom prst="roundRect">
                <a:avLst/>
              </a:prstGeom>
              <a:solidFill>
                <a:srgbClr val="FFFF00">
                  <a:alpha val="61000"/>
                </a:srgbClr>
              </a:solidFill>
              <a:ln w="28575">
                <a:solidFill>
                  <a:srgbClr val="FFC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xmlns="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B3EE0057-C335-0001-DF5F-55AAE06124A9}"/>
                  </a:ext>
                </a:extLst>
              </p:cNvPr>
              <p:cNvSpPr/>
              <p:nvPr/>
            </p:nvSpPr>
            <p:spPr>
              <a:xfrm>
                <a:off x="950424" y="7991581"/>
                <a:ext cx="9834807" cy="4307865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 w="38100">
                <a:solidFill>
                  <a:srgbClr val="FFC00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B7D578-A601-E8C5-4B6E-FF5ED8DD111E}"/>
                </a:ext>
              </a:extLst>
            </p:cNvPr>
            <p:cNvSpPr txBox="1"/>
            <p:nvPr/>
          </p:nvSpPr>
          <p:spPr>
            <a:xfrm>
              <a:off x="2455101" y="1034373"/>
              <a:ext cx="9396930" cy="4426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Hoàn thành bảng về một số hiện vật khảo cổ học của Vương quốc Phù Nam. 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4F401A8-E871-DC2E-09A6-4FB22AC35F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813445"/>
              </p:ext>
            </p:extLst>
          </p:nvPr>
        </p:nvGraphicFramePr>
        <p:xfrm>
          <a:off x="1143000" y="2362200"/>
          <a:ext cx="15849600" cy="757428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4130340685"/>
                    </a:ext>
                  </a:extLst>
                </a:gridCol>
                <a:gridCol w="10820400">
                  <a:extLst>
                    <a:ext uri="{9D8B030D-6E8A-4147-A177-3AD203B41FA5}">
                      <a16:colId xmlns:a16="http://schemas.microsoft.com/office/drawing/2014/main" val="4189329009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8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48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8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Hiện vật</a:t>
                      </a:r>
                      <a:endParaRPr lang="en-US" sz="48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8013222"/>
                  </a:ext>
                </a:extLst>
              </a:tr>
              <a:tr h="33528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4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Đời </a:t>
                      </a:r>
                      <a:r>
                        <a:rPr lang="vi-VN" sz="4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sống vật chất </a:t>
                      </a:r>
                      <a:endParaRPr lang="en-US" sz="4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8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485002"/>
                  </a:ext>
                </a:extLst>
              </a:tr>
              <a:tr h="31242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4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Đời </a:t>
                      </a:r>
                      <a:r>
                        <a:rPr lang="vi-VN" sz="4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sống tinh thần</a:t>
                      </a:r>
                      <a:endParaRPr lang="en-US" sz="4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8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74552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08BF834-C095-02B9-E869-B5C529B78DAB}"/>
              </a:ext>
            </a:extLst>
          </p:cNvPr>
          <p:cNvSpPr txBox="1"/>
          <p:nvPr/>
        </p:nvSpPr>
        <p:spPr>
          <a:xfrm>
            <a:off x="6472796" y="3627885"/>
            <a:ext cx="8077200" cy="3175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240"/>
              </a:spcBef>
              <a:spcAft>
                <a:spcPts val="240"/>
              </a:spcAft>
            </a:pPr>
            <a:r>
              <a:rPr lang="vi-VN" sz="4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Nền móng kiến trúc</a:t>
            </a:r>
            <a:endParaRPr lang="en-US" sz="4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240"/>
              </a:spcBef>
              <a:spcAft>
                <a:spcPts val="240"/>
              </a:spcAft>
            </a:pPr>
            <a:r>
              <a:rPr lang="vi-VN" sz="4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Bếp đun.</a:t>
            </a:r>
            <a:endParaRPr lang="en-US" sz="4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240"/>
              </a:spcBef>
              <a:spcAft>
                <a:spcPts val="240"/>
              </a:spcAft>
            </a:pPr>
            <a:r>
              <a:rPr lang="vi-VN" sz="4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Đồ gốm.</a:t>
            </a:r>
            <a:endParaRPr lang="en-US" sz="4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vi-VN" sz="4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Tiền kim loại.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305597-6D80-89C6-AC61-FF5D5585264D}"/>
              </a:ext>
            </a:extLst>
          </p:cNvPr>
          <p:cNvSpPr txBox="1"/>
          <p:nvPr/>
        </p:nvSpPr>
        <p:spPr>
          <a:xfrm>
            <a:off x="6484876" y="7228212"/>
            <a:ext cx="8077200" cy="2410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40"/>
              </a:spcBef>
              <a:spcAft>
                <a:spcPts val="240"/>
              </a:spcAft>
            </a:pPr>
            <a:r>
              <a:rPr lang="vi-VN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Đồ trang sức.</a:t>
            </a:r>
          </a:p>
          <a:p>
            <a:pPr algn="just">
              <a:spcBef>
                <a:spcPts val="240"/>
              </a:spcBef>
              <a:spcAft>
                <a:spcPts val="240"/>
              </a:spcAft>
            </a:pPr>
            <a:r>
              <a:rPr lang="vi-VN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Tượng thần.</a:t>
            </a:r>
          </a:p>
          <a:p>
            <a:pPr algn="just">
              <a:spcBef>
                <a:spcPts val="240"/>
              </a:spcBef>
              <a:spcAft>
                <a:spcPts val="240"/>
              </a:spcAft>
            </a:pPr>
            <a:r>
              <a:rPr lang="vi-VN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Tượng Phật. </a:t>
            </a:r>
          </a:p>
        </p:txBody>
      </p:sp>
    </p:spTree>
    <p:extLst>
      <p:ext uri="{BB962C8B-B14F-4D97-AF65-F5344CB8AC3E}">
        <p14:creationId xmlns:p14="http://schemas.microsoft.com/office/powerpoint/2010/main" val="394848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109820" y="7449995"/>
            <a:ext cx="10987286" cy="9449066"/>
          </a:xfrm>
          <a:custGeom>
            <a:avLst/>
            <a:gdLst/>
            <a:ahLst/>
            <a:cxnLst/>
            <a:rect l="l" t="t" r="r" b="b"/>
            <a:pathLst>
              <a:path w="10987285" h="9449065">
                <a:moveTo>
                  <a:pt x="0" y="0"/>
                </a:moveTo>
                <a:lnTo>
                  <a:pt x="10987285" y="0"/>
                </a:lnTo>
                <a:lnTo>
                  <a:pt x="10987285" y="9449066"/>
                </a:lnTo>
                <a:lnTo>
                  <a:pt x="0" y="94490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3085893" y="4388498"/>
            <a:ext cx="7405851" cy="7044816"/>
          </a:xfrm>
          <a:custGeom>
            <a:avLst/>
            <a:gdLst/>
            <a:ahLst/>
            <a:cxnLst/>
            <a:rect l="l" t="t" r="r" b="b"/>
            <a:pathLst>
              <a:path w="7405851" h="7044816">
                <a:moveTo>
                  <a:pt x="0" y="0"/>
                </a:moveTo>
                <a:lnTo>
                  <a:pt x="7405851" y="0"/>
                </a:lnTo>
                <a:lnTo>
                  <a:pt x="7405851" y="7044817"/>
                </a:lnTo>
                <a:lnTo>
                  <a:pt x="0" y="70448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rot="2966343" flipH="1">
            <a:off x="-556094" y="4575580"/>
            <a:ext cx="1771659" cy="3959015"/>
          </a:xfrm>
          <a:custGeom>
            <a:avLst/>
            <a:gdLst/>
            <a:ahLst/>
            <a:cxnLst/>
            <a:rect l="l" t="t" r="r" b="b"/>
            <a:pathLst>
              <a:path w="1771659" h="3959015">
                <a:moveTo>
                  <a:pt x="1771659" y="0"/>
                </a:moveTo>
                <a:lnTo>
                  <a:pt x="0" y="0"/>
                </a:lnTo>
                <a:lnTo>
                  <a:pt x="0" y="3959015"/>
                </a:lnTo>
                <a:lnTo>
                  <a:pt x="1771659" y="3959015"/>
                </a:lnTo>
                <a:lnTo>
                  <a:pt x="177165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1743279">
            <a:off x="12450262" y="-1656969"/>
            <a:ext cx="6805226" cy="4908269"/>
          </a:xfrm>
          <a:custGeom>
            <a:avLst/>
            <a:gdLst/>
            <a:ahLst/>
            <a:cxnLst/>
            <a:rect l="l" t="t" r="r" b="b"/>
            <a:pathLst>
              <a:path w="6805225" h="4908269">
                <a:moveTo>
                  <a:pt x="0" y="0"/>
                </a:moveTo>
                <a:lnTo>
                  <a:pt x="6805225" y="0"/>
                </a:lnTo>
                <a:lnTo>
                  <a:pt x="6805225" y="4908269"/>
                </a:lnTo>
                <a:lnTo>
                  <a:pt x="0" y="49082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rot="-2381061">
            <a:off x="16587460" y="6003190"/>
            <a:ext cx="2147129" cy="4798052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0" y="0"/>
                </a:moveTo>
                <a:lnTo>
                  <a:pt x="2147128" y="0"/>
                </a:lnTo>
                <a:lnTo>
                  <a:pt x="2147128" y="4798050"/>
                </a:lnTo>
                <a:lnTo>
                  <a:pt x="0" y="47980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3100737">
            <a:off x="-1014865" y="-3189356"/>
            <a:ext cx="5656271" cy="8410812"/>
          </a:xfrm>
          <a:custGeom>
            <a:avLst/>
            <a:gdLst/>
            <a:ahLst/>
            <a:cxnLst/>
            <a:rect l="l" t="t" r="r" b="b"/>
            <a:pathLst>
              <a:path w="5656271" h="8410812">
                <a:moveTo>
                  <a:pt x="0" y="0"/>
                </a:moveTo>
                <a:lnTo>
                  <a:pt x="5656271" y="0"/>
                </a:lnTo>
                <a:lnTo>
                  <a:pt x="5656271" y="8410812"/>
                </a:lnTo>
                <a:lnTo>
                  <a:pt x="0" y="84108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 rot="147258">
            <a:off x="10069788" y="7878719"/>
            <a:ext cx="8513766" cy="4033397"/>
          </a:xfrm>
          <a:custGeom>
            <a:avLst/>
            <a:gdLst/>
            <a:ahLst/>
            <a:cxnLst/>
            <a:rect l="l" t="t" r="r" b="b"/>
            <a:pathLst>
              <a:path w="8513766" h="4033397">
                <a:moveTo>
                  <a:pt x="0" y="0"/>
                </a:moveTo>
                <a:lnTo>
                  <a:pt x="8513766" y="0"/>
                </a:lnTo>
                <a:lnTo>
                  <a:pt x="8513766" y="4033397"/>
                </a:lnTo>
                <a:lnTo>
                  <a:pt x="0" y="40333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 rot="1070216">
            <a:off x="6117490" y="-3081376"/>
            <a:ext cx="7976945" cy="6989798"/>
          </a:xfrm>
          <a:custGeom>
            <a:avLst/>
            <a:gdLst/>
            <a:ahLst/>
            <a:cxnLst/>
            <a:rect l="l" t="t" r="r" b="b"/>
            <a:pathLst>
              <a:path w="7976944" h="6989797">
                <a:moveTo>
                  <a:pt x="0" y="0"/>
                </a:moveTo>
                <a:lnTo>
                  <a:pt x="7976944" y="0"/>
                </a:lnTo>
                <a:lnTo>
                  <a:pt x="7976944" y="6989797"/>
                </a:lnTo>
                <a:lnTo>
                  <a:pt x="0" y="69897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 rot="-9585020" flipH="1">
            <a:off x="16066898" y="-2520409"/>
            <a:ext cx="2147129" cy="4798052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8" y="0"/>
                </a:moveTo>
                <a:lnTo>
                  <a:pt x="0" y="0"/>
                </a:lnTo>
                <a:lnTo>
                  <a:pt x="0" y="4798051"/>
                </a:lnTo>
                <a:lnTo>
                  <a:pt x="2147128" y="4798051"/>
                </a:lnTo>
                <a:lnTo>
                  <a:pt x="21471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 rot="-1582795" flipH="1">
            <a:off x="16050388" y="2848507"/>
            <a:ext cx="4678325" cy="7732769"/>
          </a:xfrm>
          <a:custGeom>
            <a:avLst/>
            <a:gdLst/>
            <a:ahLst/>
            <a:cxnLst/>
            <a:rect l="l" t="t" r="r" b="b"/>
            <a:pathLst>
              <a:path w="4678324" h="7732768">
                <a:moveTo>
                  <a:pt x="4678324" y="0"/>
                </a:moveTo>
                <a:lnTo>
                  <a:pt x="0" y="0"/>
                </a:lnTo>
                <a:lnTo>
                  <a:pt x="0" y="7732768"/>
                </a:lnTo>
                <a:lnTo>
                  <a:pt x="4678324" y="7732768"/>
                </a:lnTo>
                <a:lnTo>
                  <a:pt x="4678324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4097106" y="6138252"/>
            <a:ext cx="3216545" cy="3120048"/>
          </a:xfrm>
          <a:custGeom>
            <a:avLst/>
            <a:gdLst/>
            <a:ahLst/>
            <a:cxnLst/>
            <a:rect l="l" t="t" r="r" b="b"/>
            <a:pathLst>
              <a:path w="3216545" h="3120048">
                <a:moveTo>
                  <a:pt x="0" y="0"/>
                </a:moveTo>
                <a:lnTo>
                  <a:pt x="3216545" y="0"/>
                </a:lnTo>
                <a:lnTo>
                  <a:pt x="3216545" y="3120048"/>
                </a:lnTo>
                <a:lnTo>
                  <a:pt x="0" y="31200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14"/>
          <p:cNvSpPr/>
          <p:nvPr/>
        </p:nvSpPr>
        <p:spPr>
          <a:xfrm rot="-2207307">
            <a:off x="-2218242" y="1234622"/>
            <a:ext cx="4149101" cy="4277423"/>
          </a:xfrm>
          <a:custGeom>
            <a:avLst/>
            <a:gdLst/>
            <a:ahLst/>
            <a:cxnLst/>
            <a:rect l="l" t="t" r="r" b="b"/>
            <a:pathLst>
              <a:path w="4149100" h="4277422">
                <a:moveTo>
                  <a:pt x="0" y="0"/>
                </a:moveTo>
                <a:lnTo>
                  <a:pt x="4149099" y="0"/>
                </a:lnTo>
                <a:lnTo>
                  <a:pt x="4149099" y="4277423"/>
                </a:lnTo>
                <a:lnTo>
                  <a:pt x="0" y="427742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321699" y="1552511"/>
            <a:ext cx="13644605" cy="7181979"/>
          </a:xfrm>
          <a:custGeom>
            <a:avLst/>
            <a:gdLst/>
            <a:ahLst/>
            <a:cxnLst/>
            <a:rect l="l" t="t" r="r" b="b"/>
            <a:pathLst>
              <a:path w="13644605" h="7181979">
                <a:moveTo>
                  <a:pt x="0" y="0"/>
                </a:moveTo>
                <a:lnTo>
                  <a:pt x="13644606" y="0"/>
                </a:lnTo>
                <a:lnTo>
                  <a:pt x="13644606" y="7181980"/>
                </a:lnTo>
                <a:lnTo>
                  <a:pt x="0" y="71819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26655"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7BCD246-A1B7-14EF-C661-DF1D53FC03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4530" y="1487740"/>
            <a:ext cx="16840688" cy="736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88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8100000">
            <a:off x="-2315292" y="8635494"/>
            <a:ext cx="12231769" cy="8471632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60874" b="-6087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1015533">
            <a:off x="10513652" y="-2121528"/>
            <a:ext cx="10325542" cy="7151394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50618" b="-5061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7D01AF9-1882-F814-BB79-D7F062F355C6}"/>
              </a:ext>
            </a:extLst>
          </p:cNvPr>
          <p:cNvGrpSpPr/>
          <p:nvPr/>
        </p:nvGrpSpPr>
        <p:grpSpPr>
          <a:xfrm>
            <a:off x="304800" y="190500"/>
            <a:ext cx="16687800" cy="2459802"/>
            <a:chOff x="2133600" y="446284"/>
            <a:chExt cx="10058400" cy="558685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5B138D2-FC5A-9CC3-AE88-7DB7D022B6EE}"/>
                </a:ext>
              </a:extLst>
            </p:cNvPr>
            <p:cNvGrpSpPr/>
            <p:nvPr/>
          </p:nvGrpSpPr>
          <p:grpSpPr>
            <a:xfrm>
              <a:off x="2133600" y="446284"/>
              <a:ext cx="10058400" cy="5586852"/>
              <a:chOff x="785329" y="7807418"/>
              <a:chExt cx="10221547" cy="4619371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090AC0AE-9D7E-62DF-B2A7-F8C1155AD7CC}"/>
                  </a:ext>
                </a:extLst>
              </p:cNvPr>
              <p:cNvSpPr/>
              <p:nvPr/>
            </p:nvSpPr>
            <p:spPr>
              <a:xfrm>
                <a:off x="785329" y="7807418"/>
                <a:ext cx="10221547" cy="4619371"/>
              </a:xfrm>
              <a:prstGeom prst="roundRect">
                <a:avLst/>
              </a:prstGeom>
              <a:solidFill>
                <a:srgbClr val="FFFF00">
                  <a:alpha val="61000"/>
                </a:srgbClr>
              </a:solidFill>
              <a:ln w="28575">
                <a:solidFill>
                  <a:srgbClr val="FFC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xmlns="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B3EE0057-C335-0001-DF5F-55AAE06124A9}"/>
                  </a:ext>
                </a:extLst>
              </p:cNvPr>
              <p:cNvSpPr/>
              <p:nvPr/>
            </p:nvSpPr>
            <p:spPr>
              <a:xfrm>
                <a:off x="950424" y="7991581"/>
                <a:ext cx="9834807" cy="4307865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 w="38100">
                <a:solidFill>
                  <a:srgbClr val="FFC00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B7D578-A601-E8C5-4B6E-FF5ED8DD111E}"/>
                </a:ext>
              </a:extLst>
            </p:cNvPr>
            <p:cNvSpPr txBox="1"/>
            <p:nvPr/>
          </p:nvSpPr>
          <p:spPr>
            <a:xfrm>
              <a:off x="2455101" y="1034372"/>
              <a:ext cx="9396930" cy="48233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Vẽ và trang trí một hiện vật khảo cổ học của Vương quốc Phù Nam mà em ấn </a:t>
              </a:r>
              <a:r>
                <a:rPr kumimoji="0" lang="vi-VN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tượng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đó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hãy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chia </a:t>
              </a:r>
              <a:r>
                <a:rPr kumimoji="0" lang="en-US" sz="4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sẻ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bức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vẽ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với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người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thân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gia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đình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nhé</a:t>
              </a:r>
              <a:r>
                <a:rPr lang="en-US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!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7D2FCC1-EF10-7CBA-982A-BF938F4209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49015">
            <a:off x="3552194" y="2685552"/>
            <a:ext cx="4717396" cy="2830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E93A774-D594-75E5-1B89-490256A61B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8615" y="2778977"/>
            <a:ext cx="4409845" cy="2708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95188F-57DC-2578-C9C1-37BE0743CA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3255" y="5892300"/>
            <a:ext cx="4952999" cy="4093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0270A95-166D-AE8A-E694-6E60B8074F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5256" y="5904796"/>
            <a:ext cx="3770270" cy="3708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74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34279" y="386155"/>
            <a:ext cx="16819441" cy="9514689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-68087">
            <a:off x="8719760" y="596354"/>
            <a:ext cx="848479" cy="864692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80" y="0"/>
                </a:lnTo>
                <a:lnTo>
                  <a:pt x="848480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458881" y="1495924"/>
            <a:ext cx="5321916" cy="7295151"/>
          </a:xfrm>
          <a:custGeom>
            <a:avLst/>
            <a:gdLst/>
            <a:ahLst/>
            <a:cxnLst/>
            <a:rect l="l" t="t" r="r" b="b"/>
            <a:pathLst>
              <a:path w="5321916" h="7295151">
                <a:moveTo>
                  <a:pt x="0" y="0"/>
                </a:moveTo>
                <a:lnTo>
                  <a:pt x="5321916" y="0"/>
                </a:lnTo>
                <a:lnTo>
                  <a:pt x="5321916" y="7295152"/>
                </a:lnTo>
                <a:lnTo>
                  <a:pt x="0" y="72951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B23BB5-A915-9E4C-F317-61BBFA033F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1104900"/>
            <a:ext cx="9943438" cy="8303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1_Social Studies &amp; History Subject for Middle School - 6th Grade: Ancient World History by Slidesgo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17375"/>
      </a:accent1>
      <a:accent2>
        <a:srgbClr val="80CBB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226</Words>
  <Application>Microsoft Office PowerPoint</Application>
  <PresentationFormat>Custom</PresentationFormat>
  <Paragraphs>31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Arial</vt:lpstr>
      <vt:lpstr>Calibri</vt:lpstr>
      <vt:lpstr>Cambria</vt:lpstr>
      <vt:lpstr>Commissioner</vt:lpstr>
      <vt:lpstr>Fondamento</vt:lpstr>
      <vt:lpstr>Times New Roman</vt:lpstr>
      <vt:lpstr>Trebuchet MS</vt:lpstr>
      <vt:lpstr>Wingdings 3</vt:lpstr>
      <vt:lpstr>思源黑体 CN</vt:lpstr>
      <vt:lpstr>Office Theme</vt:lpstr>
      <vt:lpstr>1_Office Theme</vt:lpstr>
      <vt:lpstr>Facet</vt:lpstr>
      <vt:lpstr>1_Social Studies &amp; History Subject for Middle School - 6th Grade: Ancient World History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May Tinh Hoang Phat</cp:lastModifiedBy>
  <cp:revision>72</cp:revision>
  <dcterms:created xsi:type="dcterms:W3CDTF">2006-08-16T00:00:00Z</dcterms:created>
  <dcterms:modified xsi:type="dcterms:W3CDTF">2025-02-06T07:24:40Z</dcterms:modified>
  <dc:identifier>DAGGBMTwqNQ</dc:identifier>
</cp:coreProperties>
</file>