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4.xml" ContentType="application/vnd.openxmlformats-officedocument.presentationml.tags+xml"/>
  <Override PartName="/ppt/notesSlides/notesSlide11.xml" ContentType="application/vnd.openxmlformats-officedocument.presentationml.notesSlide+xml"/>
  <Override PartName="/ppt/tags/tag65.xml" ContentType="application/vnd.openxmlformats-officedocument.presentationml.tags+xml"/>
  <Override PartName="/ppt/notesSlides/notesSlide12.xml" ContentType="application/vnd.openxmlformats-officedocument.presentationml.notesSlide+xml"/>
  <Override PartName="/ppt/tags/tag66.xml" ContentType="application/vnd.openxmlformats-officedocument.presentationml.tags+xml"/>
  <Override PartName="/ppt/notesSlides/notesSlide1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tags/tag67.xml" ContentType="application/vnd.openxmlformats-officedocument.presentationml.tags+xml"/>
  <Override PartName="/ppt/notesSlides/notesSlide14.xml" ContentType="application/vnd.openxmlformats-officedocument.presentationml.notesSlide+xml"/>
  <Override PartName="/ppt/tags/tag68.xml" ContentType="application/vnd.openxmlformats-officedocument.presentationml.tags+xml"/>
  <Override PartName="/ppt/notesSlides/notesSlide15.xml" ContentType="application/vnd.openxmlformats-officedocument.presentationml.notesSlide+xml"/>
  <Override PartName="/ppt/tags/tag69.xml" ContentType="application/vnd.openxmlformats-officedocument.presentationml.tags+xml"/>
  <Override PartName="/ppt/notesSlides/notesSlide16.xml" ContentType="application/vnd.openxmlformats-officedocument.presentationml.notesSlide+xml"/>
  <Override PartName="/ppt/tags/tag70.xml" ContentType="application/vnd.openxmlformats-officedocument.presentationml.tags+xml"/>
  <Override PartName="/ppt/notesSlides/notesSlide17.xml" ContentType="application/vnd.openxmlformats-officedocument.presentationml.notesSlide+xml"/>
  <Override PartName="/ppt/tags/tag71.xml" ContentType="application/vnd.openxmlformats-officedocument.presentationml.tags+xml"/>
  <Override PartName="/ppt/notesSlides/notesSlide18.xml" ContentType="application/vnd.openxmlformats-officedocument.presentationml.notesSlide+xml"/>
  <Override PartName="/ppt/tags/tag72.xml" ContentType="application/vnd.openxmlformats-officedocument.presentationml.tags+xml"/>
  <Override PartName="/ppt/notesSlides/notesSlide19.xml" ContentType="application/vnd.openxmlformats-officedocument.presentationml.notesSlide+xml"/>
  <Override PartName="/ppt/tags/tag73.xml" ContentType="application/vnd.openxmlformats-officedocument.presentationml.tags+xml"/>
  <Override PartName="/ppt/notesSlides/notesSlide20.xml" ContentType="application/vnd.openxmlformats-officedocument.presentationml.notesSlide+xml"/>
  <Override PartName="/ppt/tags/tag74.xml" ContentType="application/vnd.openxmlformats-officedocument.presentationml.tags+xml"/>
  <Override PartName="/ppt/notesSlides/notesSlide21.xml" ContentType="application/vnd.openxmlformats-officedocument.presentationml.notesSlide+xml"/>
  <Override PartName="/ppt/tags/tag75.xml" ContentType="application/vnd.openxmlformats-officedocument.presentationml.tags+xml"/>
  <Override PartName="/ppt/notesSlides/notesSlide22.xml" ContentType="application/vnd.openxmlformats-officedocument.presentationml.notesSlide+xml"/>
  <Override PartName="/ppt/tags/tag76.xml" ContentType="application/vnd.openxmlformats-officedocument.presentationml.tags+xml"/>
  <Override PartName="/ppt/notesSlides/notesSlide23.xml" ContentType="application/vnd.openxmlformats-officedocument.presentationml.notesSlide+xml"/>
  <Override PartName="/ppt/tags/tag77.xml" ContentType="application/vnd.openxmlformats-officedocument.presentationml.tags+xml"/>
  <Override PartName="/ppt/notesSlides/notesSlide24.xml" ContentType="application/vnd.openxmlformats-officedocument.presentationml.notesSlide+xml"/>
  <Override PartName="/ppt/tags/tag78.xml" ContentType="application/vnd.openxmlformats-officedocument.presentationml.tags+xml"/>
  <Override PartName="/ppt/notesSlides/notesSlide25.xml" ContentType="application/vnd.openxmlformats-officedocument.presentationml.notesSlide+xml"/>
  <Override PartName="/ppt/tags/tag79.xml" ContentType="application/vnd.openxmlformats-officedocument.presentationml.tags+xml"/>
  <Override PartName="/ppt/notesSlides/notesSlide26.xml" ContentType="application/vnd.openxmlformats-officedocument.presentationml.notesSlide+xml"/>
  <Override PartName="/ppt/tags/tag80.xml" ContentType="application/vnd.openxmlformats-officedocument.presentationml.tags+xml"/>
  <Override PartName="/ppt/notesSlides/notesSlide27.xml" ContentType="application/vnd.openxmlformats-officedocument.presentationml.notesSlide+xml"/>
  <Override PartName="/ppt/tags/tag81.xml" ContentType="application/vnd.openxmlformats-officedocument.presentationml.tags+xml"/>
  <Override PartName="/ppt/notesSlides/notesSlide28.xml" ContentType="application/vnd.openxmlformats-officedocument.presentationml.notesSlide+xml"/>
  <Override PartName="/ppt/tags/tag82.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8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 id="2147483664" r:id="rId2"/>
    <p:sldMasterId id="2147483689" r:id="rId3"/>
    <p:sldMasterId id="2147483705" r:id="rId4"/>
    <p:sldMasterId id="2147483717" r:id="rId5"/>
    <p:sldMasterId id="2147483729" r:id="rId6"/>
  </p:sldMasterIdLst>
  <p:notesMasterIdLst>
    <p:notesMasterId r:id="rId46"/>
  </p:notesMasterIdLst>
  <p:sldIdLst>
    <p:sldId id="371" r:id="rId7"/>
    <p:sldId id="373" r:id="rId8"/>
    <p:sldId id="352" r:id="rId9"/>
    <p:sldId id="304" r:id="rId10"/>
    <p:sldId id="628" r:id="rId11"/>
    <p:sldId id="305" r:id="rId12"/>
    <p:sldId id="306" r:id="rId13"/>
    <p:sldId id="307" r:id="rId14"/>
    <p:sldId id="601" r:id="rId15"/>
    <p:sldId id="629" r:id="rId16"/>
    <p:sldId id="332" r:id="rId17"/>
    <p:sldId id="602" r:id="rId18"/>
    <p:sldId id="630" r:id="rId19"/>
    <p:sldId id="600" r:id="rId20"/>
    <p:sldId id="334" r:id="rId21"/>
    <p:sldId id="604" r:id="rId22"/>
    <p:sldId id="612" r:id="rId23"/>
    <p:sldId id="613" r:id="rId24"/>
    <p:sldId id="631" r:id="rId25"/>
    <p:sldId id="578" r:id="rId26"/>
    <p:sldId id="615" r:id="rId27"/>
    <p:sldId id="617" r:id="rId28"/>
    <p:sldId id="585" r:id="rId29"/>
    <p:sldId id="625" r:id="rId30"/>
    <p:sldId id="626" r:id="rId31"/>
    <p:sldId id="598" r:id="rId32"/>
    <p:sldId id="586" r:id="rId33"/>
    <p:sldId id="632" r:id="rId34"/>
    <p:sldId id="619" r:id="rId35"/>
    <p:sldId id="623" r:id="rId36"/>
    <p:sldId id="627" r:id="rId37"/>
    <p:sldId id="624" r:id="rId38"/>
    <p:sldId id="584" r:id="rId39"/>
    <p:sldId id="316" r:id="rId40"/>
    <p:sldId id="605" r:id="rId41"/>
    <p:sldId id="606" r:id="rId42"/>
    <p:sldId id="327" r:id="rId43"/>
    <p:sldId id="357" r:id="rId44"/>
    <p:sldId id="268" r:id="rId45"/>
  </p:sldIdLst>
  <p:sldSz cx="12190413" cy="6859588"/>
  <p:notesSz cx="6858000" cy="9144000"/>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16" userDrawn="1">
          <p15:clr>
            <a:srgbClr val="A4A3A4"/>
          </p15:clr>
        </p15:guide>
        <p15:guide id="2" pos="38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38EC"/>
    <a:srgbClr val="00C3F0"/>
    <a:srgbClr val="B0E300"/>
    <a:srgbClr val="00B6F8"/>
    <a:srgbClr val="22AB99"/>
    <a:srgbClr val="FB5607"/>
    <a:srgbClr val="DA4292"/>
    <a:srgbClr val="A82A36"/>
    <a:srgbClr val="FF6600"/>
    <a:srgbClr val="FDE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105" autoAdjust="0"/>
    <p:restoredTop sz="97778" autoAdjust="0"/>
  </p:normalViewPr>
  <p:slideViewPr>
    <p:cSldViewPr snapToGrid="0" showGuides="1">
      <p:cViewPr varScale="1">
        <p:scale>
          <a:sx n="75" d="100"/>
          <a:sy n="75" d="100"/>
        </p:scale>
        <p:origin x="67" y="173"/>
      </p:cViewPr>
      <p:guideLst>
        <p:guide orient="horz" pos="2216"/>
        <p:guide pos="3874"/>
      </p:guideLst>
    </p:cSldViewPr>
  </p:slideViewPr>
  <p:notesTextViewPr>
    <p:cViewPr>
      <p:scale>
        <a:sx n="1" d="1"/>
        <a:sy n="1" d="1"/>
      </p:scale>
      <p:origin x="0" y="0"/>
    </p:cViewPr>
  </p:notesTextViewPr>
  <p:sorterViewPr>
    <p:cViewPr>
      <p:scale>
        <a:sx n="100" d="100"/>
        <a:sy n="100" d="100"/>
      </p:scale>
      <p:origin x="0" y="-28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10T01:30:40.276"/>
    </inkml:context>
    <inkml:brush xml:id="br0">
      <inkml:brushProperty name="width" value="0.2" units="cm"/>
      <inkml:brushProperty name="height" value="0.2" units="cm"/>
      <inkml:brushProperty name="color" value="#E71224"/>
    </inkml:brush>
  </inkml:definitions>
  <inkml:trace contextRef="#ctx0" brushRef="#br0">1 368 24575,'53'102'0,"-43"-83"0,15 39 0,-18-40 0,1 0 0,0-1 0,12 19 0,82 120 0,-88-134 0,0 1 0,10 26 0,14 23 0,-37-70 0,0 0 0,1 1 0,-1-1 0,1 0 0,0 0 0,-1 0 0,1 0 0,0 0 0,0-1 0,0 1 0,1 0 0,-1-1 0,0 0 0,1 1 0,-1-1 0,1 0 0,-1 0 0,4 0 0,-5-1 0,1 0 0,0 0 0,-1-1 0,1 1 0,0 0 0,-1-1 0,1 1 0,-1-1 0,1 0 0,-1 0 0,0 1 0,1-1 0,-1 0 0,0 0 0,1 0 0,-1-1 0,0 1 0,0 0 0,0 0 0,0-1 0,0 1 0,0 0 0,0-1 0,-1 1 0,1-1 0,0 1 0,-1-1 0,1 1 0,-1-1 0,0 1 0,1-3 0,19-87 0,-15 62 0,2 0 0,12-36 0,-1 24 0,3 0 0,42-62 0,-6 12 0,-49 77 0,31-56 0,4 1 0,60-74 0,-2 2-366,-83 113-633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10T01:30:40.278"/>
    </inkml:context>
    <inkml:brush xml:id="br0">
      <inkml:brushProperty name="width" value="0.2" units="cm"/>
      <inkml:brushProperty name="height" value="0.2" units="cm"/>
      <inkml:brushProperty name="color" value="#E71224"/>
    </inkml:brush>
  </inkml:definitions>
  <inkml:trace contextRef="#ctx0" brushRef="#br0">1345 175 24575,'0'-2'0,"0"0"0,-1 0 0,0 0 0,1 0 0,-1-1 0,0 1 0,0 0 0,0 1 0,0-1 0,0 0 0,0 0 0,-1 0 0,1 1 0,-1-1 0,1 1 0,-1-1 0,1 1 0,-1-1 0,0 1 0,0 0 0,0 0 0,0 0 0,-2-1 0,-9-4 0,0 1 0,-21-5 0,18 5 0,-28-7 0,0 2 0,-51-5 0,43 8 0,-52-14 0,48 7 0,0 3 0,0 3 0,0 2 0,-1 2 0,-75 5 0,106 1 0,0 1 0,0 0 0,-45 14 0,62-14 0,-1 0 0,2 1 0,-1-1 0,0 2 0,1-1 0,0 1 0,0 1 0,0-1 0,0 1 0,1 0 0,0 1 0,1 0 0,-11 14 0,-50 104 0,57-108 0,0 0 0,1 1 0,1 0 0,0 0 0,2 1 0,0 0 0,-6 33 0,-21 102 0,20-107 0,3 0 0,-6 62 0,11-26 0,11 167 0,-4-236 0,1 0 0,0 0 0,1-1 0,1 1 0,0-1 0,1 0 0,11 18 0,5 4 0,33 39 0,-39-57 0,0 0 0,1-2 0,1 0 0,0-1 0,1 0 0,29 15 0,31 21 0,-71-43 0,22 15 0,34 19 0,-53-35 0,1-1 0,-1 0 0,1 0 0,1-1 0,-1-1 0,23 4 0,3-1 0,-1 1 0,64 22 0,68 38 0,-133-52 0,-11-4 0,2-1 0,-1-2 0,1-1 0,49 8 0,-68-14 0,1 0 0,-1-1 0,1 0 0,0 0 0,-1-1 0,1 0 0,-1 0 0,1-1 0,-1 0 0,0 0 0,0-1 0,0 0 0,0-1 0,0 0 0,-1 0 0,1-1 0,-1 1 0,0-2 0,8-7 0,-3-2 0,-1 0 0,-1-1 0,0 0 0,-1-1 0,-1 0 0,-1 0 0,6-20 0,27-55 0,-39 89 0,17-31 0,1 0 0,42-55 0,30-41 0,-63 86 0,49-59 0,-60 83 0,0 0 0,-2-1 0,-1-1 0,0 0 0,14-33 0,-10 14 0,-2 0 0,21-79 0,-35 109 0,1 0 0,-2-1 0,1 1 0,-1 0 0,-1-1 0,0 0 0,-1 1 0,0 0 0,-1-1 0,0 1 0,-1 0 0,0 0 0,-1 0 0,0 0 0,-1 0 0,-7-13 0,7 18 0,0 0 0,-1 0 0,0 1 0,0 0 0,0 0 0,0 0 0,-13-7 0,-52-22 0,38 21 0,-35-16 0,63 26 0,-1-1 0,1 1 0,0-1 0,1 0 0,-1 0 0,0 0 0,1-1 0,0 1 0,-6-11 0,0-3-341,1-1 0,1 0-1,-10-39 1,9 20-6485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10T01:30:40.279"/>
    </inkml:context>
    <inkml:brush xml:id="br0">
      <inkml:brushProperty name="width" value="0.4" units="cm"/>
      <inkml:brushProperty name="height" value="0.8" units="cm"/>
      <inkml:brushProperty name="color" value="#00FDFF"/>
      <inkml:brushProperty name="tip" value="rectangle"/>
      <inkml:brushProperty name="rasterOp" value="maskPen"/>
      <inkml:brushProperty name="ignorePressure" value="1"/>
    </inkml:brush>
  </inkml:definitions>
  <inkml:trace contextRef="#ctx0" brushRef="#br0">77 18,'-1'-1,"0"-1,0 1,-1-1,1 1,-1 0,1 0,-1 0,1 0,-1 0,1 0,-1 0,0 0,1 1,-1-1,0 1,0-1,0 1,1 0,-1-1,0 1,0 0,-2 1,2 0,0 0,1 0,-1 0,0 1,1-1,0 0,-1 1,1-1,0 1,0 0,0-1,0 1,0 0,0 0,0 0,0 0,1-1,-1 1,1 0,0 0,-1 3,-6 44,3 1,1 0,6 77,0-33,-2 814,-1-899,0 15,1-1,5 33,-5-49,0-1,1 1,0-1,0 0,1 0,-1 0,1 0,1 0,-1 0,1-1,0 0,0 0,8 8,1-3,0-1,1 0,1 0,-1-1,1-1,1-1,-1 0,22 4,16 2,64 6,154-8,-179-10,101 12,-67 1,154-4,-269-9,0-1,-1 1,1-2,-1 0,1 0,-1-1,0 0,15-7,-18 6,-1 1,1-2,-1 1,0-1,0 0,-1 0,0 0,1-1,-2 0,1 0,-1 0,0-1,4-7,-4 3,0 0,0 0,-1-1,-1 1,3-22,-4 20,1 1,0-1,1 0,8-20,30-44,-29 58,-1-1,0 0,10-33,-12 21,-3-1,0 0,-2 0,0-37,-11-134,5 187,0 0,-2 0,0 1,-1 0,-1 0,0 0,-1 1,-1 0,-1 0,0 1,0 0,-1 0,-15-14,-19-17,-1 3,-63-46,84 69,-128-88,46 34,78 54,-1 1,0 2,-2 0,1 2,-2 2,0 0,0 2,-1 2,0 1,0 1,-1 2,-53 0,71 4,-20 0,-66 7,91-6,1 1,-1 1,1 0,0 0,0 1,0 0,1 1,-1 0,1 1,-16 12,-31 29,-105 66,154-109,0 1,1-1,-1 1,1 1,0-1,1 1,0 0,-8 10,12-13,-1 0,0 0,1 0,0 1,0-1,0 1,0-1,0 1,1-1,0 1,-1 0,1-1,1 1,-1-1,0 1,1-1,0 1,0-1,0 1,0-1,3 5,3 6,1-1,0-1,1 0,1 0,-1-1,2 0,0 0,0-2,1 1,23 13,0-2,1-1,69 26,-75-36,0-1,1-2,0-1,52 4,128-7,-194-4,1 2,-1 0,0 1,26 6,-33-5,0 1,-1-1,1 1,-1 1,0 0,0 0,0 1,-1 0,9 9,19 21,52 69,-15-15,-66-83,10 13,26 36,-39-51,-1 0,-1-1,1 1,-1 0,0 0,0 0,0 1,-1-1,1 0,-1 1,-1-1,1 1,-1-1,0 9,-1-11,-1 0,1 0,-1 0,1 0,-1 0,0 0,0 0,0-1,-1 1,1-1,-1 1,1-1,-1 0,0 0,0 0,0 0,0-1,-6 3,-10 4,-37 11,45-15,-29 6,0-1,0-2,-70 4,-125-12,138-1,40 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2025/2/12</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3863256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00C84-9C64-48C2-8D4F-745279569C5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254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26AD94EE-99D2-CEF1-86C9-5259DDBB1E03}"/>
            </a:ext>
          </a:extLst>
        </p:cNvPr>
        <p:cNvGrpSpPr/>
        <p:nvPr/>
      </p:nvGrpSpPr>
      <p:grpSpPr>
        <a:xfrm>
          <a:off x="0" y="0"/>
          <a:ext cx="0" cy="0"/>
          <a:chOff x="0" y="0"/>
          <a:chExt cx="0" cy="0"/>
        </a:xfrm>
      </p:grpSpPr>
      <p:sp>
        <p:nvSpPr>
          <p:cNvPr id="2" name="幻灯片图像占位符 1">
            <a:extLst>
              <a:ext uri="{FF2B5EF4-FFF2-40B4-BE49-F238E27FC236}">
                <a16:creationId xmlns="" xmlns:a16="http://schemas.microsoft.com/office/drawing/2014/main" id="{4445007F-30A3-4691-2755-D38B2748145C}"/>
              </a:ext>
            </a:extLst>
          </p:cNvPr>
          <p:cNvSpPr>
            <a:spLocks noGrp="1" noRot="1" noChangeAspect="1"/>
          </p:cNvSpPr>
          <p:nvPr>
            <p:ph type="sldImg"/>
          </p:nvPr>
        </p:nvSpPr>
        <p:spPr/>
      </p:sp>
      <p:sp>
        <p:nvSpPr>
          <p:cNvPr id="3" name="备注占位符 2">
            <a:extLst>
              <a:ext uri="{FF2B5EF4-FFF2-40B4-BE49-F238E27FC236}">
                <a16:creationId xmlns="" xmlns:a16="http://schemas.microsoft.com/office/drawing/2014/main" id="{54D0DF29-CDB8-91CB-7309-D694581763DE}"/>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 xmlns:a16="http://schemas.microsoft.com/office/drawing/2014/main" id="{44354128-6F53-0533-2638-DFDE2717FB6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8E01F0-47A0-4BAB-BF7C-25EDDE42725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062125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FFADC-0A18-432A-9D5D-14E45231653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8129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52023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68470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42347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849D3E0-124D-4DFF-AE99-4EA4CC201DB4}" type="slidenum">
              <a:rPr lang="zh-CN" altLang="en-US" smtClean="0">
                <a:solidFill>
                  <a:prstClr val="black"/>
                </a:solidFill>
              </a:rPr>
              <a:pPr>
                <a:defRPr/>
              </a:pPr>
              <a:t>19</a:t>
            </a:fld>
            <a:endParaRPr lang="zh-CN" altLang="en-US">
              <a:solidFill>
                <a:prstClr val="black"/>
              </a:solidFill>
            </a:endParaRPr>
          </a:p>
        </p:txBody>
      </p:sp>
    </p:spTree>
    <p:extLst>
      <p:ext uri="{BB962C8B-B14F-4D97-AF65-F5344CB8AC3E}">
        <p14:creationId xmlns:p14="http://schemas.microsoft.com/office/powerpoint/2010/main" val="250671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88691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37923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766146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40895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35763242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23388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154739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F7E4115E-163C-E303-4B40-FCC11CCFD09E}"/>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B1CC886C-710F-753C-9930-10466854D5AF}"/>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E9F01DA4-8495-FEAF-5CDF-47A4CB08169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 xmlns:a16="http://schemas.microsoft.com/office/drawing/2014/main" id="{A469ABCD-E597-C248-A504-B5FA3042E02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808322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585153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849D3E0-124D-4DFF-AE99-4EA4CC201DB4}" type="slidenum">
              <a:rPr lang="zh-CN" altLang="en-US" smtClean="0">
                <a:solidFill>
                  <a:prstClr val="black"/>
                </a:solidFill>
              </a:rPr>
              <a:pPr>
                <a:defRPr/>
              </a:pPr>
              <a:t>28</a:t>
            </a:fld>
            <a:endParaRPr lang="zh-CN" altLang="en-US">
              <a:solidFill>
                <a:prstClr val="black"/>
              </a:solidFill>
            </a:endParaRPr>
          </a:p>
        </p:txBody>
      </p:sp>
    </p:spTree>
    <p:extLst>
      <p:ext uri="{BB962C8B-B14F-4D97-AF65-F5344CB8AC3E}">
        <p14:creationId xmlns:p14="http://schemas.microsoft.com/office/powerpoint/2010/main" val="7543752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697387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897634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957999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572807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1669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vi-VN">
              <a:latin typeface="Calibri" pitchFamily="34" charset="0"/>
            </a:endParaRP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B678072-2B78-4308-B7F9-73AE819F244D}" type="slidenum">
              <a:rPr kumimoji="0" lang="en-US" altLang="vi-VN"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vi-VN"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7593187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vi-VN">
              <a:latin typeface="Calibri" pitchFamily="34" charset="0"/>
            </a:endParaRP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C51E479-6134-41FE-9781-A6563405F69B}" type="slidenum">
              <a:rPr kumimoji="0" lang="en-US" altLang="vi-VN"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vi-VN"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102912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vi-VN">
              <a:latin typeface="Calibri" pitchFamily="34" charset="0"/>
            </a:endParaRP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fld id="{7B678072-2B78-4308-B7F9-73AE819F244D}" type="slidenum">
              <a:rPr lang="en-US" altLang="vi-VN" smtClean="0">
                <a:solidFill>
                  <a:prstClr val="black"/>
                </a:solidFill>
              </a:rPr>
              <a:pPr>
                <a:defRPr/>
              </a:pPr>
              <a:t>5</a:t>
            </a:fld>
            <a:endParaRPr lang="en-US" altLang="vi-VN">
              <a:solidFill>
                <a:prstClr val="black"/>
              </a:solidFill>
            </a:endParaRPr>
          </a:p>
        </p:txBody>
      </p:sp>
    </p:spTree>
    <p:extLst>
      <p:ext uri="{BB962C8B-B14F-4D97-AF65-F5344CB8AC3E}">
        <p14:creationId xmlns:p14="http://schemas.microsoft.com/office/powerpoint/2010/main" val="1335149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vi-VN">
              <a:latin typeface="Calibri" pitchFamily="34" charset="0"/>
            </a:endParaRPr>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F1D2B2F-718B-4348-A20C-42D86A53A163}" type="slidenum">
              <a:rPr kumimoji="0" lang="en-US" altLang="vi-VN"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vi-VN"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928928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vi-VN">
              <a:latin typeface="Calibri" pitchFamily="34" charset="0"/>
            </a:endParaRP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82F81F7-3EF2-4F98-A4B4-6B9C1E82C9C6}" type="slidenum">
              <a:rPr kumimoji="0" lang="en-US" altLang="vi-VN"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vi-VN"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504194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5C0F23-2920-40FD-A5CE-FFFCA2F539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3717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5C0F23-2920-40FD-A5CE-FFFCA2F539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2324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pPr>
              <a:defRPr/>
            </a:pPr>
            <a:fld id="{B35C0F23-2920-40FD-A5CE-FFFCA2F53935}" type="slidenum">
              <a:rPr lang="en-US" smtClean="0">
                <a:solidFill>
                  <a:prstClr val="black"/>
                </a:solidFill>
                <a:latin typeface="Calibri"/>
              </a:rPr>
              <a:pPr>
                <a:defRPr/>
              </a:pPr>
              <a:t>10</a:t>
            </a:fld>
            <a:endParaRPr lang="en-US">
              <a:solidFill>
                <a:prstClr val="black"/>
              </a:solidFill>
              <a:latin typeface="Calibri"/>
            </a:endParaRPr>
          </a:p>
        </p:txBody>
      </p:sp>
    </p:spTree>
    <p:extLst>
      <p:ext uri="{BB962C8B-B14F-4D97-AF65-F5344CB8AC3E}">
        <p14:creationId xmlns:p14="http://schemas.microsoft.com/office/powerpoint/2010/main" val="29352884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4.xml"/><Relationship Id="rId5" Type="http://schemas.openxmlformats.org/officeDocument/2006/relationships/tags" Target="../tags/tag12.xml"/><Relationship Id="rId4" Type="http://schemas.openxmlformats.org/officeDocument/2006/relationships/tags" Target="../tags/tag11.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4.xml"/><Relationship Id="rId5" Type="http://schemas.openxmlformats.org/officeDocument/2006/relationships/tags" Target="../tags/tag17.xml"/><Relationship Id="rId4" Type="http://schemas.openxmlformats.org/officeDocument/2006/relationships/tags" Target="../tags/tag16.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4.xml"/><Relationship Id="rId5" Type="http://schemas.openxmlformats.org/officeDocument/2006/relationships/tags" Target="../tags/tag22.xml"/><Relationship Id="rId4" Type="http://schemas.openxmlformats.org/officeDocument/2006/relationships/tags" Target="../tags/tag21.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4.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36.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4.xml"/><Relationship Id="rId4" Type="http://schemas.openxmlformats.org/officeDocument/2006/relationships/tags" Target="../tags/tag40.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4.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Master" Target="../slideMasters/slideMaster4.xml"/><Relationship Id="rId5" Type="http://schemas.openxmlformats.org/officeDocument/2006/relationships/tags" Target="../tags/tag54.xml"/><Relationship Id="rId4" Type="http://schemas.openxmlformats.org/officeDocument/2006/relationships/tags" Target="../tags/tag53.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slideMaster" Target="../slideMasters/slideMaster4.xml"/><Relationship Id="rId4" Type="http://schemas.openxmlformats.org/officeDocument/2006/relationships/tags" Target="../tags/tag58.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4.xml"/><Relationship Id="rId5" Type="http://schemas.openxmlformats.org/officeDocument/2006/relationships/tags" Target="../tags/tag63.xml"/><Relationship Id="rId4" Type="http://schemas.openxmlformats.org/officeDocument/2006/relationships/tags" Target="../tags/tag6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2/12/2025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t>2/12/2025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t>2/12/2025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600" indent="0">
              <a:buNone/>
              <a:defRPr sz="3800"/>
            </a:lvl2pPr>
            <a:lvl3pPr marL="1219200" indent="0">
              <a:buNone/>
              <a:defRPr sz="3200"/>
            </a:lvl3pPr>
            <a:lvl4pPr marL="1828800" indent="0">
              <a:buNone/>
              <a:defRPr sz="2700"/>
            </a:lvl4pPr>
            <a:lvl5pPr marL="2438400" indent="0">
              <a:buNone/>
              <a:defRPr sz="2700"/>
            </a:lvl5pPr>
            <a:lvl6pPr marL="3048000" indent="0">
              <a:buNone/>
              <a:defRPr sz="2700"/>
            </a:lvl6pPr>
            <a:lvl7pPr marL="3657600" indent="0">
              <a:buNone/>
              <a:defRPr sz="2700"/>
            </a:lvl7pPr>
            <a:lvl8pPr marL="4267200" indent="0">
              <a:buNone/>
              <a:defRPr sz="2700"/>
            </a:lvl8pPr>
            <a:lvl9pPr marL="4876800"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t>2/12/2025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t>2/12/2025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t>2/12/2025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3"/>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3802" y="3602872"/>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199765" indent="0" algn="ctr">
              <a:buNone/>
              <a:defRPr sz="1600"/>
            </a:lvl8pPr>
            <a:lvl9pPr marL="3656965"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5E31EDD1-328F-4A03-A3B4-79E1E057F7C0}" type="datetimeFigureOut">
              <a:rPr lang="zh-CN" altLang="en-US" smtClean="0">
                <a:solidFill>
                  <a:prstClr val="black">
                    <a:tint val="75000"/>
                  </a:prstClr>
                </a:solidFill>
              </a:rPr>
              <a:t>2025/2/12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A8283C0-744B-47F2-9E93-6AA6BB1CE2A4}"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E31EDD1-328F-4A03-A3B4-79E1E057F7C0}" type="datetimeFigureOut">
              <a:rPr lang="zh-CN" altLang="en-US" smtClean="0">
                <a:solidFill>
                  <a:prstClr val="black">
                    <a:tint val="75000"/>
                  </a:prstClr>
                </a:solidFill>
              </a:rPr>
              <a:t>2025/2/12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A8283C0-744B-47F2-9E93-6AA6BB1CE2A4}"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2" y="1710134"/>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742" y="4590526"/>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199765" indent="0">
              <a:buNone/>
              <a:defRPr sz="1600">
                <a:solidFill>
                  <a:schemeClr val="tx1">
                    <a:tint val="75000"/>
                  </a:schemeClr>
                </a:solidFill>
              </a:defRPr>
            </a:lvl8pPr>
            <a:lvl9pPr marL="3656965"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5E31EDD1-328F-4A03-A3B4-79E1E057F7C0}" type="datetimeFigureOut">
              <a:rPr lang="zh-CN" altLang="en-US" smtClean="0">
                <a:solidFill>
                  <a:prstClr val="black">
                    <a:tint val="75000"/>
                  </a:prstClr>
                </a:solidFill>
              </a:rPr>
              <a:t>2025/2/12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A8283C0-744B-47F2-9E93-6AA6BB1CE2A4}"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2/12/2025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5E31EDD1-328F-4A03-A3B4-79E1E057F7C0}" type="datetimeFigureOut">
              <a:rPr lang="zh-CN" altLang="en-US" smtClean="0">
                <a:solidFill>
                  <a:prstClr val="black">
                    <a:tint val="75000"/>
                  </a:prstClr>
                </a:solidFill>
              </a:rPr>
              <a:t>2025/2/12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A8283C0-744B-47F2-9E93-6AA6BB1CE2A4}" type="slidenum">
              <a:rPr lang="zh-CN" altLang="en-US" smtClean="0">
                <a:solidFill>
                  <a:prstClr val="black">
                    <a:tint val="75000"/>
                  </a:prstClr>
                </a:solidFill>
              </a:rPr>
              <a:t>‹#›</a:t>
            </a:fld>
            <a:endParaRPr lang="zh-CN" altLang="en-US">
              <a:solidFill>
                <a:prstClr val="black">
                  <a:tint val="75000"/>
                </a:prstClr>
              </a:solidFill>
            </a:endParaRPr>
          </a:p>
        </p:txBody>
      </p:sp>
      <p:sp>
        <p:nvSpPr>
          <p:cNvPr id="8" name="矩形 7"/>
          <p:cNvSpPr/>
          <p:nvPr userDrawn="1"/>
        </p:nvSpPr>
        <p:spPr>
          <a:xfrm>
            <a:off x="8871527" y="3264656"/>
            <a:ext cx="4490978" cy="4067998"/>
          </a:xfrm>
          <a:prstGeom prst="rect">
            <a:avLst/>
          </a:prstGeom>
          <a:blipFill dpi="0" rotWithShape="1">
            <a:blip r:embed="rId2">
              <a:alphaModFix amt="1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9" name="矩形 8"/>
          <p:cNvSpPr/>
          <p:nvPr userDrawn="1"/>
        </p:nvSpPr>
        <p:spPr>
          <a:xfrm>
            <a:off x="630300" y="524863"/>
            <a:ext cx="10929814" cy="5809863"/>
          </a:xfrm>
          <a:prstGeom prst="rect">
            <a:avLst/>
          </a:prstGeom>
          <a:noFill/>
          <a:ln w="31750">
            <a:solidFill>
              <a:srgbClr val="FF6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pic>
        <p:nvPicPr>
          <p:cNvPr id="11" name="图片 10"/>
          <p:cNvPicPr>
            <a:picLocks noChangeAspect="1"/>
          </p:cNvPicPr>
          <p:nvPr userDrawn="1"/>
        </p:nvPicPr>
        <p:blipFill>
          <a:blip r:embed="rId3" cstate="screen"/>
          <a:stretch>
            <a:fillRect/>
          </a:stretch>
        </p:blipFill>
        <p:spPr>
          <a:xfrm>
            <a:off x="69402" y="228652"/>
            <a:ext cx="1134009" cy="841859"/>
          </a:xfrm>
          <a:prstGeom prst="rect">
            <a:avLst/>
          </a:prstGeom>
        </p:spPr>
      </p:pic>
      <p:sp>
        <p:nvSpPr>
          <p:cNvPr id="13" name="矩形 12"/>
          <p:cNvSpPr/>
          <p:nvPr userDrawn="1"/>
        </p:nvSpPr>
        <p:spPr>
          <a:xfrm>
            <a:off x="750748" y="405824"/>
            <a:ext cx="10929814" cy="5809863"/>
          </a:xfrm>
          <a:prstGeom prst="rect">
            <a:avLst/>
          </a:prstGeom>
          <a:noFill/>
          <a:ln w="12700">
            <a:solidFill>
              <a:srgbClr val="FF6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pic>
        <p:nvPicPr>
          <p:cNvPr id="19" name="图片 18"/>
          <p:cNvPicPr>
            <a:picLocks noChangeAspect="1"/>
          </p:cNvPicPr>
          <p:nvPr userDrawn="1"/>
        </p:nvPicPr>
        <p:blipFill>
          <a:blip r:embed="rId4" cstate="screen"/>
          <a:stretch>
            <a:fillRect/>
          </a:stretch>
        </p:blipFill>
        <p:spPr>
          <a:xfrm rot="18682275">
            <a:off x="9690826" y="4453217"/>
            <a:ext cx="3112659" cy="3111533"/>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5E31EDD1-328F-4A03-A3B4-79E1E057F7C0}" type="datetimeFigureOut">
              <a:rPr lang="zh-CN" altLang="en-US" smtClean="0">
                <a:solidFill>
                  <a:prstClr val="black">
                    <a:tint val="75000"/>
                  </a:prstClr>
                </a:solidFill>
              </a:rPr>
              <a:t>2025/2/12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A8283C0-744B-47F2-9E93-6AA6BB1CE2A4}" type="slidenum">
              <a:rPr lang="zh-CN" altLang="en-US" smtClean="0">
                <a:solidFill>
                  <a:prstClr val="black">
                    <a:tint val="75000"/>
                  </a:prstClr>
                </a:solidFill>
              </a:rPr>
              <a:t>‹#›</a:t>
            </a:fld>
            <a:endParaRPr lang="zh-CN" altLang="en-US">
              <a:solidFill>
                <a:prstClr val="black">
                  <a:tint val="75000"/>
                </a:prstClr>
              </a:solidFill>
            </a:endParaRPr>
          </a:p>
        </p:txBody>
      </p:sp>
      <p:sp>
        <p:nvSpPr>
          <p:cNvPr id="8" name="矩形 7"/>
          <p:cNvSpPr/>
          <p:nvPr userDrawn="1"/>
        </p:nvSpPr>
        <p:spPr>
          <a:xfrm>
            <a:off x="8871527" y="3264656"/>
            <a:ext cx="4490978" cy="4067998"/>
          </a:xfrm>
          <a:prstGeom prst="rect">
            <a:avLst/>
          </a:prstGeom>
          <a:blipFill dpi="0" rotWithShape="1">
            <a:blip r:embed="rId2">
              <a:alphaModFix amt="1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9" name="矩形 8"/>
          <p:cNvSpPr/>
          <p:nvPr userDrawn="1"/>
        </p:nvSpPr>
        <p:spPr>
          <a:xfrm>
            <a:off x="630300" y="524863"/>
            <a:ext cx="10929814" cy="5809863"/>
          </a:xfrm>
          <a:prstGeom prst="rect">
            <a:avLst/>
          </a:prstGeom>
          <a:noFill/>
          <a:ln w="31750">
            <a:solidFill>
              <a:srgbClr val="FF6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pic>
        <p:nvPicPr>
          <p:cNvPr id="11" name="图片 10"/>
          <p:cNvPicPr>
            <a:picLocks noChangeAspect="1"/>
          </p:cNvPicPr>
          <p:nvPr userDrawn="1"/>
        </p:nvPicPr>
        <p:blipFill>
          <a:blip r:embed="rId3" cstate="screen"/>
          <a:stretch>
            <a:fillRect/>
          </a:stretch>
        </p:blipFill>
        <p:spPr>
          <a:xfrm>
            <a:off x="69402" y="228652"/>
            <a:ext cx="1134009" cy="841859"/>
          </a:xfrm>
          <a:prstGeom prst="rect">
            <a:avLst/>
          </a:prstGeom>
        </p:spPr>
      </p:pic>
      <p:sp>
        <p:nvSpPr>
          <p:cNvPr id="13" name="矩形 12"/>
          <p:cNvSpPr/>
          <p:nvPr userDrawn="1"/>
        </p:nvSpPr>
        <p:spPr>
          <a:xfrm>
            <a:off x="750748" y="405824"/>
            <a:ext cx="10929814" cy="5809863"/>
          </a:xfrm>
          <a:prstGeom prst="rect">
            <a:avLst/>
          </a:prstGeom>
          <a:noFill/>
          <a:ln w="12700">
            <a:solidFill>
              <a:srgbClr val="FF6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pic>
        <p:nvPicPr>
          <p:cNvPr id="20" name="图片 19"/>
          <p:cNvPicPr>
            <a:picLocks noChangeAspect="1"/>
          </p:cNvPicPr>
          <p:nvPr userDrawn="1"/>
        </p:nvPicPr>
        <p:blipFill>
          <a:blip r:embed="rId4" cstate="screen"/>
          <a:stretch>
            <a:fillRect/>
          </a:stretch>
        </p:blipFill>
        <p:spPr>
          <a:xfrm rot="18682275">
            <a:off x="9690826" y="4453217"/>
            <a:ext cx="3112659" cy="3111533"/>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5E31EDD1-328F-4A03-A3B4-79E1E057F7C0}" type="datetimeFigureOut">
              <a:rPr lang="zh-CN" altLang="en-US" smtClean="0">
                <a:solidFill>
                  <a:prstClr val="black">
                    <a:tint val="75000"/>
                  </a:prstClr>
                </a:solidFill>
              </a:rPr>
              <a:t>2025/2/12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A8283C0-744B-47F2-9E93-6AA6BB1CE2A4}" type="slidenum">
              <a:rPr lang="zh-CN" altLang="en-US" smtClean="0">
                <a:solidFill>
                  <a:prstClr val="black">
                    <a:tint val="75000"/>
                  </a:prstClr>
                </a:solidFill>
              </a:rPr>
              <a:t>‹#›</a:t>
            </a:fld>
            <a:endParaRPr lang="zh-CN" altLang="en-US">
              <a:solidFill>
                <a:prstClr val="black">
                  <a:tint val="75000"/>
                </a:prstClr>
              </a:solidFill>
            </a:endParaRPr>
          </a:p>
        </p:txBody>
      </p:sp>
      <p:sp>
        <p:nvSpPr>
          <p:cNvPr id="8" name="矩形 7"/>
          <p:cNvSpPr/>
          <p:nvPr userDrawn="1"/>
        </p:nvSpPr>
        <p:spPr>
          <a:xfrm>
            <a:off x="8871527" y="3264656"/>
            <a:ext cx="4490978" cy="4067998"/>
          </a:xfrm>
          <a:prstGeom prst="rect">
            <a:avLst/>
          </a:prstGeom>
          <a:blipFill dpi="0" rotWithShape="1">
            <a:blip r:embed="rId2">
              <a:alphaModFix amt="1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9" name="矩形 8"/>
          <p:cNvSpPr/>
          <p:nvPr userDrawn="1"/>
        </p:nvSpPr>
        <p:spPr>
          <a:xfrm>
            <a:off x="630300" y="524863"/>
            <a:ext cx="10929814" cy="5809863"/>
          </a:xfrm>
          <a:prstGeom prst="rect">
            <a:avLst/>
          </a:prstGeom>
          <a:noFill/>
          <a:ln w="31750">
            <a:solidFill>
              <a:srgbClr val="FF6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pic>
        <p:nvPicPr>
          <p:cNvPr id="11" name="图片 10"/>
          <p:cNvPicPr>
            <a:picLocks noChangeAspect="1"/>
          </p:cNvPicPr>
          <p:nvPr userDrawn="1"/>
        </p:nvPicPr>
        <p:blipFill>
          <a:blip r:embed="rId3" cstate="screen"/>
          <a:stretch>
            <a:fillRect/>
          </a:stretch>
        </p:blipFill>
        <p:spPr>
          <a:xfrm>
            <a:off x="69402" y="228652"/>
            <a:ext cx="1134009" cy="841859"/>
          </a:xfrm>
          <a:prstGeom prst="rect">
            <a:avLst/>
          </a:prstGeom>
        </p:spPr>
      </p:pic>
      <p:sp>
        <p:nvSpPr>
          <p:cNvPr id="13" name="矩形 12"/>
          <p:cNvSpPr/>
          <p:nvPr userDrawn="1"/>
        </p:nvSpPr>
        <p:spPr>
          <a:xfrm>
            <a:off x="750748" y="405824"/>
            <a:ext cx="10929814" cy="5809863"/>
          </a:xfrm>
          <a:prstGeom prst="rect">
            <a:avLst/>
          </a:prstGeom>
          <a:noFill/>
          <a:ln w="12700">
            <a:solidFill>
              <a:srgbClr val="FF6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pic>
        <p:nvPicPr>
          <p:cNvPr id="20" name="图片 19"/>
          <p:cNvPicPr>
            <a:picLocks noChangeAspect="1"/>
          </p:cNvPicPr>
          <p:nvPr userDrawn="1"/>
        </p:nvPicPr>
        <p:blipFill>
          <a:blip r:embed="rId4" cstate="screen"/>
          <a:stretch>
            <a:fillRect/>
          </a:stretch>
        </p:blipFill>
        <p:spPr>
          <a:xfrm rot="18682275">
            <a:off x="9690826" y="4453217"/>
            <a:ext cx="3112659" cy="3111533"/>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5E31EDD1-328F-4A03-A3B4-79E1E057F7C0}" type="datetimeFigureOut">
              <a:rPr lang="zh-CN" altLang="en-US" smtClean="0">
                <a:solidFill>
                  <a:prstClr val="black">
                    <a:tint val="75000"/>
                  </a:prstClr>
                </a:solidFill>
              </a:rPr>
              <a:t>2025/2/12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A8283C0-744B-47F2-9E93-6AA6BB1CE2A4}" type="slidenum">
              <a:rPr lang="zh-CN" altLang="en-US" smtClean="0">
                <a:solidFill>
                  <a:prstClr val="black">
                    <a:tint val="75000"/>
                  </a:prstClr>
                </a:solidFill>
              </a:rPr>
              <a:t>‹#›</a:t>
            </a:fld>
            <a:endParaRPr lang="zh-CN" altLang="en-US">
              <a:solidFill>
                <a:prstClr val="black">
                  <a:tint val="75000"/>
                </a:prstClr>
              </a:solidFill>
            </a:endParaRPr>
          </a:p>
        </p:txBody>
      </p:sp>
      <p:sp>
        <p:nvSpPr>
          <p:cNvPr id="8" name="矩形 7"/>
          <p:cNvSpPr/>
          <p:nvPr userDrawn="1"/>
        </p:nvSpPr>
        <p:spPr>
          <a:xfrm>
            <a:off x="8871527" y="3264656"/>
            <a:ext cx="4490978" cy="4067998"/>
          </a:xfrm>
          <a:prstGeom prst="rect">
            <a:avLst/>
          </a:prstGeom>
          <a:blipFill dpi="0" rotWithShape="1">
            <a:blip r:embed="rId2">
              <a:alphaModFix amt="1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9" name="矩形 8"/>
          <p:cNvSpPr/>
          <p:nvPr userDrawn="1"/>
        </p:nvSpPr>
        <p:spPr>
          <a:xfrm>
            <a:off x="630300" y="524863"/>
            <a:ext cx="10929814" cy="5809863"/>
          </a:xfrm>
          <a:prstGeom prst="rect">
            <a:avLst/>
          </a:prstGeom>
          <a:noFill/>
          <a:ln w="31750">
            <a:solidFill>
              <a:srgbClr val="FF6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pic>
        <p:nvPicPr>
          <p:cNvPr id="11" name="图片 10"/>
          <p:cNvPicPr>
            <a:picLocks noChangeAspect="1"/>
          </p:cNvPicPr>
          <p:nvPr userDrawn="1"/>
        </p:nvPicPr>
        <p:blipFill>
          <a:blip r:embed="rId3" cstate="screen"/>
          <a:stretch>
            <a:fillRect/>
          </a:stretch>
        </p:blipFill>
        <p:spPr>
          <a:xfrm>
            <a:off x="69402" y="228652"/>
            <a:ext cx="1134009" cy="841859"/>
          </a:xfrm>
          <a:prstGeom prst="rect">
            <a:avLst/>
          </a:prstGeom>
        </p:spPr>
      </p:pic>
      <p:sp>
        <p:nvSpPr>
          <p:cNvPr id="13" name="矩形 12"/>
          <p:cNvSpPr/>
          <p:nvPr userDrawn="1"/>
        </p:nvSpPr>
        <p:spPr>
          <a:xfrm>
            <a:off x="750748" y="405824"/>
            <a:ext cx="10929814" cy="5809863"/>
          </a:xfrm>
          <a:prstGeom prst="rect">
            <a:avLst/>
          </a:prstGeom>
          <a:noFill/>
          <a:ln w="12700">
            <a:solidFill>
              <a:srgbClr val="FF6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pic>
        <p:nvPicPr>
          <p:cNvPr id="19" name="图片 18"/>
          <p:cNvPicPr>
            <a:picLocks noChangeAspect="1"/>
          </p:cNvPicPr>
          <p:nvPr userDrawn="1"/>
        </p:nvPicPr>
        <p:blipFill>
          <a:blip r:embed="rId4" cstate="screen"/>
          <a:stretch>
            <a:fillRect/>
          </a:stretch>
        </p:blipFill>
        <p:spPr>
          <a:xfrm rot="18682275">
            <a:off x="9690826" y="4453217"/>
            <a:ext cx="3112659" cy="3111533"/>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79" y="365210"/>
            <a:ext cx="10514231" cy="1325870"/>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679" y="1681552"/>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199765" indent="0">
              <a:buNone/>
              <a:defRPr sz="1600" b="1"/>
            </a:lvl8pPr>
            <a:lvl9pPr marL="3656965"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679" y="2505655"/>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1397" y="1681552"/>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199765" indent="0">
              <a:buNone/>
              <a:defRPr sz="1600" b="1"/>
            </a:lvl8pPr>
            <a:lvl9pPr marL="3656965"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1397" y="2505655"/>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E31EDD1-328F-4A03-A3B4-79E1E057F7C0}" type="datetimeFigureOut">
              <a:rPr lang="zh-CN" altLang="en-US" smtClean="0">
                <a:solidFill>
                  <a:prstClr val="black">
                    <a:tint val="75000"/>
                  </a:prstClr>
                </a:solidFill>
              </a:rPr>
              <a:t>2025/2/12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A8283C0-744B-47F2-9E93-6AA6BB1CE2A4}"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839679" y="365210"/>
            <a:ext cx="10514231" cy="1325870"/>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679" y="1681552"/>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199765" indent="0">
              <a:buNone/>
              <a:defRPr sz="1600" b="1"/>
            </a:lvl8pPr>
            <a:lvl9pPr marL="3656965"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679" y="2505655"/>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1397" y="1681552"/>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199765" indent="0">
              <a:buNone/>
              <a:defRPr sz="1600" b="1"/>
            </a:lvl8pPr>
            <a:lvl9pPr marL="3656965"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1397" y="2505655"/>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E31EDD1-328F-4A03-A3B4-79E1E057F7C0}" type="datetimeFigureOut">
              <a:rPr lang="zh-CN" altLang="en-US" smtClean="0">
                <a:solidFill>
                  <a:prstClr val="black">
                    <a:tint val="75000"/>
                  </a:prstClr>
                </a:solidFill>
              </a:rPr>
              <a:t>2025/2/12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A8283C0-744B-47F2-9E93-6AA6BB1CE2A4}" type="slidenum">
              <a:rPr lang="zh-CN" altLang="en-US" smtClean="0">
                <a:solidFill>
                  <a:prstClr val="black">
                    <a:tint val="75000"/>
                  </a:prstClr>
                </a:solidFill>
              </a:rPr>
              <a:t>‹#›</a:t>
            </a:fld>
            <a:endParaRPr lang="zh-CN" altLang="en-US">
              <a:solidFill>
                <a:prstClr val="black">
                  <a:tint val="75000"/>
                </a:prstClr>
              </a:solidFill>
            </a:endParaRPr>
          </a:p>
        </p:txBody>
      </p:sp>
      <p:sp>
        <p:nvSpPr>
          <p:cNvPr id="11" name="TextBox 10"/>
          <p:cNvSpPr txBox="1"/>
          <p:nvPr userDrawn="1"/>
        </p:nvSpPr>
        <p:spPr>
          <a:xfrm>
            <a:off x="1529133" y="6725214"/>
            <a:ext cx="1439972" cy="118457"/>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black"/>
                </a:solidFill>
                <a:effectLst/>
                <a:uLnTx/>
                <a:uFillTx/>
                <a:hlinkClick r:id="rId2"/>
              </a:rPr>
              <a:t>节日</a:t>
            </a: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http://www.1ppt.com/jieri/</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E31EDD1-328F-4A03-A3B4-79E1E057F7C0}" type="datetimeFigureOut">
              <a:rPr lang="zh-CN" altLang="en-US" smtClean="0">
                <a:solidFill>
                  <a:prstClr val="black">
                    <a:tint val="75000"/>
                  </a:prstClr>
                </a:solidFill>
              </a:rPr>
              <a:t>2025/2/12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A8283C0-744B-47F2-9E93-6AA6BB1CE2A4}"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E31EDD1-328F-4A03-A3B4-79E1E057F7C0}" type="datetimeFigureOut">
              <a:rPr lang="zh-CN" altLang="en-US" smtClean="0">
                <a:solidFill>
                  <a:prstClr val="black">
                    <a:tint val="75000"/>
                  </a:prstClr>
                </a:solidFill>
              </a:rPr>
              <a:t>2025/2/12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A8283C0-744B-47F2-9E93-6AA6BB1CE2A4}"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2513"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679" y="2057876"/>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199765" indent="0">
              <a:buNone/>
              <a:defRPr sz="1000"/>
            </a:lvl8pPr>
            <a:lvl9pPr marL="3656965"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5E31EDD1-328F-4A03-A3B4-79E1E057F7C0}" type="datetimeFigureOut">
              <a:rPr lang="zh-CN" altLang="en-US" smtClean="0">
                <a:solidFill>
                  <a:prstClr val="black">
                    <a:tint val="75000"/>
                  </a:prstClr>
                </a:solidFill>
              </a:rPr>
              <a:t>2025/2/12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A8283C0-744B-47F2-9E93-6AA6BB1CE2A4}"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3"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199765" indent="0">
              <a:buNone/>
              <a:defRPr sz="2000"/>
            </a:lvl8pPr>
            <a:lvl9pPr marL="3656965" indent="0">
              <a:buNone/>
              <a:defRPr sz="2000"/>
            </a:lvl9pPr>
          </a:lstStyle>
          <a:p>
            <a:endParaRPr lang="zh-CN" altLang="en-US"/>
          </a:p>
        </p:txBody>
      </p:sp>
      <p:sp>
        <p:nvSpPr>
          <p:cNvPr id="4" name="文本占位符 3"/>
          <p:cNvSpPr>
            <a:spLocks noGrp="1"/>
          </p:cNvSpPr>
          <p:nvPr>
            <p:ph type="body" sz="half" idx="2" hasCustomPrompt="1"/>
          </p:nvPr>
        </p:nvSpPr>
        <p:spPr>
          <a:xfrm>
            <a:off x="839679" y="2057876"/>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199765" indent="0">
              <a:buNone/>
              <a:defRPr sz="1000"/>
            </a:lvl8pPr>
            <a:lvl9pPr marL="3656965"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5E31EDD1-328F-4A03-A3B4-79E1E057F7C0}" type="datetimeFigureOut">
              <a:rPr lang="zh-CN" altLang="en-US" smtClean="0">
                <a:solidFill>
                  <a:prstClr val="black">
                    <a:tint val="75000"/>
                  </a:prstClr>
                </a:solidFill>
              </a:rPr>
              <a:t>2025/2/12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A8283C0-744B-47F2-9E93-6AA6BB1CE2A4}"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2/12/2025</a:t>
            </a:fld>
            <a:endParaRPr lang="en-US" dirty="0">
              <a:solidFill>
                <a:prstClr val="black">
                  <a:tint val="75000"/>
                </a:prstClr>
              </a:solidFill>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E31EDD1-328F-4A03-A3B4-79E1E057F7C0}" type="datetimeFigureOut">
              <a:rPr lang="zh-CN" altLang="en-US" smtClean="0">
                <a:solidFill>
                  <a:prstClr val="black">
                    <a:tint val="75000"/>
                  </a:prstClr>
                </a:solidFill>
              </a:rPr>
              <a:t>2025/2/12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A8283C0-744B-47F2-9E93-6AA6BB1CE2A4}"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091"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E31EDD1-328F-4A03-A3B4-79E1E057F7C0}" type="datetimeFigureOut">
              <a:rPr lang="zh-CN" altLang="en-US" smtClean="0">
                <a:solidFill>
                  <a:prstClr val="black">
                    <a:tint val="75000"/>
                  </a:prstClr>
                </a:solidFill>
              </a:rPr>
              <a:t>2025/2/12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A8283C0-744B-47F2-9E93-6AA6BB1CE2A4}"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644" y="914612"/>
            <a:ext cx="9797924" cy="2570995"/>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644" y="3561224"/>
            <a:ext cx="9797924" cy="1472741"/>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199765" indent="0" algn="ctr">
              <a:buNone/>
              <a:defRPr sz="1600"/>
            </a:lvl8pPr>
            <a:lvl9pPr marL="3656965"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2025/2/12</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321" y="608541"/>
            <a:ext cx="10967772" cy="705763"/>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321" y="1490745"/>
            <a:ext cx="10967772" cy="4760302"/>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2025/2/12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541" y="3849291"/>
            <a:ext cx="7767789" cy="766978"/>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541" y="4616269"/>
            <a:ext cx="7767789" cy="867801"/>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199765" indent="0">
              <a:buNone/>
              <a:defRPr sz="1600">
                <a:solidFill>
                  <a:schemeClr val="tx1">
                    <a:tint val="75000"/>
                  </a:schemeClr>
                </a:solidFill>
              </a:defRPr>
            </a:lvl8pPr>
            <a:lvl9pPr marL="3656965"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2025/2/12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321" y="608541"/>
            <a:ext cx="10967772" cy="705763"/>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321" y="1501547"/>
            <a:ext cx="5176126" cy="47495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0765" y="1501547"/>
            <a:ext cx="5176126" cy="47495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2025/2/12</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321" y="608541"/>
            <a:ext cx="10967772" cy="705763"/>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321" y="1429531"/>
            <a:ext cx="5341705" cy="381688"/>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199765" indent="0">
              <a:buNone/>
              <a:defRPr sz="1600" b="1"/>
            </a:lvl8pPr>
            <a:lvl9pPr marL="3656965"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321" y="1854429"/>
            <a:ext cx="5341705" cy="4396618"/>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4938" y="1422058"/>
            <a:ext cx="5341705" cy="381688"/>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199765" indent="0">
              <a:buNone/>
              <a:defRPr sz="1600" b="1"/>
            </a:lvl8pPr>
            <a:lvl9pPr marL="3656965"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4938" y="1854429"/>
            <a:ext cx="5341705" cy="4396618"/>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2025/2/12</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321" y="608541"/>
            <a:ext cx="10967772" cy="705763"/>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2025/2/12</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2025/2/12</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321" y="1555560"/>
            <a:ext cx="5232396" cy="4609067"/>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49573" y="1555560"/>
            <a:ext cx="5226520" cy="4609067"/>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2025/2/12</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2/12/2025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3468" y="914612"/>
            <a:ext cx="1043864" cy="5030365"/>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281" y="914612"/>
            <a:ext cx="9168006" cy="5030365"/>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2025/2/12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2025/2/12</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321" y="774179"/>
            <a:ext cx="10971372" cy="548407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2025/2/12</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644" y="2484575"/>
            <a:ext cx="9797924" cy="1019036"/>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644" y="3561225"/>
            <a:ext cx="9797924" cy="471709"/>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1" y="2130919"/>
            <a:ext cx="10361851" cy="1470365"/>
          </a:xfrm>
        </p:spPr>
        <p:txBody>
          <a:bodyPr/>
          <a:lstStyle/>
          <a:p>
            <a:r>
              <a:rPr lang="en-US"/>
              <a:t>Click to edit Master title style</a:t>
            </a:r>
          </a:p>
        </p:txBody>
      </p:sp>
      <p:sp>
        <p:nvSpPr>
          <p:cNvPr id="3" name="Subtitle 2"/>
          <p:cNvSpPr>
            <a:spLocks noGrp="1"/>
          </p:cNvSpPr>
          <p:nvPr>
            <p:ph type="subTitle" idx="1"/>
          </p:nvPr>
        </p:nvSpPr>
        <p:spPr>
          <a:xfrm>
            <a:off x="1828562" y="3887100"/>
            <a:ext cx="8533289" cy="1753006"/>
          </a:xfrm>
        </p:spPr>
        <p:txBody>
          <a:bodyPr/>
          <a:lstStyle>
            <a:lvl1pPr marL="0" indent="0" algn="ctr">
              <a:buNone/>
              <a:defRPr>
                <a:solidFill>
                  <a:schemeClr val="tx1">
                    <a:tint val="75000"/>
                  </a:schemeClr>
                </a:solidFill>
              </a:defRPr>
            </a:lvl1pPr>
            <a:lvl2pPr marL="457291" indent="0" algn="ctr">
              <a:buNone/>
              <a:defRPr>
                <a:solidFill>
                  <a:schemeClr val="tx1">
                    <a:tint val="75000"/>
                  </a:schemeClr>
                </a:solidFill>
              </a:defRPr>
            </a:lvl2pPr>
            <a:lvl3pPr marL="914583" indent="0" algn="ctr">
              <a:buNone/>
              <a:defRPr>
                <a:solidFill>
                  <a:schemeClr val="tx1">
                    <a:tint val="75000"/>
                  </a:schemeClr>
                </a:solidFill>
              </a:defRPr>
            </a:lvl3pPr>
            <a:lvl4pPr marL="1371874" indent="0" algn="ctr">
              <a:buNone/>
              <a:defRPr>
                <a:solidFill>
                  <a:schemeClr val="tx1">
                    <a:tint val="75000"/>
                  </a:schemeClr>
                </a:solidFill>
              </a:defRPr>
            </a:lvl4pPr>
            <a:lvl5pPr marL="1829166" indent="0" algn="ctr">
              <a:buNone/>
              <a:defRPr>
                <a:solidFill>
                  <a:schemeClr val="tx1">
                    <a:tint val="75000"/>
                  </a:schemeClr>
                </a:solidFill>
              </a:defRPr>
            </a:lvl5pPr>
            <a:lvl6pPr marL="2286457" indent="0" algn="ctr">
              <a:buNone/>
              <a:defRPr>
                <a:solidFill>
                  <a:schemeClr val="tx1">
                    <a:tint val="75000"/>
                  </a:schemeClr>
                </a:solidFill>
              </a:defRPr>
            </a:lvl6pPr>
            <a:lvl7pPr marL="2743749" indent="0" algn="ctr">
              <a:buNone/>
              <a:defRPr>
                <a:solidFill>
                  <a:schemeClr val="tx1">
                    <a:tint val="75000"/>
                  </a:schemeClr>
                </a:solidFill>
              </a:defRPr>
            </a:lvl7pPr>
            <a:lvl8pPr marL="3201040" indent="0" algn="ctr">
              <a:buNone/>
              <a:defRPr>
                <a:solidFill>
                  <a:schemeClr val="tx1">
                    <a:tint val="75000"/>
                  </a:schemeClr>
                </a:solidFill>
              </a:defRPr>
            </a:lvl8pPr>
            <a:lvl9pPr marL="36583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71E94CF-1C8D-4E94-8106-C4F0C8013633}" type="datetimeFigureOut">
              <a:rPr lang="en-US" smtClean="0"/>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38691082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1E94CF-1C8D-4E94-8106-C4F0C8013633}" type="datetimeFigureOut">
              <a:rPr lang="en-US" smtClean="0"/>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35258304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4407921"/>
            <a:ext cx="10361851" cy="1362390"/>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962959" y="2907387"/>
            <a:ext cx="10361851" cy="1500534"/>
          </a:xfrm>
        </p:spPr>
        <p:txBody>
          <a:bodyPr anchor="b"/>
          <a:lstStyle>
            <a:lvl1pPr marL="0" indent="0">
              <a:buNone/>
              <a:defRPr sz="2000">
                <a:solidFill>
                  <a:schemeClr val="tx1">
                    <a:tint val="75000"/>
                  </a:schemeClr>
                </a:solidFill>
              </a:defRPr>
            </a:lvl1pPr>
            <a:lvl2pPr marL="457291" indent="0">
              <a:buNone/>
              <a:defRPr sz="1800">
                <a:solidFill>
                  <a:schemeClr val="tx1">
                    <a:tint val="75000"/>
                  </a:schemeClr>
                </a:solidFill>
              </a:defRPr>
            </a:lvl2pPr>
            <a:lvl3pPr marL="914583" indent="0">
              <a:buNone/>
              <a:defRPr sz="1600">
                <a:solidFill>
                  <a:schemeClr val="tx1">
                    <a:tint val="75000"/>
                  </a:schemeClr>
                </a:solidFill>
              </a:defRPr>
            </a:lvl3pPr>
            <a:lvl4pPr marL="1371874" indent="0">
              <a:buNone/>
              <a:defRPr sz="1400">
                <a:solidFill>
                  <a:schemeClr val="tx1">
                    <a:tint val="75000"/>
                  </a:schemeClr>
                </a:solidFill>
              </a:defRPr>
            </a:lvl4pPr>
            <a:lvl5pPr marL="1829166" indent="0">
              <a:buNone/>
              <a:defRPr sz="1400">
                <a:solidFill>
                  <a:schemeClr val="tx1">
                    <a:tint val="75000"/>
                  </a:schemeClr>
                </a:solidFill>
              </a:defRPr>
            </a:lvl5pPr>
            <a:lvl6pPr marL="2286457" indent="0">
              <a:buNone/>
              <a:defRPr sz="1400">
                <a:solidFill>
                  <a:schemeClr val="tx1">
                    <a:tint val="75000"/>
                  </a:schemeClr>
                </a:solidFill>
              </a:defRPr>
            </a:lvl6pPr>
            <a:lvl7pPr marL="2743749" indent="0">
              <a:buNone/>
              <a:defRPr sz="1400">
                <a:solidFill>
                  <a:schemeClr val="tx1">
                    <a:tint val="75000"/>
                  </a:schemeClr>
                </a:solidFill>
              </a:defRPr>
            </a:lvl7pPr>
            <a:lvl8pPr marL="3201040" indent="0">
              <a:buNone/>
              <a:defRPr sz="1400">
                <a:solidFill>
                  <a:schemeClr val="tx1">
                    <a:tint val="75000"/>
                  </a:schemeClr>
                </a:solidFill>
              </a:defRPr>
            </a:lvl8pPr>
            <a:lvl9pPr marL="365833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1E94CF-1C8D-4E94-8106-C4F0C8013633}" type="datetimeFigureOut">
              <a:rPr lang="en-US" smtClean="0"/>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40417499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1" y="1600571"/>
            <a:ext cx="5384099" cy="4527011"/>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3" y="1600571"/>
            <a:ext cx="5384099" cy="4527011"/>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71E94CF-1C8D-4E94-8106-C4F0C8013633}" type="datetimeFigureOut">
              <a:rPr lang="en-US" smtClean="0"/>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6511628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1" y="1535469"/>
            <a:ext cx="5386216" cy="639910"/>
          </a:xfrm>
        </p:spPr>
        <p:txBody>
          <a:bodyPr anchor="b"/>
          <a:lstStyle>
            <a:lvl1pPr marL="0" indent="0">
              <a:buNone/>
              <a:defRPr sz="2400" b="1"/>
            </a:lvl1pPr>
            <a:lvl2pPr marL="457291" indent="0">
              <a:buNone/>
              <a:defRPr sz="2000" b="1"/>
            </a:lvl2pPr>
            <a:lvl3pPr marL="914583" indent="0">
              <a:buNone/>
              <a:defRPr sz="1800" b="1"/>
            </a:lvl3pPr>
            <a:lvl4pPr marL="1371874" indent="0">
              <a:buNone/>
              <a:defRPr sz="1600" b="1"/>
            </a:lvl4pPr>
            <a:lvl5pPr marL="1829166" indent="0">
              <a:buNone/>
              <a:defRPr sz="1600" b="1"/>
            </a:lvl5pPr>
            <a:lvl6pPr marL="2286457" indent="0">
              <a:buNone/>
              <a:defRPr sz="1600" b="1"/>
            </a:lvl6pPr>
            <a:lvl7pPr marL="2743749" indent="0">
              <a:buNone/>
              <a:defRPr sz="1600" b="1"/>
            </a:lvl7pPr>
            <a:lvl8pPr marL="3201040" indent="0">
              <a:buNone/>
              <a:defRPr sz="1600" b="1"/>
            </a:lvl8pPr>
            <a:lvl9pPr marL="365833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21" y="2175379"/>
            <a:ext cx="5386216"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1" y="1535469"/>
            <a:ext cx="5388332" cy="639910"/>
          </a:xfrm>
        </p:spPr>
        <p:txBody>
          <a:bodyPr anchor="b"/>
          <a:lstStyle>
            <a:lvl1pPr marL="0" indent="0">
              <a:buNone/>
              <a:defRPr sz="2400" b="1"/>
            </a:lvl1pPr>
            <a:lvl2pPr marL="457291" indent="0">
              <a:buNone/>
              <a:defRPr sz="2000" b="1"/>
            </a:lvl2pPr>
            <a:lvl3pPr marL="914583" indent="0">
              <a:buNone/>
              <a:defRPr sz="1800" b="1"/>
            </a:lvl3pPr>
            <a:lvl4pPr marL="1371874" indent="0">
              <a:buNone/>
              <a:defRPr sz="1600" b="1"/>
            </a:lvl4pPr>
            <a:lvl5pPr marL="1829166" indent="0">
              <a:buNone/>
              <a:defRPr sz="1600" b="1"/>
            </a:lvl5pPr>
            <a:lvl6pPr marL="2286457" indent="0">
              <a:buNone/>
              <a:defRPr sz="1600" b="1"/>
            </a:lvl6pPr>
            <a:lvl7pPr marL="2743749" indent="0">
              <a:buNone/>
              <a:defRPr sz="1600" b="1"/>
            </a:lvl7pPr>
            <a:lvl8pPr marL="3201040" indent="0">
              <a:buNone/>
              <a:defRPr sz="1600" b="1"/>
            </a:lvl8pPr>
            <a:lvl9pPr marL="365833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561" y="2175379"/>
            <a:ext cx="5388332"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71E94CF-1C8D-4E94-8106-C4F0C8013633}" type="datetimeFigureOut">
              <a:rPr lang="en-US" smtClean="0"/>
              <a:t>2/12/2025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31127404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1E94CF-1C8D-4E94-8106-C4F0C8013633}" type="datetimeFigureOut">
              <a:rPr lang="en-US" smtClean="0"/>
              <a:t>2/12/2025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29718032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1E94CF-1C8D-4E94-8106-C4F0C8013633}" type="datetimeFigureOut">
              <a:rPr lang="en-US" smtClean="0"/>
              <a:t>2/12/2025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3663005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t>2/12/2025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3113"/>
            <a:ext cx="4010562" cy="1162319"/>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113" y="273114"/>
            <a:ext cx="6814779" cy="5854468"/>
          </a:xfrm>
        </p:spPr>
        <p:txBody>
          <a:bodyPr/>
          <a:lstStyle>
            <a:lvl1pPr>
              <a:defRPr sz="3201"/>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1" y="1435433"/>
            <a:ext cx="4010562" cy="4692149"/>
          </a:xfrm>
        </p:spPr>
        <p:txBody>
          <a:bodyPr/>
          <a:lstStyle>
            <a:lvl1pPr marL="0" indent="0">
              <a:buNone/>
              <a:defRPr sz="1400"/>
            </a:lvl1pPr>
            <a:lvl2pPr marL="457291" indent="0">
              <a:buNone/>
              <a:defRPr sz="1200"/>
            </a:lvl2pPr>
            <a:lvl3pPr marL="914583" indent="0">
              <a:buNone/>
              <a:defRPr sz="1000"/>
            </a:lvl3pPr>
            <a:lvl4pPr marL="1371874" indent="0">
              <a:buNone/>
              <a:defRPr sz="900"/>
            </a:lvl4pPr>
            <a:lvl5pPr marL="1829166" indent="0">
              <a:buNone/>
              <a:defRPr sz="900"/>
            </a:lvl5pPr>
            <a:lvl6pPr marL="2286457" indent="0">
              <a:buNone/>
              <a:defRPr sz="900"/>
            </a:lvl6pPr>
            <a:lvl7pPr marL="2743749" indent="0">
              <a:buNone/>
              <a:defRPr sz="900"/>
            </a:lvl7pPr>
            <a:lvl8pPr marL="3201040" indent="0">
              <a:buNone/>
              <a:defRPr sz="900"/>
            </a:lvl8pPr>
            <a:lvl9pPr marL="36583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71E94CF-1C8D-4E94-8106-C4F0C8013633}" type="datetimeFigureOut">
              <a:rPr lang="en-US" smtClean="0"/>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36727117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2"/>
            <a:ext cx="7314248" cy="56686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406" y="612917"/>
            <a:ext cx="7314248" cy="4115753"/>
          </a:xfrm>
        </p:spPr>
        <p:txBody>
          <a:bodyPr/>
          <a:lstStyle>
            <a:lvl1pPr marL="0" indent="0">
              <a:buNone/>
              <a:defRPr sz="3201"/>
            </a:lvl1pPr>
            <a:lvl2pPr marL="457291" indent="0">
              <a:buNone/>
              <a:defRPr sz="2801"/>
            </a:lvl2pPr>
            <a:lvl3pPr marL="914583" indent="0">
              <a:buNone/>
              <a:defRPr sz="2400"/>
            </a:lvl3pPr>
            <a:lvl4pPr marL="1371874" indent="0">
              <a:buNone/>
              <a:defRPr sz="2000"/>
            </a:lvl4pPr>
            <a:lvl5pPr marL="1829166" indent="0">
              <a:buNone/>
              <a:defRPr sz="2000"/>
            </a:lvl5pPr>
            <a:lvl6pPr marL="2286457" indent="0">
              <a:buNone/>
              <a:defRPr sz="2000"/>
            </a:lvl6pPr>
            <a:lvl7pPr marL="2743749" indent="0">
              <a:buNone/>
              <a:defRPr sz="2000"/>
            </a:lvl7pPr>
            <a:lvl8pPr marL="3201040" indent="0">
              <a:buNone/>
              <a:defRPr sz="2000"/>
            </a:lvl8pPr>
            <a:lvl9pPr marL="3658332" indent="0">
              <a:buNone/>
              <a:defRPr sz="2000"/>
            </a:lvl9pPr>
          </a:lstStyle>
          <a:p>
            <a:endParaRPr lang="en-US"/>
          </a:p>
        </p:txBody>
      </p:sp>
      <p:sp>
        <p:nvSpPr>
          <p:cNvPr id="4" name="Text Placeholder 3"/>
          <p:cNvSpPr>
            <a:spLocks noGrp="1"/>
          </p:cNvSpPr>
          <p:nvPr>
            <p:ph type="body" sz="half" idx="2"/>
          </p:nvPr>
        </p:nvSpPr>
        <p:spPr>
          <a:xfrm>
            <a:off x="2389406" y="5368581"/>
            <a:ext cx="7314248" cy="805048"/>
          </a:xfrm>
        </p:spPr>
        <p:txBody>
          <a:bodyPr/>
          <a:lstStyle>
            <a:lvl1pPr marL="0" indent="0">
              <a:buNone/>
              <a:defRPr sz="1400"/>
            </a:lvl1pPr>
            <a:lvl2pPr marL="457291" indent="0">
              <a:buNone/>
              <a:defRPr sz="1200"/>
            </a:lvl2pPr>
            <a:lvl3pPr marL="914583" indent="0">
              <a:buNone/>
              <a:defRPr sz="1000"/>
            </a:lvl3pPr>
            <a:lvl4pPr marL="1371874" indent="0">
              <a:buNone/>
              <a:defRPr sz="900"/>
            </a:lvl4pPr>
            <a:lvl5pPr marL="1829166" indent="0">
              <a:buNone/>
              <a:defRPr sz="900"/>
            </a:lvl5pPr>
            <a:lvl6pPr marL="2286457" indent="0">
              <a:buNone/>
              <a:defRPr sz="900"/>
            </a:lvl6pPr>
            <a:lvl7pPr marL="2743749" indent="0">
              <a:buNone/>
              <a:defRPr sz="900"/>
            </a:lvl7pPr>
            <a:lvl8pPr marL="3201040" indent="0">
              <a:buNone/>
              <a:defRPr sz="900"/>
            </a:lvl8pPr>
            <a:lvl9pPr marL="36583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71E94CF-1C8D-4E94-8106-C4F0C8013633}" type="datetimeFigureOut">
              <a:rPr lang="en-US" smtClean="0"/>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8676716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1E94CF-1C8D-4E94-8106-C4F0C8013633}" type="datetimeFigureOut">
              <a:rPr lang="en-US" smtClean="0"/>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29214577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49" y="274702"/>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1" y="274702"/>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1E94CF-1C8D-4E94-8106-C4F0C8013633}" type="datetimeFigureOut">
              <a:rPr lang="en-US" smtClean="0"/>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33196597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1" y="2130919"/>
            <a:ext cx="10361851" cy="1470365"/>
          </a:xfrm>
        </p:spPr>
        <p:txBody>
          <a:bodyPr/>
          <a:lstStyle/>
          <a:p>
            <a:r>
              <a:rPr lang="en-US"/>
              <a:t>Click to edit Master title style</a:t>
            </a:r>
            <a:endParaRPr lang="vi-VN"/>
          </a:p>
        </p:txBody>
      </p:sp>
      <p:sp>
        <p:nvSpPr>
          <p:cNvPr id="3" name="Subtitle 2"/>
          <p:cNvSpPr>
            <a:spLocks noGrp="1"/>
          </p:cNvSpPr>
          <p:nvPr>
            <p:ph type="subTitle" idx="1"/>
          </p:nvPr>
        </p:nvSpPr>
        <p:spPr>
          <a:xfrm>
            <a:off x="1828562" y="3887100"/>
            <a:ext cx="8533289" cy="1753006"/>
          </a:xfrm>
        </p:spPr>
        <p:txBody>
          <a:bodyPr/>
          <a:lstStyle>
            <a:lvl1pPr marL="0" indent="0" algn="ctr">
              <a:buNone/>
              <a:defRPr>
                <a:solidFill>
                  <a:schemeClr val="tx1">
                    <a:tint val="75000"/>
                  </a:schemeClr>
                </a:solidFill>
              </a:defRPr>
            </a:lvl1pPr>
            <a:lvl2pPr marL="457291" indent="0" algn="ctr">
              <a:buNone/>
              <a:defRPr>
                <a:solidFill>
                  <a:schemeClr val="tx1">
                    <a:tint val="75000"/>
                  </a:schemeClr>
                </a:solidFill>
              </a:defRPr>
            </a:lvl2pPr>
            <a:lvl3pPr marL="914583" indent="0" algn="ctr">
              <a:buNone/>
              <a:defRPr>
                <a:solidFill>
                  <a:schemeClr val="tx1">
                    <a:tint val="75000"/>
                  </a:schemeClr>
                </a:solidFill>
              </a:defRPr>
            </a:lvl3pPr>
            <a:lvl4pPr marL="1371874" indent="0" algn="ctr">
              <a:buNone/>
              <a:defRPr>
                <a:solidFill>
                  <a:schemeClr val="tx1">
                    <a:tint val="75000"/>
                  </a:schemeClr>
                </a:solidFill>
              </a:defRPr>
            </a:lvl4pPr>
            <a:lvl5pPr marL="1829166" indent="0" algn="ctr">
              <a:buNone/>
              <a:defRPr>
                <a:solidFill>
                  <a:schemeClr val="tx1">
                    <a:tint val="75000"/>
                  </a:schemeClr>
                </a:solidFill>
              </a:defRPr>
            </a:lvl5pPr>
            <a:lvl6pPr marL="2286457" indent="0" algn="ctr">
              <a:buNone/>
              <a:defRPr>
                <a:solidFill>
                  <a:schemeClr val="tx1">
                    <a:tint val="75000"/>
                  </a:schemeClr>
                </a:solidFill>
              </a:defRPr>
            </a:lvl6pPr>
            <a:lvl7pPr marL="2743749" indent="0" algn="ctr">
              <a:buNone/>
              <a:defRPr>
                <a:solidFill>
                  <a:schemeClr val="tx1">
                    <a:tint val="75000"/>
                  </a:schemeClr>
                </a:solidFill>
              </a:defRPr>
            </a:lvl7pPr>
            <a:lvl8pPr marL="3201040" indent="0" algn="ctr">
              <a:buNone/>
              <a:defRPr>
                <a:solidFill>
                  <a:schemeClr val="tx1">
                    <a:tint val="75000"/>
                  </a:schemeClr>
                </a:solidFill>
              </a:defRPr>
            </a:lvl8pPr>
            <a:lvl9pPr marL="3658332"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61606D06-C3E6-40F7-9FA8-7C629537C610}" type="datetimeFigureOut">
              <a:rPr lang="vi-VN" smtClean="0"/>
              <a:t>12/02/2025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0D61DE2-7678-49AD-A58F-DDAF19264A2C}" type="slidenum">
              <a:rPr lang="vi-VN" smtClean="0"/>
              <a:t>‹#›</a:t>
            </a:fld>
            <a:endParaRPr lang="vi-VN"/>
          </a:p>
        </p:txBody>
      </p:sp>
    </p:spTree>
    <p:extLst>
      <p:ext uri="{BB962C8B-B14F-4D97-AF65-F5344CB8AC3E}">
        <p14:creationId xmlns:p14="http://schemas.microsoft.com/office/powerpoint/2010/main" val="32384762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1606D06-C3E6-40F7-9FA8-7C629537C610}" type="datetimeFigureOut">
              <a:rPr lang="vi-VN" smtClean="0"/>
              <a:t>12/02/2025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0D61DE2-7678-49AD-A58F-DDAF19264A2C}" type="slidenum">
              <a:rPr lang="vi-VN" smtClean="0"/>
              <a:t>‹#›</a:t>
            </a:fld>
            <a:endParaRPr lang="vi-VN"/>
          </a:p>
        </p:txBody>
      </p:sp>
    </p:spTree>
    <p:extLst>
      <p:ext uri="{BB962C8B-B14F-4D97-AF65-F5344CB8AC3E}">
        <p14:creationId xmlns:p14="http://schemas.microsoft.com/office/powerpoint/2010/main" val="25095294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4407921"/>
            <a:ext cx="10361851" cy="1362390"/>
          </a:xfrm>
        </p:spPr>
        <p:txBody>
          <a:bodyPr anchor="t"/>
          <a:lstStyle>
            <a:lvl1pPr algn="l">
              <a:defRPr sz="4001" b="1" cap="all"/>
            </a:lvl1pPr>
          </a:lstStyle>
          <a:p>
            <a:r>
              <a:rPr lang="en-US"/>
              <a:t>Click to edit Master title style</a:t>
            </a:r>
            <a:endParaRPr lang="vi-VN"/>
          </a:p>
        </p:txBody>
      </p:sp>
      <p:sp>
        <p:nvSpPr>
          <p:cNvPr id="3" name="Text Placeholder 2"/>
          <p:cNvSpPr>
            <a:spLocks noGrp="1"/>
          </p:cNvSpPr>
          <p:nvPr>
            <p:ph type="body" idx="1"/>
          </p:nvPr>
        </p:nvSpPr>
        <p:spPr>
          <a:xfrm>
            <a:off x="962959" y="2907387"/>
            <a:ext cx="10361851" cy="1500534"/>
          </a:xfrm>
        </p:spPr>
        <p:txBody>
          <a:bodyPr anchor="b"/>
          <a:lstStyle>
            <a:lvl1pPr marL="0" indent="0">
              <a:buNone/>
              <a:defRPr sz="2000">
                <a:solidFill>
                  <a:schemeClr val="tx1">
                    <a:tint val="75000"/>
                  </a:schemeClr>
                </a:solidFill>
              </a:defRPr>
            </a:lvl1pPr>
            <a:lvl2pPr marL="457291" indent="0">
              <a:buNone/>
              <a:defRPr sz="1800">
                <a:solidFill>
                  <a:schemeClr val="tx1">
                    <a:tint val="75000"/>
                  </a:schemeClr>
                </a:solidFill>
              </a:defRPr>
            </a:lvl2pPr>
            <a:lvl3pPr marL="914583" indent="0">
              <a:buNone/>
              <a:defRPr sz="1600">
                <a:solidFill>
                  <a:schemeClr val="tx1">
                    <a:tint val="75000"/>
                  </a:schemeClr>
                </a:solidFill>
              </a:defRPr>
            </a:lvl3pPr>
            <a:lvl4pPr marL="1371874" indent="0">
              <a:buNone/>
              <a:defRPr sz="1400">
                <a:solidFill>
                  <a:schemeClr val="tx1">
                    <a:tint val="75000"/>
                  </a:schemeClr>
                </a:solidFill>
              </a:defRPr>
            </a:lvl4pPr>
            <a:lvl5pPr marL="1829166" indent="0">
              <a:buNone/>
              <a:defRPr sz="1400">
                <a:solidFill>
                  <a:schemeClr val="tx1">
                    <a:tint val="75000"/>
                  </a:schemeClr>
                </a:solidFill>
              </a:defRPr>
            </a:lvl5pPr>
            <a:lvl6pPr marL="2286457" indent="0">
              <a:buNone/>
              <a:defRPr sz="1400">
                <a:solidFill>
                  <a:schemeClr val="tx1">
                    <a:tint val="75000"/>
                  </a:schemeClr>
                </a:solidFill>
              </a:defRPr>
            </a:lvl6pPr>
            <a:lvl7pPr marL="2743749" indent="0">
              <a:buNone/>
              <a:defRPr sz="1400">
                <a:solidFill>
                  <a:schemeClr val="tx1">
                    <a:tint val="75000"/>
                  </a:schemeClr>
                </a:solidFill>
              </a:defRPr>
            </a:lvl7pPr>
            <a:lvl8pPr marL="3201040" indent="0">
              <a:buNone/>
              <a:defRPr sz="1400">
                <a:solidFill>
                  <a:schemeClr val="tx1">
                    <a:tint val="75000"/>
                  </a:schemeClr>
                </a:solidFill>
              </a:defRPr>
            </a:lvl8pPr>
            <a:lvl9pPr marL="365833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606D06-C3E6-40F7-9FA8-7C629537C610}" type="datetimeFigureOut">
              <a:rPr lang="vi-VN" smtClean="0"/>
              <a:t>12/02/2025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0D61DE2-7678-49AD-A58F-DDAF19264A2C}" type="slidenum">
              <a:rPr lang="vi-VN" smtClean="0"/>
              <a:t>‹#›</a:t>
            </a:fld>
            <a:endParaRPr lang="vi-VN"/>
          </a:p>
        </p:txBody>
      </p:sp>
    </p:spTree>
    <p:extLst>
      <p:ext uri="{BB962C8B-B14F-4D97-AF65-F5344CB8AC3E}">
        <p14:creationId xmlns:p14="http://schemas.microsoft.com/office/powerpoint/2010/main" val="13835361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521" y="1600571"/>
            <a:ext cx="5384099" cy="4527011"/>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6793" y="1600571"/>
            <a:ext cx="5384099" cy="4527011"/>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61606D06-C3E6-40F7-9FA8-7C629537C610}" type="datetimeFigureOut">
              <a:rPr lang="vi-VN" smtClean="0"/>
              <a:t>12/02/2025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0D61DE2-7678-49AD-A58F-DDAF19264A2C}" type="slidenum">
              <a:rPr lang="vi-VN" smtClean="0"/>
              <a:t>‹#›</a:t>
            </a:fld>
            <a:endParaRPr lang="vi-VN"/>
          </a:p>
        </p:txBody>
      </p:sp>
    </p:spTree>
    <p:extLst>
      <p:ext uri="{BB962C8B-B14F-4D97-AF65-F5344CB8AC3E}">
        <p14:creationId xmlns:p14="http://schemas.microsoft.com/office/powerpoint/2010/main" val="31332192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521" y="1535469"/>
            <a:ext cx="5386216" cy="639910"/>
          </a:xfrm>
        </p:spPr>
        <p:txBody>
          <a:bodyPr anchor="b"/>
          <a:lstStyle>
            <a:lvl1pPr marL="0" indent="0">
              <a:buNone/>
              <a:defRPr sz="2400" b="1"/>
            </a:lvl1pPr>
            <a:lvl2pPr marL="457291" indent="0">
              <a:buNone/>
              <a:defRPr sz="2000" b="1"/>
            </a:lvl2pPr>
            <a:lvl3pPr marL="914583" indent="0">
              <a:buNone/>
              <a:defRPr sz="1800" b="1"/>
            </a:lvl3pPr>
            <a:lvl4pPr marL="1371874" indent="0">
              <a:buNone/>
              <a:defRPr sz="1600" b="1"/>
            </a:lvl4pPr>
            <a:lvl5pPr marL="1829166" indent="0">
              <a:buNone/>
              <a:defRPr sz="1600" b="1"/>
            </a:lvl5pPr>
            <a:lvl6pPr marL="2286457" indent="0">
              <a:buNone/>
              <a:defRPr sz="1600" b="1"/>
            </a:lvl6pPr>
            <a:lvl7pPr marL="2743749" indent="0">
              <a:buNone/>
              <a:defRPr sz="1600" b="1"/>
            </a:lvl7pPr>
            <a:lvl8pPr marL="3201040" indent="0">
              <a:buNone/>
              <a:defRPr sz="1600" b="1"/>
            </a:lvl8pPr>
            <a:lvl9pPr marL="365833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21" y="2175379"/>
            <a:ext cx="5386216"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2561" y="1535469"/>
            <a:ext cx="5388332" cy="639910"/>
          </a:xfrm>
        </p:spPr>
        <p:txBody>
          <a:bodyPr anchor="b"/>
          <a:lstStyle>
            <a:lvl1pPr marL="0" indent="0">
              <a:buNone/>
              <a:defRPr sz="2400" b="1"/>
            </a:lvl1pPr>
            <a:lvl2pPr marL="457291" indent="0">
              <a:buNone/>
              <a:defRPr sz="2000" b="1"/>
            </a:lvl2pPr>
            <a:lvl3pPr marL="914583" indent="0">
              <a:buNone/>
              <a:defRPr sz="1800" b="1"/>
            </a:lvl3pPr>
            <a:lvl4pPr marL="1371874" indent="0">
              <a:buNone/>
              <a:defRPr sz="1600" b="1"/>
            </a:lvl4pPr>
            <a:lvl5pPr marL="1829166" indent="0">
              <a:buNone/>
              <a:defRPr sz="1600" b="1"/>
            </a:lvl5pPr>
            <a:lvl6pPr marL="2286457" indent="0">
              <a:buNone/>
              <a:defRPr sz="1600" b="1"/>
            </a:lvl6pPr>
            <a:lvl7pPr marL="2743749" indent="0">
              <a:buNone/>
              <a:defRPr sz="1600" b="1"/>
            </a:lvl7pPr>
            <a:lvl8pPr marL="3201040" indent="0">
              <a:buNone/>
              <a:defRPr sz="1600" b="1"/>
            </a:lvl8pPr>
            <a:lvl9pPr marL="365833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561" y="2175379"/>
            <a:ext cx="5388332"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61606D06-C3E6-40F7-9FA8-7C629537C610}" type="datetimeFigureOut">
              <a:rPr lang="vi-VN" smtClean="0"/>
              <a:t>12/02/2025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10D61DE2-7678-49AD-A58F-DDAF19264A2C}" type="slidenum">
              <a:rPr lang="vi-VN" smtClean="0"/>
              <a:t>‹#›</a:t>
            </a:fld>
            <a:endParaRPr lang="vi-VN"/>
          </a:p>
        </p:txBody>
      </p:sp>
    </p:spTree>
    <p:extLst>
      <p:ext uri="{BB962C8B-B14F-4D97-AF65-F5344CB8AC3E}">
        <p14:creationId xmlns:p14="http://schemas.microsoft.com/office/powerpoint/2010/main" val="38004575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61606D06-C3E6-40F7-9FA8-7C629537C610}" type="datetimeFigureOut">
              <a:rPr lang="vi-VN" smtClean="0"/>
              <a:t>12/02/2025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10D61DE2-7678-49AD-A58F-DDAF19264A2C}" type="slidenum">
              <a:rPr lang="vi-VN" smtClean="0"/>
              <a:t>‹#›</a:t>
            </a:fld>
            <a:endParaRPr lang="vi-VN"/>
          </a:p>
        </p:txBody>
      </p:sp>
    </p:spTree>
    <p:extLst>
      <p:ext uri="{BB962C8B-B14F-4D97-AF65-F5344CB8AC3E}">
        <p14:creationId xmlns:p14="http://schemas.microsoft.com/office/powerpoint/2010/main" val="2995414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800" indent="0">
              <a:buNone/>
              <a:defRPr sz="1900">
                <a:solidFill>
                  <a:schemeClr val="tx1">
                    <a:tint val="75000"/>
                  </a:schemeClr>
                </a:solidFill>
              </a:defRPr>
            </a:lvl4pPr>
            <a:lvl5pPr marL="2438400" indent="0">
              <a:buNone/>
              <a:defRPr sz="1900">
                <a:solidFill>
                  <a:schemeClr val="tx1">
                    <a:tint val="75000"/>
                  </a:schemeClr>
                </a:solidFill>
              </a:defRPr>
            </a:lvl5pPr>
            <a:lvl6pPr marL="3048000" indent="0">
              <a:buNone/>
              <a:defRPr sz="1900">
                <a:solidFill>
                  <a:schemeClr val="tx1">
                    <a:tint val="75000"/>
                  </a:schemeClr>
                </a:solidFill>
              </a:defRPr>
            </a:lvl6pPr>
            <a:lvl7pPr marL="3657600" indent="0">
              <a:buNone/>
              <a:defRPr sz="1900">
                <a:solidFill>
                  <a:schemeClr val="tx1">
                    <a:tint val="75000"/>
                  </a:schemeClr>
                </a:solidFill>
              </a:defRPr>
            </a:lvl7pPr>
            <a:lvl8pPr marL="4267200" indent="0">
              <a:buNone/>
              <a:defRPr sz="1900">
                <a:solidFill>
                  <a:schemeClr val="tx1">
                    <a:tint val="75000"/>
                  </a:schemeClr>
                </a:solidFill>
              </a:defRPr>
            </a:lvl8pPr>
            <a:lvl9pPr marL="487680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t>2/12/2025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606D06-C3E6-40F7-9FA8-7C629537C610}" type="datetimeFigureOut">
              <a:rPr lang="vi-VN" smtClean="0"/>
              <a:t>12/02/2025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10D61DE2-7678-49AD-A58F-DDAF19264A2C}" type="slidenum">
              <a:rPr lang="vi-VN" smtClean="0"/>
              <a:t>‹#›</a:t>
            </a:fld>
            <a:endParaRPr lang="vi-VN"/>
          </a:p>
        </p:txBody>
      </p:sp>
    </p:spTree>
    <p:extLst>
      <p:ext uri="{BB962C8B-B14F-4D97-AF65-F5344CB8AC3E}">
        <p14:creationId xmlns:p14="http://schemas.microsoft.com/office/powerpoint/2010/main" val="26970243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3113"/>
            <a:ext cx="4010562" cy="1162319"/>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113" y="273114"/>
            <a:ext cx="6814779" cy="5854468"/>
          </a:xfrm>
        </p:spPr>
        <p:txBody>
          <a:bodyPr/>
          <a:lstStyle>
            <a:lvl1pPr>
              <a:defRPr sz="3201"/>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521" y="1435433"/>
            <a:ext cx="4010562" cy="4692149"/>
          </a:xfrm>
        </p:spPr>
        <p:txBody>
          <a:bodyPr/>
          <a:lstStyle>
            <a:lvl1pPr marL="0" indent="0">
              <a:buNone/>
              <a:defRPr sz="1400"/>
            </a:lvl1pPr>
            <a:lvl2pPr marL="457291" indent="0">
              <a:buNone/>
              <a:defRPr sz="1200"/>
            </a:lvl2pPr>
            <a:lvl3pPr marL="914583" indent="0">
              <a:buNone/>
              <a:defRPr sz="1000"/>
            </a:lvl3pPr>
            <a:lvl4pPr marL="1371874" indent="0">
              <a:buNone/>
              <a:defRPr sz="900"/>
            </a:lvl4pPr>
            <a:lvl5pPr marL="1829166" indent="0">
              <a:buNone/>
              <a:defRPr sz="900"/>
            </a:lvl5pPr>
            <a:lvl6pPr marL="2286457" indent="0">
              <a:buNone/>
              <a:defRPr sz="900"/>
            </a:lvl6pPr>
            <a:lvl7pPr marL="2743749" indent="0">
              <a:buNone/>
              <a:defRPr sz="900"/>
            </a:lvl7pPr>
            <a:lvl8pPr marL="3201040" indent="0">
              <a:buNone/>
              <a:defRPr sz="900"/>
            </a:lvl8pPr>
            <a:lvl9pPr marL="36583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606D06-C3E6-40F7-9FA8-7C629537C610}" type="datetimeFigureOut">
              <a:rPr lang="vi-VN" smtClean="0"/>
              <a:t>12/02/2025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0D61DE2-7678-49AD-A58F-DDAF19264A2C}" type="slidenum">
              <a:rPr lang="vi-VN" smtClean="0"/>
              <a:t>‹#›</a:t>
            </a:fld>
            <a:endParaRPr lang="vi-VN"/>
          </a:p>
        </p:txBody>
      </p:sp>
    </p:spTree>
    <p:extLst>
      <p:ext uri="{BB962C8B-B14F-4D97-AF65-F5344CB8AC3E}">
        <p14:creationId xmlns:p14="http://schemas.microsoft.com/office/powerpoint/2010/main" val="28756452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2"/>
            <a:ext cx="7314248" cy="566869"/>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406" y="612917"/>
            <a:ext cx="7314248" cy="4115753"/>
          </a:xfrm>
        </p:spPr>
        <p:txBody>
          <a:bodyPr/>
          <a:lstStyle>
            <a:lvl1pPr marL="0" indent="0">
              <a:buNone/>
              <a:defRPr sz="3201"/>
            </a:lvl1pPr>
            <a:lvl2pPr marL="457291" indent="0">
              <a:buNone/>
              <a:defRPr sz="2801"/>
            </a:lvl2pPr>
            <a:lvl3pPr marL="914583" indent="0">
              <a:buNone/>
              <a:defRPr sz="2400"/>
            </a:lvl3pPr>
            <a:lvl4pPr marL="1371874" indent="0">
              <a:buNone/>
              <a:defRPr sz="2000"/>
            </a:lvl4pPr>
            <a:lvl5pPr marL="1829166" indent="0">
              <a:buNone/>
              <a:defRPr sz="2000"/>
            </a:lvl5pPr>
            <a:lvl6pPr marL="2286457" indent="0">
              <a:buNone/>
              <a:defRPr sz="2000"/>
            </a:lvl6pPr>
            <a:lvl7pPr marL="2743749" indent="0">
              <a:buNone/>
              <a:defRPr sz="2000"/>
            </a:lvl7pPr>
            <a:lvl8pPr marL="3201040" indent="0">
              <a:buNone/>
              <a:defRPr sz="2000"/>
            </a:lvl8pPr>
            <a:lvl9pPr marL="3658332" indent="0">
              <a:buNone/>
              <a:defRPr sz="2000"/>
            </a:lvl9pPr>
          </a:lstStyle>
          <a:p>
            <a:endParaRPr lang="vi-VN"/>
          </a:p>
        </p:txBody>
      </p:sp>
      <p:sp>
        <p:nvSpPr>
          <p:cNvPr id="4" name="Text Placeholder 3"/>
          <p:cNvSpPr>
            <a:spLocks noGrp="1"/>
          </p:cNvSpPr>
          <p:nvPr>
            <p:ph type="body" sz="half" idx="2"/>
          </p:nvPr>
        </p:nvSpPr>
        <p:spPr>
          <a:xfrm>
            <a:off x="2389406" y="5368581"/>
            <a:ext cx="7314248" cy="805048"/>
          </a:xfrm>
        </p:spPr>
        <p:txBody>
          <a:bodyPr/>
          <a:lstStyle>
            <a:lvl1pPr marL="0" indent="0">
              <a:buNone/>
              <a:defRPr sz="1400"/>
            </a:lvl1pPr>
            <a:lvl2pPr marL="457291" indent="0">
              <a:buNone/>
              <a:defRPr sz="1200"/>
            </a:lvl2pPr>
            <a:lvl3pPr marL="914583" indent="0">
              <a:buNone/>
              <a:defRPr sz="1000"/>
            </a:lvl3pPr>
            <a:lvl4pPr marL="1371874" indent="0">
              <a:buNone/>
              <a:defRPr sz="900"/>
            </a:lvl4pPr>
            <a:lvl5pPr marL="1829166" indent="0">
              <a:buNone/>
              <a:defRPr sz="900"/>
            </a:lvl5pPr>
            <a:lvl6pPr marL="2286457" indent="0">
              <a:buNone/>
              <a:defRPr sz="900"/>
            </a:lvl6pPr>
            <a:lvl7pPr marL="2743749" indent="0">
              <a:buNone/>
              <a:defRPr sz="900"/>
            </a:lvl7pPr>
            <a:lvl8pPr marL="3201040" indent="0">
              <a:buNone/>
              <a:defRPr sz="900"/>
            </a:lvl8pPr>
            <a:lvl9pPr marL="36583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606D06-C3E6-40F7-9FA8-7C629537C610}" type="datetimeFigureOut">
              <a:rPr lang="vi-VN" smtClean="0"/>
              <a:t>12/02/2025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0D61DE2-7678-49AD-A58F-DDAF19264A2C}" type="slidenum">
              <a:rPr lang="vi-VN" smtClean="0"/>
              <a:t>‹#›</a:t>
            </a:fld>
            <a:endParaRPr lang="vi-VN"/>
          </a:p>
        </p:txBody>
      </p:sp>
    </p:spTree>
    <p:extLst>
      <p:ext uri="{BB962C8B-B14F-4D97-AF65-F5344CB8AC3E}">
        <p14:creationId xmlns:p14="http://schemas.microsoft.com/office/powerpoint/2010/main" val="694475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1606D06-C3E6-40F7-9FA8-7C629537C610}" type="datetimeFigureOut">
              <a:rPr lang="vi-VN" smtClean="0"/>
              <a:t>12/02/2025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0D61DE2-7678-49AD-A58F-DDAF19264A2C}" type="slidenum">
              <a:rPr lang="vi-VN" smtClean="0"/>
              <a:t>‹#›</a:t>
            </a:fld>
            <a:endParaRPr lang="vi-VN"/>
          </a:p>
        </p:txBody>
      </p:sp>
    </p:spTree>
    <p:extLst>
      <p:ext uri="{BB962C8B-B14F-4D97-AF65-F5344CB8AC3E}">
        <p14:creationId xmlns:p14="http://schemas.microsoft.com/office/powerpoint/2010/main" val="8979321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49" y="274702"/>
            <a:ext cx="2742843" cy="5852880"/>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521" y="274702"/>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1606D06-C3E6-40F7-9FA8-7C629537C610}" type="datetimeFigureOut">
              <a:rPr lang="vi-VN" smtClean="0"/>
              <a:t>12/02/2025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0D61DE2-7678-49AD-A58F-DDAF19264A2C}" type="slidenum">
              <a:rPr lang="vi-VN" smtClean="0"/>
              <a:t>‹#›</a:t>
            </a:fld>
            <a:endParaRPr lang="vi-VN"/>
          </a:p>
        </p:txBody>
      </p:sp>
    </p:spTree>
    <p:extLst>
      <p:ext uri="{BB962C8B-B14F-4D97-AF65-F5344CB8AC3E}">
        <p14:creationId xmlns:p14="http://schemas.microsoft.com/office/powerpoint/2010/main" val="23249956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ส่วนหัวของส่วน">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46523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
        <p:nvSpPr>
          <p:cNvPr id="5" name="矩形 4"/>
          <p:cNvSpPr/>
          <p:nvPr userDrawn="1"/>
        </p:nvSpPr>
        <p:spPr>
          <a:xfrm>
            <a:off x="193513" y="189794"/>
            <a:ext cx="11803390" cy="6480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18" name="图片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0315" y="570794"/>
            <a:ext cx="3181492" cy="2160000"/>
          </a:xfrm>
          <a:prstGeom prst="rect">
            <a:avLst/>
          </a:prstGeom>
        </p:spPr>
      </p:pic>
      <p:pic>
        <p:nvPicPr>
          <p:cNvPr id="19" name="图片 18"/>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flipV="1">
            <a:off x="193512" y="239521"/>
            <a:ext cx="5397892" cy="1590075"/>
          </a:xfrm>
          <a:prstGeom prst="rect">
            <a:avLst/>
          </a:prstGeom>
        </p:spPr>
      </p:pic>
    </p:spTree>
    <p:extLst>
      <p:ext uri="{BB962C8B-B14F-4D97-AF65-F5344CB8AC3E}">
        <p14:creationId xmlns:p14="http://schemas.microsoft.com/office/powerpoint/2010/main" val="2280579217"/>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t>2/12/2025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t>2/12/2025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t>2/12/2025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5.jpeg"/><Relationship Id="rId2" Type="http://schemas.openxmlformats.org/officeDocument/2006/relationships/slideLayout" Target="../slideLayouts/slideLayout18.xml"/><Relationship Id="rId16" Type="http://schemas.openxmlformats.org/officeDocument/2006/relationships/theme" Target="../theme/theme3.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ags" Target="../tags/tag2.xml"/><Relationship Id="rId18" Type="http://schemas.openxmlformats.org/officeDocument/2006/relationships/tags" Target="../tags/tag7.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17" Type="http://schemas.openxmlformats.org/officeDocument/2006/relationships/tags" Target="../tags/tag6.xml"/><Relationship Id="rId2" Type="http://schemas.openxmlformats.org/officeDocument/2006/relationships/slideLayout" Target="../slideLayouts/slideLayout33.xml"/><Relationship Id="rId16" Type="http://schemas.openxmlformats.org/officeDocument/2006/relationships/tags" Target="../tags/tag5.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tags" Target="../tags/tag4.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ags" Target="../tags/tag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image" Target="../media/image9.jpg"/><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extLst>
              <a:ext uri="{BEBA8EAE-BF5A-486C-A8C5-ECC9F3942E4B}">
                <a14:imgProps xmlns:a14="http://schemas.microsoft.com/office/drawing/2010/main">
                  <a14:imgLayer r:embed="rId6">
                    <a14:imgEffect>
                      <a14:brightnessContrast bright="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2/12/2025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2/12/2025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hf hdr="0" ftr="0" dt="0"/>
  <p:txStyles>
    <p:titleStyle>
      <a:lvl1pPr algn="ctr" defTabSz="1218565"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1" y="365210"/>
            <a:ext cx="10514231" cy="132587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1" y="1826048"/>
            <a:ext cx="10514231" cy="4352346"/>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1" y="6357822"/>
            <a:ext cx="2742843"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5E31EDD1-328F-4A03-A3B4-79E1E057F7C0}" type="datetimeFigureOut">
              <a:rPr lang="zh-CN" altLang="en-US" smtClean="0">
                <a:solidFill>
                  <a:prstClr val="black">
                    <a:tint val="75000"/>
                  </a:prstClr>
                </a:solidFill>
              </a:rPr>
              <a:t>2025/2/12</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3A8283C0-744B-47F2-9E93-6AA6BB1CE2A4}" type="slidenum">
              <a:rPr lang="zh-CN" altLang="en-US" smtClean="0">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321" y="608541"/>
            <a:ext cx="10967772" cy="705763"/>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321" y="1490745"/>
            <a:ext cx="10967772" cy="4760302"/>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1920" y="6315862"/>
            <a:ext cx="2699649" cy="316873"/>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2025/2/12</a:t>
            </a:fld>
            <a:endParaRPr lang="zh-CN" altLang="en-US"/>
          </a:p>
        </p:txBody>
      </p:sp>
      <p:sp>
        <p:nvSpPr>
          <p:cNvPr id="5" name="页脚占位符 4"/>
          <p:cNvSpPr>
            <a:spLocks noGrp="1"/>
          </p:cNvSpPr>
          <p:nvPr>
            <p:ph type="ftr" sz="quarter" idx="3"/>
            <p:custDataLst>
              <p:tags r:id="rId17"/>
            </p:custDataLst>
          </p:nvPr>
        </p:nvSpPr>
        <p:spPr>
          <a:xfrm>
            <a:off x="4115464" y="6315862"/>
            <a:ext cx="3959485" cy="316873"/>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6444" y="6315862"/>
            <a:ext cx="2699649" cy="316873"/>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spTree>
    <p:custDataLst>
      <p:tags r:id="rId13"/>
    </p:custData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090" algn="l"/>
          <a:tab pos="1609090" algn="l"/>
          <a:tab pos="1609090" algn="l"/>
          <a:tab pos="1609090"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1"/>
            <a:ext cx="10971372" cy="114326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521" y="1600571"/>
            <a:ext cx="10971372" cy="45270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2"/>
            <a:ext cx="2844430"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071E94CF-1C8D-4E94-8106-C4F0C8013633}" type="datetimeFigureOut">
              <a:rPr lang="en-US" smtClean="0"/>
              <a:t>2/12/2025</a:t>
            </a:fld>
            <a:endParaRPr lang="en-US"/>
          </a:p>
        </p:txBody>
      </p:sp>
      <p:sp>
        <p:nvSpPr>
          <p:cNvPr id="5" name="Footer Placeholder 4"/>
          <p:cNvSpPr>
            <a:spLocks noGrp="1"/>
          </p:cNvSpPr>
          <p:nvPr>
            <p:ph type="ftr" sz="quarter" idx="3"/>
          </p:nvPr>
        </p:nvSpPr>
        <p:spPr>
          <a:xfrm>
            <a:off x="4165058" y="6357822"/>
            <a:ext cx="3860297"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6463" y="6357822"/>
            <a:ext cx="2844430"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80F83553-D548-492F-85C7-4612B3F0E33B}" type="slidenum">
              <a:rPr lang="en-US" smtClean="0"/>
              <a:t>‹#›</a:t>
            </a:fld>
            <a:endParaRPr lang="en-US"/>
          </a:p>
        </p:txBody>
      </p:sp>
    </p:spTree>
    <p:extLst>
      <p:ext uri="{BB962C8B-B14F-4D97-AF65-F5344CB8AC3E}">
        <p14:creationId xmlns:p14="http://schemas.microsoft.com/office/powerpoint/2010/main" val="411289726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defTabSz="914583" rtl="0" eaLnBrk="1" latinLnBrk="0" hangingPunct="1">
        <a:spcBef>
          <a:spcPct val="0"/>
        </a:spcBef>
        <a:buNone/>
        <a:defRPr sz="4401" kern="1200">
          <a:solidFill>
            <a:schemeClr val="tx1"/>
          </a:solidFill>
          <a:latin typeface="+mj-lt"/>
          <a:ea typeface="+mj-ea"/>
          <a:cs typeface="+mj-cs"/>
        </a:defRPr>
      </a:lvl1pPr>
    </p:titleStyle>
    <p:bodyStyle>
      <a:lvl1pPr marL="342969" indent="-342969" algn="l" defTabSz="914583" rtl="0" eaLnBrk="1" latinLnBrk="0" hangingPunct="1">
        <a:spcBef>
          <a:spcPct val="20000"/>
        </a:spcBef>
        <a:buFont typeface="Arial" pitchFamily="34" charset="0"/>
        <a:buChar char="•"/>
        <a:defRPr sz="3201" kern="1200">
          <a:solidFill>
            <a:schemeClr val="tx1"/>
          </a:solidFill>
          <a:latin typeface="+mn-lt"/>
          <a:ea typeface="+mn-ea"/>
          <a:cs typeface="+mn-cs"/>
        </a:defRPr>
      </a:lvl1pPr>
      <a:lvl2pPr marL="743099" indent="-285807" algn="l" defTabSz="914583"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229" indent="-228646" algn="l" defTabSz="91458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520" indent="-228646" algn="l" defTabSz="91458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811" indent="-228646" algn="l" defTabSz="91458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5103" indent="-228646" algn="l" defTabSz="91458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394" indent="-228646" algn="l" defTabSz="91458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686" indent="-228646" algn="l" defTabSz="91458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977" indent="-228646" algn="l" defTabSz="91458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583" rtl="0" eaLnBrk="1" latinLnBrk="0" hangingPunct="1">
        <a:defRPr sz="1800" kern="1200">
          <a:solidFill>
            <a:schemeClr val="tx1"/>
          </a:solidFill>
          <a:latin typeface="+mn-lt"/>
          <a:ea typeface="+mn-ea"/>
          <a:cs typeface="+mn-cs"/>
        </a:defRPr>
      </a:lvl1pPr>
      <a:lvl2pPr marL="457291" algn="l" defTabSz="914583" rtl="0" eaLnBrk="1" latinLnBrk="0" hangingPunct="1">
        <a:defRPr sz="1800" kern="1200">
          <a:solidFill>
            <a:schemeClr val="tx1"/>
          </a:solidFill>
          <a:latin typeface="+mn-lt"/>
          <a:ea typeface="+mn-ea"/>
          <a:cs typeface="+mn-cs"/>
        </a:defRPr>
      </a:lvl2pPr>
      <a:lvl3pPr marL="914583" algn="l" defTabSz="914583" rtl="0" eaLnBrk="1" latinLnBrk="0" hangingPunct="1">
        <a:defRPr sz="1800" kern="1200">
          <a:solidFill>
            <a:schemeClr val="tx1"/>
          </a:solidFill>
          <a:latin typeface="+mn-lt"/>
          <a:ea typeface="+mn-ea"/>
          <a:cs typeface="+mn-cs"/>
        </a:defRPr>
      </a:lvl3pPr>
      <a:lvl4pPr marL="1371874" algn="l" defTabSz="914583" rtl="0" eaLnBrk="1" latinLnBrk="0" hangingPunct="1">
        <a:defRPr sz="1800" kern="1200">
          <a:solidFill>
            <a:schemeClr val="tx1"/>
          </a:solidFill>
          <a:latin typeface="+mn-lt"/>
          <a:ea typeface="+mn-ea"/>
          <a:cs typeface="+mn-cs"/>
        </a:defRPr>
      </a:lvl4pPr>
      <a:lvl5pPr marL="1829166" algn="l" defTabSz="914583" rtl="0" eaLnBrk="1" latinLnBrk="0" hangingPunct="1">
        <a:defRPr sz="1800" kern="1200">
          <a:solidFill>
            <a:schemeClr val="tx1"/>
          </a:solidFill>
          <a:latin typeface="+mn-lt"/>
          <a:ea typeface="+mn-ea"/>
          <a:cs typeface="+mn-cs"/>
        </a:defRPr>
      </a:lvl5pPr>
      <a:lvl6pPr marL="2286457" algn="l" defTabSz="914583" rtl="0" eaLnBrk="1" latinLnBrk="0" hangingPunct="1">
        <a:defRPr sz="1800" kern="1200">
          <a:solidFill>
            <a:schemeClr val="tx1"/>
          </a:solidFill>
          <a:latin typeface="+mn-lt"/>
          <a:ea typeface="+mn-ea"/>
          <a:cs typeface="+mn-cs"/>
        </a:defRPr>
      </a:lvl6pPr>
      <a:lvl7pPr marL="2743749" algn="l" defTabSz="914583" rtl="0" eaLnBrk="1" latinLnBrk="0" hangingPunct="1">
        <a:defRPr sz="1800" kern="1200">
          <a:solidFill>
            <a:schemeClr val="tx1"/>
          </a:solidFill>
          <a:latin typeface="+mn-lt"/>
          <a:ea typeface="+mn-ea"/>
          <a:cs typeface="+mn-cs"/>
        </a:defRPr>
      </a:lvl7pPr>
      <a:lvl8pPr marL="3201040" algn="l" defTabSz="914583" rtl="0" eaLnBrk="1" latinLnBrk="0" hangingPunct="1">
        <a:defRPr sz="1800" kern="1200">
          <a:solidFill>
            <a:schemeClr val="tx1"/>
          </a:solidFill>
          <a:latin typeface="+mn-lt"/>
          <a:ea typeface="+mn-ea"/>
          <a:cs typeface="+mn-cs"/>
        </a:defRPr>
      </a:lvl8pPr>
      <a:lvl9pPr marL="3658332" algn="l" defTabSz="91458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1"/>
            <a:ext cx="10971372" cy="114326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521" y="1600571"/>
            <a:ext cx="10971372" cy="45270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521" y="6357822"/>
            <a:ext cx="2844430"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61606D06-C3E6-40F7-9FA8-7C629537C610}" type="datetimeFigureOut">
              <a:rPr lang="vi-VN" smtClean="0"/>
              <a:t>12/02/2025</a:t>
            </a:fld>
            <a:endParaRPr lang="vi-VN"/>
          </a:p>
        </p:txBody>
      </p:sp>
      <p:sp>
        <p:nvSpPr>
          <p:cNvPr id="5" name="Footer Placeholder 4"/>
          <p:cNvSpPr>
            <a:spLocks noGrp="1"/>
          </p:cNvSpPr>
          <p:nvPr>
            <p:ph type="ftr" sz="quarter" idx="3"/>
          </p:nvPr>
        </p:nvSpPr>
        <p:spPr>
          <a:xfrm>
            <a:off x="4165058" y="6357822"/>
            <a:ext cx="3860297"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736463" y="6357822"/>
            <a:ext cx="2844430"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10D61DE2-7678-49AD-A58F-DDAF19264A2C}" type="slidenum">
              <a:rPr lang="vi-VN" smtClean="0"/>
              <a:t>‹#›</a:t>
            </a:fld>
            <a:endParaRPr lang="vi-VN"/>
          </a:p>
        </p:txBody>
      </p:sp>
    </p:spTree>
    <p:extLst>
      <p:ext uri="{BB962C8B-B14F-4D97-AF65-F5344CB8AC3E}">
        <p14:creationId xmlns:p14="http://schemas.microsoft.com/office/powerpoint/2010/main" val="1616815722"/>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Lst>
  <p:txStyles>
    <p:titleStyle>
      <a:lvl1pPr algn="ctr" defTabSz="914583" rtl="0" eaLnBrk="1" latinLnBrk="0" hangingPunct="1">
        <a:spcBef>
          <a:spcPct val="0"/>
        </a:spcBef>
        <a:buNone/>
        <a:defRPr sz="4401" kern="1200">
          <a:solidFill>
            <a:schemeClr val="tx1"/>
          </a:solidFill>
          <a:latin typeface="+mj-lt"/>
          <a:ea typeface="+mj-ea"/>
          <a:cs typeface="+mj-cs"/>
        </a:defRPr>
      </a:lvl1pPr>
    </p:titleStyle>
    <p:bodyStyle>
      <a:lvl1pPr marL="342969" indent="-342969" algn="l" defTabSz="914583" rtl="0" eaLnBrk="1" latinLnBrk="0" hangingPunct="1">
        <a:spcBef>
          <a:spcPct val="20000"/>
        </a:spcBef>
        <a:buFont typeface="Arial" pitchFamily="34" charset="0"/>
        <a:buChar char="•"/>
        <a:defRPr sz="3201" kern="1200">
          <a:solidFill>
            <a:schemeClr val="tx1"/>
          </a:solidFill>
          <a:latin typeface="+mn-lt"/>
          <a:ea typeface="+mn-ea"/>
          <a:cs typeface="+mn-cs"/>
        </a:defRPr>
      </a:lvl1pPr>
      <a:lvl2pPr marL="743099" indent="-285807" algn="l" defTabSz="914583"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229" indent="-228646" algn="l" defTabSz="91458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520" indent="-228646" algn="l" defTabSz="91458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811" indent="-228646" algn="l" defTabSz="91458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5103" indent="-228646" algn="l" defTabSz="91458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394" indent="-228646" algn="l" defTabSz="91458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686" indent="-228646" algn="l" defTabSz="91458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977" indent="-228646" algn="l" defTabSz="91458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583" rtl="0" eaLnBrk="1" latinLnBrk="0" hangingPunct="1">
        <a:defRPr sz="1800" kern="1200">
          <a:solidFill>
            <a:schemeClr val="tx1"/>
          </a:solidFill>
          <a:latin typeface="+mn-lt"/>
          <a:ea typeface="+mn-ea"/>
          <a:cs typeface="+mn-cs"/>
        </a:defRPr>
      </a:lvl1pPr>
      <a:lvl2pPr marL="457291" algn="l" defTabSz="914583" rtl="0" eaLnBrk="1" latinLnBrk="0" hangingPunct="1">
        <a:defRPr sz="1800" kern="1200">
          <a:solidFill>
            <a:schemeClr val="tx1"/>
          </a:solidFill>
          <a:latin typeface="+mn-lt"/>
          <a:ea typeface="+mn-ea"/>
          <a:cs typeface="+mn-cs"/>
        </a:defRPr>
      </a:lvl2pPr>
      <a:lvl3pPr marL="914583" algn="l" defTabSz="914583" rtl="0" eaLnBrk="1" latinLnBrk="0" hangingPunct="1">
        <a:defRPr sz="1800" kern="1200">
          <a:solidFill>
            <a:schemeClr val="tx1"/>
          </a:solidFill>
          <a:latin typeface="+mn-lt"/>
          <a:ea typeface="+mn-ea"/>
          <a:cs typeface="+mn-cs"/>
        </a:defRPr>
      </a:lvl3pPr>
      <a:lvl4pPr marL="1371874" algn="l" defTabSz="914583" rtl="0" eaLnBrk="1" latinLnBrk="0" hangingPunct="1">
        <a:defRPr sz="1800" kern="1200">
          <a:solidFill>
            <a:schemeClr val="tx1"/>
          </a:solidFill>
          <a:latin typeface="+mn-lt"/>
          <a:ea typeface="+mn-ea"/>
          <a:cs typeface="+mn-cs"/>
        </a:defRPr>
      </a:lvl4pPr>
      <a:lvl5pPr marL="1829166" algn="l" defTabSz="914583" rtl="0" eaLnBrk="1" latinLnBrk="0" hangingPunct="1">
        <a:defRPr sz="1800" kern="1200">
          <a:solidFill>
            <a:schemeClr val="tx1"/>
          </a:solidFill>
          <a:latin typeface="+mn-lt"/>
          <a:ea typeface="+mn-ea"/>
          <a:cs typeface="+mn-cs"/>
        </a:defRPr>
      </a:lvl5pPr>
      <a:lvl6pPr marL="2286457" algn="l" defTabSz="914583" rtl="0" eaLnBrk="1" latinLnBrk="0" hangingPunct="1">
        <a:defRPr sz="1800" kern="1200">
          <a:solidFill>
            <a:schemeClr val="tx1"/>
          </a:solidFill>
          <a:latin typeface="+mn-lt"/>
          <a:ea typeface="+mn-ea"/>
          <a:cs typeface="+mn-cs"/>
        </a:defRPr>
      </a:lvl6pPr>
      <a:lvl7pPr marL="2743749" algn="l" defTabSz="914583" rtl="0" eaLnBrk="1" latinLnBrk="0" hangingPunct="1">
        <a:defRPr sz="1800" kern="1200">
          <a:solidFill>
            <a:schemeClr val="tx1"/>
          </a:solidFill>
          <a:latin typeface="+mn-lt"/>
          <a:ea typeface="+mn-ea"/>
          <a:cs typeface="+mn-cs"/>
        </a:defRPr>
      </a:lvl7pPr>
      <a:lvl8pPr marL="3201040" algn="l" defTabSz="914583" rtl="0" eaLnBrk="1" latinLnBrk="0" hangingPunct="1">
        <a:defRPr sz="1800" kern="1200">
          <a:solidFill>
            <a:schemeClr val="tx1"/>
          </a:solidFill>
          <a:latin typeface="+mn-lt"/>
          <a:ea typeface="+mn-ea"/>
          <a:cs typeface="+mn-cs"/>
        </a:defRPr>
      </a:lvl8pPr>
      <a:lvl9pPr marL="3658332" algn="l" defTabSz="91458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15.gif"/><Relationship Id="rId5" Type="http://schemas.openxmlformats.org/officeDocument/2006/relationships/image" Target="../media/image14.gif"/><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3.png"/><Relationship Id="rId1" Type="http://schemas.openxmlformats.org/officeDocument/2006/relationships/slideLayout" Target="../slideLayouts/slideLayout55.xml"/></Relationships>
</file>

<file path=ppt/slides/_rels/slide1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3.png"/><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4.xml"/><Relationship Id="rId1" Type="http://schemas.openxmlformats.org/officeDocument/2006/relationships/tags" Target="../tags/tag64.xm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2.xml"/><Relationship Id="rId7" Type="http://schemas.openxmlformats.org/officeDocument/2006/relationships/image" Target="../media/image29.png"/><Relationship Id="rId2" Type="http://schemas.openxmlformats.org/officeDocument/2006/relationships/slideLayout" Target="../slideLayouts/slideLayout32.xml"/><Relationship Id="rId1" Type="http://schemas.openxmlformats.org/officeDocument/2006/relationships/tags" Target="../tags/tag6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6.png"/><Relationship Id="rId3" Type="http://schemas.openxmlformats.org/officeDocument/2006/relationships/notesSlide" Target="../notesSlides/notesSlide13.xml"/><Relationship Id="rId7" Type="http://schemas.openxmlformats.org/officeDocument/2006/relationships/customXml" Target="../ink/ink1.xml"/><Relationship Id="rId12" Type="http://schemas.openxmlformats.org/officeDocument/2006/relationships/customXml" Target="../ink/ink3.xml"/><Relationship Id="rId2" Type="http://schemas.openxmlformats.org/officeDocument/2006/relationships/slideLayout" Target="../slideLayouts/slideLayout32.xml"/><Relationship Id="rId1" Type="http://schemas.openxmlformats.org/officeDocument/2006/relationships/tags" Target="../tags/tag66.xml"/><Relationship Id="rId6" Type="http://schemas.openxmlformats.org/officeDocument/2006/relationships/image" Target="../media/image28.png"/><Relationship Id="rId11" Type="http://schemas.openxmlformats.org/officeDocument/2006/relationships/image" Target="../media/image30.pn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26.png"/><Relationship Id="rId9" Type="http://schemas.openxmlformats.org/officeDocument/2006/relationships/customXml" Target="../ink/ink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33.png"/><Relationship Id="rId2" Type="http://schemas.openxmlformats.org/officeDocument/2006/relationships/slideLayout" Target="../slideLayouts/slideLayout10.xml"/><Relationship Id="rId1" Type="http://schemas.openxmlformats.org/officeDocument/2006/relationships/tags" Target="../tags/tag67.xml"/><Relationship Id="rId6" Type="http://schemas.openxmlformats.org/officeDocument/2006/relationships/image" Target="../media/image32.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0.xml"/><Relationship Id="rId1" Type="http://schemas.openxmlformats.org/officeDocument/2006/relationships/tags" Target="../tags/tag68.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49.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9.png"/><Relationship Id="rId2" Type="http://schemas.openxmlformats.org/officeDocument/2006/relationships/slideLayout" Target="../slideLayouts/slideLayout32.xml"/><Relationship Id="rId1" Type="http://schemas.openxmlformats.org/officeDocument/2006/relationships/tags" Target="../tags/tag69.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2.xml"/><Relationship Id="rId1" Type="http://schemas.openxmlformats.org/officeDocument/2006/relationships/tags" Target="../tags/tag70.xml"/><Relationship Id="rId5" Type="http://schemas.openxmlformats.org/officeDocument/2006/relationships/image" Target="../media/image40.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2.xml"/><Relationship Id="rId1" Type="http://schemas.openxmlformats.org/officeDocument/2006/relationships/tags" Target="../tags/tag71.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2.xml"/><Relationship Id="rId1" Type="http://schemas.openxmlformats.org/officeDocument/2006/relationships/tags" Target="../tags/tag72.xml"/><Relationship Id="rId5" Type="http://schemas.openxmlformats.org/officeDocument/2006/relationships/image" Target="../media/image41.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2.xml"/><Relationship Id="rId1" Type="http://schemas.openxmlformats.org/officeDocument/2006/relationships/tags" Target="../tags/tag73.xml"/><Relationship Id="rId5" Type="http://schemas.openxmlformats.org/officeDocument/2006/relationships/image" Target="../media/image42.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2.xml"/><Relationship Id="rId1" Type="http://schemas.openxmlformats.org/officeDocument/2006/relationships/tags" Target="../tags/tag74.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22.xml"/><Relationship Id="rId7" Type="http://schemas.openxmlformats.org/officeDocument/2006/relationships/image" Target="../media/image45.jpeg"/><Relationship Id="rId2" Type="http://schemas.openxmlformats.org/officeDocument/2006/relationships/slideLayout" Target="../slideLayouts/slideLayout32.xml"/><Relationship Id="rId1" Type="http://schemas.openxmlformats.org/officeDocument/2006/relationships/tags" Target="../tags/tag75.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23.xml"/><Relationship Id="rId7" Type="http://schemas.openxmlformats.org/officeDocument/2006/relationships/image" Target="../media/image48.png"/><Relationship Id="rId2" Type="http://schemas.openxmlformats.org/officeDocument/2006/relationships/slideLayout" Target="../slideLayouts/slideLayout32.xml"/><Relationship Id="rId1" Type="http://schemas.openxmlformats.org/officeDocument/2006/relationships/tags" Target="../tags/tag76.xml"/><Relationship Id="rId6" Type="http://schemas.microsoft.com/office/2007/relationships/hdphoto" Target="../media/hdphoto3.wdp"/><Relationship Id="rId5" Type="http://schemas.openxmlformats.org/officeDocument/2006/relationships/image" Target="../media/image47.png"/><Relationship Id="rId4" Type="http://schemas.openxmlformats.org/officeDocument/2006/relationships/image" Target="../media/image26.png"/><Relationship Id="rId9"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2.xml"/><Relationship Id="rId1" Type="http://schemas.openxmlformats.org/officeDocument/2006/relationships/tags" Target="../tags/tag77.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2.xml"/><Relationship Id="rId1" Type="http://schemas.openxmlformats.org/officeDocument/2006/relationships/tags" Target="../tags/tag7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20.sv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2.xml"/><Relationship Id="rId1" Type="http://schemas.openxmlformats.org/officeDocument/2006/relationships/tags" Target="../tags/tag7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2.xml"/><Relationship Id="rId1" Type="http://schemas.openxmlformats.org/officeDocument/2006/relationships/tags" Target="../tags/tag80.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2.xml"/><Relationship Id="rId1" Type="http://schemas.openxmlformats.org/officeDocument/2006/relationships/tags" Target="../tags/tag8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2.xml"/><Relationship Id="rId1" Type="http://schemas.openxmlformats.org/officeDocument/2006/relationships/tags" Target="../tags/tag82.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55.xml"/><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5.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65.xml"/><Relationship Id="rId1" Type="http://schemas.openxmlformats.org/officeDocument/2006/relationships/tags" Target="../tags/tag83.xml"/></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gif"/><Relationship Id="rId1" Type="http://schemas.openxmlformats.org/officeDocument/2006/relationships/slideLayout" Target="../slideLayouts/slideLayout55.xml"/><Relationship Id="rId4" Type="http://schemas.openxmlformats.org/officeDocument/2006/relationships/image" Target="../media/image62.gif"/></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55.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55.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55.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pic>
        <p:nvPicPr>
          <p:cNvPr id="1026" name="Picture 2" descr="Tổng hợp 30+ mẫu hình nền PowerPoint ngộ nghĩnh, dễ thương">
            <a:extLst>
              <a:ext uri="{FF2B5EF4-FFF2-40B4-BE49-F238E27FC236}">
                <a16:creationId xmlns="" xmlns:a16="http://schemas.microsoft.com/office/drawing/2014/main" id="{587E9E05-0DF3-3DBE-69B2-E20BD2620D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12190413" cy="6856412"/>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338667" y="457306"/>
            <a:ext cx="11345333" cy="5507431"/>
          </a:xfrm>
          <a:prstGeom prst="rect">
            <a:avLst/>
          </a:prstGeom>
        </p:spPr>
        <p:txBody>
          <a:bodyPr vert="horz" lIns="91461" tIns="45731" rIns="91461" bIns="45731"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defTabSz="914583"/>
            <a:endParaRPr lang="en-US" sz="2601" b="1" dirty="0">
              <a:solidFill>
                <a:srgbClr val="FF0000"/>
              </a:solidFill>
              <a:latin typeface="Times New Roman" panose="02020603050405020304" pitchFamily="18" charset="0"/>
              <a:cs typeface="Times New Roman" panose="02020603050405020304" pitchFamily="18" charset="0"/>
            </a:endParaRPr>
          </a:p>
          <a:p>
            <a:pPr lvl="0" algn="l" defTabSz="914583">
              <a:spcBef>
                <a:spcPts val="0"/>
              </a:spcBef>
              <a:defRPr/>
            </a:pPr>
            <a:r>
              <a:rPr kumimoji="0" lang="en-US" sz="2601"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p>
          <a:p>
            <a:pPr lvl="0" algn="l" defTabSz="914583">
              <a:spcBef>
                <a:spcPts val="0"/>
              </a:spcBef>
              <a:defRPr/>
            </a:pPr>
            <a:r>
              <a:rPr lang="en-US" sz="2601" b="1" dirty="0">
                <a:solidFill>
                  <a:srgbClr val="002060"/>
                </a:solidFill>
                <a:latin typeface="Times New Roman" panose="02020603050405020304" pitchFamily="18" charset="0"/>
                <a:cs typeface="Times New Roman" panose="02020603050405020304" pitchFamily="18" charset="0"/>
              </a:rPr>
              <a:t>                                   </a:t>
            </a:r>
            <a:r>
              <a:rPr kumimoji="0" lang="en-US" sz="2601"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lang="en-US" sz="2000" b="1" dirty="0">
                <a:solidFill>
                  <a:srgbClr val="002060"/>
                </a:solidFill>
                <a:latin typeface="Times New Roman" panose="02020603050405020304" pitchFamily="18" charset="0"/>
                <a:cs typeface="Times New Roman" panose="02020603050405020304" pitchFamily="18" charset="0"/>
              </a:rPr>
              <a:t>PHÒNG GD&amp;ĐT HUYỆN VĨNH BẢO</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583" rtl="0" eaLnBrk="1" fontAlgn="auto" latinLnBrk="0" hangingPunct="1">
              <a:lnSpc>
                <a:spcPct val="100000"/>
              </a:lnSpc>
              <a:spcBef>
                <a:spcPts val="0"/>
              </a:spcBef>
              <a:spcAft>
                <a:spcPts val="0"/>
              </a:spcAft>
              <a:buClrTx/>
              <a:buSzTx/>
              <a:buFontTx/>
              <a:buNone/>
              <a:tabLst/>
              <a:defRPr/>
            </a:pPr>
            <a:r>
              <a:rPr lang="en-US" sz="2601" b="1" dirty="0">
                <a:solidFill>
                  <a:srgbClr val="002060"/>
                </a:solidFill>
                <a:latin typeface="Times New Roman" panose="02020603050405020304" pitchFamily="18" charset="0"/>
                <a:cs typeface="Times New Roman" panose="02020603050405020304" pitchFamily="18" charset="0"/>
              </a:rPr>
              <a:t>                              </a:t>
            </a:r>
            <a:endParaRPr lang="en-US" sz="2800" b="1" dirty="0">
              <a:solidFill>
                <a:srgbClr val="FF0000"/>
              </a:solidFill>
              <a:latin typeface="Times New Roman" panose="02020603050405020304" pitchFamily="18" charset="0"/>
              <a:cs typeface="Times New Roman" panose="02020603050405020304" pitchFamily="18" charset="0"/>
            </a:endParaRPr>
          </a:p>
          <a:p>
            <a:pPr defTabSz="914583"/>
            <a:r>
              <a:rPr lang="en-US" sz="2800" b="1" dirty="0">
                <a:solidFill>
                  <a:srgbClr val="FF0000"/>
                </a:solidFill>
                <a:latin typeface="Times New Roman" panose="02020603050405020304" pitchFamily="18" charset="0"/>
                <a:cs typeface="Times New Roman" panose="02020603050405020304" pitchFamily="18" charset="0"/>
              </a:rPr>
              <a:t>HỘI THI</a:t>
            </a:r>
          </a:p>
          <a:p>
            <a:pPr defTabSz="914583"/>
            <a:r>
              <a:rPr lang="en-US" sz="2800" b="1" dirty="0">
                <a:solidFill>
                  <a:srgbClr val="FF0000"/>
                </a:solidFill>
                <a:latin typeface="Times New Roman" panose="02020603050405020304" pitchFamily="18" charset="0"/>
                <a:cs typeface="Times New Roman" panose="02020603050405020304" pitchFamily="18" charset="0"/>
              </a:rPr>
              <a:t>GIÁO VIÊN DẠY GIỎI CẤP HUYỆN GIÁO DỤC TIỂU HỌC</a:t>
            </a:r>
          </a:p>
          <a:p>
            <a:pPr defTabSz="914583"/>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Năm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học</a:t>
            </a:r>
            <a:r>
              <a:rPr lang="en-US" sz="2800" b="1" dirty="0">
                <a:solidFill>
                  <a:srgbClr val="FF0000"/>
                </a:solidFill>
                <a:latin typeface="Times New Roman" panose="02020603050405020304" pitchFamily="18" charset="0"/>
                <a:cs typeface="Times New Roman" panose="02020603050405020304" pitchFamily="18" charset="0"/>
              </a:rPr>
              <a:t> 2024-2025</a:t>
            </a:r>
          </a:p>
          <a:p>
            <a:pPr defTabSz="914583"/>
            <a:endParaRPr lang="en-US" b="1" dirty="0">
              <a:solidFill>
                <a:srgbClr val="FF0000"/>
              </a:solidFill>
              <a:latin typeface="Times New Roman" panose="02020603050405020304" pitchFamily="18" charset="0"/>
              <a:cs typeface="Times New Roman" panose="02020603050405020304" pitchFamily="18" charset="0"/>
            </a:endParaRPr>
          </a:p>
          <a:p>
            <a:pPr defTabSz="914583"/>
            <a:endParaRPr lang="en-US" sz="2400" b="1" dirty="0">
              <a:solidFill>
                <a:srgbClr val="002060"/>
              </a:solidFill>
              <a:latin typeface="Times New Roman" panose="02020603050405020304" pitchFamily="18" charset="0"/>
              <a:cs typeface="Times New Roman" panose="02020603050405020304" pitchFamily="18" charset="0"/>
            </a:endParaRPr>
          </a:p>
          <a:p>
            <a:pPr defTabSz="914583"/>
            <a:endParaRPr lang="en-US" sz="2400" b="1" dirty="0">
              <a:solidFill>
                <a:srgbClr val="002060"/>
              </a:solidFill>
              <a:latin typeface="Times New Roman" panose="02020603050405020304" pitchFamily="18" charset="0"/>
              <a:cs typeface="Times New Roman" panose="02020603050405020304" pitchFamily="18" charset="0"/>
            </a:endParaRPr>
          </a:p>
          <a:p>
            <a:pPr defTabSz="914583"/>
            <a:endParaRPr lang="en-US" sz="2601" dirty="0">
              <a:solidFill>
                <a:srgbClr val="0070C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 xmlns:a16="http://schemas.microsoft.com/office/drawing/2014/main" id="{B60E1FAA-367C-4AEC-986A-DA03EDA1996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792863">
            <a:off x="2155902" y="201046"/>
            <a:ext cx="771138" cy="6919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8">
            <a:extLst>
              <a:ext uri="{FF2B5EF4-FFF2-40B4-BE49-F238E27FC236}">
                <a16:creationId xmlns="" xmlns:a16="http://schemas.microsoft.com/office/drawing/2014/main" id="{AFE40852-1D63-4FBB-AEBD-9B6B2617B39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9527233" y="5232159"/>
            <a:ext cx="1114926" cy="8237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0">
            <a:extLst>
              <a:ext uri="{FF2B5EF4-FFF2-40B4-BE49-F238E27FC236}">
                <a16:creationId xmlns="" xmlns:a16="http://schemas.microsoft.com/office/drawing/2014/main" id="{83F3EF7B-5595-4733-9C4F-7AC9EDEFAAB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9261703" y="1215572"/>
            <a:ext cx="1101691" cy="8139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1">
            <a:extLst>
              <a:ext uri="{FF2B5EF4-FFF2-40B4-BE49-F238E27FC236}">
                <a16:creationId xmlns="" xmlns:a16="http://schemas.microsoft.com/office/drawing/2014/main" id="{B4AE57E3-D7E9-402C-BFCF-D30430BC784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9391619" y="176402"/>
            <a:ext cx="765933" cy="5658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3">
            <a:extLst>
              <a:ext uri="{FF2B5EF4-FFF2-40B4-BE49-F238E27FC236}">
                <a16:creationId xmlns="" xmlns:a16="http://schemas.microsoft.com/office/drawing/2014/main" id="{35B91974-7CC9-470D-8868-2D20B1118E8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792863">
            <a:off x="1996637" y="4611552"/>
            <a:ext cx="618475" cy="55496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37419" y="5424138"/>
            <a:ext cx="8406751" cy="584775"/>
          </a:xfrm>
          <a:prstGeom prst="rect">
            <a:avLst/>
          </a:prstGeom>
        </p:spPr>
        <p:txBody>
          <a:bodyPr wrap="square">
            <a:spAutoFit/>
          </a:bodyPr>
          <a:lstStyle/>
          <a:p>
            <a:pPr algn="ctr" defTabSz="914583"/>
            <a:r>
              <a:rPr lang="en-US" sz="3200" b="1" dirty="0" err="1">
                <a:solidFill>
                  <a:srgbClr val="7030A0"/>
                </a:solidFill>
                <a:latin typeface="Times New Roman" panose="02020603050405020304" pitchFamily="18" charset="0"/>
                <a:cs typeface="Times New Roman" panose="02020603050405020304" pitchFamily="18" charset="0"/>
              </a:rPr>
              <a:t>Đơn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vị</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công</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tác</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Trường</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Tiểu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học</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Việt</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Tiến</a:t>
            </a:r>
            <a:endParaRPr lang="en-US" sz="3200" b="1" dirty="0">
              <a:solidFill>
                <a:srgbClr val="7030A0"/>
              </a:solidFill>
              <a:latin typeface="Times New Roman" panose="02020603050405020304" pitchFamily="18" charset="0"/>
              <a:cs typeface="Times New Roman" panose="02020603050405020304" pitchFamily="18" charset="0"/>
            </a:endParaRPr>
          </a:p>
        </p:txBody>
      </p:sp>
      <p:sp>
        <p:nvSpPr>
          <p:cNvPr id="4" name="Rectangle 3"/>
          <p:cNvSpPr/>
          <p:nvPr/>
        </p:nvSpPr>
        <p:spPr>
          <a:xfrm>
            <a:off x="2143788" y="4830082"/>
            <a:ext cx="6228565" cy="584775"/>
          </a:xfrm>
          <a:prstGeom prst="rect">
            <a:avLst/>
          </a:prstGeom>
        </p:spPr>
        <p:txBody>
          <a:bodyPr wrap="none">
            <a:spAutoFit/>
          </a:bodyPr>
          <a:lstStyle/>
          <a:p>
            <a:pPr defTabSz="914583"/>
            <a:r>
              <a:rPr lang="en-US" sz="3200" b="1" dirty="0" err="1">
                <a:solidFill>
                  <a:srgbClr val="9900CC"/>
                </a:solidFill>
                <a:latin typeface="Times New Roman" panose="02020603050405020304" pitchFamily="18" charset="0"/>
                <a:cs typeface="Times New Roman" panose="02020603050405020304" pitchFamily="18" charset="0"/>
              </a:rPr>
              <a:t>Họ</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và</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tên</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giáo</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viên</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Đặng</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Thị</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Nên</a:t>
            </a:r>
            <a:endParaRPr lang="en-US" sz="3200" b="1" dirty="0">
              <a:solidFill>
                <a:srgbClr val="99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2958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2"/>
          <p:cNvGrpSpPr>
            <a:grpSpLocks/>
          </p:cNvGrpSpPr>
          <p:nvPr/>
        </p:nvGrpSpPr>
        <p:grpSpPr bwMode="auto">
          <a:xfrm>
            <a:off x="1905820" y="87105"/>
            <a:ext cx="8762445" cy="714852"/>
            <a:chOff x="539" y="177"/>
            <a:chExt cx="4864" cy="862"/>
          </a:xfrm>
          <a:scene3d>
            <a:camera prst="obliqueBottomRight"/>
            <a:lightRig rig="threePt" dir="t"/>
          </a:scene3d>
        </p:grpSpPr>
        <p:sp>
          <p:nvSpPr>
            <p:cNvPr id="7" name="AutoShape 47"/>
            <p:cNvSpPr>
              <a:spLocks noChangeArrowheads="1"/>
            </p:cNvSpPr>
            <p:nvPr/>
          </p:nvSpPr>
          <p:spPr bwMode="gray">
            <a:xfrm>
              <a:off x="539" y="177"/>
              <a:ext cx="4864" cy="862"/>
            </a:xfrm>
            <a:prstGeom prst="roundRect">
              <a:avLst>
                <a:gd name="adj" fmla="val 50000"/>
              </a:avLst>
            </a:prstGeom>
            <a:gradFill rotWithShape="1">
              <a:gsLst>
                <a:gs pos="0">
                  <a:srgbClr val="00FF00"/>
                </a:gs>
                <a:gs pos="50000">
                  <a:srgbClr val="FFFFFF"/>
                </a:gs>
                <a:gs pos="100000">
                  <a:srgbClr val="00FF00"/>
                </a:gs>
              </a:gsLst>
              <a:lin ang="5400000" scaled="1"/>
            </a:gradFill>
            <a:ln w="38100" algn="ctr">
              <a:solidFill>
                <a:srgbClr val="FFFFCC"/>
              </a:solidFill>
              <a:round/>
              <a:headEnd/>
              <a:tailEnd/>
            </a:ln>
            <a:effectLst>
              <a:outerShdw dist="20000" dir="5400000" rotWithShape="0">
                <a:srgbClr val="000000">
                  <a:alpha val="37999"/>
                </a:srgbClr>
              </a:outerShdw>
            </a:effec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14583" eaLnBrk="1" hangingPunct="1">
                <a:spcBef>
                  <a:spcPct val="0"/>
                </a:spcBef>
                <a:buFont typeface="Arial" charset="0"/>
                <a:buNone/>
                <a:defRPr/>
              </a:pPr>
              <a:r>
                <a:rPr lang="en-US" altLang="vi-VN" sz="1900">
                  <a:solidFill>
                    <a:srgbClr val="3333FF"/>
                  </a:solidFill>
                  <a:latin typeface="Arial" charset="0"/>
                  <a:cs typeface="Arial" charset="0"/>
                </a:rPr>
                <a:t> </a:t>
              </a:r>
            </a:p>
          </p:txBody>
        </p:sp>
        <p:sp>
          <p:nvSpPr>
            <p:cNvPr id="8" name="Text Box 14"/>
            <p:cNvSpPr txBox="1">
              <a:spLocks noChangeArrowheads="1"/>
            </p:cNvSpPr>
            <p:nvPr/>
          </p:nvSpPr>
          <p:spPr bwMode="auto">
            <a:xfrm>
              <a:off x="539" y="299"/>
              <a:ext cx="4864" cy="631"/>
            </a:xfrm>
            <a:prstGeom prst="rect">
              <a:avLst/>
            </a:prstGeom>
            <a:noFill/>
            <a:ln>
              <a:noFill/>
            </a:ln>
            <a:effectLst/>
          </p:spPr>
          <p:txBody>
            <a:bodyPr>
              <a:spAutoFit/>
            </a:bodyPr>
            <a:lstStyle/>
            <a:p>
              <a:pPr algn="ctr" defTabSz="914583">
                <a:defRPr/>
              </a:pPr>
              <a:r>
                <a:rPr lang="it-IT" sz="2800" b="1" dirty="0">
                  <a:solidFill>
                    <a:srgbClr val="0000FF"/>
                  </a:solidFill>
                  <a:latin typeface="Times New Roman" panose="02020603050405020304" pitchFamily="18" charset="0"/>
                  <a:cs typeface="Times New Roman" panose="02020603050405020304" pitchFamily="18" charset="0"/>
                </a:rPr>
                <a:t>2. Cơ sở lý luận và thực tiễn để xây dựng biện pháp</a:t>
              </a:r>
              <a:r>
                <a:rPr lang="it-IT" sz="2400" b="1" dirty="0">
                  <a:solidFill>
                    <a:srgbClr val="0000FF"/>
                  </a:solidFill>
                </a:rPr>
                <a:t>	</a:t>
              </a:r>
              <a:endParaRPr lang="nl-NL" altLang="en-US" sz="2200" b="1" spc="-100" dirty="0">
                <a:solidFill>
                  <a:srgbClr val="0000FF"/>
                </a:solidFill>
                <a:latin typeface="Times New Roman" pitchFamily="18" charset="0"/>
                <a:cs typeface="Times New Roman" pitchFamily="18" charset="0"/>
              </a:endParaRPr>
            </a:p>
          </p:txBody>
        </p:sp>
      </p:grpSp>
      <p:sp>
        <p:nvSpPr>
          <p:cNvPr id="16" name="Cuộn Dọc 5"/>
          <p:cNvSpPr/>
          <p:nvPr/>
        </p:nvSpPr>
        <p:spPr bwMode="auto">
          <a:xfrm>
            <a:off x="198341" y="1888087"/>
            <a:ext cx="11793892" cy="2310933"/>
          </a:xfrm>
          <a:prstGeom prst="verticalScroll">
            <a:avLst/>
          </a:prstGeom>
          <a:blipFill>
            <a:blip r:embed="rId3" cstate="print"/>
            <a:stretch>
              <a:fillRect/>
            </a:stretch>
          </a:blipFill>
          <a:ln w="28575">
            <a:solidFill>
              <a:srgbClr val="00FF00"/>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a:lnSpc>
                <a:spcPct val="120000"/>
              </a:lnSpc>
            </a:pPr>
            <a:r>
              <a:rPr lang="en-US" sz="2800" b="1" dirty="0">
                <a:solidFill>
                  <a:srgbClr val="FF0000"/>
                </a:solidFill>
                <a:latin typeface="Times New Roman" panose="02020603050405020304" pitchFamily="18" charset="0"/>
                <a:cs typeface="Times New Roman" panose="02020603050405020304" pitchFamily="18" charset="0"/>
              </a:rPr>
              <a:t>*</a:t>
            </a:r>
            <a:r>
              <a:rPr lang="en-US" sz="2800" b="1" dirty="0">
                <a:solidFill>
                  <a:prstClr val="black"/>
                </a:solidFill>
                <a:latin typeface="Times New Roman" panose="02020603050405020304" pitchFamily="18" charset="0"/>
                <a:cs typeface="Times New Roman" panose="02020603050405020304" pitchFamily="18" charset="0"/>
              </a:rPr>
              <a:t> </a:t>
            </a:r>
            <a:r>
              <a:rPr lang="vi-VN" sz="2800" b="1" dirty="0">
                <a:solidFill>
                  <a:prstClr val="black"/>
                </a:solidFill>
                <a:latin typeface="Times New Roman" panose="02020603050405020304" pitchFamily="18" charset="0"/>
                <a:cs typeface="Times New Roman" panose="02020603050405020304" pitchFamily="18" charset="0"/>
              </a:rPr>
              <a:t>Lý thuyết về học tập tương tác và hợp tác:</a:t>
            </a:r>
            <a:r>
              <a:rPr lang="en-US" sz="2800" b="1"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Tạo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một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phương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pháp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tiếp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cận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toàn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hướng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việc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tối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ưu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hóa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học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từ</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vựng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học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sinh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lớp</a:t>
            </a:r>
            <a:r>
              <a:rPr lang="en-US" sz="2800" dirty="0">
                <a:solidFill>
                  <a:prstClr val="black"/>
                </a:solidFill>
                <a:latin typeface="Times New Roman" panose="02020603050405020304" pitchFamily="18" charset="0"/>
                <a:cs typeface="Times New Roman" panose="02020603050405020304" pitchFamily="18" charset="0"/>
              </a:rPr>
              <a:t> 2, </a:t>
            </a:r>
            <a:r>
              <a:rPr lang="en-US" sz="2800" dirty="0" err="1">
                <a:solidFill>
                  <a:prstClr val="black"/>
                </a:solidFill>
                <a:latin typeface="Times New Roman" panose="02020603050405020304" pitchFamily="18" charset="0"/>
                <a:cs typeface="Times New Roman" panose="02020603050405020304" pitchFamily="18" charset="0"/>
              </a:rPr>
              <a:t>phù</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hợp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đặc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điểm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tâm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lý</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nhận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thức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lứa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tuổi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này</a:t>
            </a:r>
            <a:r>
              <a:rPr lang="en-US" sz="2000" dirty="0">
                <a:solidFill>
                  <a:prstClr val="black"/>
                </a:solidFill>
                <a:latin typeface="Times New Roman" panose="02020603050405020304" pitchFamily="18" charset="0"/>
                <a:cs typeface="Times New Roman" panose="02020603050405020304" pitchFamily="18" charset="0"/>
              </a:rPr>
              <a:t>.</a:t>
            </a:r>
            <a:endParaRPr lang="vi-VN" sz="2000" dirty="0">
              <a:solidFill>
                <a:srgbClr val="0000FF"/>
              </a:solidFill>
              <a:latin typeface="Times New Roman" panose="02020603050405020304" pitchFamily="18" charset="0"/>
              <a:cs typeface="Times New Roman" panose="02020603050405020304" pitchFamily="18" charset="0"/>
            </a:endParaRPr>
          </a:p>
        </p:txBody>
      </p:sp>
      <p:sp>
        <p:nvSpPr>
          <p:cNvPr id="6150" name="TextBox 4"/>
          <p:cNvSpPr txBox="1">
            <a:spLocks noChangeArrowheads="1"/>
          </p:cNvSpPr>
          <p:nvPr/>
        </p:nvSpPr>
        <p:spPr bwMode="auto">
          <a:xfrm>
            <a:off x="1005024" y="1090715"/>
            <a:ext cx="4573058" cy="523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583">
              <a:defRPr/>
            </a:pPr>
            <a:r>
              <a:rPr lang="en-US" altLang="vi-VN" sz="2801" b="1" dirty="0">
                <a:solidFill>
                  <a:srgbClr val="0000FF"/>
                </a:solidFill>
                <a:latin typeface="Times New Roman" panose="02020603050405020304" pitchFamily="18" charset="0"/>
                <a:cs typeface="Times New Roman" panose="02020603050405020304" pitchFamily="18" charset="0"/>
              </a:rPr>
              <a:t>2.1. </a:t>
            </a:r>
            <a:r>
              <a:rPr lang="en-US" altLang="vi-VN" sz="2801" b="1" dirty="0" err="1">
                <a:solidFill>
                  <a:srgbClr val="0000FF"/>
                </a:solidFill>
                <a:latin typeface="Times New Roman" panose="02020603050405020304" pitchFamily="18" charset="0"/>
                <a:cs typeface="Times New Roman" panose="02020603050405020304" pitchFamily="18" charset="0"/>
              </a:rPr>
              <a:t>Cơ</a:t>
            </a:r>
            <a:r>
              <a:rPr lang="en-US" altLang="vi-VN" sz="2801" b="1" dirty="0">
                <a:solidFill>
                  <a:srgbClr val="0000FF"/>
                </a:solidFill>
                <a:latin typeface="Times New Roman" panose="02020603050405020304" pitchFamily="18" charset="0"/>
                <a:cs typeface="Times New Roman" panose="02020603050405020304" pitchFamily="18" charset="0"/>
              </a:rPr>
              <a:t> </a:t>
            </a:r>
            <a:r>
              <a:rPr lang="en-US" altLang="vi-VN" sz="2801" b="1" dirty="0" err="1">
                <a:solidFill>
                  <a:srgbClr val="0000FF"/>
                </a:solidFill>
                <a:latin typeface="Times New Roman" panose="02020603050405020304" pitchFamily="18" charset="0"/>
                <a:cs typeface="Times New Roman" panose="02020603050405020304" pitchFamily="18" charset="0"/>
              </a:rPr>
              <a:t>sở</a:t>
            </a:r>
            <a:r>
              <a:rPr lang="en-US" altLang="vi-VN" sz="2801" b="1" dirty="0">
                <a:solidFill>
                  <a:srgbClr val="0000FF"/>
                </a:solidFill>
                <a:latin typeface="Times New Roman" panose="02020603050405020304" pitchFamily="18" charset="0"/>
                <a:cs typeface="Times New Roman" panose="02020603050405020304" pitchFamily="18" charset="0"/>
              </a:rPr>
              <a:t> </a:t>
            </a:r>
            <a:r>
              <a:rPr lang="en-US" altLang="vi-VN" sz="2801" b="1" dirty="0" err="1">
                <a:solidFill>
                  <a:srgbClr val="0000FF"/>
                </a:solidFill>
                <a:latin typeface="Times New Roman" panose="02020603050405020304" pitchFamily="18" charset="0"/>
                <a:cs typeface="Times New Roman" panose="02020603050405020304" pitchFamily="18" charset="0"/>
              </a:rPr>
              <a:t>lý</a:t>
            </a:r>
            <a:r>
              <a:rPr lang="en-US" altLang="vi-VN" sz="2801" b="1" dirty="0">
                <a:solidFill>
                  <a:srgbClr val="0000FF"/>
                </a:solidFill>
                <a:latin typeface="Times New Roman" panose="02020603050405020304" pitchFamily="18" charset="0"/>
                <a:cs typeface="Times New Roman" panose="02020603050405020304" pitchFamily="18" charset="0"/>
              </a:rPr>
              <a:t> </a:t>
            </a:r>
            <a:r>
              <a:rPr lang="en-US" altLang="vi-VN" sz="2801" b="1" dirty="0" err="1">
                <a:solidFill>
                  <a:srgbClr val="0000FF"/>
                </a:solidFill>
                <a:latin typeface="Times New Roman" panose="02020603050405020304" pitchFamily="18" charset="0"/>
                <a:cs typeface="Times New Roman" panose="02020603050405020304" pitchFamily="18" charset="0"/>
              </a:rPr>
              <a:t>luận</a:t>
            </a:r>
            <a:endParaRPr lang="vi-VN" altLang="vi-VN" sz="2801"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469452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2"/>
          <p:cNvSpPr>
            <a:spLocks noChangeArrowheads="1"/>
          </p:cNvSpPr>
          <p:nvPr/>
        </p:nvSpPr>
        <p:spPr bwMode="auto">
          <a:xfrm>
            <a:off x="1536114" y="188684"/>
            <a:ext cx="4212935" cy="722951"/>
          </a:xfrm>
          <a:prstGeom prst="flowChartAlternateProcess">
            <a:avLst/>
          </a:prstGeom>
          <a:gradFill rotWithShape="1">
            <a:gsLst>
              <a:gs pos="0">
                <a:srgbClr val="FFFF66"/>
              </a:gs>
              <a:gs pos="50000">
                <a:schemeClr val="bg1"/>
              </a:gs>
              <a:gs pos="100000">
                <a:srgbClr val="FFFF66"/>
              </a:gs>
            </a:gsLst>
            <a:lin ang="5400000" scaled="1"/>
          </a:gradFill>
          <a:ln w="57150" cmpd="thickThin">
            <a:miter lim="800000"/>
            <a:headEnd/>
            <a:tailEnd/>
          </a:ln>
          <a:effectLst/>
          <a:scene3d>
            <a:camera prst="legacyObliqueTopRight"/>
            <a:lightRig rig="legacyFlat3" dir="b"/>
          </a:scene3d>
          <a:sp3d extrusionH="430200" prstMaterial="legacyMatte">
            <a:bevelT w="13500" h="13500" prst="angle"/>
            <a:bevelB w="13500" h="13500" prst="angle"/>
            <a:extrusionClr>
              <a:schemeClr val="bg1"/>
            </a:extrusionClr>
          </a:sp3d>
        </p:spPr>
        <p:txBody>
          <a:bodyPr>
            <a:flatTx/>
          </a:bodyPr>
          <a:lstStyle/>
          <a:p>
            <a:pPr algn="ctr" defTabSz="914583">
              <a:defRPr/>
            </a:pPr>
            <a:r>
              <a:rPr lang="en-US" sz="2800" b="1" dirty="0">
                <a:solidFill>
                  <a:srgbClr val="FF0000"/>
                </a:solidFill>
                <a:latin typeface="Times New Roman" panose="02020603050405020304" pitchFamily="18" charset="0"/>
                <a:cs typeface="Times New Roman" panose="02020603050405020304" pitchFamily="18" charset="0"/>
              </a:rPr>
              <a:t>2.2. </a:t>
            </a:r>
            <a:r>
              <a:rPr lang="en-US" sz="2800" b="1" dirty="0" err="1">
                <a:solidFill>
                  <a:srgbClr val="FF0000"/>
                </a:solidFill>
                <a:latin typeface="Times New Roman" panose="02020603050405020304" pitchFamily="18" charset="0"/>
                <a:cs typeface="Times New Roman" panose="02020603050405020304" pitchFamily="18" charset="0"/>
              </a:rPr>
              <a:t>Cơ</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sở</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thực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tiễn</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6" name="Flowchart: Terminator 5">
            <a:extLst>
              <a:ext uri="{FF2B5EF4-FFF2-40B4-BE49-F238E27FC236}">
                <a16:creationId xmlns="" xmlns:a16="http://schemas.microsoft.com/office/drawing/2014/main" id="{B566A702-FA09-4FDC-9C57-B15F557DE43F}"/>
              </a:ext>
            </a:extLst>
          </p:cNvPr>
          <p:cNvSpPr/>
          <p:nvPr/>
        </p:nvSpPr>
        <p:spPr>
          <a:xfrm>
            <a:off x="1536114" y="1155579"/>
            <a:ext cx="3082051" cy="662140"/>
          </a:xfrm>
          <a:prstGeom prst="flowChartTerminator">
            <a:avLst/>
          </a:prstGeom>
          <a:ln/>
        </p:spPr>
        <p:style>
          <a:lnRef idx="1">
            <a:schemeClr val="accent5"/>
          </a:lnRef>
          <a:fillRef idx="2">
            <a:schemeClr val="accent5"/>
          </a:fillRef>
          <a:effectRef idx="1">
            <a:schemeClr val="accent5"/>
          </a:effectRef>
          <a:fontRef idx="minor">
            <a:schemeClr val="dk1"/>
          </a:fontRef>
        </p:style>
        <p:txBody>
          <a:bodyPr anchor="ctr"/>
          <a:lstStyle/>
          <a:p>
            <a:pPr algn="ctr" defTabSz="914583">
              <a:defRPr/>
            </a:pPr>
            <a:r>
              <a:rPr lang="en-US" sz="2800" dirty="0">
                <a:solidFill>
                  <a:srgbClr val="8064A2">
                    <a:lumMod val="10000"/>
                  </a:srgbClr>
                </a:solidFill>
                <a:latin typeface="Times New Roman" panose="02020603050405020304" pitchFamily="18" charset="0"/>
                <a:ea typeface="Cambria" panose="02040503050406030204" pitchFamily="18" charset="0"/>
                <a:cs typeface="Times New Roman" panose="02020603050405020304" pitchFamily="18" charset="0"/>
              </a:rPr>
              <a:t>a. </a:t>
            </a:r>
            <a:r>
              <a:rPr lang="en-US" sz="2800" dirty="0" err="1">
                <a:solidFill>
                  <a:srgbClr val="8064A2">
                    <a:lumMod val="10000"/>
                  </a:srgbClr>
                </a:solidFill>
                <a:latin typeface="Times New Roman" panose="02020603050405020304" pitchFamily="18" charset="0"/>
                <a:ea typeface="Cambria" panose="02040503050406030204" pitchFamily="18" charset="0"/>
                <a:cs typeface="Times New Roman" panose="02020603050405020304" pitchFamily="18" charset="0"/>
              </a:rPr>
              <a:t>Thuận</a:t>
            </a:r>
            <a:r>
              <a:rPr lang="en-US" sz="2800" dirty="0">
                <a:solidFill>
                  <a:srgbClr val="8064A2">
                    <a:lumMod val="1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8064A2">
                    <a:lumMod val="10000"/>
                  </a:srgbClr>
                </a:solidFill>
                <a:latin typeface="Times New Roman" panose="02020603050405020304" pitchFamily="18" charset="0"/>
                <a:ea typeface="Cambria" panose="02040503050406030204" pitchFamily="18" charset="0"/>
                <a:cs typeface="Times New Roman" panose="02020603050405020304" pitchFamily="18" charset="0"/>
              </a:rPr>
              <a:t>lợi</a:t>
            </a:r>
            <a:r>
              <a:rPr lang="en-US" sz="2800" dirty="0">
                <a:solidFill>
                  <a:srgbClr val="8064A2">
                    <a:lumMod val="10000"/>
                  </a:srgbClr>
                </a:solidFill>
                <a:latin typeface="Cambria" panose="02040503050406030204" pitchFamily="18" charset="0"/>
                <a:ea typeface="Cambria" panose="02040503050406030204" pitchFamily="18" charset="0"/>
              </a:rPr>
              <a:t>:</a:t>
            </a:r>
          </a:p>
        </p:txBody>
      </p:sp>
      <p:sp>
        <p:nvSpPr>
          <p:cNvPr id="3" name="TextBox 2">
            <a:extLst>
              <a:ext uri="{FF2B5EF4-FFF2-40B4-BE49-F238E27FC236}">
                <a16:creationId xmlns="" xmlns:a16="http://schemas.microsoft.com/office/drawing/2014/main" id="{75424BA1-238E-63BA-705C-C72F7A5487F6}"/>
              </a:ext>
            </a:extLst>
          </p:cNvPr>
          <p:cNvSpPr txBox="1"/>
          <p:nvPr/>
        </p:nvSpPr>
        <p:spPr>
          <a:xfrm>
            <a:off x="485192" y="1945746"/>
            <a:ext cx="11495313" cy="1815882"/>
          </a:xfrm>
          <a:prstGeom prst="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a:spAutoFit/>
          </a:bodyPr>
          <a:lstStyle/>
          <a:p>
            <a:pPr algn="just"/>
            <a:r>
              <a:rPr lang="vi-VN" sz="2800" dirty="0">
                <a:latin typeface="Times New Roman" panose="02020603050405020304" pitchFamily="18" charset="0"/>
                <a:ea typeface="Calibri" panose="020F0502020204030204" pitchFamily="34" charset="0"/>
                <a:cs typeface="Times New Roman" panose="02020603050405020304" pitchFamily="18" charset="0"/>
              </a:rPr>
              <a: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vi-VN" sz="2800" dirty="0">
                <a:latin typeface="Times New Roman" panose="02020603050405020304" pitchFamily="18" charset="0"/>
                <a:ea typeface="Calibri" panose="020F0502020204030204" pitchFamily="34" charset="0"/>
                <a:cs typeface="Times New Roman" panose="02020603050405020304" pitchFamily="18" charset="0"/>
              </a:rPr>
              <a:t>Đặc điểm tâm lý và nhận thức của học sinh lớp 2: Học sinh lớp 2, </a:t>
            </a:r>
            <a:r>
              <a:rPr lang="en-US" sz="2800" dirty="0">
                <a:latin typeface="Times New Roman" panose="02020603050405020304" pitchFamily="18" charset="0"/>
                <a:ea typeface="Calibri" panose="020F0502020204030204" pitchFamily="34" charset="0"/>
                <a:cs typeface="Times New Roman" panose="02020603050405020304" pitchFamily="18" charset="0"/>
              </a:rPr>
              <a:t>t</a:t>
            </a:r>
            <a:r>
              <a:rPr lang="vi-VN" sz="2800" dirty="0">
                <a:latin typeface="Times New Roman" panose="02020603050405020304" pitchFamily="18" charset="0"/>
                <a:ea typeface="Calibri" panose="020F0502020204030204" pitchFamily="34" charset="0"/>
                <a:cs typeface="Times New Roman" panose="02020603050405020304" pitchFamily="18" charset="0"/>
              </a:rPr>
              <a:t>rong giai đoạn này, trẻ em có khả năng tiếp thu nhanh và hứng thú với các hoạt động vui chơi. Đặc điểm này tạo điều kiện thuận lợi cho việc áp dụng các trò chơi tương tác trong dạy học.</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 xmlns:a16="http://schemas.microsoft.com/office/drawing/2014/main" id="{FB390D9E-22B2-F89B-E43A-E3A8F8BE5722}"/>
              </a:ext>
            </a:extLst>
          </p:cNvPr>
          <p:cNvSpPr txBox="1"/>
          <p:nvPr/>
        </p:nvSpPr>
        <p:spPr>
          <a:xfrm>
            <a:off x="335518" y="4375674"/>
            <a:ext cx="11495312" cy="1384995"/>
          </a:xfrm>
          <a:prstGeom prst="rect">
            <a:avLst/>
          </a:prstGeom>
          <a:solidFill>
            <a:sysClr val="window" lastClr="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Nhà</a:t>
            </a:r>
            <a:r>
              <a:rPr kumimoji="0" lang="en-US" sz="2800" b="0" i="0" u="none" strike="noStrike" kern="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trường và phụ huynh: </a:t>
            </a:r>
            <a:r>
              <a:rPr lang="en-US" sz="2800" kern="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a:t>
            </a:r>
            <a:r>
              <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ã nhận thức được tầm quan trọng của việc đổi mới phương pháp dạy học</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đều</a:t>
            </a:r>
            <a:r>
              <a:rPr kumimoji="0" lang="en-US" sz="2800" b="0" i="0" u="none" strike="noStrike" kern="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ủng hộ việc áp dụng các phương pháp giảng dạy hiện đại, trong đó có việc sử dụng trò chơi tương tác trong dạy học.</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22804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2"/>
          <p:cNvSpPr>
            <a:spLocks noChangeArrowheads="1"/>
          </p:cNvSpPr>
          <p:nvPr/>
        </p:nvSpPr>
        <p:spPr bwMode="auto">
          <a:xfrm>
            <a:off x="1536114" y="188684"/>
            <a:ext cx="4212935" cy="722951"/>
          </a:xfrm>
          <a:prstGeom prst="flowChartAlternateProcess">
            <a:avLst/>
          </a:prstGeom>
          <a:gradFill rotWithShape="1">
            <a:gsLst>
              <a:gs pos="0">
                <a:srgbClr val="FFFF66"/>
              </a:gs>
              <a:gs pos="50000">
                <a:schemeClr val="bg1"/>
              </a:gs>
              <a:gs pos="100000">
                <a:srgbClr val="FFFF66"/>
              </a:gs>
            </a:gsLst>
            <a:lin ang="5400000" scaled="1"/>
          </a:gradFill>
          <a:ln w="57150" cmpd="thickThin">
            <a:miter lim="800000"/>
            <a:headEnd/>
            <a:tailEnd/>
          </a:ln>
          <a:effectLst/>
          <a:scene3d>
            <a:camera prst="legacyObliqueTopRight"/>
            <a:lightRig rig="legacyFlat3" dir="b"/>
          </a:scene3d>
          <a:sp3d extrusionH="430200" prstMaterial="legacyMatte">
            <a:bevelT w="13500" h="13500" prst="angle"/>
            <a:bevelB w="13500" h="13500" prst="angle"/>
            <a:extrusionClr>
              <a:schemeClr val="bg1"/>
            </a:extrusionClr>
          </a:sp3d>
        </p:spPr>
        <p:txBody>
          <a:bodyPr>
            <a:flatTx/>
          </a:bodyPr>
          <a:lstStyle/>
          <a:p>
            <a:pPr marL="0" marR="0" lvl="0" indent="0" algn="ctr" defTabSz="914583"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2.2.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Cơ</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sở</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tiễn</a:t>
            </a:r>
            <a:endPar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 name="Flowchart: Terminator 5">
            <a:extLst>
              <a:ext uri="{FF2B5EF4-FFF2-40B4-BE49-F238E27FC236}">
                <a16:creationId xmlns="" xmlns:a16="http://schemas.microsoft.com/office/drawing/2014/main" id="{B566A702-FA09-4FDC-9C57-B15F557DE43F}"/>
              </a:ext>
            </a:extLst>
          </p:cNvPr>
          <p:cNvSpPr/>
          <p:nvPr/>
        </p:nvSpPr>
        <p:spPr>
          <a:xfrm>
            <a:off x="0" y="1038915"/>
            <a:ext cx="3082051" cy="662140"/>
          </a:xfrm>
          <a:prstGeom prst="flowChartTerminator">
            <a:avLst/>
          </a:prstGeom>
          <a:ln/>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583"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8064A2">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b. </a:t>
            </a:r>
            <a:r>
              <a:rPr kumimoji="0" lang="en-US" sz="2800" b="0" i="0" u="none" strike="noStrike" kern="1200" cap="none" spc="0" normalizeH="0" baseline="0" noProof="0" dirty="0" err="1">
                <a:ln>
                  <a:noFill/>
                </a:ln>
                <a:solidFill>
                  <a:srgbClr val="8064A2">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Khó</a:t>
            </a:r>
            <a:r>
              <a:rPr kumimoji="0" lang="en-US" sz="2800" b="0" i="0" u="none" strike="noStrike" kern="1200" cap="none" spc="0" normalizeH="0" noProof="0" dirty="0">
                <a:ln>
                  <a:noFill/>
                </a:ln>
                <a:solidFill>
                  <a:srgbClr val="8064A2">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noProof="0" dirty="0" err="1">
                <a:ln>
                  <a:noFill/>
                </a:ln>
                <a:solidFill>
                  <a:srgbClr val="8064A2">
                    <a:lumMod val="1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rPr>
              <a:t>khăn</a:t>
            </a:r>
            <a:r>
              <a:rPr kumimoji="0" lang="en-US" sz="2800" b="0" i="0" u="none" strike="noStrike" kern="1200" cap="none" spc="0" normalizeH="0" baseline="0" noProof="0" dirty="0">
                <a:ln>
                  <a:noFill/>
                </a:ln>
                <a:solidFill>
                  <a:srgbClr val="8064A2">
                    <a:lumMod val="10000"/>
                  </a:srgbClr>
                </a:solidFill>
                <a:effectLst/>
                <a:uLnTx/>
                <a:uFillTx/>
                <a:latin typeface="Cambria" panose="02040503050406030204" pitchFamily="18" charset="0"/>
                <a:ea typeface="Cambria" panose="02040503050406030204" pitchFamily="18" charset="0"/>
              </a:rPr>
              <a:t>:</a:t>
            </a:r>
          </a:p>
        </p:txBody>
      </p:sp>
      <p:sp>
        <p:nvSpPr>
          <p:cNvPr id="8" name="TextBox 7">
            <a:extLst>
              <a:ext uri="{FF2B5EF4-FFF2-40B4-BE49-F238E27FC236}">
                <a16:creationId xmlns="" xmlns:a16="http://schemas.microsoft.com/office/drawing/2014/main" id="{7A78CF36-7917-36CB-216F-1ED179F39682}"/>
              </a:ext>
            </a:extLst>
          </p:cNvPr>
          <p:cNvSpPr txBox="1"/>
          <p:nvPr/>
        </p:nvSpPr>
        <p:spPr>
          <a:xfrm>
            <a:off x="57039" y="1701055"/>
            <a:ext cx="4032945" cy="3108543"/>
          </a:xfrm>
          <a:prstGeom prst="rect">
            <a:avLst/>
          </a:prstGeom>
          <a:solidFill>
            <a:srgbClr val="DA4292"/>
          </a:solidFill>
        </p:spPr>
        <p:txBody>
          <a:bodyPr wrap="square">
            <a:spAutoFit/>
          </a:bodyPr>
          <a:lstStyle/>
          <a:p>
            <a:pPr algn="just"/>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G</a:t>
            </a:r>
            <a:r>
              <a:rPr lang="vi-VN"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iáo viên: </a:t>
            </a:r>
            <a:r>
              <a:rPr lang="en-US" sz="28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giáo</a:t>
            </a:r>
            <a:r>
              <a:rPr lang="en-US" sz="28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viên</a:t>
            </a:r>
            <a:r>
              <a:rPr lang="en-US" sz="28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tiến</a:t>
            </a:r>
            <a:r>
              <a:rPr lang="en-US" sz="28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đổi</a:t>
            </a:r>
            <a:r>
              <a:rPr lang="en-US" sz="28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mới</a:t>
            </a:r>
            <a:r>
              <a:rPr lang="en-US" sz="28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chưa</a:t>
            </a:r>
            <a:r>
              <a:rPr lang="en-US" sz="28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nhanh</a:t>
            </a:r>
            <a:r>
              <a:rPr lang="en-US" sz="28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Phòng</a:t>
            </a:r>
            <a:r>
              <a:rPr lang="en-US" sz="28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đa</a:t>
            </a:r>
            <a:r>
              <a:rPr lang="en-US" sz="28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năng</a:t>
            </a:r>
            <a:r>
              <a:rPr lang="en-US" sz="28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thiếu</a:t>
            </a:r>
            <a:r>
              <a:rPr lang="en-US" sz="28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kinh</a:t>
            </a:r>
            <a:r>
              <a:rPr lang="en-US" sz="28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nghiệm</a:t>
            </a:r>
            <a:r>
              <a:rPr lang="en-US" sz="28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lo  </a:t>
            </a:r>
            <a:r>
              <a:rPr lang="en-US" sz="28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ngại</a:t>
            </a:r>
            <a:r>
              <a:rPr lang="en-US" sz="28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kiểm</a:t>
            </a:r>
            <a:r>
              <a:rPr lang="en-US" sz="28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soát</a:t>
            </a:r>
            <a:r>
              <a:rPr lang="en-US" sz="28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lớp</a:t>
            </a:r>
            <a:r>
              <a:rPr lang="en-US" sz="28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áp</a:t>
            </a:r>
            <a:r>
              <a:rPr lang="en-US" sz="28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lực</a:t>
            </a:r>
            <a:r>
              <a:rPr lang="en-US" sz="28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chương</a:t>
            </a:r>
            <a:r>
              <a:rPr lang="en-US" sz="28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9" name="TextBox 8">
            <a:extLst>
              <a:ext uri="{FF2B5EF4-FFF2-40B4-BE49-F238E27FC236}">
                <a16:creationId xmlns="" xmlns:a16="http://schemas.microsoft.com/office/drawing/2014/main" id="{69415C11-1943-C903-406B-385FFF475F04}"/>
              </a:ext>
            </a:extLst>
          </p:cNvPr>
          <p:cNvSpPr txBox="1"/>
          <p:nvPr/>
        </p:nvSpPr>
        <p:spPr>
          <a:xfrm>
            <a:off x="7764210" y="1221094"/>
            <a:ext cx="4426203" cy="4401205"/>
          </a:xfrm>
          <a:prstGeom prst="rect">
            <a:avLst/>
          </a:prstGeom>
          <a:solidFill>
            <a:srgbClr val="22AB99"/>
          </a:solidFill>
        </p:spPr>
        <p:txBody>
          <a:bodyPr wrap="square">
            <a:spAutoFit/>
          </a:bodyPr>
          <a:lstStyle/>
          <a:p>
            <a:pPr algn="just"/>
            <a:r>
              <a:rPr lang="vi-VN"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Thời gian chuẩn bị: </a:t>
            </a:r>
            <a:r>
              <a:rPr lang="vi-VN" sz="28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Việc thiết kế và chuẩn bị cho các trò chơi tương tác thường đòi hỏi nhiều thời gian và công sức hơn so với phương pháp giảng dạy truyền thống. Điều này có thể tạo ra áp lực cho giáo viên, đặc biệt là khi họ đã phải đối mặt với khối lượng công việc lớn.</a:t>
            </a:r>
            <a:endParaRPr lang="en-US" sz="28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3" name="Group 22">
            <a:extLst>
              <a:ext uri="{FF2B5EF4-FFF2-40B4-BE49-F238E27FC236}">
                <a16:creationId xmlns="" xmlns:a16="http://schemas.microsoft.com/office/drawing/2014/main" id="{DBF16E57-6687-4F59-76D4-39A1E5E76174}"/>
              </a:ext>
            </a:extLst>
          </p:cNvPr>
          <p:cNvGrpSpPr/>
          <p:nvPr/>
        </p:nvGrpSpPr>
        <p:grpSpPr>
          <a:xfrm>
            <a:off x="4198338" y="1934744"/>
            <a:ext cx="3457518" cy="2338137"/>
            <a:chOff x="4214912" y="1890747"/>
            <a:chExt cx="3457518" cy="2338137"/>
          </a:xfrm>
        </p:grpSpPr>
        <p:grpSp>
          <p:nvGrpSpPr>
            <p:cNvPr id="13" name="组合 42">
              <a:extLst>
                <a:ext uri="{FF2B5EF4-FFF2-40B4-BE49-F238E27FC236}">
                  <a16:creationId xmlns="" xmlns:a16="http://schemas.microsoft.com/office/drawing/2014/main" id="{A4FFEB8B-BA71-F05A-6B35-8EA698BD02F8}"/>
                </a:ext>
              </a:extLst>
            </p:cNvPr>
            <p:cNvGrpSpPr/>
            <p:nvPr/>
          </p:nvGrpSpPr>
          <p:grpSpPr>
            <a:xfrm>
              <a:off x="4214912" y="1890747"/>
              <a:ext cx="3457518" cy="1912320"/>
              <a:chOff x="2606266" y="1203446"/>
              <a:chExt cx="3412900" cy="1853717"/>
            </a:xfrm>
          </p:grpSpPr>
          <p:sp>
            <p:nvSpPr>
              <p:cNvPr id="15" name="îŝḷîḓé-Freeform: Shape 21">
                <a:extLst>
                  <a:ext uri="{FF2B5EF4-FFF2-40B4-BE49-F238E27FC236}">
                    <a16:creationId xmlns="" xmlns:a16="http://schemas.microsoft.com/office/drawing/2014/main" id="{45CAAD60-C808-96CD-5829-03A8205D71C8}"/>
                  </a:ext>
                </a:extLst>
              </p:cNvPr>
              <p:cNvSpPr/>
              <p:nvPr/>
            </p:nvSpPr>
            <p:spPr bwMode="auto">
              <a:xfrm>
                <a:off x="2785227" y="1223458"/>
                <a:ext cx="1845538" cy="1557580"/>
              </a:xfrm>
              <a:custGeom>
                <a:avLst/>
                <a:gdLst/>
                <a:ahLst/>
                <a:cxnLst>
                  <a:cxn ang="0">
                    <a:pos x="372" y="215"/>
                  </a:cxn>
                  <a:cxn ang="0">
                    <a:pos x="372" y="215"/>
                  </a:cxn>
                  <a:cxn ang="0">
                    <a:pos x="260" y="262"/>
                  </a:cxn>
                  <a:cxn ang="0">
                    <a:pos x="214" y="373"/>
                  </a:cxn>
                  <a:cxn ang="0">
                    <a:pos x="214" y="375"/>
                  </a:cxn>
                  <a:cxn ang="0">
                    <a:pos x="158" y="375"/>
                  </a:cxn>
                  <a:cxn ang="0">
                    <a:pos x="167" y="368"/>
                  </a:cxn>
                  <a:cxn ang="0">
                    <a:pos x="179" y="340"/>
                  </a:cxn>
                  <a:cxn ang="0">
                    <a:pos x="167" y="311"/>
                  </a:cxn>
                  <a:cxn ang="0">
                    <a:pos x="138" y="299"/>
                  </a:cxn>
                  <a:cxn ang="0">
                    <a:pos x="109" y="311"/>
                  </a:cxn>
                  <a:cxn ang="0">
                    <a:pos x="97" y="340"/>
                  </a:cxn>
                  <a:cxn ang="0">
                    <a:pos x="109" y="368"/>
                  </a:cxn>
                  <a:cxn ang="0">
                    <a:pos x="118" y="375"/>
                  </a:cxn>
                  <a:cxn ang="0">
                    <a:pos x="61" y="375"/>
                  </a:cxn>
                  <a:cxn ang="0">
                    <a:pos x="61" y="373"/>
                  </a:cxn>
                  <a:cxn ang="0">
                    <a:pos x="61" y="367"/>
                  </a:cxn>
                  <a:cxn ang="0">
                    <a:pos x="62" y="342"/>
                  </a:cxn>
                  <a:cxn ang="0">
                    <a:pos x="0" y="307"/>
                  </a:cxn>
                  <a:cxn ang="0">
                    <a:pos x="17" y="243"/>
                  </a:cxn>
                  <a:cxn ang="0">
                    <a:pos x="86" y="247"/>
                  </a:cxn>
                  <a:cxn ang="0">
                    <a:pos x="119" y="191"/>
                  </a:cxn>
                  <a:cxn ang="0">
                    <a:pos x="85" y="127"/>
                  </a:cxn>
                  <a:cxn ang="0">
                    <a:pos x="106" y="105"/>
                  </a:cxn>
                  <a:cxn ang="0">
                    <a:pos x="128" y="84"/>
                  </a:cxn>
                  <a:cxn ang="0">
                    <a:pos x="188" y="120"/>
                  </a:cxn>
                  <a:cxn ang="0">
                    <a:pos x="243" y="88"/>
                  </a:cxn>
                  <a:cxn ang="0">
                    <a:pos x="243" y="16"/>
                  </a:cxn>
                  <a:cxn ang="0">
                    <a:pos x="303" y="0"/>
                  </a:cxn>
                  <a:cxn ang="0">
                    <a:pos x="339" y="62"/>
                  </a:cxn>
                  <a:cxn ang="0">
                    <a:pos x="372" y="60"/>
                  </a:cxn>
                  <a:cxn ang="0">
                    <a:pos x="372" y="121"/>
                  </a:cxn>
                  <a:cxn ang="0">
                    <a:pos x="375" y="117"/>
                  </a:cxn>
                  <a:cxn ang="0">
                    <a:pos x="404" y="105"/>
                  </a:cxn>
                  <a:cxn ang="0">
                    <a:pos x="433" y="117"/>
                  </a:cxn>
                  <a:cxn ang="0">
                    <a:pos x="445" y="145"/>
                  </a:cxn>
                  <a:cxn ang="0">
                    <a:pos x="433" y="174"/>
                  </a:cxn>
                  <a:cxn ang="0">
                    <a:pos x="404" y="186"/>
                  </a:cxn>
                  <a:cxn ang="0">
                    <a:pos x="375" y="174"/>
                  </a:cxn>
                  <a:cxn ang="0">
                    <a:pos x="372" y="170"/>
                  </a:cxn>
                  <a:cxn ang="0">
                    <a:pos x="372" y="215"/>
                  </a:cxn>
                </a:cxnLst>
                <a:rect l="0" t="0" r="r" b="b"/>
                <a:pathLst>
                  <a:path w="445" h="375">
                    <a:moveTo>
                      <a:pt x="372" y="215"/>
                    </a:moveTo>
                    <a:cubicBezTo>
                      <a:pt x="372" y="215"/>
                      <a:pt x="372" y="215"/>
                      <a:pt x="372" y="215"/>
                    </a:cubicBezTo>
                    <a:cubicBezTo>
                      <a:pt x="328" y="215"/>
                      <a:pt x="291" y="231"/>
                      <a:pt x="260" y="262"/>
                    </a:cubicBezTo>
                    <a:cubicBezTo>
                      <a:pt x="229" y="292"/>
                      <a:pt x="214" y="330"/>
                      <a:pt x="214" y="373"/>
                    </a:cubicBezTo>
                    <a:cubicBezTo>
                      <a:pt x="214" y="374"/>
                      <a:pt x="214" y="375"/>
                      <a:pt x="214" y="375"/>
                    </a:cubicBezTo>
                    <a:cubicBezTo>
                      <a:pt x="158" y="375"/>
                      <a:pt x="158" y="375"/>
                      <a:pt x="158" y="375"/>
                    </a:cubicBezTo>
                    <a:cubicBezTo>
                      <a:pt x="161" y="373"/>
                      <a:pt x="164" y="371"/>
                      <a:pt x="167" y="368"/>
                    </a:cubicBezTo>
                    <a:cubicBezTo>
                      <a:pt x="175" y="360"/>
                      <a:pt x="179" y="351"/>
                      <a:pt x="179" y="340"/>
                    </a:cubicBezTo>
                    <a:cubicBezTo>
                      <a:pt x="179" y="328"/>
                      <a:pt x="175" y="319"/>
                      <a:pt x="167" y="311"/>
                    </a:cubicBezTo>
                    <a:cubicBezTo>
                      <a:pt x="159" y="303"/>
                      <a:pt x="149" y="299"/>
                      <a:pt x="138" y="299"/>
                    </a:cubicBezTo>
                    <a:cubicBezTo>
                      <a:pt x="127" y="299"/>
                      <a:pt x="117" y="303"/>
                      <a:pt x="109" y="311"/>
                    </a:cubicBezTo>
                    <a:cubicBezTo>
                      <a:pt x="101" y="319"/>
                      <a:pt x="97" y="328"/>
                      <a:pt x="97" y="340"/>
                    </a:cubicBezTo>
                    <a:cubicBezTo>
                      <a:pt x="97" y="351"/>
                      <a:pt x="101" y="360"/>
                      <a:pt x="109" y="368"/>
                    </a:cubicBezTo>
                    <a:cubicBezTo>
                      <a:pt x="112" y="371"/>
                      <a:pt x="115" y="373"/>
                      <a:pt x="118" y="375"/>
                    </a:cubicBezTo>
                    <a:cubicBezTo>
                      <a:pt x="61" y="375"/>
                      <a:pt x="61" y="375"/>
                      <a:pt x="61" y="375"/>
                    </a:cubicBezTo>
                    <a:cubicBezTo>
                      <a:pt x="61" y="374"/>
                      <a:pt x="61" y="374"/>
                      <a:pt x="61" y="373"/>
                    </a:cubicBezTo>
                    <a:cubicBezTo>
                      <a:pt x="61" y="371"/>
                      <a:pt x="61" y="369"/>
                      <a:pt x="61" y="367"/>
                    </a:cubicBezTo>
                    <a:cubicBezTo>
                      <a:pt x="61" y="359"/>
                      <a:pt x="62" y="350"/>
                      <a:pt x="62" y="342"/>
                    </a:cubicBezTo>
                    <a:cubicBezTo>
                      <a:pt x="0" y="307"/>
                      <a:pt x="0" y="307"/>
                      <a:pt x="0" y="307"/>
                    </a:cubicBezTo>
                    <a:cubicBezTo>
                      <a:pt x="4" y="285"/>
                      <a:pt x="9" y="263"/>
                      <a:pt x="17" y="243"/>
                    </a:cubicBezTo>
                    <a:cubicBezTo>
                      <a:pt x="86" y="247"/>
                      <a:pt x="86" y="247"/>
                      <a:pt x="86" y="247"/>
                    </a:cubicBezTo>
                    <a:cubicBezTo>
                      <a:pt x="95" y="227"/>
                      <a:pt x="106" y="209"/>
                      <a:pt x="119" y="191"/>
                    </a:cubicBezTo>
                    <a:cubicBezTo>
                      <a:pt x="85" y="127"/>
                      <a:pt x="85" y="127"/>
                      <a:pt x="85" y="127"/>
                    </a:cubicBezTo>
                    <a:cubicBezTo>
                      <a:pt x="92" y="120"/>
                      <a:pt x="99" y="112"/>
                      <a:pt x="106" y="105"/>
                    </a:cubicBezTo>
                    <a:cubicBezTo>
                      <a:pt x="113" y="98"/>
                      <a:pt x="120" y="91"/>
                      <a:pt x="128" y="84"/>
                    </a:cubicBezTo>
                    <a:cubicBezTo>
                      <a:pt x="188" y="120"/>
                      <a:pt x="188" y="120"/>
                      <a:pt x="188" y="120"/>
                    </a:cubicBezTo>
                    <a:cubicBezTo>
                      <a:pt x="206" y="107"/>
                      <a:pt x="224" y="96"/>
                      <a:pt x="243" y="88"/>
                    </a:cubicBezTo>
                    <a:cubicBezTo>
                      <a:pt x="243" y="16"/>
                      <a:pt x="243" y="16"/>
                      <a:pt x="243" y="16"/>
                    </a:cubicBezTo>
                    <a:cubicBezTo>
                      <a:pt x="262" y="9"/>
                      <a:pt x="283" y="4"/>
                      <a:pt x="303" y="0"/>
                    </a:cubicBezTo>
                    <a:cubicBezTo>
                      <a:pt x="339" y="62"/>
                      <a:pt x="339" y="62"/>
                      <a:pt x="339" y="62"/>
                    </a:cubicBezTo>
                    <a:cubicBezTo>
                      <a:pt x="350" y="61"/>
                      <a:pt x="361" y="60"/>
                      <a:pt x="372" y="60"/>
                    </a:cubicBezTo>
                    <a:cubicBezTo>
                      <a:pt x="372" y="121"/>
                      <a:pt x="372" y="121"/>
                      <a:pt x="372" y="121"/>
                    </a:cubicBezTo>
                    <a:cubicBezTo>
                      <a:pt x="373" y="119"/>
                      <a:pt x="374" y="118"/>
                      <a:pt x="375" y="117"/>
                    </a:cubicBezTo>
                    <a:cubicBezTo>
                      <a:pt x="383" y="109"/>
                      <a:pt x="393" y="105"/>
                      <a:pt x="404" y="105"/>
                    </a:cubicBezTo>
                    <a:cubicBezTo>
                      <a:pt x="415" y="105"/>
                      <a:pt x="425" y="109"/>
                      <a:pt x="433" y="117"/>
                    </a:cubicBezTo>
                    <a:cubicBezTo>
                      <a:pt x="441" y="125"/>
                      <a:pt x="445" y="134"/>
                      <a:pt x="445" y="145"/>
                    </a:cubicBezTo>
                    <a:cubicBezTo>
                      <a:pt x="445" y="157"/>
                      <a:pt x="441" y="166"/>
                      <a:pt x="433" y="174"/>
                    </a:cubicBezTo>
                    <a:cubicBezTo>
                      <a:pt x="425" y="182"/>
                      <a:pt x="415" y="186"/>
                      <a:pt x="404" y="186"/>
                    </a:cubicBezTo>
                    <a:cubicBezTo>
                      <a:pt x="393" y="186"/>
                      <a:pt x="383" y="182"/>
                      <a:pt x="375" y="174"/>
                    </a:cubicBezTo>
                    <a:cubicBezTo>
                      <a:pt x="374" y="173"/>
                      <a:pt x="373" y="172"/>
                      <a:pt x="372" y="170"/>
                    </a:cubicBezTo>
                    <a:lnTo>
                      <a:pt x="372" y="215"/>
                    </a:lnTo>
                    <a:close/>
                  </a:path>
                </a:pathLst>
              </a:custGeom>
              <a:solidFill>
                <a:srgbClr val="DA4292"/>
              </a:solidFill>
              <a:ln w="19050">
                <a:solidFill>
                  <a:sysClr val="window" lastClr="FFFFFF">
                    <a:lumMod val="95000"/>
                  </a:sysClr>
                </a:solidFill>
                <a:round/>
              </a:ln>
              <a:effectLst/>
            </p:spPr>
            <p:txBody>
              <a:bodyPr anchor="ctr"/>
              <a:lstStyle/>
              <a:p>
                <a:pPr algn="ctr">
                  <a:defRPr/>
                </a:pPr>
                <a:endParaRPr sz="2400" kern="0" dirty="0">
                  <a:solidFill>
                    <a:prstClr val="black"/>
                  </a:solidFill>
                  <a:latin typeface="Noto Sans S Chinese Thin" panose="020B0200000000000000" pitchFamily="34" charset="-122"/>
                  <a:ea typeface="Noto Sans S Chinese Thin" panose="020B0200000000000000" pitchFamily="34" charset="-122"/>
                </a:endParaRPr>
              </a:p>
            </p:txBody>
          </p:sp>
          <p:sp>
            <p:nvSpPr>
              <p:cNvPr id="16" name="îŝḷîḓé-Freeform: Shape 22">
                <a:extLst>
                  <a:ext uri="{FF2B5EF4-FFF2-40B4-BE49-F238E27FC236}">
                    <a16:creationId xmlns="" xmlns:a16="http://schemas.microsoft.com/office/drawing/2014/main" id="{5C44DCEA-2033-9C6A-FD4F-A3BAA5D542D7}"/>
                  </a:ext>
                </a:extLst>
              </p:cNvPr>
              <p:cNvSpPr/>
              <p:nvPr/>
            </p:nvSpPr>
            <p:spPr bwMode="auto">
              <a:xfrm>
                <a:off x="4311682" y="1203446"/>
                <a:ext cx="1551037" cy="1853717"/>
              </a:xfrm>
              <a:custGeom>
                <a:avLst/>
                <a:gdLst/>
                <a:ahLst/>
                <a:cxnLst>
                  <a:cxn ang="0">
                    <a:pos x="314" y="376"/>
                  </a:cxn>
                  <a:cxn ang="0">
                    <a:pos x="256" y="376"/>
                  </a:cxn>
                  <a:cxn ang="0">
                    <a:pos x="257" y="377"/>
                  </a:cxn>
                  <a:cxn ang="0">
                    <a:pos x="269" y="406"/>
                  </a:cxn>
                  <a:cxn ang="0">
                    <a:pos x="257" y="434"/>
                  </a:cxn>
                  <a:cxn ang="0">
                    <a:pos x="228" y="446"/>
                  </a:cxn>
                  <a:cxn ang="0">
                    <a:pos x="200" y="434"/>
                  </a:cxn>
                  <a:cxn ang="0">
                    <a:pos x="188" y="406"/>
                  </a:cxn>
                  <a:cxn ang="0">
                    <a:pos x="200" y="377"/>
                  </a:cxn>
                  <a:cxn ang="0">
                    <a:pos x="200" y="376"/>
                  </a:cxn>
                  <a:cxn ang="0">
                    <a:pos x="158" y="376"/>
                  </a:cxn>
                  <a:cxn ang="0">
                    <a:pos x="158" y="374"/>
                  </a:cxn>
                  <a:cxn ang="0">
                    <a:pos x="111" y="263"/>
                  </a:cxn>
                  <a:cxn ang="0">
                    <a:pos x="0" y="216"/>
                  </a:cxn>
                  <a:cxn ang="0">
                    <a:pos x="0" y="171"/>
                  </a:cxn>
                  <a:cxn ang="0">
                    <a:pos x="3" y="175"/>
                  </a:cxn>
                  <a:cxn ang="0">
                    <a:pos x="32" y="187"/>
                  </a:cxn>
                  <a:cxn ang="0">
                    <a:pos x="61" y="175"/>
                  </a:cxn>
                  <a:cxn ang="0">
                    <a:pos x="73" y="146"/>
                  </a:cxn>
                  <a:cxn ang="0">
                    <a:pos x="61" y="118"/>
                  </a:cxn>
                  <a:cxn ang="0">
                    <a:pos x="32" y="106"/>
                  </a:cxn>
                  <a:cxn ang="0">
                    <a:pos x="3" y="118"/>
                  </a:cxn>
                  <a:cxn ang="0">
                    <a:pos x="0" y="122"/>
                  </a:cxn>
                  <a:cxn ang="0">
                    <a:pos x="0" y="61"/>
                  </a:cxn>
                  <a:cxn ang="0">
                    <a:pos x="2" y="61"/>
                  </a:cxn>
                  <a:cxn ang="0">
                    <a:pos x="32" y="62"/>
                  </a:cxn>
                  <a:cxn ang="0">
                    <a:pos x="67" y="0"/>
                  </a:cxn>
                  <a:cxn ang="0">
                    <a:pos x="126" y="15"/>
                  </a:cxn>
                  <a:cxn ang="0">
                    <a:pos x="126" y="86"/>
                  </a:cxn>
                  <a:cxn ang="0">
                    <a:pos x="186" y="120"/>
                  </a:cxn>
                  <a:cxn ang="0">
                    <a:pos x="246" y="84"/>
                  </a:cxn>
                  <a:cxn ang="0">
                    <a:pos x="270" y="106"/>
                  </a:cxn>
                  <a:cxn ang="0">
                    <a:pos x="288" y="126"/>
                  </a:cxn>
                  <a:cxn ang="0">
                    <a:pos x="252" y="186"/>
                  </a:cxn>
                  <a:cxn ang="0">
                    <a:pos x="288" y="244"/>
                  </a:cxn>
                  <a:cxn ang="0">
                    <a:pos x="359" y="244"/>
                  </a:cxn>
                  <a:cxn ang="0">
                    <a:pos x="374" y="301"/>
                  </a:cxn>
                  <a:cxn ang="0">
                    <a:pos x="313" y="341"/>
                  </a:cxn>
                  <a:cxn ang="0">
                    <a:pos x="314" y="374"/>
                  </a:cxn>
                  <a:cxn ang="0">
                    <a:pos x="314" y="376"/>
                  </a:cxn>
                </a:cxnLst>
                <a:rect l="0" t="0" r="r" b="b"/>
                <a:pathLst>
                  <a:path w="374" h="446">
                    <a:moveTo>
                      <a:pt x="314" y="376"/>
                    </a:moveTo>
                    <a:cubicBezTo>
                      <a:pt x="256" y="376"/>
                      <a:pt x="256" y="376"/>
                      <a:pt x="256" y="376"/>
                    </a:cubicBezTo>
                    <a:cubicBezTo>
                      <a:pt x="256" y="376"/>
                      <a:pt x="257" y="377"/>
                      <a:pt x="257" y="377"/>
                    </a:cubicBezTo>
                    <a:cubicBezTo>
                      <a:pt x="265" y="385"/>
                      <a:pt x="269" y="395"/>
                      <a:pt x="269" y="406"/>
                    </a:cubicBezTo>
                    <a:cubicBezTo>
                      <a:pt x="269" y="417"/>
                      <a:pt x="265" y="427"/>
                      <a:pt x="257" y="434"/>
                    </a:cubicBezTo>
                    <a:cubicBezTo>
                      <a:pt x="249" y="442"/>
                      <a:pt x="240" y="446"/>
                      <a:pt x="228" y="446"/>
                    </a:cubicBezTo>
                    <a:cubicBezTo>
                      <a:pt x="217" y="446"/>
                      <a:pt x="208" y="442"/>
                      <a:pt x="200" y="434"/>
                    </a:cubicBezTo>
                    <a:cubicBezTo>
                      <a:pt x="192" y="427"/>
                      <a:pt x="188" y="417"/>
                      <a:pt x="188" y="406"/>
                    </a:cubicBezTo>
                    <a:cubicBezTo>
                      <a:pt x="188" y="395"/>
                      <a:pt x="192" y="385"/>
                      <a:pt x="200" y="377"/>
                    </a:cubicBezTo>
                    <a:cubicBezTo>
                      <a:pt x="200" y="377"/>
                      <a:pt x="200" y="376"/>
                      <a:pt x="200" y="376"/>
                    </a:cubicBezTo>
                    <a:cubicBezTo>
                      <a:pt x="158" y="376"/>
                      <a:pt x="158" y="376"/>
                      <a:pt x="158" y="376"/>
                    </a:cubicBezTo>
                    <a:cubicBezTo>
                      <a:pt x="158" y="376"/>
                      <a:pt x="158" y="375"/>
                      <a:pt x="158" y="374"/>
                    </a:cubicBezTo>
                    <a:cubicBezTo>
                      <a:pt x="158" y="331"/>
                      <a:pt x="142" y="293"/>
                      <a:pt x="111" y="263"/>
                    </a:cubicBezTo>
                    <a:cubicBezTo>
                      <a:pt x="81" y="232"/>
                      <a:pt x="43" y="216"/>
                      <a:pt x="0" y="216"/>
                    </a:cubicBezTo>
                    <a:cubicBezTo>
                      <a:pt x="0" y="171"/>
                      <a:pt x="0" y="171"/>
                      <a:pt x="0" y="171"/>
                    </a:cubicBezTo>
                    <a:cubicBezTo>
                      <a:pt x="1" y="173"/>
                      <a:pt x="2" y="174"/>
                      <a:pt x="3" y="175"/>
                    </a:cubicBezTo>
                    <a:cubicBezTo>
                      <a:pt x="11" y="183"/>
                      <a:pt x="21" y="187"/>
                      <a:pt x="32" y="187"/>
                    </a:cubicBezTo>
                    <a:cubicBezTo>
                      <a:pt x="43" y="187"/>
                      <a:pt x="53" y="183"/>
                      <a:pt x="61" y="175"/>
                    </a:cubicBezTo>
                    <a:cubicBezTo>
                      <a:pt x="69" y="167"/>
                      <a:pt x="73" y="158"/>
                      <a:pt x="73" y="146"/>
                    </a:cubicBezTo>
                    <a:cubicBezTo>
                      <a:pt x="73" y="135"/>
                      <a:pt x="69" y="126"/>
                      <a:pt x="61" y="118"/>
                    </a:cubicBezTo>
                    <a:cubicBezTo>
                      <a:pt x="53" y="110"/>
                      <a:pt x="43" y="106"/>
                      <a:pt x="32" y="106"/>
                    </a:cubicBezTo>
                    <a:cubicBezTo>
                      <a:pt x="21" y="106"/>
                      <a:pt x="11" y="110"/>
                      <a:pt x="3" y="118"/>
                    </a:cubicBezTo>
                    <a:cubicBezTo>
                      <a:pt x="2" y="119"/>
                      <a:pt x="1" y="120"/>
                      <a:pt x="0" y="122"/>
                    </a:cubicBezTo>
                    <a:cubicBezTo>
                      <a:pt x="0" y="61"/>
                      <a:pt x="0" y="61"/>
                      <a:pt x="0" y="61"/>
                    </a:cubicBezTo>
                    <a:cubicBezTo>
                      <a:pt x="1" y="61"/>
                      <a:pt x="1" y="61"/>
                      <a:pt x="2" y="61"/>
                    </a:cubicBezTo>
                    <a:cubicBezTo>
                      <a:pt x="12" y="61"/>
                      <a:pt x="22" y="61"/>
                      <a:pt x="32" y="62"/>
                    </a:cubicBezTo>
                    <a:cubicBezTo>
                      <a:pt x="67" y="0"/>
                      <a:pt x="67" y="0"/>
                      <a:pt x="67" y="0"/>
                    </a:cubicBezTo>
                    <a:cubicBezTo>
                      <a:pt x="87" y="4"/>
                      <a:pt x="107" y="8"/>
                      <a:pt x="126" y="15"/>
                    </a:cubicBezTo>
                    <a:cubicBezTo>
                      <a:pt x="126" y="86"/>
                      <a:pt x="126" y="86"/>
                      <a:pt x="126" y="86"/>
                    </a:cubicBezTo>
                    <a:cubicBezTo>
                      <a:pt x="147" y="95"/>
                      <a:pt x="167" y="106"/>
                      <a:pt x="186" y="120"/>
                    </a:cubicBezTo>
                    <a:cubicBezTo>
                      <a:pt x="246" y="84"/>
                      <a:pt x="246" y="84"/>
                      <a:pt x="246" y="84"/>
                    </a:cubicBezTo>
                    <a:cubicBezTo>
                      <a:pt x="254" y="91"/>
                      <a:pt x="262" y="98"/>
                      <a:pt x="270" y="106"/>
                    </a:cubicBezTo>
                    <a:cubicBezTo>
                      <a:pt x="276" y="113"/>
                      <a:pt x="282" y="119"/>
                      <a:pt x="288" y="126"/>
                    </a:cubicBezTo>
                    <a:cubicBezTo>
                      <a:pt x="252" y="186"/>
                      <a:pt x="252" y="186"/>
                      <a:pt x="252" y="186"/>
                    </a:cubicBezTo>
                    <a:cubicBezTo>
                      <a:pt x="266" y="204"/>
                      <a:pt x="278" y="224"/>
                      <a:pt x="288" y="244"/>
                    </a:cubicBezTo>
                    <a:cubicBezTo>
                      <a:pt x="359" y="244"/>
                      <a:pt x="359" y="244"/>
                      <a:pt x="359" y="244"/>
                    </a:cubicBezTo>
                    <a:cubicBezTo>
                      <a:pt x="365" y="263"/>
                      <a:pt x="370" y="282"/>
                      <a:pt x="374" y="301"/>
                    </a:cubicBezTo>
                    <a:cubicBezTo>
                      <a:pt x="313" y="341"/>
                      <a:pt x="313" y="341"/>
                      <a:pt x="313" y="341"/>
                    </a:cubicBezTo>
                    <a:cubicBezTo>
                      <a:pt x="314" y="352"/>
                      <a:pt x="314" y="363"/>
                      <a:pt x="314" y="374"/>
                    </a:cubicBezTo>
                    <a:cubicBezTo>
                      <a:pt x="314" y="375"/>
                      <a:pt x="314" y="375"/>
                      <a:pt x="314" y="376"/>
                    </a:cubicBezTo>
                    <a:close/>
                  </a:path>
                </a:pathLst>
              </a:custGeom>
              <a:solidFill>
                <a:srgbClr val="93B7F4"/>
              </a:solidFill>
              <a:ln w="19050">
                <a:solidFill>
                  <a:sysClr val="window" lastClr="FFFFFF">
                    <a:lumMod val="95000"/>
                  </a:sysClr>
                </a:solidFill>
                <a:round/>
              </a:ln>
              <a:effectLst/>
            </p:spPr>
            <p:txBody>
              <a:bodyPr anchor="ctr"/>
              <a:lstStyle/>
              <a:p>
                <a:pPr algn="ctr">
                  <a:defRPr/>
                </a:pPr>
                <a:endParaRPr sz="2400" kern="0">
                  <a:solidFill>
                    <a:prstClr val="black"/>
                  </a:solidFill>
                  <a:latin typeface="Noto Sans S Chinese Thin" panose="020B0200000000000000" pitchFamily="34" charset="-122"/>
                  <a:ea typeface="Noto Sans S Chinese Thin" panose="020B0200000000000000" pitchFamily="34" charset="-122"/>
                </a:endParaRPr>
              </a:p>
            </p:txBody>
          </p:sp>
          <p:cxnSp>
            <p:nvCxnSpPr>
              <p:cNvPr id="19" name="îŝḷîḓé-Straight Connector 25">
                <a:extLst>
                  <a:ext uri="{FF2B5EF4-FFF2-40B4-BE49-F238E27FC236}">
                    <a16:creationId xmlns="" xmlns:a16="http://schemas.microsoft.com/office/drawing/2014/main" id="{103FE36C-ED91-9169-529B-741838EDBFC8}"/>
                  </a:ext>
                </a:extLst>
              </p:cNvPr>
              <p:cNvCxnSpPr/>
              <p:nvPr/>
            </p:nvCxnSpPr>
            <p:spPr>
              <a:xfrm flipV="1">
                <a:off x="5273292" y="1803239"/>
                <a:ext cx="745874" cy="398017"/>
              </a:xfrm>
              <a:prstGeom prst="line">
                <a:avLst/>
              </a:prstGeom>
              <a:noFill/>
              <a:ln w="25400" cap="flat" cmpd="sng" algn="ctr">
                <a:solidFill>
                  <a:srgbClr val="93B7F4"/>
                </a:solidFill>
                <a:prstDash val="sysDash"/>
                <a:miter lim="800000"/>
                <a:headEnd type="none"/>
                <a:tailEnd type="oval" w="lg" len="lg"/>
              </a:ln>
              <a:effectLst/>
            </p:spPr>
          </p:cxnSp>
          <p:cxnSp>
            <p:nvCxnSpPr>
              <p:cNvPr id="22" name="îŝḷîḓé-Straight Connector 28">
                <a:extLst>
                  <a:ext uri="{FF2B5EF4-FFF2-40B4-BE49-F238E27FC236}">
                    <a16:creationId xmlns="" xmlns:a16="http://schemas.microsoft.com/office/drawing/2014/main" id="{174CA277-B03C-3E74-6F08-2B1569A5DD6F}"/>
                  </a:ext>
                </a:extLst>
              </p:cNvPr>
              <p:cNvCxnSpPr/>
              <p:nvPr/>
            </p:nvCxnSpPr>
            <p:spPr>
              <a:xfrm flipH="1">
                <a:off x="2606266" y="2027053"/>
                <a:ext cx="641536" cy="195665"/>
              </a:xfrm>
              <a:prstGeom prst="line">
                <a:avLst/>
              </a:prstGeom>
              <a:noFill/>
              <a:ln w="25400" cap="flat" cmpd="sng" algn="ctr">
                <a:solidFill>
                  <a:srgbClr val="DA4292"/>
                </a:solidFill>
                <a:prstDash val="sysDash"/>
                <a:miter lim="800000"/>
                <a:headEnd type="none"/>
                <a:tailEnd type="oval" w="lg" len="lg"/>
              </a:ln>
              <a:effectLst/>
            </p:spPr>
          </p:cxnSp>
        </p:grpSp>
        <p:sp>
          <p:nvSpPr>
            <p:cNvPr id="14" name="Freeform 14">
              <a:extLst>
                <a:ext uri="{FF2B5EF4-FFF2-40B4-BE49-F238E27FC236}">
                  <a16:creationId xmlns="" xmlns:a16="http://schemas.microsoft.com/office/drawing/2014/main" id="{2874D174-45A2-6F60-ACAD-E8C7A57153A0}"/>
                </a:ext>
              </a:extLst>
            </p:cNvPr>
            <p:cNvSpPr/>
            <p:nvPr/>
          </p:nvSpPr>
          <p:spPr>
            <a:xfrm>
              <a:off x="5405604" y="2807542"/>
              <a:ext cx="1720548" cy="1421342"/>
            </a:xfrm>
            <a:custGeom>
              <a:avLst/>
              <a:gdLst/>
              <a:ahLst/>
              <a:cxnLst/>
              <a:rect l="l" t="t" r="r" b="b"/>
              <a:pathLst>
                <a:path w="2565774" h="2565774">
                  <a:moveTo>
                    <a:pt x="0" y="0"/>
                  </a:moveTo>
                  <a:lnTo>
                    <a:pt x="2565774" y="0"/>
                  </a:lnTo>
                  <a:lnTo>
                    <a:pt x="2565774" y="2565774"/>
                  </a:lnTo>
                  <a:lnTo>
                    <a:pt x="0" y="256577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solidFill>
                  <a:prstClr val="black"/>
                </a:solidFill>
                <a:ea typeface="微软雅黑"/>
              </a:endParaRPr>
            </a:p>
          </p:txBody>
        </p:sp>
      </p:grpSp>
    </p:spTree>
    <p:extLst>
      <p:ext uri="{BB962C8B-B14F-4D97-AF65-F5344CB8AC3E}">
        <p14:creationId xmlns:p14="http://schemas.microsoft.com/office/powerpoint/2010/main" val="176867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2"/>
          <p:cNvSpPr>
            <a:spLocks noChangeArrowheads="1"/>
          </p:cNvSpPr>
          <p:nvPr/>
        </p:nvSpPr>
        <p:spPr bwMode="auto">
          <a:xfrm>
            <a:off x="1536114" y="188684"/>
            <a:ext cx="4212935" cy="722951"/>
          </a:xfrm>
          <a:prstGeom prst="flowChartAlternateProcess">
            <a:avLst/>
          </a:prstGeom>
          <a:gradFill rotWithShape="1">
            <a:gsLst>
              <a:gs pos="0">
                <a:srgbClr val="FFFF66"/>
              </a:gs>
              <a:gs pos="50000">
                <a:schemeClr val="bg1"/>
              </a:gs>
              <a:gs pos="100000">
                <a:srgbClr val="FFFF66"/>
              </a:gs>
            </a:gsLst>
            <a:lin ang="5400000" scaled="1"/>
          </a:gradFill>
          <a:ln w="57150" cmpd="thickThin">
            <a:miter lim="800000"/>
            <a:headEnd/>
            <a:tailEnd/>
          </a:ln>
          <a:effectLst/>
          <a:scene3d>
            <a:camera prst="legacyObliqueTopRight"/>
            <a:lightRig rig="legacyFlat3" dir="b"/>
          </a:scene3d>
          <a:sp3d extrusionH="430200" prstMaterial="legacyMatte">
            <a:bevelT w="13500" h="13500" prst="angle"/>
            <a:bevelB w="13500" h="13500" prst="angle"/>
            <a:extrusionClr>
              <a:schemeClr val="bg1"/>
            </a:extrusionClr>
          </a:sp3d>
        </p:spPr>
        <p:txBody>
          <a:bodyPr>
            <a:flatTx/>
          </a:bodyPr>
          <a:lstStyle/>
          <a:p>
            <a:pPr algn="ctr" defTabSz="914583">
              <a:defRPr/>
            </a:pPr>
            <a:r>
              <a:rPr lang="en-US" sz="2800" b="1" dirty="0">
                <a:solidFill>
                  <a:srgbClr val="FF0000"/>
                </a:solidFill>
                <a:latin typeface="Times New Roman" panose="02020603050405020304" pitchFamily="18" charset="0"/>
                <a:cs typeface="Times New Roman" panose="02020603050405020304" pitchFamily="18" charset="0"/>
              </a:rPr>
              <a:t>2.2. </a:t>
            </a:r>
            <a:r>
              <a:rPr lang="en-US" sz="2800" b="1" dirty="0" err="1">
                <a:solidFill>
                  <a:srgbClr val="FF0000"/>
                </a:solidFill>
                <a:latin typeface="Times New Roman" panose="02020603050405020304" pitchFamily="18" charset="0"/>
                <a:cs typeface="Times New Roman" panose="02020603050405020304" pitchFamily="18" charset="0"/>
              </a:rPr>
              <a:t>Cơ</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sở</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thực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tiễn</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6" name="Flowchart: Terminator 5">
            <a:extLst>
              <a:ext uri="{FF2B5EF4-FFF2-40B4-BE49-F238E27FC236}">
                <a16:creationId xmlns="" xmlns:a16="http://schemas.microsoft.com/office/drawing/2014/main" id="{B566A702-FA09-4FDC-9C57-B15F557DE43F}"/>
              </a:ext>
            </a:extLst>
          </p:cNvPr>
          <p:cNvSpPr/>
          <p:nvPr/>
        </p:nvSpPr>
        <p:spPr>
          <a:xfrm>
            <a:off x="0" y="1038915"/>
            <a:ext cx="3082051" cy="662140"/>
          </a:xfrm>
          <a:prstGeom prst="flowChartTerminator">
            <a:avLst/>
          </a:prstGeom>
          <a:ln/>
        </p:spPr>
        <p:style>
          <a:lnRef idx="1">
            <a:schemeClr val="accent5"/>
          </a:lnRef>
          <a:fillRef idx="2">
            <a:schemeClr val="accent5"/>
          </a:fillRef>
          <a:effectRef idx="1">
            <a:schemeClr val="accent5"/>
          </a:effectRef>
          <a:fontRef idx="minor">
            <a:schemeClr val="dk1"/>
          </a:fontRef>
        </p:style>
        <p:txBody>
          <a:bodyPr anchor="ctr"/>
          <a:lstStyle/>
          <a:p>
            <a:pPr algn="ctr" defTabSz="914583">
              <a:defRPr/>
            </a:pPr>
            <a:r>
              <a:rPr lang="en-US" sz="2800" dirty="0">
                <a:solidFill>
                  <a:srgbClr val="8064A2">
                    <a:lumMod val="10000"/>
                  </a:srgbClr>
                </a:solidFill>
                <a:latin typeface="Times New Roman" panose="02020603050405020304" pitchFamily="18" charset="0"/>
                <a:ea typeface="Cambria" panose="02040503050406030204" pitchFamily="18" charset="0"/>
                <a:cs typeface="Times New Roman" panose="02020603050405020304" pitchFamily="18" charset="0"/>
              </a:rPr>
              <a:t>b. </a:t>
            </a:r>
            <a:r>
              <a:rPr lang="en-US" sz="2800" dirty="0" err="1">
                <a:solidFill>
                  <a:srgbClr val="8064A2">
                    <a:lumMod val="10000"/>
                  </a:srgbClr>
                </a:solidFill>
                <a:latin typeface="Times New Roman" panose="02020603050405020304" pitchFamily="18" charset="0"/>
                <a:ea typeface="Cambria" panose="02040503050406030204" pitchFamily="18" charset="0"/>
                <a:cs typeface="Times New Roman" panose="02020603050405020304" pitchFamily="18" charset="0"/>
              </a:rPr>
              <a:t>Khó</a:t>
            </a:r>
            <a:r>
              <a:rPr lang="en-US" sz="2800" dirty="0">
                <a:solidFill>
                  <a:srgbClr val="8064A2">
                    <a:lumMod val="1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8064A2">
                    <a:lumMod val="10000"/>
                  </a:srgbClr>
                </a:solidFill>
                <a:latin typeface="Times New Roman" panose="02020603050405020304" pitchFamily="18" charset="0"/>
                <a:ea typeface="Cambria" panose="02040503050406030204" pitchFamily="18" charset="0"/>
                <a:cs typeface="Times New Roman" panose="02020603050405020304" pitchFamily="18" charset="0"/>
              </a:rPr>
              <a:t>khăn</a:t>
            </a:r>
            <a:r>
              <a:rPr lang="en-US" sz="2800" dirty="0">
                <a:solidFill>
                  <a:srgbClr val="8064A2">
                    <a:lumMod val="10000"/>
                  </a:srgbClr>
                </a:solidFill>
                <a:latin typeface="Cambria" panose="02040503050406030204" pitchFamily="18" charset="0"/>
                <a:ea typeface="Cambria" panose="02040503050406030204" pitchFamily="18" charset="0"/>
              </a:rPr>
              <a:t>:</a:t>
            </a:r>
          </a:p>
        </p:txBody>
      </p:sp>
      <p:sp>
        <p:nvSpPr>
          <p:cNvPr id="10" name="TextBox 9">
            <a:extLst>
              <a:ext uri="{FF2B5EF4-FFF2-40B4-BE49-F238E27FC236}">
                <a16:creationId xmlns="" xmlns:a16="http://schemas.microsoft.com/office/drawing/2014/main" id="{3D611E5E-7D96-1BB9-A83C-FB5D453785B8}"/>
              </a:ext>
            </a:extLst>
          </p:cNvPr>
          <p:cNvSpPr txBox="1"/>
          <p:nvPr/>
        </p:nvSpPr>
        <p:spPr>
          <a:xfrm>
            <a:off x="8420653" y="1559841"/>
            <a:ext cx="3769760" cy="4832092"/>
          </a:xfrm>
          <a:prstGeom prst="rect">
            <a:avLst/>
          </a:prstGeom>
          <a:solidFill>
            <a:srgbClr val="DA4292"/>
          </a:solidFill>
        </p:spPr>
        <p:txBody>
          <a:bodyPr wrap="square">
            <a:spAutoFit/>
          </a:bodyPr>
          <a:lstStyle/>
          <a:p>
            <a:pPr algn="just"/>
            <a:r>
              <a:rPr lang="vi-VN"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Cân bằng giữa chơi và học: </a:t>
            </a:r>
            <a:r>
              <a:rPr lang="en-US" sz="28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K</a:t>
            </a:r>
            <a:r>
              <a:rPr lang="vi-VN" sz="28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hi sử dụng trò chơi trong dạy học là việc đảm bảo cân bằng giữa yếu tố giải trí và mục tiêu giáo dục. Cần đảm bảo rằng học sinh không chỉ tập trung vào việc "chơi" mà còn học được kiến thức và kỹ năng cần thiết.</a:t>
            </a:r>
            <a:endParaRPr lang="en-US" sz="28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 xmlns:a16="http://schemas.microsoft.com/office/drawing/2014/main" id="{D3307C42-BDB0-2205-0418-3365FAFB4B1E}"/>
              </a:ext>
            </a:extLst>
          </p:cNvPr>
          <p:cNvSpPr txBox="1"/>
          <p:nvPr/>
        </p:nvSpPr>
        <p:spPr>
          <a:xfrm>
            <a:off x="-23281" y="2215936"/>
            <a:ext cx="4297021" cy="2677656"/>
          </a:xfrm>
          <a:prstGeom prst="rect">
            <a:avLst/>
          </a:prstGeom>
          <a:solidFill>
            <a:srgbClr val="0070C0"/>
          </a:solidFill>
        </p:spPr>
        <p:txBody>
          <a:bodyPr wrap="square">
            <a:spAutoFit/>
          </a:bodyPr>
          <a:lstStyle/>
          <a:p>
            <a:pPr algn="just"/>
            <a:r>
              <a:rPr lang="vi-VN"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Thiết kế trò chơi phù hợp: </a:t>
            </a:r>
            <a:r>
              <a:rPr lang="vi-VN" sz="28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Trò chơi cần đủ thú vị để thu hút sự tham gia của học sinh, nhưng cũng phải đảm bảo truyền tải được nội dung học tập một cách hiệu quả.</a:t>
            </a:r>
            <a:endParaRPr lang="en-US" sz="28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3" name="Group 22">
            <a:extLst>
              <a:ext uri="{FF2B5EF4-FFF2-40B4-BE49-F238E27FC236}">
                <a16:creationId xmlns="" xmlns:a16="http://schemas.microsoft.com/office/drawing/2014/main" id="{DBF16E57-6687-4F59-76D4-39A1E5E76174}"/>
              </a:ext>
            </a:extLst>
          </p:cNvPr>
          <p:cNvGrpSpPr/>
          <p:nvPr/>
        </p:nvGrpSpPr>
        <p:grpSpPr>
          <a:xfrm>
            <a:off x="4327281" y="2215936"/>
            <a:ext cx="4039830" cy="2485432"/>
            <a:chOff x="4229730" y="2627558"/>
            <a:chExt cx="4039830" cy="2485432"/>
          </a:xfrm>
        </p:grpSpPr>
        <p:grpSp>
          <p:nvGrpSpPr>
            <p:cNvPr id="13" name="组合 42">
              <a:extLst>
                <a:ext uri="{FF2B5EF4-FFF2-40B4-BE49-F238E27FC236}">
                  <a16:creationId xmlns="" xmlns:a16="http://schemas.microsoft.com/office/drawing/2014/main" id="{A4FFEB8B-BA71-F05A-6B35-8EA698BD02F8}"/>
                </a:ext>
              </a:extLst>
            </p:cNvPr>
            <p:cNvGrpSpPr/>
            <p:nvPr/>
          </p:nvGrpSpPr>
          <p:grpSpPr>
            <a:xfrm>
              <a:off x="4229730" y="3195607"/>
              <a:ext cx="4039830" cy="1917383"/>
              <a:chOff x="2620894" y="2468319"/>
              <a:chExt cx="3987698" cy="1858625"/>
            </a:xfrm>
          </p:grpSpPr>
          <p:sp>
            <p:nvSpPr>
              <p:cNvPr id="17" name="îŝḷîḓé-Freeform: Shape 23">
                <a:extLst>
                  <a:ext uri="{FF2B5EF4-FFF2-40B4-BE49-F238E27FC236}">
                    <a16:creationId xmlns="" xmlns:a16="http://schemas.microsoft.com/office/drawing/2014/main" id="{380EA1C9-D54A-E803-CB58-2A347D87F9C3}"/>
                  </a:ext>
                </a:extLst>
              </p:cNvPr>
              <p:cNvSpPr/>
              <p:nvPr/>
            </p:nvSpPr>
            <p:spPr bwMode="auto">
              <a:xfrm>
                <a:off x="4292272" y="2784088"/>
                <a:ext cx="1863535" cy="1542856"/>
              </a:xfrm>
              <a:custGeom>
                <a:avLst/>
                <a:gdLst/>
                <a:ahLst/>
                <a:cxnLst>
                  <a:cxn ang="0">
                    <a:pos x="74" y="156"/>
                  </a:cxn>
                  <a:cxn ang="0">
                    <a:pos x="185" y="110"/>
                  </a:cxn>
                  <a:cxn ang="0">
                    <a:pos x="232" y="0"/>
                  </a:cxn>
                  <a:cxn ang="0">
                    <a:pos x="274" y="0"/>
                  </a:cxn>
                  <a:cxn ang="0">
                    <a:pos x="274" y="1"/>
                  </a:cxn>
                  <a:cxn ang="0">
                    <a:pos x="262" y="30"/>
                  </a:cxn>
                  <a:cxn ang="0">
                    <a:pos x="274" y="58"/>
                  </a:cxn>
                  <a:cxn ang="0">
                    <a:pos x="302" y="70"/>
                  </a:cxn>
                  <a:cxn ang="0">
                    <a:pos x="331" y="58"/>
                  </a:cxn>
                  <a:cxn ang="0">
                    <a:pos x="343" y="30"/>
                  </a:cxn>
                  <a:cxn ang="0">
                    <a:pos x="331" y="1"/>
                  </a:cxn>
                  <a:cxn ang="0">
                    <a:pos x="330" y="0"/>
                  </a:cxn>
                  <a:cxn ang="0">
                    <a:pos x="388" y="0"/>
                  </a:cxn>
                  <a:cxn ang="0">
                    <a:pos x="387" y="32"/>
                  </a:cxn>
                  <a:cxn ang="0">
                    <a:pos x="449" y="66"/>
                  </a:cxn>
                  <a:cxn ang="0">
                    <a:pos x="435" y="121"/>
                  </a:cxn>
                  <a:cxn ang="0">
                    <a:pos x="362" y="125"/>
                  </a:cxn>
                  <a:cxn ang="0">
                    <a:pos x="328" y="183"/>
                  </a:cxn>
                  <a:cxn ang="0">
                    <a:pos x="365" y="243"/>
                  </a:cxn>
                  <a:cxn ang="0">
                    <a:pos x="344" y="266"/>
                  </a:cxn>
                  <a:cxn ang="0">
                    <a:pos x="321" y="287"/>
                  </a:cxn>
                  <a:cxn ang="0">
                    <a:pos x="260" y="251"/>
                  </a:cxn>
                  <a:cxn ang="0">
                    <a:pos x="202" y="285"/>
                  </a:cxn>
                  <a:cxn ang="0">
                    <a:pos x="202" y="356"/>
                  </a:cxn>
                  <a:cxn ang="0">
                    <a:pos x="144" y="371"/>
                  </a:cxn>
                  <a:cxn ang="0">
                    <a:pos x="108" y="309"/>
                  </a:cxn>
                  <a:cxn ang="0">
                    <a:pos x="76" y="311"/>
                  </a:cxn>
                  <a:cxn ang="0">
                    <a:pos x="74" y="311"/>
                  </a:cxn>
                  <a:cxn ang="0">
                    <a:pos x="74" y="248"/>
                  </a:cxn>
                  <a:cxn ang="0">
                    <a:pos x="69" y="254"/>
                  </a:cxn>
                  <a:cxn ang="0">
                    <a:pos x="40" y="266"/>
                  </a:cxn>
                  <a:cxn ang="0">
                    <a:pos x="11" y="254"/>
                  </a:cxn>
                  <a:cxn ang="0">
                    <a:pos x="0" y="226"/>
                  </a:cxn>
                  <a:cxn ang="0">
                    <a:pos x="11" y="197"/>
                  </a:cxn>
                  <a:cxn ang="0">
                    <a:pos x="40" y="185"/>
                  </a:cxn>
                  <a:cxn ang="0">
                    <a:pos x="69" y="197"/>
                  </a:cxn>
                  <a:cxn ang="0">
                    <a:pos x="74" y="203"/>
                  </a:cxn>
                  <a:cxn ang="0">
                    <a:pos x="74" y="156"/>
                  </a:cxn>
                </a:cxnLst>
                <a:rect l="0" t="0" r="r" b="b"/>
                <a:pathLst>
                  <a:path w="449" h="371">
                    <a:moveTo>
                      <a:pt x="74" y="156"/>
                    </a:moveTo>
                    <a:cubicBezTo>
                      <a:pt x="117" y="156"/>
                      <a:pt x="155" y="141"/>
                      <a:pt x="185" y="110"/>
                    </a:cubicBezTo>
                    <a:cubicBezTo>
                      <a:pt x="216" y="80"/>
                      <a:pt x="231" y="43"/>
                      <a:pt x="232" y="0"/>
                    </a:cubicBezTo>
                    <a:cubicBezTo>
                      <a:pt x="274" y="0"/>
                      <a:pt x="274" y="0"/>
                      <a:pt x="274" y="0"/>
                    </a:cubicBezTo>
                    <a:cubicBezTo>
                      <a:pt x="274" y="0"/>
                      <a:pt x="274" y="1"/>
                      <a:pt x="274" y="1"/>
                    </a:cubicBezTo>
                    <a:cubicBezTo>
                      <a:pt x="266" y="9"/>
                      <a:pt x="262" y="19"/>
                      <a:pt x="262" y="30"/>
                    </a:cubicBezTo>
                    <a:cubicBezTo>
                      <a:pt x="262" y="41"/>
                      <a:pt x="266" y="51"/>
                      <a:pt x="274" y="58"/>
                    </a:cubicBezTo>
                    <a:cubicBezTo>
                      <a:pt x="282" y="66"/>
                      <a:pt x="291" y="70"/>
                      <a:pt x="302" y="70"/>
                    </a:cubicBezTo>
                    <a:cubicBezTo>
                      <a:pt x="314" y="70"/>
                      <a:pt x="323" y="66"/>
                      <a:pt x="331" y="58"/>
                    </a:cubicBezTo>
                    <a:cubicBezTo>
                      <a:pt x="339" y="51"/>
                      <a:pt x="343" y="41"/>
                      <a:pt x="343" y="30"/>
                    </a:cubicBezTo>
                    <a:cubicBezTo>
                      <a:pt x="343" y="19"/>
                      <a:pt x="339" y="9"/>
                      <a:pt x="331" y="1"/>
                    </a:cubicBezTo>
                    <a:cubicBezTo>
                      <a:pt x="331" y="1"/>
                      <a:pt x="330" y="0"/>
                      <a:pt x="330" y="0"/>
                    </a:cubicBezTo>
                    <a:cubicBezTo>
                      <a:pt x="388" y="0"/>
                      <a:pt x="388" y="0"/>
                      <a:pt x="388" y="0"/>
                    </a:cubicBezTo>
                    <a:cubicBezTo>
                      <a:pt x="388" y="11"/>
                      <a:pt x="388" y="22"/>
                      <a:pt x="387" y="32"/>
                    </a:cubicBezTo>
                    <a:cubicBezTo>
                      <a:pt x="449" y="66"/>
                      <a:pt x="449" y="66"/>
                      <a:pt x="449" y="66"/>
                    </a:cubicBezTo>
                    <a:cubicBezTo>
                      <a:pt x="446" y="85"/>
                      <a:pt x="441" y="103"/>
                      <a:pt x="435" y="121"/>
                    </a:cubicBezTo>
                    <a:cubicBezTo>
                      <a:pt x="362" y="125"/>
                      <a:pt x="362" y="125"/>
                      <a:pt x="362" y="125"/>
                    </a:cubicBezTo>
                    <a:cubicBezTo>
                      <a:pt x="353" y="145"/>
                      <a:pt x="342" y="164"/>
                      <a:pt x="328" y="183"/>
                    </a:cubicBezTo>
                    <a:cubicBezTo>
                      <a:pt x="365" y="243"/>
                      <a:pt x="365" y="243"/>
                      <a:pt x="365" y="243"/>
                    </a:cubicBezTo>
                    <a:cubicBezTo>
                      <a:pt x="358" y="251"/>
                      <a:pt x="351" y="258"/>
                      <a:pt x="344" y="266"/>
                    </a:cubicBezTo>
                    <a:cubicBezTo>
                      <a:pt x="336" y="273"/>
                      <a:pt x="329" y="280"/>
                      <a:pt x="321" y="287"/>
                    </a:cubicBezTo>
                    <a:cubicBezTo>
                      <a:pt x="260" y="251"/>
                      <a:pt x="260" y="251"/>
                      <a:pt x="260" y="251"/>
                    </a:cubicBezTo>
                    <a:cubicBezTo>
                      <a:pt x="241" y="265"/>
                      <a:pt x="222" y="276"/>
                      <a:pt x="202" y="285"/>
                    </a:cubicBezTo>
                    <a:cubicBezTo>
                      <a:pt x="202" y="356"/>
                      <a:pt x="202" y="356"/>
                      <a:pt x="202" y="356"/>
                    </a:cubicBezTo>
                    <a:cubicBezTo>
                      <a:pt x="183" y="363"/>
                      <a:pt x="164" y="368"/>
                      <a:pt x="144" y="371"/>
                    </a:cubicBezTo>
                    <a:cubicBezTo>
                      <a:pt x="108" y="309"/>
                      <a:pt x="108" y="309"/>
                      <a:pt x="108" y="309"/>
                    </a:cubicBezTo>
                    <a:cubicBezTo>
                      <a:pt x="97" y="310"/>
                      <a:pt x="86" y="311"/>
                      <a:pt x="76" y="311"/>
                    </a:cubicBezTo>
                    <a:cubicBezTo>
                      <a:pt x="75" y="311"/>
                      <a:pt x="75" y="311"/>
                      <a:pt x="74" y="311"/>
                    </a:cubicBezTo>
                    <a:cubicBezTo>
                      <a:pt x="74" y="248"/>
                      <a:pt x="74" y="248"/>
                      <a:pt x="74" y="248"/>
                    </a:cubicBezTo>
                    <a:cubicBezTo>
                      <a:pt x="73" y="250"/>
                      <a:pt x="71" y="252"/>
                      <a:pt x="69" y="254"/>
                    </a:cubicBezTo>
                    <a:cubicBezTo>
                      <a:pt x="61" y="262"/>
                      <a:pt x="51" y="266"/>
                      <a:pt x="40" y="266"/>
                    </a:cubicBezTo>
                    <a:cubicBezTo>
                      <a:pt x="29" y="266"/>
                      <a:pt x="19" y="262"/>
                      <a:pt x="11" y="254"/>
                    </a:cubicBezTo>
                    <a:cubicBezTo>
                      <a:pt x="4" y="247"/>
                      <a:pt x="0" y="237"/>
                      <a:pt x="0" y="226"/>
                    </a:cubicBezTo>
                    <a:cubicBezTo>
                      <a:pt x="0" y="215"/>
                      <a:pt x="4" y="205"/>
                      <a:pt x="11" y="197"/>
                    </a:cubicBezTo>
                    <a:cubicBezTo>
                      <a:pt x="19" y="189"/>
                      <a:pt x="29" y="185"/>
                      <a:pt x="40" y="185"/>
                    </a:cubicBezTo>
                    <a:cubicBezTo>
                      <a:pt x="51" y="185"/>
                      <a:pt x="61" y="189"/>
                      <a:pt x="69" y="197"/>
                    </a:cubicBezTo>
                    <a:cubicBezTo>
                      <a:pt x="71" y="199"/>
                      <a:pt x="73" y="201"/>
                      <a:pt x="74" y="203"/>
                    </a:cubicBezTo>
                    <a:lnTo>
                      <a:pt x="74" y="156"/>
                    </a:lnTo>
                    <a:close/>
                  </a:path>
                </a:pathLst>
              </a:custGeom>
              <a:solidFill>
                <a:srgbClr val="DA4292"/>
              </a:solidFill>
              <a:ln w="19050">
                <a:solidFill>
                  <a:sysClr val="window" lastClr="FFFFFF">
                    <a:lumMod val="95000"/>
                  </a:sysClr>
                </a:solidFill>
                <a:round/>
              </a:ln>
              <a:effectLst/>
            </p:spPr>
            <p:txBody>
              <a:bodyPr anchor="ctr"/>
              <a:lstStyle/>
              <a:p>
                <a:pPr algn="ctr">
                  <a:defRPr/>
                </a:pPr>
                <a:endParaRPr sz="2400" kern="0">
                  <a:solidFill>
                    <a:prstClr val="black"/>
                  </a:solidFill>
                  <a:latin typeface="Noto Sans S Chinese Thin" panose="020B0200000000000000" pitchFamily="34" charset="-122"/>
                  <a:ea typeface="Noto Sans S Chinese Thin" panose="020B0200000000000000" pitchFamily="34" charset="-122"/>
                </a:endParaRPr>
              </a:p>
            </p:txBody>
          </p:sp>
          <p:sp>
            <p:nvSpPr>
              <p:cNvPr id="18" name="îŝḷîḓé-Freeform: Shape 24">
                <a:extLst>
                  <a:ext uri="{FF2B5EF4-FFF2-40B4-BE49-F238E27FC236}">
                    <a16:creationId xmlns="" xmlns:a16="http://schemas.microsoft.com/office/drawing/2014/main" id="{9D4C9A25-9BE6-99F6-24AA-7B5D43EF9CFD}"/>
                  </a:ext>
                </a:extLst>
              </p:cNvPr>
              <p:cNvSpPr/>
              <p:nvPr/>
            </p:nvSpPr>
            <p:spPr bwMode="auto">
              <a:xfrm>
                <a:off x="3057007" y="2468319"/>
                <a:ext cx="1542857" cy="1853717"/>
              </a:xfrm>
              <a:custGeom>
                <a:avLst/>
                <a:gdLst/>
                <a:ahLst/>
                <a:cxnLst>
                  <a:cxn ang="0">
                    <a:pos x="372" y="232"/>
                  </a:cxn>
                  <a:cxn ang="0">
                    <a:pos x="372" y="279"/>
                  </a:cxn>
                  <a:cxn ang="0">
                    <a:pos x="367" y="273"/>
                  </a:cxn>
                  <a:cxn ang="0">
                    <a:pos x="338" y="261"/>
                  </a:cxn>
                  <a:cxn ang="0">
                    <a:pos x="309" y="273"/>
                  </a:cxn>
                  <a:cxn ang="0">
                    <a:pos x="298" y="302"/>
                  </a:cxn>
                  <a:cxn ang="0">
                    <a:pos x="309" y="330"/>
                  </a:cxn>
                  <a:cxn ang="0">
                    <a:pos x="338" y="342"/>
                  </a:cxn>
                  <a:cxn ang="0">
                    <a:pos x="367" y="330"/>
                  </a:cxn>
                  <a:cxn ang="0">
                    <a:pos x="372" y="324"/>
                  </a:cxn>
                  <a:cxn ang="0">
                    <a:pos x="372" y="387"/>
                  </a:cxn>
                  <a:cxn ang="0">
                    <a:pos x="340" y="385"/>
                  </a:cxn>
                  <a:cxn ang="0">
                    <a:pos x="302" y="446"/>
                  </a:cxn>
                  <a:cxn ang="0">
                    <a:pos x="242" y="430"/>
                  </a:cxn>
                  <a:cxn ang="0">
                    <a:pos x="247" y="361"/>
                  </a:cxn>
                  <a:cxn ang="0">
                    <a:pos x="184" y="323"/>
                  </a:cxn>
                  <a:cxn ang="0">
                    <a:pos x="129" y="363"/>
                  </a:cxn>
                  <a:cxn ang="0">
                    <a:pos x="106" y="342"/>
                  </a:cxn>
                  <a:cxn ang="0">
                    <a:pos x="82" y="316"/>
                  </a:cxn>
                  <a:cxn ang="0">
                    <a:pos x="118" y="254"/>
                  </a:cxn>
                  <a:cxn ang="0">
                    <a:pos x="86" y="199"/>
                  </a:cxn>
                  <a:cxn ang="0">
                    <a:pos x="15" y="199"/>
                  </a:cxn>
                  <a:cxn ang="0">
                    <a:pos x="0" y="141"/>
                  </a:cxn>
                  <a:cxn ang="0">
                    <a:pos x="62" y="104"/>
                  </a:cxn>
                  <a:cxn ang="0">
                    <a:pos x="61" y="84"/>
                  </a:cxn>
                  <a:cxn ang="0">
                    <a:pos x="61" y="76"/>
                  </a:cxn>
                  <a:cxn ang="0">
                    <a:pos x="118" y="76"/>
                  </a:cxn>
                  <a:cxn ang="0">
                    <a:pos x="109" y="69"/>
                  </a:cxn>
                  <a:cxn ang="0">
                    <a:pos x="97" y="41"/>
                  </a:cxn>
                  <a:cxn ang="0">
                    <a:pos x="109" y="12"/>
                  </a:cxn>
                  <a:cxn ang="0">
                    <a:pos x="138" y="0"/>
                  </a:cxn>
                  <a:cxn ang="0">
                    <a:pos x="167" y="12"/>
                  </a:cxn>
                  <a:cxn ang="0">
                    <a:pos x="179" y="41"/>
                  </a:cxn>
                  <a:cxn ang="0">
                    <a:pos x="167" y="69"/>
                  </a:cxn>
                  <a:cxn ang="0">
                    <a:pos x="158" y="76"/>
                  </a:cxn>
                  <a:cxn ang="0">
                    <a:pos x="214" y="76"/>
                  </a:cxn>
                  <a:cxn ang="0">
                    <a:pos x="260" y="186"/>
                  </a:cxn>
                  <a:cxn ang="0">
                    <a:pos x="372" y="232"/>
                  </a:cxn>
                  <a:cxn ang="0">
                    <a:pos x="372" y="232"/>
                  </a:cxn>
                </a:cxnLst>
                <a:rect l="0" t="0" r="r" b="b"/>
                <a:pathLst>
                  <a:path w="372" h="446">
                    <a:moveTo>
                      <a:pt x="372" y="232"/>
                    </a:moveTo>
                    <a:cubicBezTo>
                      <a:pt x="372" y="279"/>
                      <a:pt x="372" y="279"/>
                      <a:pt x="372" y="279"/>
                    </a:cubicBezTo>
                    <a:cubicBezTo>
                      <a:pt x="371" y="277"/>
                      <a:pt x="369" y="275"/>
                      <a:pt x="367" y="273"/>
                    </a:cubicBezTo>
                    <a:cubicBezTo>
                      <a:pt x="359" y="265"/>
                      <a:pt x="349" y="261"/>
                      <a:pt x="338" y="261"/>
                    </a:cubicBezTo>
                    <a:cubicBezTo>
                      <a:pt x="327" y="261"/>
                      <a:pt x="317" y="265"/>
                      <a:pt x="309" y="273"/>
                    </a:cubicBezTo>
                    <a:cubicBezTo>
                      <a:pt x="302" y="281"/>
                      <a:pt x="298" y="291"/>
                      <a:pt x="298" y="302"/>
                    </a:cubicBezTo>
                    <a:cubicBezTo>
                      <a:pt x="298" y="313"/>
                      <a:pt x="302" y="323"/>
                      <a:pt x="309" y="330"/>
                    </a:cubicBezTo>
                    <a:cubicBezTo>
                      <a:pt x="317" y="338"/>
                      <a:pt x="327" y="342"/>
                      <a:pt x="338" y="342"/>
                    </a:cubicBezTo>
                    <a:cubicBezTo>
                      <a:pt x="349" y="342"/>
                      <a:pt x="359" y="338"/>
                      <a:pt x="367" y="330"/>
                    </a:cubicBezTo>
                    <a:cubicBezTo>
                      <a:pt x="369" y="328"/>
                      <a:pt x="371" y="326"/>
                      <a:pt x="372" y="324"/>
                    </a:cubicBezTo>
                    <a:cubicBezTo>
                      <a:pt x="372" y="387"/>
                      <a:pt x="372" y="387"/>
                      <a:pt x="372" y="387"/>
                    </a:cubicBezTo>
                    <a:cubicBezTo>
                      <a:pt x="361" y="387"/>
                      <a:pt x="351" y="386"/>
                      <a:pt x="340" y="385"/>
                    </a:cubicBezTo>
                    <a:cubicBezTo>
                      <a:pt x="302" y="446"/>
                      <a:pt x="302" y="446"/>
                      <a:pt x="302" y="446"/>
                    </a:cubicBezTo>
                    <a:cubicBezTo>
                      <a:pt x="281" y="443"/>
                      <a:pt x="261" y="437"/>
                      <a:pt x="242" y="430"/>
                    </a:cubicBezTo>
                    <a:cubicBezTo>
                      <a:pt x="247" y="361"/>
                      <a:pt x="247" y="361"/>
                      <a:pt x="247" y="361"/>
                    </a:cubicBezTo>
                    <a:cubicBezTo>
                      <a:pt x="225" y="351"/>
                      <a:pt x="204" y="338"/>
                      <a:pt x="184" y="323"/>
                    </a:cubicBezTo>
                    <a:cubicBezTo>
                      <a:pt x="129" y="363"/>
                      <a:pt x="129" y="363"/>
                      <a:pt x="129" y="363"/>
                    </a:cubicBezTo>
                    <a:cubicBezTo>
                      <a:pt x="121" y="356"/>
                      <a:pt x="113" y="349"/>
                      <a:pt x="106" y="342"/>
                    </a:cubicBezTo>
                    <a:cubicBezTo>
                      <a:pt x="97" y="333"/>
                      <a:pt x="89" y="325"/>
                      <a:pt x="82" y="316"/>
                    </a:cubicBezTo>
                    <a:cubicBezTo>
                      <a:pt x="118" y="254"/>
                      <a:pt x="118" y="254"/>
                      <a:pt x="118" y="254"/>
                    </a:cubicBezTo>
                    <a:cubicBezTo>
                      <a:pt x="105" y="237"/>
                      <a:pt x="95" y="219"/>
                      <a:pt x="86" y="199"/>
                    </a:cubicBezTo>
                    <a:cubicBezTo>
                      <a:pt x="15" y="199"/>
                      <a:pt x="15" y="199"/>
                      <a:pt x="15" y="199"/>
                    </a:cubicBezTo>
                    <a:cubicBezTo>
                      <a:pt x="8" y="180"/>
                      <a:pt x="4" y="161"/>
                      <a:pt x="0" y="141"/>
                    </a:cubicBezTo>
                    <a:cubicBezTo>
                      <a:pt x="62" y="104"/>
                      <a:pt x="62" y="104"/>
                      <a:pt x="62" y="104"/>
                    </a:cubicBezTo>
                    <a:cubicBezTo>
                      <a:pt x="62" y="98"/>
                      <a:pt x="61" y="91"/>
                      <a:pt x="61" y="84"/>
                    </a:cubicBezTo>
                    <a:cubicBezTo>
                      <a:pt x="61" y="82"/>
                      <a:pt x="61" y="79"/>
                      <a:pt x="61" y="76"/>
                    </a:cubicBezTo>
                    <a:cubicBezTo>
                      <a:pt x="118" y="76"/>
                      <a:pt x="118" y="76"/>
                      <a:pt x="118" y="76"/>
                    </a:cubicBezTo>
                    <a:cubicBezTo>
                      <a:pt x="115" y="74"/>
                      <a:pt x="112" y="72"/>
                      <a:pt x="109" y="69"/>
                    </a:cubicBezTo>
                    <a:cubicBezTo>
                      <a:pt x="101" y="61"/>
                      <a:pt x="97" y="52"/>
                      <a:pt x="97" y="41"/>
                    </a:cubicBezTo>
                    <a:cubicBezTo>
                      <a:pt x="97" y="29"/>
                      <a:pt x="101" y="20"/>
                      <a:pt x="109" y="12"/>
                    </a:cubicBezTo>
                    <a:cubicBezTo>
                      <a:pt x="117" y="4"/>
                      <a:pt x="127" y="0"/>
                      <a:pt x="138" y="0"/>
                    </a:cubicBezTo>
                    <a:cubicBezTo>
                      <a:pt x="149" y="0"/>
                      <a:pt x="159" y="4"/>
                      <a:pt x="167" y="12"/>
                    </a:cubicBezTo>
                    <a:cubicBezTo>
                      <a:pt x="175" y="20"/>
                      <a:pt x="179" y="29"/>
                      <a:pt x="179" y="41"/>
                    </a:cubicBezTo>
                    <a:cubicBezTo>
                      <a:pt x="179" y="52"/>
                      <a:pt x="175" y="61"/>
                      <a:pt x="167" y="69"/>
                    </a:cubicBezTo>
                    <a:cubicBezTo>
                      <a:pt x="164" y="72"/>
                      <a:pt x="161" y="74"/>
                      <a:pt x="158" y="76"/>
                    </a:cubicBezTo>
                    <a:cubicBezTo>
                      <a:pt x="214" y="76"/>
                      <a:pt x="214" y="76"/>
                      <a:pt x="214" y="76"/>
                    </a:cubicBezTo>
                    <a:cubicBezTo>
                      <a:pt x="214" y="119"/>
                      <a:pt x="229" y="156"/>
                      <a:pt x="260" y="186"/>
                    </a:cubicBezTo>
                    <a:cubicBezTo>
                      <a:pt x="291" y="217"/>
                      <a:pt x="328" y="232"/>
                      <a:pt x="372" y="232"/>
                    </a:cubicBezTo>
                    <a:cubicBezTo>
                      <a:pt x="372" y="232"/>
                      <a:pt x="372" y="232"/>
                      <a:pt x="372" y="232"/>
                    </a:cubicBezTo>
                    <a:close/>
                  </a:path>
                </a:pathLst>
              </a:custGeom>
              <a:solidFill>
                <a:srgbClr val="93B7F4"/>
              </a:solidFill>
              <a:ln w="19050">
                <a:solidFill>
                  <a:sysClr val="window" lastClr="FFFFFF">
                    <a:lumMod val="95000"/>
                  </a:sysClr>
                </a:solidFill>
                <a:round/>
              </a:ln>
              <a:effectLst/>
            </p:spPr>
            <p:txBody>
              <a:bodyPr anchor="ctr"/>
              <a:lstStyle/>
              <a:p>
                <a:pPr algn="ctr">
                  <a:defRPr/>
                </a:pPr>
                <a:endParaRPr sz="2400" kern="0">
                  <a:solidFill>
                    <a:prstClr val="black"/>
                  </a:solidFill>
                  <a:latin typeface="Noto Sans S Chinese Thin" panose="020B0200000000000000" pitchFamily="34" charset="-122"/>
                  <a:ea typeface="Noto Sans S Chinese Thin" panose="020B0200000000000000" pitchFamily="34" charset="-122"/>
                </a:endParaRPr>
              </a:p>
            </p:txBody>
          </p:sp>
          <p:cxnSp>
            <p:nvCxnSpPr>
              <p:cNvPr id="20" name="îŝḷîḓé-Straight Connector 26">
                <a:extLst>
                  <a:ext uri="{FF2B5EF4-FFF2-40B4-BE49-F238E27FC236}">
                    <a16:creationId xmlns="" xmlns:a16="http://schemas.microsoft.com/office/drawing/2014/main" id="{7C4F0439-3A11-4230-3F99-6A06F92F3C9E}"/>
                  </a:ext>
                </a:extLst>
              </p:cNvPr>
              <p:cNvCxnSpPr/>
              <p:nvPr/>
            </p:nvCxnSpPr>
            <p:spPr>
              <a:xfrm>
                <a:off x="5906214" y="3436969"/>
                <a:ext cx="702378" cy="373452"/>
              </a:xfrm>
              <a:prstGeom prst="line">
                <a:avLst/>
              </a:prstGeom>
              <a:noFill/>
              <a:ln w="25400" cap="flat" cmpd="sng" algn="ctr">
                <a:solidFill>
                  <a:srgbClr val="DA4292"/>
                </a:solidFill>
                <a:prstDash val="sysDash"/>
                <a:miter lim="800000"/>
                <a:headEnd type="none"/>
                <a:tailEnd type="oval" w="lg" len="lg"/>
              </a:ln>
              <a:effectLst/>
            </p:spPr>
          </p:cxnSp>
          <p:cxnSp>
            <p:nvCxnSpPr>
              <p:cNvPr id="21" name="îŝḷîḓé-Straight Connector 27">
                <a:extLst>
                  <a:ext uri="{FF2B5EF4-FFF2-40B4-BE49-F238E27FC236}">
                    <a16:creationId xmlns="" xmlns:a16="http://schemas.microsoft.com/office/drawing/2014/main" id="{E6623F17-5CCE-8019-8214-606DDB36FD1B}"/>
                  </a:ext>
                </a:extLst>
              </p:cNvPr>
              <p:cNvCxnSpPr/>
              <p:nvPr/>
            </p:nvCxnSpPr>
            <p:spPr>
              <a:xfrm flipH="1">
                <a:off x="2620894" y="3436969"/>
                <a:ext cx="626904" cy="0"/>
              </a:xfrm>
              <a:prstGeom prst="line">
                <a:avLst/>
              </a:prstGeom>
              <a:noFill/>
              <a:ln w="25400" cap="flat" cmpd="sng" algn="ctr">
                <a:solidFill>
                  <a:srgbClr val="93B7F4"/>
                </a:solidFill>
                <a:prstDash val="sysDash"/>
                <a:miter lim="800000"/>
                <a:headEnd type="none"/>
                <a:tailEnd type="oval" w="lg" len="lg"/>
              </a:ln>
              <a:effectLst/>
            </p:spPr>
          </p:cxnSp>
        </p:grpSp>
        <p:sp>
          <p:nvSpPr>
            <p:cNvPr id="14" name="Freeform 14">
              <a:extLst>
                <a:ext uri="{FF2B5EF4-FFF2-40B4-BE49-F238E27FC236}">
                  <a16:creationId xmlns="" xmlns:a16="http://schemas.microsoft.com/office/drawing/2014/main" id="{2874D174-45A2-6F60-ACAD-E8C7A57153A0}"/>
                </a:ext>
              </a:extLst>
            </p:cNvPr>
            <p:cNvSpPr/>
            <p:nvPr/>
          </p:nvSpPr>
          <p:spPr>
            <a:xfrm>
              <a:off x="5378505" y="2627558"/>
              <a:ext cx="1720548" cy="1421342"/>
            </a:xfrm>
            <a:custGeom>
              <a:avLst/>
              <a:gdLst/>
              <a:ahLst/>
              <a:cxnLst/>
              <a:rect l="l" t="t" r="r" b="b"/>
              <a:pathLst>
                <a:path w="2565774" h="2565774">
                  <a:moveTo>
                    <a:pt x="0" y="0"/>
                  </a:moveTo>
                  <a:lnTo>
                    <a:pt x="2565774" y="0"/>
                  </a:lnTo>
                  <a:lnTo>
                    <a:pt x="2565774" y="2565774"/>
                  </a:lnTo>
                  <a:lnTo>
                    <a:pt x="0" y="256577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solidFill>
                  <a:prstClr val="black"/>
                </a:solidFill>
                <a:ea typeface="微软雅黑"/>
              </a:endParaRPr>
            </a:p>
          </p:txBody>
        </p:sp>
      </p:grpSp>
    </p:spTree>
    <p:extLst>
      <p:ext uri="{BB962C8B-B14F-4D97-AF65-F5344CB8AC3E}">
        <p14:creationId xmlns:p14="http://schemas.microsoft.com/office/powerpoint/2010/main" val="226494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a:extLst>
            <a:ext uri="{FF2B5EF4-FFF2-40B4-BE49-F238E27FC236}">
              <a16:creationId xmlns="" xmlns:a16="http://schemas.microsoft.com/office/drawing/2014/main" id="{578E0929-F373-9CEB-27A7-C4BD748FF4EC}"/>
            </a:ext>
          </a:extLst>
        </p:cNvPr>
        <p:cNvGrpSpPr/>
        <p:nvPr/>
      </p:nvGrpSpPr>
      <p:grpSpPr>
        <a:xfrm>
          <a:off x="0" y="0"/>
          <a:ext cx="0" cy="0"/>
          <a:chOff x="0" y="0"/>
          <a:chExt cx="0" cy="0"/>
        </a:xfrm>
      </p:grpSpPr>
      <p:sp>
        <p:nvSpPr>
          <p:cNvPr id="3" name="椭圆 2">
            <a:extLst>
              <a:ext uri="{FF2B5EF4-FFF2-40B4-BE49-F238E27FC236}">
                <a16:creationId xmlns="" xmlns:a16="http://schemas.microsoft.com/office/drawing/2014/main" id="{9720D320-C4E2-264D-7676-E65C2678919B}"/>
              </a:ext>
            </a:extLst>
          </p:cNvPr>
          <p:cNvSpPr/>
          <p:nvPr/>
        </p:nvSpPr>
        <p:spPr>
          <a:xfrm>
            <a:off x="407300" y="600921"/>
            <a:ext cx="11375814" cy="56577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charset="-122"/>
              <a:ea typeface="Microsoft YaHei" panose="020B0503020204020204" charset="-122"/>
              <a:cs typeface="+mn-cs"/>
            </a:endParaRPr>
          </a:p>
        </p:txBody>
      </p:sp>
      <p:graphicFrame>
        <p:nvGraphicFramePr>
          <p:cNvPr id="4" name="Table 3">
            <a:extLst>
              <a:ext uri="{FF2B5EF4-FFF2-40B4-BE49-F238E27FC236}">
                <a16:creationId xmlns="" xmlns:a16="http://schemas.microsoft.com/office/drawing/2014/main" id="{FDE5A6F3-D427-079E-EB99-392509EA72E0}"/>
              </a:ext>
            </a:extLst>
          </p:cNvPr>
          <p:cNvGraphicFramePr>
            <a:graphicFrameLocks noGrp="1"/>
          </p:cNvGraphicFramePr>
          <p:nvPr>
            <p:extLst>
              <p:ext uri="{D42A27DB-BD31-4B8C-83A1-F6EECF244321}">
                <p14:modId xmlns:p14="http://schemas.microsoft.com/office/powerpoint/2010/main" val="1117397292"/>
              </p:ext>
            </p:extLst>
          </p:nvPr>
        </p:nvGraphicFramePr>
        <p:xfrm>
          <a:off x="813916" y="1586246"/>
          <a:ext cx="10691448" cy="3687095"/>
        </p:xfrm>
        <a:graphic>
          <a:graphicData uri="http://schemas.openxmlformats.org/drawingml/2006/table">
            <a:tbl>
              <a:tblPr firstRow="1" firstCol="1" bandRow="1"/>
              <a:tblGrid>
                <a:gridCol w="1636062">
                  <a:extLst>
                    <a:ext uri="{9D8B030D-6E8A-4147-A177-3AD203B41FA5}">
                      <a16:colId xmlns="" xmlns:a16="http://schemas.microsoft.com/office/drawing/2014/main" val="223576716"/>
                    </a:ext>
                  </a:extLst>
                </a:gridCol>
                <a:gridCol w="939250">
                  <a:extLst>
                    <a:ext uri="{9D8B030D-6E8A-4147-A177-3AD203B41FA5}">
                      <a16:colId xmlns="" xmlns:a16="http://schemas.microsoft.com/office/drawing/2014/main" val="645165036"/>
                    </a:ext>
                  </a:extLst>
                </a:gridCol>
                <a:gridCol w="983774">
                  <a:extLst>
                    <a:ext uri="{9D8B030D-6E8A-4147-A177-3AD203B41FA5}">
                      <a16:colId xmlns="" xmlns:a16="http://schemas.microsoft.com/office/drawing/2014/main" val="1675542979"/>
                    </a:ext>
                  </a:extLst>
                </a:gridCol>
                <a:gridCol w="983774">
                  <a:extLst>
                    <a:ext uri="{9D8B030D-6E8A-4147-A177-3AD203B41FA5}">
                      <a16:colId xmlns="" xmlns:a16="http://schemas.microsoft.com/office/drawing/2014/main" val="3354603681"/>
                    </a:ext>
                  </a:extLst>
                </a:gridCol>
                <a:gridCol w="1068582">
                  <a:extLst>
                    <a:ext uri="{9D8B030D-6E8A-4147-A177-3AD203B41FA5}">
                      <a16:colId xmlns="" xmlns:a16="http://schemas.microsoft.com/office/drawing/2014/main" val="28566227"/>
                    </a:ext>
                  </a:extLst>
                </a:gridCol>
                <a:gridCol w="1068582">
                  <a:extLst>
                    <a:ext uri="{9D8B030D-6E8A-4147-A177-3AD203B41FA5}">
                      <a16:colId xmlns="" xmlns:a16="http://schemas.microsoft.com/office/drawing/2014/main" val="2761654656"/>
                    </a:ext>
                  </a:extLst>
                </a:gridCol>
                <a:gridCol w="1068582">
                  <a:extLst>
                    <a:ext uri="{9D8B030D-6E8A-4147-A177-3AD203B41FA5}">
                      <a16:colId xmlns="" xmlns:a16="http://schemas.microsoft.com/office/drawing/2014/main" val="4063858648"/>
                    </a:ext>
                  </a:extLst>
                </a:gridCol>
                <a:gridCol w="1068582">
                  <a:extLst>
                    <a:ext uri="{9D8B030D-6E8A-4147-A177-3AD203B41FA5}">
                      <a16:colId xmlns="" xmlns:a16="http://schemas.microsoft.com/office/drawing/2014/main" val="2029464247"/>
                    </a:ext>
                  </a:extLst>
                </a:gridCol>
                <a:gridCol w="1070702">
                  <a:extLst>
                    <a:ext uri="{9D8B030D-6E8A-4147-A177-3AD203B41FA5}">
                      <a16:colId xmlns="" xmlns:a16="http://schemas.microsoft.com/office/drawing/2014/main" val="2858748332"/>
                    </a:ext>
                  </a:extLst>
                </a:gridCol>
                <a:gridCol w="803558">
                  <a:extLst>
                    <a:ext uri="{9D8B030D-6E8A-4147-A177-3AD203B41FA5}">
                      <a16:colId xmlns="" xmlns:a16="http://schemas.microsoft.com/office/drawing/2014/main" val="705430086"/>
                    </a:ext>
                  </a:extLst>
                </a:gridCol>
              </a:tblGrid>
              <a:tr h="845151">
                <a:tc rowSpan="2">
                  <a:txBody>
                    <a:bodyPr/>
                    <a:lstStyle/>
                    <a:p>
                      <a:pPr marL="0" marR="0" algn="ctr">
                        <a:lnSpc>
                          <a:spcPct val="135000"/>
                        </a:lnSpc>
                        <a:spcBef>
                          <a:spcPts val="0"/>
                        </a:spcBef>
                        <a:spcAft>
                          <a:spcPts val="0"/>
                        </a:spcAft>
                      </a:pP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KS</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rowSpan="2">
                  <a:txBody>
                    <a:bodyPr/>
                    <a:lstStyle/>
                    <a:p>
                      <a:pPr marL="0" marR="0" algn="just">
                        <a:lnSpc>
                          <a:spcPct val="135000"/>
                        </a:lnSpc>
                        <a:spcBef>
                          <a:spcPts val="0"/>
                        </a:spcBef>
                        <a:spcAft>
                          <a:spcPts val="0"/>
                        </a:spcAf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TSHS</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marL="0" marR="0" algn="ctr">
                        <a:lnSpc>
                          <a:spcPct val="135000"/>
                        </a:lnSpc>
                        <a:spcBef>
                          <a:spcPts val="0"/>
                        </a:spcBef>
                        <a:spcAft>
                          <a:spcPts val="0"/>
                        </a:spcAft>
                      </a:pP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marL="0" marR="0" algn="ctr">
                        <a:lnSpc>
                          <a:spcPct val="135000"/>
                        </a:lnSpc>
                        <a:spcBef>
                          <a:spcPts val="0"/>
                        </a:spcBef>
                        <a:spcAft>
                          <a:spcPts val="0"/>
                        </a:spcAft>
                      </a:pP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marL="0" marR="0" algn="ctr">
                        <a:lnSpc>
                          <a:spcPct val="135000"/>
                        </a:lnSpc>
                        <a:spcBef>
                          <a:spcPts val="0"/>
                        </a:spcBef>
                        <a:spcAft>
                          <a:spcPts val="0"/>
                        </a:spcAft>
                      </a:pP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marL="0" marR="0" algn="ctr">
                        <a:lnSpc>
                          <a:spcPct val="135000"/>
                        </a:lnSpc>
                        <a:spcBef>
                          <a:spcPts val="0"/>
                        </a:spcBef>
                        <a:spcAft>
                          <a:spcPts val="0"/>
                        </a:spcAft>
                      </a:pP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extLst>
                  <a:ext uri="{0D108BD9-81ED-4DB2-BD59-A6C34878D82A}">
                    <a16:rowId xmlns="" xmlns:a16="http://schemas.microsoft.com/office/drawing/2014/main" val="2994396457"/>
                  </a:ext>
                </a:extLst>
              </a:tr>
              <a:tr h="845151">
                <a:tc vMerge="1">
                  <a:txBody>
                    <a:bodyPr/>
                    <a:lstStyle/>
                    <a:p>
                      <a:endParaRPr lang="en-US"/>
                    </a:p>
                  </a:txBody>
                  <a:tcPr/>
                </a:tc>
                <a:tc vMerge="1">
                  <a:txBody>
                    <a:bodyPr/>
                    <a:lstStyle/>
                    <a:p>
                      <a:endParaRPr lang="en-US"/>
                    </a:p>
                  </a:txBody>
                  <a:tcPr/>
                </a:tc>
                <a:tc>
                  <a:txBody>
                    <a:bodyPr/>
                    <a:lstStyle/>
                    <a:p>
                      <a:pPr marL="0" marR="0" algn="ctr">
                        <a:lnSpc>
                          <a:spcPct val="135000"/>
                        </a:lnSpc>
                        <a:spcBef>
                          <a:spcPts val="0"/>
                        </a:spcBef>
                        <a:spcAft>
                          <a:spcPts val="0"/>
                        </a:spcAf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SL</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35000"/>
                        </a:lnSpc>
                        <a:spcBef>
                          <a:spcPts val="0"/>
                        </a:spcBef>
                        <a:spcAft>
                          <a:spcPts val="0"/>
                        </a:spcAft>
                      </a:pP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lệ</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35000"/>
                        </a:lnSpc>
                        <a:spcBef>
                          <a:spcPts val="0"/>
                        </a:spcBef>
                        <a:spcAft>
                          <a:spcPts val="0"/>
                        </a:spcAf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SL</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35000"/>
                        </a:lnSpc>
                        <a:spcBef>
                          <a:spcPts val="0"/>
                        </a:spcBef>
                        <a:spcAft>
                          <a:spcPts val="0"/>
                        </a:spcAft>
                      </a:pP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lệ</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35000"/>
                        </a:lnSpc>
                        <a:spcBef>
                          <a:spcPts val="0"/>
                        </a:spcBef>
                        <a:spcAft>
                          <a:spcPts val="0"/>
                        </a:spcAf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SL</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35000"/>
                        </a:lnSpc>
                        <a:spcBef>
                          <a:spcPts val="0"/>
                        </a:spcBef>
                        <a:spcAft>
                          <a:spcPts val="0"/>
                        </a:spcAft>
                      </a:pP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lệ</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35000"/>
                        </a:lnSpc>
                        <a:spcBef>
                          <a:spcPts val="0"/>
                        </a:spcBef>
                        <a:spcAft>
                          <a:spcPts val="0"/>
                        </a:spcAf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SL</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35000"/>
                        </a:lnSpc>
                        <a:spcBef>
                          <a:spcPts val="0"/>
                        </a:spcBef>
                        <a:spcAft>
                          <a:spcPts val="0"/>
                        </a:spcAft>
                      </a:pP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lệ</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1185210244"/>
                  </a:ext>
                </a:extLst>
              </a:tr>
              <a:tr h="1996793">
                <a:tc>
                  <a:txBody>
                    <a:bodyPr/>
                    <a:lstStyle/>
                    <a:p>
                      <a:pPr marL="0" marR="0" algn="ctr">
                        <a:lnSpc>
                          <a:spcPct val="135000"/>
                        </a:lnSpc>
                        <a:spcBef>
                          <a:spcPts val="0"/>
                        </a:spcBef>
                        <a:spcAft>
                          <a:spcPts val="0"/>
                        </a:spcAft>
                      </a:pP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3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3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3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3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3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3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3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34,3%</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3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35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45,7%</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 xmlns:a16="http://schemas.microsoft.com/office/drawing/2014/main" val="1718508680"/>
                  </a:ext>
                </a:extLst>
              </a:tr>
            </a:tbl>
          </a:graphicData>
        </a:graphic>
      </p:graphicFrame>
      <p:pic>
        <p:nvPicPr>
          <p:cNvPr id="2" name="Picture 1">
            <a:extLst>
              <a:ext uri="{FF2B5EF4-FFF2-40B4-BE49-F238E27FC236}">
                <a16:creationId xmlns="" xmlns:a16="http://schemas.microsoft.com/office/drawing/2014/main" id="{D45BDAEE-AE1C-60F4-C0D4-1F54CDDEC6D8}"/>
              </a:ext>
            </a:extLst>
          </p:cNvPr>
          <p:cNvPicPr>
            <a:picLocks noChangeAspect="1"/>
          </p:cNvPicPr>
          <p:nvPr/>
        </p:nvPicPr>
        <p:blipFill>
          <a:blip r:embed="rId4"/>
          <a:stretch>
            <a:fillRect/>
          </a:stretch>
        </p:blipFill>
        <p:spPr>
          <a:xfrm>
            <a:off x="1970427" y="600921"/>
            <a:ext cx="6882981" cy="810838"/>
          </a:xfrm>
          <a:prstGeom prst="rect">
            <a:avLst/>
          </a:prstGeom>
        </p:spPr>
      </p:pic>
    </p:spTree>
    <p:extLst>
      <p:ext uri="{BB962C8B-B14F-4D97-AF65-F5344CB8AC3E}">
        <p14:creationId xmlns:p14="http://schemas.microsoft.com/office/powerpoint/2010/main" val="331420483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123@|5FFC:0|FBC:0|LFC:16777215|LBC:16777215">
            <a:extLst>
              <a:ext uri="{FF2B5EF4-FFF2-40B4-BE49-F238E27FC236}">
                <a16:creationId xmlns="" xmlns:a16="http://schemas.microsoft.com/office/drawing/2014/main" id="{B7F4012E-A7B8-AE4F-4EB2-1898B40E797D}"/>
              </a:ext>
            </a:extLst>
          </p:cNvPr>
          <p:cNvSpPr/>
          <p:nvPr/>
        </p:nvSpPr>
        <p:spPr bwMode="auto">
          <a:xfrm>
            <a:off x="5429328" y="6190330"/>
            <a:ext cx="1014616" cy="131028"/>
          </a:xfrm>
          <a:custGeom>
            <a:avLst/>
            <a:gdLst/>
            <a:ahLst/>
            <a:cxnLst>
              <a:cxn ang="0">
                <a:pos x="163" y="11"/>
              </a:cxn>
              <a:cxn ang="0">
                <a:pos x="153" y="21"/>
              </a:cxn>
              <a:cxn ang="0">
                <a:pos x="10" y="21"/>
              </a:cxn>
              <a:cxn ang="0">
                <a:pos x="0" y="11"/>
              </a:cxn>
              <a:cxn ang="0">
                <a:pos x="10" y="0"/>
              </a:cxn>
              <a:cxn ang="0">
                <a:pos x="153" y="0"/>
              </a:cxn>
              <a:cxn ang="0">
                <a:pos x="163" y="11"/>
              </a:cxn>
            </a:cxnLst>
            <a:rect l="0" t="0" r="r" b="b"/>
            <a:pathLst>
              <a:path w="163" h="21">
                <a:moveTo>
                  <a:pt x="163" y="11"/>
                </a:moveTo>
                <a:cubicBezTo>
                  <a:pt x="163" y="16"/>
                  <a:pt x="158" y="21"/>
                  <a:pt x="153" y="21"/>
                </a:cubicBezTo>
                <a:cubicBezTo>
                  <a:pt x="10" y="21"/>
                  <a:pt x="10" y="21"/>
                  <a:pt x="10" y="21"/>
                </a:cubicBezTo>
                <a:cubicBezTo>
                  <a:pt x="5" y="21"/>
                  <a:pt x="0" y="16"/>
                  <a:pt x="0" y="11"/>
                </a:cubicBezTo>
                <a:cubicBezTo>
                  <a:pt x="0" y="5"/>
                  <a:pt x="5" y="0"/>
                  <a:pt x="10" y="0"/>
                </a:cubicBezTo>
                <a:cubicBezTo>
                  <a:pt x="153" y="0"/>
                  <a:pt x="153" y="0"/>
                  <a:pt x="153" y="0"/>
                </a:cubicBezTo>
                <a:cubicBezTo>
                  <a:pt x="158" y="0"/>
                  <a:pt x="163" y="5"/>
                  <a:pt x="163" y="11"/>
                </a:cubicBezTo>
                <a:close/>
              </a:path>
            </a:pathLst>
          </a:custGeom>
          <a:solidFill>
            <a:srgbClr val="6DC1B5"/>
          </a:solidFill>
          <a:ln w="25400" cmpd="sng">
            <a:noFill/>
            <a:miter lim="800000"/>
          </a:ln>
        </p:spPr>
        <p:txBody>
          <a:bodyPr anchor="ctr"/>
          <a:lstStyle/>
          <a:p>
            <a:pPr algn="ctr" fontAlgn="ctr">
              <a:buClr>
                <a:srgbClr val="FF0000"/>
              </a:buClr>
              <a:buSzPct val="70000"/>
              <a:tabLst>
                <a:tab pos="723900" algn="l"/>
                <a:tab pos="1447800" algn="l"/>
              </a:tabLst>
            </a:pPr>
            <a:endParaRPr lang="en-US" sz="3200">
              <a:solidFill>
                <a:prstClr val="white">
                  <a:lumMod val="50000"/>
                </a:prstClr>
              </a:solidFill>
              <a:latin typeface="字魂5号-无外润黑体"/>
              <a:ea typeface="字魂58号-创中黑"/>
              <a:cs typeface="+mn-ea"/>
              <a:sym typeface="+mn-lt"/>
            </a:endParaRPr>
          </a:p>
        </p:txBody>
      </p:sp>
      <p:sp>
        <p:nvSpPr>
          <p:cNvPr id="10" name="Freeform 124@|5FFC:0|FBC:0|LFC:16777215|LBC:16777215">
            <a:extLst>
              <a:ext uri="{FF2B5EF4-FFF2-40B4-BE49-F238E27FC236}">
                <a16:creationId xmlns="" xmlns:a16="http://schemas.microsoft.com/office/drawing/2014/main" id="{52C3238B-A05C-522A-F10C-2B4E26D51DD7}"/>
              </a:ext>
            </a:extLst>
          </p:cNvPr>
          <p:cNvSpPr/>
          <p:nvPr/>
        </p:nvSpPr>
        <p:spPr bwMode="auto">
          <a:xfrm>
            <a:off x="5429328" y="6008909"/>
            <a:ext cx="1014616" cy="131028"/>
          </a:xfrm>
          <a:custGeom>
            <a:avLst/>
            <a:gdLst/>
            <a:ahLst/>
            <a:cxnLst>
              <a:cxn ang="0">
                <a:pos x="163" y="11"/>
              </a:cxn>
              <a:cxn ang="0">
                <a:pos x="153" y="21"/>
              </a:cxn>
              <a:cxn ang="0">
                <a:pos x="10" y="21"/>
              </a:cxn>
              <a:cxn ang="0">
                <a:pos x="0" y="11"/>
              </a:cxn>
              <a:cxn ang="0">
                <a:pos x="10" y="0"/>
              </a:cxn>
              <a:cxn ang="0">
                <a:pos x="153" y="0"/>
              </a:cxn>
              <a:cxn ang="0">
                <a:pos x="163" y="11"/>
              </a:cxn>
            </a:cxnLst>
            <a:rect l="0" t="0" r="r" b="b"/>
            <a:pathLst>
              <a:path w="163" h="21">
                <a:moveTo>
                  <a:pt x="163" y="11"/>
                </a:moveTo>
                <a:cubicBezTo>
                  <a:pt x="163" y="16"/>
                  <a:pt x="158" y="21"/>
                  <a:pt x="153" y="21"/>
                </a:cubicBezTo>
                <a:cubicBezTo>
                  <a:pt x="10" y="21"/>
                  <a:pt x="10" y="21"/>
                  <a:pt x="10" y="21"/>
                </a:cubicBezTo>
                <a:cubicBezTo>
                  <a:pt x="5" y="21"/>
                  <a:pt x="0" y="16"/>
                  <a:pt x="0" y="11"/>
                </a:cubicBezTo>
                <a:cubicBezTo>
                  <a:pt x="0" y="5"/>
                  <a:pt x="5" y="0"/>
                  <a:pt x="10" y="0"/>
                </a:cubicBezTo>
                <a:cubicBezTo>
                  <a:pt x="153" y="0"/>
                  <a:pt x="153" y="0"/>
                  <a:pt x="153" y="0"/>
                </a:cubicBezTo>
                <a:cubicBezTo>
                  <a:pt x="158" y="0"/>
                  <a:pt x="163" y="5"/>
                  <a:pt x="163" y="11"/>
                </a:cubicBezTo>
                <a:close/>
              </a:path>
            </a:pathLst>
          </a:custGeom>
          <a:solidFill>
            <a:srgbClr val="58AFE5"/>
          </a:solidFill>
          <a:ln w="25400" cmpd="sng">
            <a:noFill/>
            <a:miter lim="800000"/>
          </a:ln>
        </p:spPr>
        <p:txBody>
          <a:bodyPr anchor="ctr"/>
          <a:lstStyle/>
          <a:p>
            <a:pPr algn="ctr" fontAlgn="ctr">
              <a:buClr>
                <a:srgbClr val="FF0000"/>
              </a:buClr>
              <a:buSzPct val="70000"/>
              <a:tabLst>
                <a:tab pos="723900" algn="l"/>
                <a:tab pos="1447800" algn="l"/>
              </a:tabLst>
            </a:pPr>
            <a:endParaRPr lang="en-US" sz="3200">
              <a:solidFill>
                <a:prstClr val="white">
                  <a:lumMod val="50000"/>
                </a:prstClr>
              </a:solidFill>
              <a:latin typeface="字魂5号-无外润黑体"/>
              <a:ea typeface="字魂58号-创中黑"/>
              <a:cs typeface="+mn-ea"/>
              <a:sym typeface="+mn-lt"/>
            </a:endParaRPr>
          </a:p>
        </p:txBody>
      </p:sp>
      <p:sp>
        <p:nvSpPr>
          <p:cNvPr id="11" name="Freeform 125@|5FFC:0|FBC:0|LFC:16777215|LBC:16777215">
            <a:extLst>
              <a:ext uri="{FF2B5EF4-FFF2-40B4-BE49-F238E27FC236}">
                <a16:creationId xmlns="" xmlns:a16="http://schemas.microsoft.com/office/drawing/2014/main" id="{0BDD213B-6FAC-7114-C120-14F2775A51E3}"/>
              </a:ext>
            </a:extLst>
          </p:cNvPr>
          <p:cNvSpPr/>
          <p:nvPr/>
        </p:nvSpPr>
        <p:spPr bwMode="auto">
          <a:xfrm>
            <a:off x="5516679" y="6375113"/>
            <a:ext cx="802959" cy="201579"/>
          </a:xfrm>
          <a:custGeom>
            <a:avLst/>
            <a:gdLst/>
            <a:ahLst/>
            <a:cxnLst>
              <a:cxn ang="0">
                <a:pos x="0" y="0"/>
              </a:cxn>
              <a:cxn ang="0">
                <a:pos x="129" y="0"/>
              </a:cxn>
              <a:cxn ang="0">
                <a:pos x="63" y="30"/>
              </a:cxn>
              <a:cxn ang="0">
                <a:pos x="0" y="0"/>
              </a:cxn>
            </a:cxnLst>
            <a:rect l="0" t="0" r="r" b="b"/>
            <a:pathLst>
              <a:path w="129" h="32">
                <a:moveTo>
                  <a:pt x="0" y="0"/>
                </a:moveTo>
                <a:cubicBezTo>
                  <a:pt x="129" y="0"/>
                  <a:pt x="129" y="0"/>
                  <a:pt x="129" y="0"/>
                </a:cubicBezTo>
                <a:cubicBezTo>
                  <a:pt x="129" y="0"/>
                  <a:pt x="120" y="32"/>
                  <a:pt x="63" y="30"/>
                </a:cubicBezTo>
                <a:cubicBezTo>
                  <a:pt x="17" y="29"/>
                  <a:pt x="0" y="0"/>
                  <a:pt x="0" y="0"/>
                </a:cubicBezTo>
                <a:close/>
              </a:path>
            </a:pathLst>
          </a:custGeom>
          <a:solidFill>
            <a:srgbClr val="58AFE5"/>
          </a:solidFill>
          <a:ln w="25400" cmpd="sng">
            <a:noFill/>
            <a:miter lim="800000"/>
          </a:ln>
        </p:spPr>
        <p:txBody>
          <a:bodyPr anchor="ctr"/>
          <a:lstStyle/>
          <a:p>
            <a:pPr algn="ctr" fontAlgn="ctr">
              <a:buClr>
                <a:srgbClr val="FF0000"/>
              </a:buClr>
              <a:buSzPct val="70000"/>
              <a:tabLst>
                <a:tab pos="723900" algn="l"/>
                <a:tab pos="1447800" algn="l"/>
              </a:tabLst>
            </a:pPr>
            <a:endParaRPr lang="en-US" sz="3200">
              <a:solidFill>
                <a:prstClr val="white">
                  <a:lumMod val="50000"/>
                </a:prstClr>
              </a:solidFill>
              <a:latin typeface="字魂5号-无外润黑体"/>
              <a:ea typeface="字魂58号-创中黑"/>
              <a:cs typeface="+mn-ea"/>
              <a:sym typeface="+mn-lt"/>
            </a:endParaRPr>
          </a:p>
        </p:txBody>
      </p:sp>
      <p:sp>
        <p:nvSpPr>
          <p:cNvPr id="12" name="Freeform 237@|5FFC:0|FBC:0|LFC:16777215|LBC:16777215">
            <a:extLst>
              <a:ext uri="{FF2B5EF4-FFF2-40B4-BE49-F238E27FC236}">
                <a16:creationId xmlns="" xmlns:a16="http://schemas.microsoft.com/office/drawing/2014/main" id="{08E5986D-ABE6-CC94-6874-D6EF03ACAFCF}"/>
              </a:ext>
            </a:extLst>
          </p:cNvPr>
          <p:cNvSpPr>
            <a:spLocks noEditPoints="1"/>
          </p:cNvSpPr>
          <p:nvPr/>
        </p:nvSpPr>
        <p:spPr bwMode="auto">
          <a:xfrm>
            <a:off x="4878342" y="3432052"/>
            <a:ext cx="2116584" cy="2496227"/>
          </a:xfrm>
          <a:custGeom>
            <a:avLst/>
            <a:gdLst/>
            <a:ahLst/>
            <a:cxnLst>
              <a:cxn ang="0">
                <a:pos x="175" y="0"/>
              </a:cxn>
              <a:cxn ang="0">
                <a:pos x="167" y="0"/>
              </a:cxn>
              <a:cxn ang="0">
                <a:pos x="6" y="165"/>
              </a:cxn>
              <a:cxn ang="0">
                <a:pos x="67" y="318"/>
              </a:cxn>
              <a:cxn ang="0">
                <a:pos x="90" y="396"/>
              </a:cxn>
              <a:cxn ang="0">
                <a:pos x="90" y="396"/>
              </a:cxn>
              <a:cxn ang="0">
                <a:pos x="99" y="401"/>
              </a:cxn>
              <a:cxn ang="0">
                <a:pos x="242" y="401"/>
              </a:cxn>
              <a:cxn ang="0">
                <a:pos x="251" y="396"/>
              </a:cxn>
              <a:cxn ang="0">
                <a:pos x="251" y="396"/>
              </a:cxn>
              <a:cxn ang="0">
                <a:pos x="274" y="318"/>
              </a:cxn>
              <a:cxn ang="0">
                <a:pos x="336" y="165"/>
              </a:cxn>
              <a:cxn ang="0">
                <a:pos x="175" y="0"/>
              </a:cxn>
              <a:cxn ang="0">
                <a:pos x="295" y="166"/>
              </a:cxn>
              <a:cxn ang="0">
                <a:pos x="249" y="282"/>
              </a:cxn>
              <a:cxn ang="0">
                <a:pos x="231" y="352"/>
              </a:cxn>
              <a:cxn ang="0">
                <a:pos x="231" y="352"/>
              </a:cxn>
              <a:cxn ang="0">
                <a:pos x="224" y="356"/>
              </a:cxn>
              <a:cxn ang="0">
                <a:pos x="117" y="356"/>
              </a:cxn>
              <a:cxn ang="0">
                <a:pos x="110" y="352"/>
              </a:cxn>
              <a:cxn ang="0">
                <a:pos x="110" y="352"/>
              </a:cxn>
              <a:cxn ang="0">
                <a:pos x="93" y="282"/>
              </a:cxn>
              <a:cxn ang="0">
                <a:pos x="47" y="166"/>
              </a:cxn>
              <a:cxn ang="0">
                <a:pos x="168" y="43"/>
              </a:cxn>
              <a:cxn ang="0">
                <a:pos x="174" y="43"/>
              </a:cxn>
              <a:cxn ang="0">
                <a:pos x="295" y="166"/>
              </a:cxn>
            </a:cxnLst>
            <a:rect l="0" t="0" r="r" b="b"/>
            <a:pathLst>
              <a:path w="341" h="401">
                <a:moveTo>
                  <a:pt x="175" y="0"/>
                </a:moveTo>
                <a:cubicBezTo>
                  <a:pt x="167" y="0"/>
                  <a:pt x="167" y="0"/>
                  <a:pt x="167" y="0"/>
                </a:cubicBezTo>
                <a:cubicBezTo>
                  <a:pt x="61" y="7"/>
                  <a:pt x="0" y="83"/>
                  <a:pt x="6" y="165"/>
                </a:cubicBezTo>
                <a:cubicBezTo>
                  <a:pt x="12" y="254"/>
                  <a:pt x="61" y="264"/>
                  <a:pt x="67" y="318"/>
                </a:cubicBezTo>
                <a:cubicBezTo>
                  <a:pt x="73" y="372"/>
                  <a:pt x="90" y="396"/>
                  <a:pt x="90" y="396"/>
                </a:cubicBezTo>
                <a:cubicBezTo>
                  <a:pt x="90" y="396"/>
                  <a:pt x="90" y="396"/>
                  <a:pt x="90" y="396"/>
                </a:cubicBezTo>
                <a:cubicBezTo>
                  <a:pt x="92" y="399"/>
                  <a:pt x="96" y="401"/>
                  <a:pt x="99" y="401"/>
                </a:cubicBezTo>
                <a:cubicBezTo>
                  <a:pt x="242" y="401"/>
                  <a:pt x="242" y="401"/>
                  <a:pt x="242" y="401"/>
                </a:cubicBezTo>
                <a:cubicBezTo>
                  <a:pt x="245" y="401"/>
                  <a:pt x="249" y="399"/>
                  <a:pt x="251" y="396"/>
                </a:cubicBezTo>
                <a:cubicBezTo>
                  <a:pt x="251" y="396"/>
                  <a:pt x="251" y="396"/>
                  <a:pt x="251" y="396"/>
                </a:cubicBezTo>
                <a:cubicBezTo>
                  <a:pt x="251" y="396"/>
                  <a:pt x="268" y="372"/>
                  <a:pt x="274" y="318"/>
                </a:cubicBezTo>
                <a:cubicBezTo>
                  <a:pt x="280" y="264"/>
                  <a:pt x="330" y="254"/>
                  <a:pt x="336" y="165"/>
                </a:cubicBezTo>
                <a:cubicBezTo>
                  <a:pt x="341" y="83"/>
                  <a:pt x="280" y="7"/>
                  <a:pt x="175" y="0"/>
                </a:cubicBezTo>
                <a:close/>
                <a:moveTo>
                  <a:pt x="295" y="166"/>
                </a:moveTo>
                <a:cubicBezTo>
                  <a:pt x="290" y="234"/>
                  <a:pt x="253" y="241"/>
                  <a:pt x="249" y="282"/>
                </a:cubicBezTo>
                <a:cubicBezTo>
                  <a:pt x="244" y="322"/>
                  <a:pt x="231" y="352"/>
                  <a:pt x="231" y="352"/>
                </a:cubicBezTo>
                <a:cubicBezTo>
                  <a:pt x="231" y="352"/>
                  <a:pt x="231" y="352"/>
                  <a:pt x="231" y="352"/>
                </a:cubicBezTo>
                <a:cubicBezTo>
                  <a:pt x="229" y="354"/>
                  <a:pt x="227" y="356"/>
                  <a:pt x="224" y="356"/>
                </a:cubicBezTo>
                <a:cubicBezTo>
                  <a:pt x="117" y="356"/>
                  <a:pt x="117" y="356"/>
                  <a:pt x="117" y="356"/>
                </a:cubicBezTo>
                <a:cubicBezTo>
                  <a:pt x="114" y="356"/>
                  <a:pt x="112" y="354"/>
                  <a:pt x="110" y="352"/>
                </a:cubicBezTo>
                <a:cubicBezTo>
                  <a:pt x="110" y="352"/>
                  <a:pt x="110" y="352"/>
                  <a:pt x="110" y="352"/>
                </a:cubicBezTo>
                <a:cubicBezTo>
                  <a:pt x="110" y="352"/>
                  <a:pt x="98" y="322"/>
                  <a:pt x="93" y="282"/>
                </a:cubicBezTo>
                <a:cubicBezTo>
                  <a:pt x="89" y="241"/>
                  <a:pt x="51" y="234"/>
                  <a:pt x="47" y="166"/>
                </a:cubicBezTo>
                <a:cubicBezTo>
                  <a:pt x="43" y="105"/>
                  <a:pt x="89" y="48"/>
                  <a:pt x="168" y="43"/>
                </a:cubicBezTo>
                <a:cubicBezTo>
                  <a:pt x="174" y="43"/>
                  <a:pt x="174" y="43"/>
                  <a:pt x="174" y="43"/>
                </a:cubicBezTo>
                <a:cubicBezTo>
                  <a:pt x="253" y="48"/>
                  <a:pt x="299" y="105"/>
                  <a:pt x="295" y="166"/>
                </a:cubicBezTo>
                <a:close/>
              </a:path>
            </a:pathLst>
          </a:custGeom>
          <a:solidFill>
            <a:srgbClr val="58AFE5"/>
          </a:solidFill>
          <a:ln w="25400" cmpd="sng">
            <a:noFill/>
            <a:miter lim="800000"/>
          </a:ln>
        </p:spPr>
        <p:txBody>
          <a:bodyPr anchor="ctr"/>
          <a:lstStyle/>
          <a:p>
            <a:pPr algn="ctr" fontAlgn="ctr">
              <a:buClr>
                <a:srgbClr val="FF0000"/>
              </a:buClr>
              <a:buSzPct val="70000"/>
              <a:tabLst>
                <a:tab pos="723900" algn="l"/>
                <a:tab pos="1447800" algn="l"/>
              </a:tabLst>
            </a:pPr>
            <a:endParaRPr lang="en-US" sz="3200">
              <a:solidFill>
                <a:prstClr val="white">
                  <a:lumMod val="50000"/>
                </a:prstClr>
              </a:solidFill>
              <a:latin typeface="字魂5号-无外润黑体"/>
              <a:ea typeface="字魂58号-创中黑"/>
              <a:cs typeface="+mn-ea"/>
              <a:sym typeface="+mn-lt"/>
            </a:endParaRPr>
          </a:p>
        </p:txBody>
      </p:sp>
      <p:sp>
        <p:nvSpPr>
          <p:cNvPr id="13" name="Oval 287">
            <a:extLst>
              <a:ext uri="{FF2B5EF4-FFF2-40B4-BE49-F238E27FC236}">
                <a16:creationId xmlns="" xmlns:a16="http://schemas.microsoft.com/office/drawing/2014/main" id="{40013A8C-A73E-7C38-EA60-97D9E9F0308C}"/>
              </a:ext>
            </a:extLst>
          </p:cNvPr>
          <p:cNvSpPr/>
          <p:nvPr/>
        </p:nvSpPr>
        <p:spPr>
          <a:xfrm>
            <a:off x="3951372" y="5123419"/>
            <a:ext cx="657827" cy="638993"/>
          </a:xfrm>
          <a:prstGeom prst="ellipse">
            <a:avLst/>
          </a:prstGeom>
          <a:solidFill>
            <a:srgbClr val="0070C0"/>
          </a:solidFill>
          <a:ln w="25400" cmpd="sng">
            <a:noFill/>
            <a:miter lim="800000"/>
          </a:ln>
        </p:spPr>
        <p:txBody>
          <a:bodyPr anchor="ctr"/>
          <a:lstStyle/>
          <a:p>
            <a:pPr algn="ctr" fontAlgn="ctr">
              <a:buClr>
                <a:srgbClr val="FF0000"/>
              </a:buClr>
              <a:buSzPct val="70000"/>
              <a:tabLst>
                <a:tab pos="723900" algn="l"/>
                <a:tab pos="1447800" algn="l"/>
              </a:tabLst>
            </a:pPr>
            <a:r>
              <a:rPr lang="en-US" sz="3200" dirty="0">
                <a:solidFill>
                  <a:prstClr val="white"/>
                </a:solidFill>
                <a:latin typeface="Times New Roman" panose="02020603050405020304" pitchFamily="18" charset="0"/>
                <a:ea typeface="字魂58号-创中黑"/>
                <a:cs typeface="Times New Roman" panose="02020603050405020304" pitchFamily="18" charset="0"/>
                <a:sym typeface="+mn-lt"/>
              </a:rPr>
              <a:t>1</a:t>
            </a:r>
          </a:p>
        </p:txBody>
      </p:sp>
      <p:sp>
        <p:nvSpPr>
          <p:cNvPr id="14" name="Oval 299">
            <a:extLst>
              <a:ext uri="{FF2B5EF4-FFF2-40B4-BE49-F238E27FC236}">
                <a16:creationId xmlns="" xmlns:a16="http://schemas.microsoft.com/office/drawing/2014/main" id="{3755AA98-B123-4D08-992A-550DAD5B40D3}"/>
              </a:ext>
            </a:extLst>
          </p:cNvPr>
          <p:cNvSpPr/>
          <p:nvPr/>
        </p:nvSpPr>
        <p:spPr>
          <a:xfrm>
            <a:off x="7149638" y="3556892"/>
            <a:ext cx="657827" cy="638993"/>
          </a:xfrm>
          <a:prstGeom prst="ellipse">
            <a:avLst/>
          </a:prstGeom>
          <a:solidFill>
            <a:srgbClr val="00C3F0"/>
          </a:solidFill>
          <a:ln w="25400" cmpd="sng">
            <a:noFill/>
            <a:miter lim="800000"/>
          </a:ln>
        </p:spPr>
        <p:txBody>
          <a:bodyPr anchor="ctr"/>
          <a:lstStyle/>
          <a:p>
            <a:pPr algn="ctr" fontAlgn="ctr">
              <a:buClr>
                <a:srgbClr val="FF0000"/>
              </a:buClr>
              <a:buSzPct val="70000"/>
              <a:tabLst>
                <a:tab pos="723900" algn="l"/>
                <a:tab pos="1447800" algn="l"/>
              </a:tabLst>
            </a:pPr>
            <a:r>
              <a:rPr lang="en-US" sz="3200" dirty="0">
                <a:solidFill>
                  <a:prstClr val="white"/>
                </a:solidFill>
                <a:latin typeface="Times New Roman" panose="02020603050405020304" pitchFamily="18" charset="0"/>
                <a:ea typeface="字魂58号-创中黑"/>
                <a:cs typeface="Times New Roman" panose="02020603050405020304" pitchFamily="18" charset="0"/>
                <a:sym typeface="+mn-lt"/>
              </a:rPr>
              <a:t>4</a:t>
            </a:r>
          </a:p>
        </p:txBody>
      </p:sp>
      <p:sp>
        <p:nvSpPr>
          <p:cNvPr id="15" name="Oval 303">
            <a:extLst>
              <a:ext uri="{FF2B5EF4-FFF2-40B4-BE49-F238E27FC236}">
                <a16:creationId xmlns="" xmlns:a16="http://schemas.microsoft.com/office/drawing/2014/main" id="{93B16089-1397-FEE4-4CF4-485656EE19B6}"/>
              </a:ext>
            </a:extLst>
          </p:cNvPr>
          <p:cNvSpPr/>
          <p:nvPr/>
        </p:nvSpPr>
        <p:spPr>
          <a:xfrm>
            <a:off x="6925640" y="5200571"/>
            <a:ext cx="657827" cy="638993"/>
          </a:xfrm>
          <a:prstGeom prst="ellipse">
            <a:avLst/>
          </a:prstGeom>
          <a:solidFill>
            <a:srgbClr val="FDE200"/>
          </a:solidFill>
          <a:ln w="25400" cmpd="sng">
            <a:noFill/>
            <a:miter lim="800000"/>
          </a:ln>
        </p:spPr>
        <p:txBody>
          <a:bodyPr anchor="ctr"/>
          <a:lstStyle/>
          <a:p>
            <a:pPr algn="ctr" fontAlgn="ctr">
              <a:buClr>
                <a:srgbClr val="FF0000"/>
              </a:buClr>
              <a:buSzPct val="70000"/>
              <a:tabLst>
                <a:tab pos="723900" algn="l"/>
                <a:tab pos="1447800" algn="l"/>
              </a:tabLst>
            </a:pPr>
            <a:r>
              <a:rPr lang="en-US" sz="3200" dirty="0">
                <a:solidFill>
                  <a:prstClr val="white"/>
                </a:solidFill>
                <a:latin typeface="Times New Roman" panose="02020603050405020304" pitchFamily="18" charset="0"/>
                <a:ea typeface="字魂58号-创中黑"/>
                <a:cs typeface="Times New Roman" panose="02020603050405020304" pitchFamily="18" charset="0"/>
                <a:sym typeface="+mn-lt"/>
              </a:rPr>
              <a:t>5</a:t>
            </a:r>
          </a:p>
        </p:txBody>
      </p:sp>
      <p:sp>
        <p:nvSpPr>
          <p:cNvPr id="16" name="Oval 308">
            <a:extLst>
              <a:ext uri="{FF2B5EF4-FFF2-40B4-BE49-F238E27FC236}">
                <a16:creationId xmlns="" xmlns:a16="http://schemas.microsoft.com/office/drawing/2014/main" id="{57663564-35F8-F03F-A84A-645EF77078F8}"/>
              </a:ext>
            </a:extLst>
          </p:cNvPr>
          <p:cNvSpPr/>
          <p:nvPr/>
        </p:nvSpPr>
        <p:spPr>
          <a:xfrm>
            <a:off x="4050168" y="3618507"/>
            <a:ext cx="657827" cy="638993"/>
          </a:xfrm>
          <a:prstGeom prst="ellipse">
            <a:avLst/>
          </a:prstGeom>
          <a:solidFill>
            <a:srgbClr val="B0E300"/>
          </a:solidFill>
          <a:ln w="25400" cmpd="sng">
            <a:noFill/>
            <a:miter lim="800000"/>
          </a:ln>
        </p:spPr>
        <p:txBody>
          <a:bodyPr anchor="ctr"/>
          <a:lstStyle/>
          <a:p>
            <a:pPr algn="ctr" fontAlgn="ctr">
              <a:buClr>
                <a:srgbClr val="FF0000"/>
              </a:buClr>
              <a:buSzPct val="70000"/>
              <a:tabLst>
                <a:tab pos="723900" algn="l"/>
                <a:tab pos="1447800" algn="l"/>
              </a:tabLst>
            </a:pPr>
            <a:r>
              <a:rPr lang="en-US" sz="3200" dirty="0">
                <a:solidFill>
                  <a:prstClr val="white"/>
                </a:solidFill>
                <a:latin typeface="Times New Roman" panose="02020603050405020304" pitchFamily="18" charset="0"/>
                <a:ea typeface="字魂58号-创中黑"/>
                <a:cs typeface="Times New Roman" panose="02020603050405020304" pitchFamily="18" charset="0"/>
                <a:sym typeface="+mn-lt"/>
              </a:rPr>
              <a:t>2</a:t>
            </a:r>
          </a:p>
        </p:txBody>
      </p:sp>
      <p:sp>
        <p:nvSpPr>
          <p:cNvPr id="31" name="Oval 309">
            <a:extLst>
              <a:ext uri="{FF2B5EF4-FFF2-40B4-BE49-F238E27FC236}">
                <a16:creationId xmlns="" xmlns:a16="http://schemas.microsoft.com/office/drawing/2014/main" id="{8ACD7BE9-F305-736A-9072-AF504BFE07F7}"/>
              </a:ext>
            </a:extLst>
          </p:cNvPr>
          <p:cNvSpPr/>
          <p:nvPr/>
        </p:nvSpPr>
        <p:spPr>
          <a:xfrm>
            <a:off x="5316803" y="2586232"/>
            <a:ext cx="657827" cy="638993"/>
          </a:xfrm>
          <a:prstGeom prst="ellipse">
            <a:avLst/>
          </a:prstGeom>
          <a:solidFill>
            <a:schemeClr val="accent6">
              <a:lumMod val="60000"/>
              <a:lumOff val="40000"/>
            </a:schemeClr>
          </a:solidFill>
          <a:ln w="25400" cmpd="sng">
            <a:noFill/>
            <a:miter lim="800000"/>
          </a:ln>
        </p:spPr>
        <p:txBody>
          <a:bodyPr anchor="ctr"/>
          <a:lstStyle/>
          <a:p>
            <a:pPr algn="ctr" fontAlgn="ctr">
              <a:buClr>
                <a:srgbClr val="FF0000"/>
              </a:buClr>
              <a:buSzPct val="70000"/>
              <a:tabLst>
                <a:tab pos="723900" algn="l"/>
                <a:tab pos="1447800" algn="l"/>
              </a:tabLst>
            </a:pPr>
            <a:r>
              <a:rPr lang="en-US" sz="3200" dirty="0">
                <a:solidFill>
                  <a:prstClr val="white"/>
                </a:solidFill>
                <a:latin typeface="Times New Roman" panose="02020603050405020304" pitchFamily="18" charset="0"/>
                <a:ea typeface="字魂58号-创中黑"/>
                <a:cs typeface="Times New Roman" panose="02020603050405020304" pitchFamily="18" charset="0"/>
                <a:sym typeface="+mn-lt"/>
              </a:rPr>
              <a:t>3</a:t>
            </a:r>
          </a:p>
        </p:txBody>
      </p:sp>
      <p:sp>
        <p:nvSpPr>
          <p:cNvPr id="32" name="TextBox 31">
            <a:extLst>
              <a:ext uri="{FF2B5EF4-FFF2-40B4-BE49-F238E27FC236}">
                <a16:creationId xmlns="" xmlns:a16="http://schemas.microsoft.com/office/drawing/2014/main" id="{53BD64F8-2051-85C2-E554-951666516B84}"/>
              </a:ext>
            </a:extLst>
          </p:cNvPr>
          <p:cNvSpPr txBox="1"/>
          <p:nvPr/>
        </p:nvSpPr>
        <p:spPr>
          <a:xfrm>
            <a:off x="283871" y="4805453"/>
            <a:ext cx="3582327" cy="954107"/>
          </a:xfrm>
          <a:prstGeom prst="rect">
            <a:avLst/>
          </a:prstGeom>
          <a:solidFill>
            <a:srgbClr val="0070C0"/>
          </a:solidFill>
        </p:spPr>
        <p:txBody>
          <a:bodyPr wrap="square">
            <a:spAutoFit/>
          </a:bodyPr>
          <a:lstStyle/>
          <a:p>
            <a:pPr algn="ctr"/>
            <a:r>
              <a:rPr lang="vi-VN"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a:t>
            </a: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Sử dụng trò chơi "Bingo từ vựng" </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3" name="TextBox 32">
            <a:extLst>
              <a:ext uri="{FF2B5EF4-FFF2-40B4-BE49-F238E27FC236}">
                <a16:creationId xmlns="" xmlns:a16="http://schemas.microsoft.com/office/drawing/2014/main" id="{12A34851-6A35-E598-6484-34CC0EE4936A}"/>
              </a:ext>
            </a:extLst>
          </p:cNvPr>
          <p:cNvSpPr txBox="1"/>
          <p:nvPr/>
        </p:nvSpPr>
        <p:spPr>
          <a:xfrm>
            <a:off x="298018" y="2647222"/>
            <a:ext cx="3582327" cy="954107"/>
          </a:xfrm>
          <a:prstGeom prst="rect">
            <a:avLst/>
          </a:prstGeom>
          <a:solidFill>
            <a:srgbClr val="B0E300"/>
          </a:solidFill>
        </p:spPr>
        <p:txBody>
          <a:bodyPr wrap="square">
            <a:spAutoFit/>
          </a:bodyPr>
          <a:lstStyle/>
          <a:p>
            <a:pPr algn="ctr"/>
            <a:r>
              <a:rPr lang="vi-VN"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2</a:t>
            </a: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Áp dụng trò chơi </a:t>
            </a:r>
            <a:endPar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ctr"/>
            <a:r>
              <a:rPr lang="vi-VN"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"Nối từ tạo câu"</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4" name="TextBox 33">
            <a:extLst>
              <a:ext uri="{FF2B5EF4-FFF2-40B4-BE49-F238E27FC236}">
                <a16:creationId xmlns="" xmlns:a16="http://schemas.microsoft.com/office/drawing/2014/main" id="{362F3B63-241E-E1D9-7E2F-E3071CC4CF65}"/>
              </a:ext>
            </a:extLst>
          </p:cNvPr>
          <p:cNvSpPr txBox="1"/>
          <p:nvPr/>
        </p:nvSpPr>
        <p:spPr>
          <a:xfrm>
            <a:off x="7746783" y="5054802"/>
            <a:ext cx="4281716" cy="954107"/>
          </a:xfrm>
          <a:prstGeom prst="rect">
            <a:avLst/>
          </a:prstGeom>
          <a:solidFill>
            <a:schemeClr val="accent6">
              <a:lumMod val="60000"/>
              <a:lumOff val="40000"/>
            </a:schemeClr>
          </a:solidFill>
        </p:spPr>
        <p:txBody>
          <a:bodyPr wrap="square">
            <a:spAutoFit/>
          </a:bodyPr>
          <a:lstStyle/>
          <a:p>
            <a:pPr algn="ct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5. </a:t>
            </a:r>
            <a:r>
              <a:rPr lang="vi-VN"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Sử dụng ứng dụng "Quizlet Live" </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5" name="TextBox 34">
            <a:extLst>
              <a:ext uri="{FF2B5EF4-FFF2-40B4-BE49-F238E27FC236}">
                <a16:creationId xmlns="" xmlns:a16="http://schemas.microsoft.com/office/drawing/2014/main" id="{5B9F4B83-E126-0668-81FB-C72FFE8CEF83}"/>
              </a:ext>
            </a:extLst>
          </p:cNvPr>
          <p:cNvSpPr txBox="1"/>
          <p:nvPr/>
        </p:nvSpPr>
        <p:spPr>
          <a:xfrm>
            <a:off x="4178943" y="1090690"/>
            <a:ext cx="3993633" cy="1384995"/>
          </a:xfrm>
          <a:prstGeom prst="rect">
            <a:avLst/>
          </a:prstGeom>
          <a:solidFill>
            <a:srgbClr val="00C3F0"/>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3. </a:t>
            </a:r>
            <a:r>
              <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Tổ chức trò chơi </a:t>
            </a: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"Ai là triệu phú từ vựng tiếng Việt"</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TextBox 39">
            <a:extLst>
              <a:ext uri="{FF2B5EF4-FFF2-40B4-BE49-F238E27FC236}">
                <a16:creationId xmlns="" xmlns:a16="http://schemas.microsoft.com/office/drawing/2014/main" id="{CC5E7B39-95CF-BEB8-EA26-BA07A7B44B12}"/>
              </a:ext>
            </a:extLst>
          </p:cNvPr>
          <p:cNvSpPr txBox="1"/>
          <p:nvPr/>
        </p:nvSpPr>
        <p:spPr>
          <a:xfrm>
            <a:off x="7807465" y="3183890"/>
            <a:ext cx="4372343" cy="1384995"/>
          </a:xfrm>
          <a:prstGeom prst="rect">
            <a:avLst/>
          </a:prstGeom>
          <a:solidFill>
            <a:srgbClr val="FDE200"/>
          </a:solidFill>
        </p:spPr>
        <p:txBody>
          <a:bodyPr wrap="square">
            <a:spAutoFit/>
          </a:bodyPr>
          <a:lstStyle/>
          <a:p>
            <a:pPr algn="ct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4. </a:t>
            </a:r>
            <a:r>
              <a:rPr lang="vi-VN"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Xây dựng </a:t>
            </a:r>
            <a:endPar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ctr"/>
            <a:r>
              <a:rPr lang="vi-VN"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"Bức tường từ vựng" tương tác</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6" name="AutoShape 12">
            <a:extLst>
              <a:ext uri="{FF2B5EF4-FFF2-40B4-BE49-F238E27FC236}">
                <a16:creationId xmlns="" xmlns:a16="http://schemas.microsoft.com/office/drawing/2014/main" id="{F4235025-943F-42E8-2947-942CFAB84F3D}"/>
              </a:ext>
            </a:extLst>
          </p:cNvPr>
          <p:cNvSpPr>
            <a:spLocks noChangeArrowheads="1"/>
          </p:cNvSpPr>
          <p:nvPr/>
        </p:nvSpPr>
        <p:spPr bwMode="auto">
          <a:xfrm>
            <a:off x="934535" y="174317"/>
            <a:ext cx="5613524" cy="722951"/>
          </a:xfrm>
          <a:prstGeom prst="flowChartAlternateProcess">
            <a:avLst/>
          </a:prstGeom>
          <a:gradFill rotWithShape="1">
            <a:gsLst>
              <a:gs pos="0">
                <a:srgbClr val="FFFF66"/>
              </a:gs>
              <a:gs pos="50000">
                <a:schemeClr val="bg1"/>
              </a:gs>
              <a:gs pos="100000">
                <a:srgbClr val="FFFF66"/>
              </a:gs>
            </a:gsLst>
            <a:lin ang="5400000" scaled="1"/>
          </a:gradFill>
          <a:ln w="57150" cmpd="thickThin">
            <a:miter lim="800000"/>
            <a:headEnd/>
            <a:tailEnd/>
          </a:ln>
          <a:effectLst/>
          <a:scene3d>
            <a:camera prst="legacyObliqueTopRight"/>
            <a:lightRig rig="legacyFlat3" dir="b"/>
          </a:scene3d>
          <a:sp3d extrusionH="430200" prstMaterial="legacyMatte">
            <a:bevelT w="13500" h="13500" prst="angle"/>
            <a:bevelB w="13500" h="13500" prst="angle"/>
            <a:extrusionClr>
              <a:schemeClr val="bg1"/>
            </a:extrusionClr>
          </a:sp3d>
        </p:spPr>
        <p:txBody>
          <a:bodyPr>
            <a:flatTx/>
          </a:bodyPr>
          <a:lstStyle/>
          <a:p>
            <a:pPr>
              <a:defRPr/>
            </a:pPr>
            <a:r>
              <a:rPr kumimoji="1" lang="en-US" altLang="zh-CN" sz="2800" b="1" dirty="0">
                <a:solidFill>
                  <a:srgbClr val="F85D2D"/>
                </a:solidFill>
                <a:latin typeface="Times New Roman" panose="02020603050405020304" pitchFamily="18" charset="0"/>
                <a:ea typeface="思源黑体 CN Medium" panose="020B0600000000000000" charset="-122"/>
                <a:cs typeface="Times New Roman" panose="02020603050405020304" pitchFamily="18" charset="0"/>
                <a:sym typeface="+mn-lt"/>
              </a:rPr>
              <a:t>3. </a:t>
            </a:r>
            <a:r>
              <a:rPr kumimoji="1" lang="en-US" altLang="zh-CN" sz="2800" b="1" dirty="0" err="1">
                <a:solidFill>
                  <a:srgbClr val="F85D2D"/>
                </a:solidFill>
                <a:latin typeface="Times New Roman" panose="02020603050405020304" pitchFamily="18" charset="0"/>
                <a:ea typeface="思源黑体 CN Medium" panose="020B0600000000000000" charset="-122"/>
                <a:cs typeface="Times New Roman" panose="02020603050405020304" pitchFamily="18" charset="0"/>
                <a:sym typeface="+mn-lt"/>
              </a:rPr>
              <a:t>Nội</a:t>
            </a:r>
            <a:r>
              <a:rPr kumimoji="1" lang="en-US" altLang="zh-CN" sz="2800" b="1" dirty="0">
                <a:solidFill>
                  <a:srgbClr val="F85D2D"/>
                </a:solidFill>
                <a:latin typeface="Times New Roman" panose="02020603050405020304" pitchFamily="18" charset="0"/>
                <a:ea typeface="思源黑体 CN Medium" panose="020B0600000000000000" charset="-122"/>
                <a:cs typeface="Times New Roman" panose="02020603050405020304" pitchFamily="18" charset="0"/>
                <a:sym typeface="+mn-lt"/>
              </a:rPr>
              <a:t> dung</a:t>
            </a:r>
            <a:endParaRPr kumimoji="1" lang="zh-CN" altLang="en-US" sz="2800" b="1" dirty="0">
              <a:solidFill>
                <a:srgbClr val="F85D2D"/>
              </a:solidFill>
              <a:latin typeface="Times New Roman" panose="02020603050405020304" pitchFamily="18" charset="0"/>
              <a:ea typeface="思源黑体 CN Medium" panose="020B0600000000000000" charset="-122"/>
              <a:cs typeface="Times New Roman" panose="02020603050405020304" pitchFamily="18" charset="0"/>
              <a:sym typeface="+mn-lt"/>
            </a:endParaRPr>
          </a:p>
        </p:txBody>
      </p:sp>
    </p:spTree>
    <p:custDataLst>
      <p:tags r:id="rId1"/>
    </p:custDataLst>
    <p:extLst>
      <p:ext uri="{BB962C8B-B14F-4D97-AF65-F5344CB8AC3E}">
        <p14:creationId xmlns:p14="http://schemas.microsoft.com/office/powerpoint/2010/main" val="667905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p:cTn id="26" dur="500" fill="hold"/>
                                        <p:tgtEl>
                                          <p:spTgt spid="32"/>
                                        </p:tgtEl>
                                        <p:attrNameLst>
                                          <p:attrName>ppt_w</p:attrName>
                                        </p:attrNameLst>
                                      </p:cBhvr>
                                      <p:tavLst>
                                        <p:tav tm="0">
                                          <p:val>
                                            <p:fltVal val="0"/>
                                          </p:val>
                                        </p:tav>
                                        <p:tav tm="100000">
                                          <p:val>
                                            <p:strVal val="#ppt_w"/>
                                          </p:val>
                                        </p:tav>
                                      </p:tavLst>
                                    </p:anim>
                                    <p:anim calcmode="lin" valueType="num">
                                      <p:cBhvr>
                                        <p:cTn id="27" dur="500" fill="hold"/>
                                        <p:tgtEl>
                                          <p:spTgt spid="32"/>
                                        </p:tgtEl>
                                        <p:attrNameLst>
                                          <p:attrName>ppt_h</p:attrName>
                                        </p:attrNameLst>
                                      </p:cBhvr>
                                      <p:tavLst>
                                        <p:tav tm="0">
                                          <p:val>
                                            <p:fltVal val="0"/>
                                          </p:val>
                                        </p:tav>
                                        <p:tav tm="100000">
                                          <p:val>
                                            <p:strVal val="#ppt_h"/>
                                          </p:val>
                                        </p:tav>
                                      </p:tavLst>
                                    </p:anim>
                                    <p:animEffect transition="in" filter="fade">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cBhvr>
                                        <p:cTn id="38" dur="500" fill="hold"/>
                                        <p:tgtEl>
                                          <p:spTgt spid="33"/>
                                        </p:tgtEl>
                                        <p:attrNameLst>
                                          <p:attrName>ppt_w</p:attrName>
                                        </p:attrNameLst>
                                      </p:cBhvr>
                                      <p:tavLst>
                                        <p:tav tm="0">
                                          <p:val>
                                            <p:fltVal val="0"/>
                                          </p:val>
                                        </p:tav>
                                        <p:tav tm="100000">
                                          <p:val>
                                            <p:strVal val="#ppt_w"/>
                                          </p:val>
                                        </p:tav>
                                      </p:tavLst>
                                    </p:anim>
                                    <p:anim calcmode="lin" valueType="num">
                                      <p:cBhvr>
                                        <p:cTn id="39" dur="500" fill="hold"/>
                                        <p:tgtEl>
                                          <p:spTgt spid="33"/>
                                        </p:tgtEl>
                                        <p:attrNameLst>
                                          <p:attrName>ppt_h</p:attrName>
                                        </p:attrNameLst>
                                      </p:cBhvr>
                                      <p:tavLst>
                                        <p:tav tm="0">
                                          <p:val>
                                            <p:fltVal val="0"/>
                                          </p:val>
                                        </p:tav>
                                        <p:tav tm="100000">
                                          <p:val>
                                            <p:strVal val="#ppt_h"/>
                                          </p:val>
                                        </p:tav>
                                      </p:tavLst>
                                    </p:anim>
                                    <p:animEffect transition="in" filter="fade">
                                      <p:cBhvr>
                                        <p:cTn id="40" dur="500"/>
                                        <p:tgtEl>
                                          <p:spTgt spid="33"/>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p:cTn id="43" dur="500" fill="hold"/>
                                        <p:tgtEl>
                                          <p:spTgt spid="31"/>
                                        </p:tgtEl>
                                        <p:attrNameLst>
                                          <p:attrName>ppt_w</p:attrName>
                                        </p:attrNameLst>
                                      </p:cBhvr>
                                      <p:tavLst>
                                        <p:tav tm="0">
                                          <p:val>
                                            <p:fltVal val="0"/>
                                          </p:val>
                                        </p:tav>
                                        <p:tav tm="100000">
                                          <p:val>
                                            <p:strVal val="#ppt_w"/>
                                          </p:val>
                                        </p:tav>
                                      </p:tavLst>
                                    </p:anim>
                                    <p:anim calcmode="lin" valueType="num">
                                      <p:cBhvr>
                                        <p:cTn id="44" dur="500" fill="hold"/>
                                        <p:tgtEl>
                                          <p:spTgt spid="31"/>
                                        </p:tgtEl>
                                        <p:attrNameLst>
                                          <p:attrName>ppt_h</p:attrName>
                                        </p:attrNameLst>
                                      </p:cBhvr>
                                      <p:tavLst>
                                        <p:tav tm="0">
                                          <p:val>
                                            <p:fltVal val="0"/>
                                          </p:val>
                                        </p:tav>
                                        <p:tav tm="100000">
                                          <p:val>
                                            <p:strVal val="#ppt_h"/>
                                          </p:val>
                                        </p:tav>
                                      </p:tavLst>
                                    </p:anim>
                                    <p:animEffect transition="in" filter="fade">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 calcmode="lin" valueType="num">
                                      <p:cBhvr>
                                        <p:cTn id="50" dur="500" fill="hold"/>
                                        <p:tgtEl>
                                          <p:spTgt spid="35"/>
                                        </p:tgtEl>
                                        <p:attrNameLst>
                                          <p:attrName>ppt_w</p:attrName>
                                        </p:attrNameLst>
                                      </p:cBhvr>
                                      <p:tavLst>
                                        <p:tav tm="0">
                                          <p:val>
                                            <p:fltVal val="0"/>
                                          </p:val>
                                        </p:tav>
                                        <p:tav tm="100000">
                                          <p:val>
                                            <p:strVal val="#ppt_w"/>
                                          </p:val>
                                        </p:tav>
                                      </p:tavLst>
                                    </p:anim>
                                    <p:anim calcmode="lin" valueType="num">
                                      <p:cBhvr>
                                        <p:cTn id="51" dur="500" fill="hold"/>
                                        <p:tgtEl>
                                          <p:spTgt spid="35"/>
                                        </p:tgtEl>
                                        <p:attrNameLst>
                                          <p:attrName>ppt_h</p:attrName>
                                        </p:attrNameLst>
                                      </p:cBhvr>
                                      <p:tavLst>
                                        <p:tav tm="0">
                                          <p:val>
                                            <p:fltVal val="0"/>
                                          </p:val>
                                        </p:tav>
                                        <p:tav tm="100000">
                                          <p:val>
                                            <p:strVal val="#ppt_h"/>
                                          </p:val>
                                        </p:tav>
                                      </p:tavLst>
                                    </p:anim>
                                    <p:animEffect transition="in" filter="fade">
                                      <p:cBhvr>
                                        <p:cTn id="52" dur="500"/>
                                        <p:tgtEl>
                                          <p:spTgt spid="35"/>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500" fill="hold"/>
                                        <p:tgtEl>
                                          <p:spTgt spid="14"/>
                                        </p:tgtEl>
                                        <p:attrNameLst>
                                          <p:attrName>ppt_w</p:attrName>
                                        </p:attrNameLst>
                                      </p:cBhvr>
                                      <p:tavLst>
                                        <p:tav tm="0">
                                          <p:val>
                                            <p:fltVal val="0"/>
                                          </p:val>
                                        </p:tav>
                                        <p:tav tm="100000">
                                          <p:val>
                                            <p:strVal val="#ppt_w"/>
                                          </p:val>
                                        </p:tav>
                                      </p:tavLst>
                                    </p:anim>
                                    <p:anim calcmode="lin" valueType="num">
                                      <p:cBhvr>
                                        <p:cTn id="56" dur="500" fill="hold"/>
                                        <p:tgtEl>
                                          <p:spTgt spid="14"/>
                                        </p:tgtEl>
                                        <p:attrNameLst>
                                          <p:attrName>ppt_h</p:attrName>
                                        </p:attrNameLst>
                                      </p:cBhvr>
                                      <p:tavLst>
                                        <p:tav tm="0">
                                          <p:val>
                                            <p:fltVal val="0"/>
                                          </p:val>
                                        </p:tav>
                                        <p:tav tm="100000">
                                          <p:val>
                                            <p:strVal val="#ppt_h"/>
                                          </p:val>
                                        </p:tav>
                                      </p:tavLst>
                                    </p:anim>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40"/>
                                        </p:tgtEl>
                                        <p:attrNameLst>
                                          <p:attrName>style.visibility</p:attrName>
                                        </p:attrNameLst>
                                      </p:cBhvr>
                                      <p:to>
                                        <p:strVal val="visible"/>
                                      </p:to>
                                    </p:set>
                                    <p:anim calcmode="lin" valueType="num">
                                      <p:cBhvr>
                                        <p:cTn id="62" dur="500" fill="hold"/>
                                        <p:tgtEl>
                                          <p:spTgt spid="40"/>
                                        </p:tgtEl>
                                        <p:attrNameLst>
                                          <p:attrName>ppt_w</p:attrName>
                                        </p:attrNameLst>
                                      </p:cBhvr>
                                      <p:tavLst>
                                        <p:tav tm="0">
                                          <p:val>
                                            <p:fltVal val="0"/>
                                          </p:val>
                                        </p:tav>
                                        <p:tav tm="100000">
                                          <p:val>
                                            <p:strVal val="#ppt_w"/>
                                          </p:val>
                                        </p:tav>
                                      </p:tavLst>
                                    </p:anim>
                                    <p:anim calcmode="lin" valueType="num">
                                      <p:cBhvr>
                                        <p:cTn id="63" dur="500" fill="hold"/>
                                        <p:tgtEl>
                                          <p:spTgt spid="40"/>
                                        </p:tgtEl>
                                        <p:attrNameLst>
                                          <p:attrName>ppt_h</p:attrName>
                                        </p:attrNameLst>
                                      </p:cBhvr>
                                      <p:tavLst>
                                        <p:tav tm="0">
                                          <p:val>
                                            <p:fltVal val="0"/>
                                          </p:val>
                                        </p:tav>
                                        <p:tav tm="100000">
                                          <p:val>
                                            <p:strVal val="#ppt_h"/>
                                          </p:val>
                                        </p:tav>
                                      </p:tavLst>
                                    </p:anim>
                                    <p:animEffect transition="in" filter="fade">
                                      <p:cBhvr>
                                        <p:cTn id="64" dur="500"/>
                                        <p:tgtEl>
                                          <p:spTgt spid="40"/>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p:cTn id="67" dur="500" fill="hold"/>
                                        <p:tgtEl>
                                          <p:spTgt spid="15"/>
                                        </p:tgtEl>
                                        <p:attrNameLst>
                                          <p:attrName>ppt_w</p:attrName>
                                        </p:attrNameLst>
                                      </p:cBhvr>
                                      <p:tavLst>
                                        <p:tav tm="0">
                                          <p:val>
                                            <p:fltVal val="0"/>
                                          </p:val>
                                        </p:tav>
                                        <p:tav tm="100000">
                                          <p:val>
                                            <p:strVal val="#ppt_w"/>
                                          </p:val>
                                        </p:tav>
                                      </p:tavLst>
                                    </p:anim>
                                    <p:anim calcmode="lin" valueType="num">
                                      <p:cBhvr>
                                        <p:cTn id="68" dur="500" fill="hold"/>
                                        <p:tgtEl>
                                          <p:spTgt spid="15"/>
                                        </p:tgtEl>
                                        <p:attrNameLst>
                                          <p:attrName>ppt_h</p:attrName>
                                        </p:attrNameLst>
                                      </p:cBhvr>
                                      <p:tavLst>
                                        <p:tav tm="0">
                                          <p:val>
                                            <p:fltVal val="0"/>
                                          </p:val>
                                        </p:tav>
                                        <p:tav tm="100000">
                                          <p:val>
                                            <p:strVal val="#ppt_h"/>
                                          </p:val>
                                        </p:tav>
                                      </p:tavLst>
                                    </p:anim>
                                    <p:animEffect transition="in" filter="fade">
                                      <p:cBhvr>
                                        <p:cTn id="69" dur="500"/>
                                        <p:tgtEl>
                                          <p:spTgt spid="15"/>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34"/>
                                        </p:tgtEl>
                                        <p:attrNameLst>
                                          <p:attrName>style.visibility</p:attrName>
                                        </p:attrNameLst>
                                      </p:cBhvr>
                                      <p:to>
                                        <p:strVal val="visible"/>
                                      </p:to>
                                    </p:set>
                                    <p:anim calcmode="lin" valueType="num">
                                      <p:cBhvr>
                                        <p:cTn id="74" dur="500" fill="hold"/>
                                        <p:tgtEl>
                                          <p:spTgt spid="34"/>
                                        </p:tgtEl>
                                        <p:attrNameLst>
                                          <p:attrName>ppt_w</p:attrName>
                                        </p:attrNameLst>
                                      </p:cBhvr>
                                      <p:tavLst>
                                        <p:tav tm="0">
                                          <p:val>
                                            <p:fltVal val="0"/>
                                          </p:val>
                                        </p:tav>
                                        <p:tav tm="100000">
                                          <p:val>
                                            <p:strVal val="#ppt_w"/>
                                          </p:val>
                                        </p:tav>
                                      </p:tavLst>
                                    </p:anim>
                                    <p:anim calcmode="lin" valueType="num">
                                      <p:cBhvr>
                                        <p:cTn id="75" dur="500" fill="hold"/>
                                        <p:tgtEl>
                                          <p:spTgt spid="34"/>
                                        </p:tgtEl>
                                        <p:attrNameLst>
                                          <p:attrName>ppt_h</p:attrName>
                                        </p:attrNameLst>
                                      </p:cBhvr>
                                      <p:tavLst>
                                        <p:tav tm="0">
                                          <p:val>
                                            <p:fltVal val="0"/>
                                          </p:val>
                                        </p:tav>
                                        <p:tav tm="100000">
                                          <p:val>
                                            <p:strVal val="#ppt_h"/>
                                          </p:val>
                                        </p:tav>
                                      </p:tavLst>
                                    </p:anim>
                                    <p:animEffect transition="in" filter="fade">
                                      <p:cBhvr>
                                        <p:cTn id="7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31" grpId="0" animBg="1"/>
      <p:bldP spid="32" grpId="0" animBg="1"/>
      <p:bldP spid="33" grpId="0" animBg="1"/>
      <p:bldP spid="34" grpId="0" animBg="1"/>
      <p:bldP spid="35" grpId="0" animBg="1"/>
      <p:bldP spid="4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FBF20B4F-BBF5-3426-E685-A27E6788603F}"/>
              </a:ext>
            </a:extLst>
          </p:cNvPr>
          <p:cNvGrpSpPr/>
          <p:nvPr/>
        </p:nvGrpSpPr>
        <p:grpSpPr>
          <a:xfrm>
            <a:off x="1522148" y="818474"/>
            <a:ext cx="6200556" cy="589734"/>
            <a:chOff x="0" y="0"/>
            <a:chExt cx="12192000" cy="868866"/>
          </a:xfrm>
        </p:grpSpPr>
        <p:sp>
          <p:nvSpPr>
            <p:cNvPr id="3" name="Rectangle: Rounded Corners 2">
              <a:extLst>
                <a:ext uri="{FF2B5EF4-FFF2-40B4-BE49-F238E27FC236}">
                  <a16:creationId xmlns="" xmlns:a16="http://schemas.microsoft.com/office/drawing/2014/main" id="{4402B0CE-2B39-000D-AB9A-C01BC4D230A8}"/>
                </a:ext>
              </a:extLst>
            </p:cNvPr>
            <p:cNvSpPr/>
            <p:nvPr/>
          </p:nvSpPr>
          <p:spPr>
            <a:xfrm>
              <a:off x="0" y="0"/>
              <a:ext cx="12191999" cy="856527"/>
            </a:xfrm>
            <a:prstGeom prst="roundRect">
              <a:avLst>
                <a:gd name="adj" fmla="val 0"/>
              </a:avLst>
            </a:prstGeom>
            <a:solidFill>
              <a:srgbClr val="397F8F"/>
            </a:solidFill>
            <a:ln w="12700" cap="flat" cmpd="sng" algn="ctr">
              <a:noFill/>
              <a:prstDash val="solid"/>
              <a:miter lim="800000"/>
            </a:ln>
            <a:effectLst/>
          </p:spPr>
          <p:txBody>
            <a:bodyPr rtlCol="0" anchor="ctr"/>
            <a:lstStyle/>
            <a:p>
              <a:pPr marL="0" marR="0" lvl="0" indent="0" algn="ctr" defTabSz="342969"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cs typeface="Arial" panose="020B0604020202020204" pitchFamily="34" charset="0"/>
              </a:endParaRPr>
            </a:p>
          </p:txBody>
        </p:sp>
        <p:sp>
          <p:nvSpPr>
            <p:cNvPr id="7" name="Rectangle 6">
              <a:extLst>
                <a:ext uri="{FF2B5EF4-FFF2-40B4-BE49-F238E27FC236}">
                  <a16:creationId xmlns="" xmlns:a16="http://schemas.microsoft.com/office/drawing/2014/main" id="{F3086C12-9451-CD79-6B03-9BA3CC8929C8}"/>
                </a:ext>
              </a:extLst>
            </p:cNvPr>
            <p:cNvSpPr/>
            <p:nvPr/>
          </p:nvSpPr>
          <p:spPr>
            <a:xfrm>
              <a:off x="0" y="823147"/>
              <a:ext cx="12192000" cy="45719"/>
            </a:xfrm>
            <a:prstGeom prst="rect">
              <a:avLst/>
            </a:prstGeom>
            <a:solidFill>
              <a:sysClr val="windowText" lastClr="000000">
                <a:lumMod val="65000"/>
                <a:lumOff val="35000"/>
              </a:sysClr>
            </a:solidFill>
            <a:ln w="25400" cap="flat" cmpd="sng" algn="ctr">
              <a:noFill/>
              <a:prstDash val="solid"/>
            </a:ln>
            <a:effectLst/>
          </p:spPr>
          <p:txBody>
            <a:bodyPr rtlCol="0" anchor="ctr"/>
            <a:lstStyle/>
            <a:p>
              <a:pPr marL="0" marR="0" lvl="0" indent="0" algn="ctr" defTabSz="68593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Arial" panose="020B0604020202020204" pitchFamily="34" charset="0"/>
              </a:endParaRPr>
            </a:p>
          </p:txBody>
        </p:sp>
      </p:grpSp>
      <p:sp>
        <p:nvSpPr>
          <p:cNvPr id="9" name="Rectangle: Rounded Corners 8">
            <a:extLst>
              <a:ext uri="{FF2B5EF4-FFF2-40B4-BE49-F238E27FC236}">
                <a16:creationId xmlns="" xmlns:a16="http://schemas.microsoft.com/office/drawing/2014/main" id="{6F3C6EEE-68C2-042E-A112-23CD8C9248E3}"/>
              </a:ext>
            </a:extLst>
          </p:cNvPr>
          <p:cNvSpPr/>
          <p:nvPr/>
        </p:nvSpPr>
        <p:spPr>
          <a:xfrm>
            <a:off x="1551219" y="885014"/>
            <a:ext cx="6305402" cy="448277"/>
          </a:xfrm>
          <a:prstGeom prst="roundRect">
            <a:avLst/>
          </a:prstGeom>
          <a:solidFill>
            <a:srgbClr val="002060"/>
          </a:solidFill>
          <a:ln w="25400" cap="flat" cmpd="sng" algn="ctr">
            <a:solidFill>
              <a:sysClr val="window" lastClr="FFFFFF"/>
            </a:solidFill>
            <a:prstDash val="solid"/>
          </a:ln>
          <a:effectLst/>
        </p:spPr>
        <p:txBody>
          <a:bodyPr rtlCol="0" anchor="ctr"/>
          <a:lstStyle/>
          <a:p>
            <a:pPr marL="0" marR="0" lvl="0" indent="0" algn="ctr" defTabSz="914583"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4.1. </a:t>
            </a: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Sử</a:t>
            </a: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dụng</a:t>
            </a: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trò</a:t>
            </a: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chơi</a:t>
            </a: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 Bingo </a:t>
            </a: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từ</a:t>
            </a: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vựng</a:t>
            </a: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a:extLst>
              <a:ext uri="{FF2B5EF4-FFF2-40B4-BE49-F238E27FC236}">
                <a16:creationId xmlns="" xmlns:a16="http://schemas.microsoft.com/office/drawing/2014/main" id="{CC7BE6E9-E2EA-D23F-79D3-48EAD44BEAD1}"/>
              </a:ext>
            </a:extLst>
          </p:cNvPr>
          <p:cNvSpPr/>
          <p:nvPr/>
        </p:nvSpPr>
        <p:spPr>
          <a:xfrm>
            <a:off x="1709993" y="70703"/>
            <a:ext cx="5407249" cy="523220"/>
          </a:xfrm>
          <a:prstGeom prst="rect">
            <a:avLst/>
          </a:prstGeom>
          <a:solidFill>
            <a:srgbClr val="FFC000"/>
          </a:solidFill>
        </p:spPr>
        <p:txBody>
          <a:bodyPr wrap="none">
            <a:spAutoFit/>
          </a:bodyPr>
          <a:lstStyle/>
          <a:p>
            <a:pPr algn="ctr" defTabSz="914583">
              <a:defRPr/>
            </a:pPr>
            <a:r>
              <a:rPr lang="en-US" sz="2800" b="1" dirty="0">
                <a:solidFill>
                  <a:srgbClr val="0000FF"/>
                </a:solidFill>
                <a:latin typeface="Times New Roman" panose="02020603050405020304" pitchFamily="18" charset="0"/>
                <a:cs typeface="Times New Roman" panose="02020603050405020304" pitchFamily="18" charset="0"/>
              </a:rPr>
              <a:t>4.Cách </a:t>
            </a:r>
            <a:r>
              <a:rPr lang="en-US" sz="2800" b="1" dirty="0" err="1">
                <a:solidFill>
                  <a:srgbClr val="0000FF"/>
                </a:solidFill>
                <a:latin typeface="Times New Roman" panose="02020603050405020304" pitchFamily="18" charset="0"/>
                <a:cs typeface="Times New Roman" panose="02020603050405020304" pitchFamily="18" charset="0"/>
              </a:rPr>
              <a:t>thức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quy</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trình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thực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hiện</a:t>
            </a:r>
            <a:r>
              <a:rPr lang="en-US" sz="2800" b="1" dirty="0">
                <a:solidFill>
                  <a:srgbClr val="0000FF"/>
                </a:solidFill>
                <a:latin typeface="Times New Roman" panose="02020603050405020304" pitchFamily="18" charset="0"/>
                <a:cs typeface="Times New Roman" panose="02020603050405020304" pitchFamily="18" charset="0"/>
              </a:rPr>
              <a:t> :</a:t>
            </a:r>
            <a:endParaRPr lang="vi-VN" sz="2800" b="1" dirty="0">
              <a:solidFill>
                <a:srgbClr val="0000FF"/>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E48599E8-95EE-19A9-C542-096ED1FEBEE6}"/>
              </a:ext>
            </a:extLst>
          </p:cNvPr>
          <p:cNvSpPr txBox="1"/>
          <p:nvPr/>
        </p:nvSpPr>
        <p:spPr>
          <a:xfrm>
            <a:off x="533176" y="1392533"/>
            <a:ext cx="10810699" cy="523220"/>
          </a:xfrm>
          <a:prstGeom prst="rect">
            <a:avLst/>
          </a:prstGeom>
          <a:noFill/>
        </p:spPr>
        <p:txBody>
          <a:bodyPr wrap="square">
            <a:spAutoFit/>
          </a:bodyPr>
          <a:lstStyle/>
          <a:p>
            <a:pPr>
              <a:spcAft>
                <a:spcPts val="800"/>
              </a:spcAft>
            </a:pPr>
            <a:r>
              <a:rPr lang="vi-VN" sz="2800" kern="100" dirty="0">
                <a:solidFill>
                  <a:srgbClr val="FB5607"/>
                </a:solidFill>
                <a:latin typeface="Times New Roman" panose="02020603050405020304" pitchFamily="18" charset="0"/>
                <a:ea typeface="Calibri" panose="020F0502020204030204" pitchFamily="34" charset="0"/>
                <a:cs typeface="Times New Roman" panose="02020603050405020304" pitchFamily="18" charset="0"/>
              </a:rPr>
              <a:t>Các bước thực hiện :</a:t>
            </a:r>
            <a:endParaRPr lang="en-US" sz="2800" kern="100" dirty="0">
              <a:solidFill>
                <a:srgbClr val="FB5607"/>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 xmlns:a16="http://schemas.microsoft.com/office/drawing/2014/main" id="{8F238BB4-FED7-D70B-9F44-77C0DC6E5B3B}"/>
              </a:ext>
            </a:extLst>
          </p:cNvPr>
          <p:cNvPicPr>
            <a:picLocks noChangeAspect="1"/>
          </p:cNvPicPr>
          <p:nvPr/>
        </p:nvPicPr>
        <p:blipFill>
          <a:blip r:embed="rId5"/>
          <a:stretch>
            <a:fillRect/>
          </a:stretch>
        </p:blipFill>
        <p:spPr>
          <a:xfrm>
            <a:off x="171072" y="2444312"/>
            <a:ext cx="784881" cy="784881"/>
          </a:xfrm>
          <a:prstGeom prst="rect">
            <a:avLst/>
          </a:prstGeom>
        </p:spPr>
      </p:pic>
      <p:sp>
        <p:nvSpPr>
          <p:cNvPr id="16" name="Rectangle: Rounded Corners 15">
            <a:extLst>
              <a:ext uri="{FF2B5EF4-FFF2-40B4-BE49-F238E27FC236}">
                <a16:creationId xmlns="" xmlns:a16="http://schemas.microsoft.com/office/drawing/2014/main" id="{EC7DC279-51B4-F6A7-3F51-C323704294E7}"/>
              </a:ext>
            </a:extLst>
          </p:cNvPr>
          <p:cNvSpPr/>
          <p:nvPr/>
        </p:nvSpPr>
        <p:spPr>
          <a:xfrm>
            <a:off x="955953" y="1966911"/>
            <a:ext cx="10721182" cy="1798973"/>
          </a:xfrm>
          <a:prstGeom prst="roundRect">
            <a:avLst/>
          </a:prstGeom>
          <a:solidFill>
            <a:sysClr val="window" lastClr="FFFFFF"/>
          </a:solidFill>
          <a:ln w="38100" cap="flat" cmpd="sng" algn="ctr">
            <a:solidFill>
              <a:srgbClr val="FDE200"/>
            </a:solidFill>
            <a:prstDash val="solid"/>
            <a:miter lim="800000"/>
          </a:ln>
          <a:effectLst/>
        </p:spPr>
        <p:txBody>
          <a:bodyPr rtlCol="0" anchor="ctr"/>
          <a:lstStyle/>
          <a:p>
            <a:pPr algn="just">
              <a:defRPr/>
            </a:pPr>
            <a:r>
              <a:rPr lang="vi-VN" sz="2800" kern="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-Bước đầu tiên là chuẩn bị bảng Bingo.</a:t>
            </a:r>
            <a:r>
              <a:rPr lang="en-US" sz="2800" kern="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a:t>
            </a:r>
            <a:r>
              <a:rPr lang="en-US" sz="2800" kern="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vào</a:t>
            </a:r>
            <a:r>
              <a:rPr lang="en-US" sz="2800" kern="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bingobaker.com </a:t>
            </a:r>
            <a:r>
              <a:rPr lang="en-US" sz="2800" kern="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tạo</a:t>
            </a:r>
            <a:r>
              <a:rPr lang="en-US" sz="2800" kern="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bảng</a:t>
            </a:r>
            <a:r>
              <a:rPr lang="en-US" sz="2800" kern="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bingo). </a:t>
            </a:r>
            <a:r>
              <a:rPr lang="vi-VN" sz="2800" dirty="0">
                <a:latin typeface="Times New Roman" panose="02020603050405020304" pitchFamily="18" charset="0"/>
                <a:cs typeface="Times New Roman" panose="02020603050405020304" pitchFamily="18" charset="0"/>
              </a:rPr>
              <a:t>Mỗi người chơi sẽ nhận một tấm thẻ (bảng Bingo)</a:t>
            </a:r>
            <a:r>
              <a:rPr lang="vi-VN" sz="2800" kern="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có kích thước 5x5 hoặc 4x4</a:t>
            </a:r>
            <a:r>
              <a:rPr lang="vi-VN" sz="2800" dirty="0">
                <a:latin typeface="Times New Roman" panose="02020603050405020304" pitchFamily="18" charset="0"/>
                <a:cs typeface="Times New Roman" panose="02020603050405020304" pitchFamily="18" charset="0"/>
              </a:rPr>
              <a:t> với các ô vuông có chứa từ, cụm từ</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hoặc tranh 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các nội dung các ô giống nhau, chỉ khác nhau về thứ tự các ô</a:t>
            </a:r>
            <a:r>
              <a:rPr lang="vi-VN" sz="2800" kern="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4" name="Picture 3">
            <a:extLst>
              <a:ext uri="{FF2B5EF4-FFF2-40B4-BE49-F238E27FC236}">
                <a16:creationId xmlns="" xmlns:a16="http://schemas.microsoft.com/office/drawing/2014/main" id="{2BCD905F-C8C9-5CF3-0365-E011CBE41C97}"/>
              </a:ext>
            </a:extLst>
          </p:cNvPr>
          <p:cNvPicPr>
            <a:picLocks noChangeAspect="1"/>
          </p:cNvPicPr>
          <p:nvPr/>
        </p:nvPicPr>
        <p:blipFill>
          <a:blip r:embed="rId6"/>
          <a:stretch>
            <a:fillRect/>
          </a:stretch>
        </p:blipFill>
        <p:spPr>
          <a:xfrm>
            <a:off x="399164" y="3765884"/>
            <a:ext cx="4564701" cy="2901140"/>
          </a:xfrm>
          <a:prstGeom prst="rect">
            <a:avLst/>
          </a:prstGeom>
        </p:spPr>
      </p:pic>
      <p:pic>
        <p:nvPicPr>
          <p:cNvPr id="6" name="Picture 5">
            <a:extLst>
              <a:ext uri="{FF2B5EF4-FFF2-40B4-BE49-F238E27FC236}">
                <a16:creationId xmlns="" xmlns:a16="http://schemas.microsoft.com/office/drawing/2014/main" id="{13DE69D9-5755-E611-706B-90BF4D6043A1}"/>
              </a:ext>
            </a:extLst>
          </p:cNvPr>
          <p:cNvPicPr>
            <a:picLocks noChangeAspect="1"/>
          </p:cNvPicPr>
          <p:nvPr/>
        </p:nvPicPr>
        <p:blipFill>
          <a:blip r:embed="rId7"/>
          <a:stretch>
            <a:fillRect/>
          </a:stretch>
        </p:blipFill>
        <p:spPr>
          <a:xfrm>
            <a:off x="4963865" y="3790781"/>
            <a:ext cx="4167036" cy="2876243"/>
          </a:xfrm>
          <a:prstGeom prst="rect">
            <a:avLst/>
          </a:prstGeom>
        </p:spPr>
      </p:pic>
      <p:pic>
        <p:nvPicPr>
          <p:cNvPr id="11" name="Picture 10">
            <a:extLst>
              <a:ext uri="{FF2B5EF4-FFF2-40B4-BE49-F238E27FC236}">
                <a16:creationId xmlns="" xmlns:a16="http://schemas.microsoft.com/office/drawing/2014/main" id="{349E6B05-50F2-3ADF-46B1-92367B5849F2}"/>
              </a:ext>
            </a:extLst>
          </p:cNvPr>
          <p:cNvPicPr>
            <a:picLocks noChangeAspect="1"/>
          </p:cNvPicPr>
          <p:nvPr/>
        </p:nvPicPr>
        <p:blipFill>
          <a:blip r:embed="rId8"/>
          <a:stretch>
            <a:fillRect/>
          </a:stretch>
        </p:blipFill>
        <p:spPr>
          <a:xfrm>
            <a:off x="9168708" y="3790781"/>
            <a:ext cx="2508427" cy="2901140"/>
          </a:xfrm>
          <a:prstGeom prst="rect">
            <a:avLst/>
          </a:prstGeom>
        </p:spPr>
      </p:pic>
    </p:spTree>
    <p:custDataLst>
      <p:tags r:id="rId1"/>
    </p:custDataLst>
    <p:extLst>
      <p:ext uri="{BB962C8B-B14F-4D97-AF65-F5344CB8AC3E}">
        <p14:creationId xmlns:p14="http://schemas.microsoft.com/office/powerpoint/2010/main" val="63683376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2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FBF20B4F-BBF5-3426-E685-A27E6788603F}"/>
              </a:ext>
            </a:extLst>
          </p:cNvPr>
          <p:cNvGrpSpPr/>
          <p:nvPr/>
        </p:nvGrpSpPr>
        <p:grpSpPr>
          <a:xfrm>
            <a:off x="272742" y="93987"/>
            <a:ext cx="6380720" cy="589734"/>
            <a:chOff x="0" y="0"/>
            <a:chExt cx="12192000" cy="868866"/>
          </a:xfrm>
        </p:grpSpPr>
        <p:sp>
          <p:nvSpPr>
            <p:cNvPr id="3" name="Rectangle: Rounded Corners 2">
              <a:extLst>
                <a:ext uri="{FF2B5EF4-FFF2-40B4-BE49-F238E27FC236}">
                  <a16:creationId xmlns="" xmlns:a16="http://schemas.microsoft.com/office/drawing/2014/main" id="{4402B0CE-2B39-000D-AB9A-C01BC4D230A8}"/>
                </a:ext>
              </a:extLst>
            </p:cNvPr>
            <p:cNvSpPr/>
            <p:nvPr/>
          </p:nvSpPr>
          <p:spPr>
            <a:xfrm>
              <a:off x="0" y="0"/>
              <a:ext cx="12191999" cy="856527"/>
            </a:xfrm>
            <a:prstGeom prst="roundRect">
              <a:avLst>
                <a:gd name="adj" fmla="val 0"/>
              </a:avLst>
            </a:prstGeom>
            <a:solidFill>
              <a:srgbClr val="397F8F"/>
            </a:solidFill>
            <a:ln w="12700" cap="flat" cmpd="sng" algn="ctr">
              <a:noFill/>
              <a:prstDash val="solid"/>
              <a:miter lim="800000"/>
            </a:ln>
            <a:effectLst/>
          </p:spPr>
          <p:txBody>
            <a:bodyPr rtlCol="0" anchor="ctr"/>
            <a:lstStyle/>
            <a:p>
              <a:pPr marL="0" marR="0" lvl="0" indent="0" algn="ctr" defTabSz="342969"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a:ea typeface="微软雅黑"/>
                <a:cs typeface="Arial" panose="020B0604020202020204" pitchFamily="34" charset="0"/>
              </a:endParaRPr>
            </a:p>
          </p:txBody>
        </p:sp>
        <p:sp>
          <p:nvSpPr>
            <p:cNvPr id="7" name="Rectangle 6">
              <a:extLst>
                <a:ext uri="{FF2B5EF4-FFF2-40B4-BE49-F238E27FC236}">
                  <a16:creationId xmlns="" xmlns:a16="http://schemas.microsoft.com/office/drawing/2014/main" id="{F3086C12-9451-CD79-6B03-9BA3CC8929C8}"/>
                </a:ext>
              </a:extLst>
            </p:cNvPr>
            <p:cNvSpPr/>
            <p:nvPr/>
          </p:nvSpPr>
          <p:spPr>
            <a:xfrm>
              <a:off x="0" y="823147"/>
              <a:ext cx="12192000" cy="45719"/>
            </a:xfrm>
            <a:prstGeom prst="rect">
              <a:avLst/>
            </a:prstGeom>
            <a:solidFill>
              <a:sysClr val="windowText" lastClr="000000">
                <a:lumMod val="65000"/>
                <a:lumOff val="35000"/>
              </a:sysClr>
            </a:solidFill>
            <a:ln w="25400" cap="flat" cmpd="sng" algn="ctr">
              <a:noFill/>
              <a:prstDash val="solid"/>
            </a:ln>
            <a:effectLst/>
          </p:spPr>
          <p:txBody>
            <a:bodyPr rtlCol="0" anchor="ctr"/>
            <a:lstStyle/>
            <a:p>
              <a:pPr marL="0" marR="0" lvl="0" indent="0" algn="ctr" defTabSz="685937"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微软雅黑"/>
                <a:cs typeface="Arial" panose="020B0604020202020204" pitchFamily="34" charset="0"/>
              </a:endParaRPr>
            </a:p>
          </p:txBody>
        </p:sp>
      </p:grpSp>
      <p:sp>
        <p:nvSpPr>
          <p:cNvPr id="9" name="Rectangle: Rounded Corners 8">
            <a:extLst>
              <a:ext uri="{FF2B5EF4-FFF2-40B4-BE49-F238E27FC236}">
                <a16:creationId xmlns="" xmlns:a16="http://schemas.microsoft.com/office/drawing/2014/main" id="{6F3C6EEE-68C2-042E-A112-23CD8C9248E3}"/>
              </a:ext>
            </a:extLst>
          </p:cNvPr>
          <p:cNvSpPr/>
          <p:nvPr/>
        </p:nvSpPr>
        <p:spPr>
          <a:xfrm>
            <a:off x="332001" y="160527"/>
            <a:ext cx="6321461" cy="448277"/>
          </a:xfrm>
          <a:prstGeom prst="roundRect">
            <a:avLst/>
          </a:prstGeom>
          <a:solidFill>
            <a:srgbClr val="002060"/>
          </a:solidFill>
          <a:ln w="25400" cap="flat" cmpd="sng" algn="ctr">
            <a:solidFill>
              <a:sysClr val="window" lastClr="FFFFFF"/>
            </a:solidFill>
            <a:prstDash val="solid"/>
          </a:ln>
          <a:effectLst/>
        </p:spPr>
        <p:txBody>
          <a:bodyPr rtlCol="0" anchor="ctr"/>
          <a:lstStyle/>
          <a:p>
            <a:pPr marL="0" marR="0" lvl="0" indent="0" algn="ctr" defTabSz="914583"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微软雅黑"/>
                <a:cs typeface="Times New Roman" panose="02020603050405020304" pitchFamily="18" charset="0"/>
              </a:rPr>
              <a:t>4.1. </a:t>
            </a: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ea typeface="微软雅黑"/>
                <a:cs typeface="Times New Roman" panose="02020603050405020304" pitchFamily="18" charset="0"/>
              </a:rPr>
              <a:t>Sử</a:t>
            </a: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ea typeface="微软雅黑"/>
                <a:cs typeface="Times New Roman" panose="02020603050405020304" pitchFamily="18" charset="0"/>
              </a:rPr>
              <a:t>dụng</a:t>
            </a: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ea typeface="微软雅黑"/>
                <a:cs typeface="Times New Roman" panose="02020603050405020304" pitchFamily="18" charset="0"/>
              </a:rPr>
              <a:t>trò</a:t>
            </a: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ea typeface="微软雅黑"/>
                <a:cs typeface="Times New Roman" panose="02020603050405020304" pitchFamily="18" charset="0"/>
              </a:rPr>
              <a:t>chơi</a:t>
            </a: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微软雅黑"/>
                <a:cs typeface="Times New Roman" panose="02020603050405020304" pitchFamily="18" charset="0"/>
              </a:rPr>
              <a:t> “ Bingo </a:t>
            </a: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ea typeface="微软雅黑"/>
                <a:cs typeface="Times New Roman" panose="02020603050405020304" pitchFamily="18" charset="0"/>
              </a:rPr>
              <a:t>từ</a:t>
            </a: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ea typeface="微软雅黑"/>
                <a:cs typeface="Times New Roman" panose="02020603050405020304" pitchFamily="18" charset="0"/>
              </a:rPr>
              <a:t>vựng</a:t>
            </a: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微软雅黑"/>
                <a:cs typeface="Times New Roman" panose="02020603050405020304" pitchFamily="18" charset="0"/>
              </a:rPr>
              <a:t>”</a:t>
            </a:r>
            <a:endPar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13" name="TextBox 12">
            <a:extLst>
              <a:ext uri="{FF2B5EF4-FFF2-40B4-BE49-F238E27FC236}">
                <a16:creationId xmlns="" xmlns:a16="http://schemas.microsoft.com/office/drawing/2014/main" id="{E48599E8-95EE-19A9-C542-096ED1FEBEE6}"/>
              </a:ext>
            </a:extLst>
          </p:cNvPr>
          <p:cNvSpPr txBox="1"/>
          <p:nvPr/>
        </p:nvSpPr>
        <p:spPr>
          <a:xfrm>
            <a:off x="399262" y="756600"/>
            <a:ext cx="1081069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vi-VN" sz="2800" b="0" i="0" u="none" strike="noStrike" kern="100" cap="none" spc="0" normalizeH="0" baseline="0" noProof="0" dirty="0">
                <a:ln>
                  <a:noFill/>
                </a:ln>
                <a:solidFill>
                  <a:srgbClr val="FB5607"/>
                </a:solidFill>
                <a:effectLst/>
                <a:uLnTx/>
                <a:uFillTx/>
                <a:latin typeface="Times New Roman" panose="02020603050405020304" pitchFamily="18" charset="0"/>
                <a:ea typeface="Calibri" panose="020F0502020204030204" pitchFamily="34" charset="0"/>
                <a:cs typeface="Times New Roman" panose="02020603050405020304" pitchFamily="18" charset="0"/>
              </a:rPr>
              <a:t>Các bước thực hiện :</a:t>
            </a:r>
            <a:endParaRPr kumimoji="0" lang="en-US" sz="2800" b="0" i="0" u="none" strike="noStrike" kern="100" cap="none" spc="0" normalizeH="0" baseline="0" noProof="0" dirty="0">
              <a:ln>
                <a:noFill/>
              </a:ln>
              <a:solidFill>
                <a:srgbClr val="FB5607"/>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 xmlns:a16="http://schemas.microsoft.com/office/drawing/2014/main" id="{CB3B9FDF-9FC7-AF33-017C-505B0EB23F65}"/>
              </a:ext>
            </a:extLst>
          </p:cNvPr>
          <p:cNvPicPr>
            <a:picLocks noChangeAspect="1"/>
          </p:cNvPicPr>
          <p:nvPr/>
        </p:nvPicPr>
        <p:blipFill>
          <a:blip r:embed="rId5"/>
          <a:stretch>
            <a:fillRect/>
          </a:stretch>
        </p:blipFill>
        <p:spPr>
          <a:xfrm>
            <a:off x="399164" y="1414254"/>
            <a:ext cx="777032" cy="784881"/>
          </a:xfrm>
          <a:prstGeom prst="rect">
            <a:avLst/>
          </a:prstGeom>
        </p:spPr>
      </p:pic>
      <p:sp>
        <p:nvSpPr>
          <p:cNvPr id="8" name="Rectangle: Rounded Corners 7">
            <a:extLst>
              <a:ext uri="{FF2B5EF4-FFF2-40B4-BE49-F238E27FC236}">
                <a16:creationId xmlns="" xmlns:a16="http://schemas.microsoft.com/office/drawing/2014/main" id="{97AF96EA-30CA-1DFE-012E-07F4B33879EA}"/>
              </a:ext>
            </a:extLst>
          </p:cNvPr>
          <p:cNvSpPr/>
          <p:nvPr/>
        </p:nvSpPr>
        <p:spPr>
          <a:xfrm>
            <a:off x="1265175" y="1368267"/>
            <a:ext cx="10417488" cy="1251365"/>
          </a:xfrm>
          <a:prstGeom prst="roundRect">
            <a:avLst/>
          </a:prstGeom>
          <a:solidFill>
            <a:sysClr val="window" lastClr="FFFFFF"/>
          </a:solidFill>
          <a:ln w="38100" cap="flat" cmpd="sng" algn="ctr">
            <a:solidFill>
              <a:srgbClr val="F18870">
                <a:lumMod val="75000"/>
              </a:srgbClr>
            </a:solidFill>
            <a:prstDash val="solid"/>
            <a:miter lim="800000"/>
          </a:ln>
          <a:effectLst/>
        </p:spPr>
        <p:txBody>
          <a:bodyPr rtlCol="0" anchor="ctr"/>
          <a:lstStyle/>
          <a:p>
            <a:pPr lvl="0" algn="just">
              <a:defRPr/>
            </a:pPr>
            <a:r>
              <a:rPr lang="vi-VN" sz="28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-Tiếp theo, </a:t>
            </a:r>
            <a:r>
              <a:rPr lang="vi-VN" sz="2800" dirty="0">
                <a:solidFill>
                  <a:prstClr val="black"/>
                </a:solidFill>
                <a:latin typeface="Times New Roman" panose="02020603050405020304" pitchFamily="18" charset="0"/>
                <a:cs typeface="Times New Roman" panose="02020603050405020304" pitchFamily="18" charset="0"/>
              </a:rPr>
              <a:t>GV đọc câu hỏi hoặc yêu c</a:t>
            </a:r>
            <a:r>
              <a:rPr lang="en-US" sz="2800" dirty="0">
                <a:solidFill>
                  <a:prstClr val="black"/>
                </a:solidFill>
                <a:latin typeface="Times New Roman" panose="02020603050405020304" pitchFamily="18" charset="0"/>
                <a:cs typeface="Times New Roman" panose="02020603050405020304" pitchFamily="18" charset="0"/>
              </a:rPr>
              <a:t>ầ</a:t>
            </a:r>
            <a:r>
              <a:rPr lang="vi-VN" sz="2800" dirty="0">
                <a:solidFill>
                  <a:prstClr val="black"/>
                </a:solidFill>
                <a:latin typeface="Times New Roman" panose="02020603050405020304" pitchFamily="18" charset="0"/>
                <a:cs typeface="Times New Roman" panose="02020603050405020304" pitchFamily="18" charset="0"/>
              </a:rPr>
              <a:t>u </a:t>
            </a:r>
            <a:r>
              <a:rPr lang="en-US" sz="2800" dirty="0">
                <a:solidFill>
                  <a:prstClr val="black"/>
                </a:solidFill>
                <a:latin typeface="Times New Roman" panose="02020603050405020304" pitchFamily="18" charset="0"/>
                <a:cs typeface="Times New Roman" panose="02020603050405020304" pitchFamily="18" charset="0"/>
              </a:rPr>
              <a:t>,</a:t>
            </a:r>
            <a:r>
              <a:rPr lang="vi-VN" sz="2800" dirty="0">
                <a:solidFill>
                  <a:prstClr val="black"/>
                </a:solidFill>
                <a:latin typeface="Times New Roman" panose="02020603050405020304" pitchFamily="18" charset="0"/>
                <a:cs typeface="Times New Roman" panose="02020603050405020304" pitchFamily="18" charset="0"/>
              </a:rPr>
              <a:t>HS tìm ô có kết quả đúng tương ứng, đánh dấu (sử dụng dấu "tick", khoanh tròn hoặc tô màu toàn bộ ô đó)</a:t>
            </a:r>
            <a:endParaRPr lang="en-US" sz="28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1" name="Group 10">
            <a:extLst>
              <a:ext uri="{FF2B5EF4-FFF2-40B4-BE49-F238E27FC236}">
                <a16:creationId xmlns="" xmlns:a16="http://schemas.microsoft.com/office/drawing/2014/main" id="{A670594D-4FA9-1023-C9D4-A48EB0DE0DF3}"/>
              </a:ext>
            </a:extLst>
          </p:cNvPr>
          <p:cNvGrpSpPr/>
          <p:nvPr/>
        </p:nvGrpSpPr>
        <p:grpSpPr>
          <a:xfrm>
            <a:off x="1318542" y="2797389"/>
            <a:ext cx="2277283" cy="3305598"/>
            <a:chOff x="1254322" y="2679519"/>
            <a:chExt cx="2277283" cy="3305598"/>
          </a:xfrm>
        </p:grpSpPr>
        <p:pic>
          <p:nvPicPr>
            <p:cNvPr id="12" name="Picture 11">
              <a:extLst>
                <a:ext uri="{FF2B5EF4-FFF2-40B4-BE49-F238E27FC236}">
                  <a16:creationId xmlns="" xmlns:a16="http://schemas.microsoft.com/office/drawing/2014/main" id="{4C3B3013-C8A4-218C-AEEC-4D4FC9CB0E90}"/>
                </a:ext>
              </a:extLst>
            </p:cNvPr>
            <p:cNvPicPr>
              <a:picLocks noChangeAspect="1"/>
            </p:cNvPicPr>
            <p:nvPr/>
          </p:nvPicPr>
          <p:blipFill rotWithShape="1">
            <a:blip r:embed="rId6"/>
            <a:srcRect r="50111"/>
            <a:stretch/>
          </p:blipFill>
          <p:spPr>
            <a:xfrm>
              <a:off x="1254322" y="2679519"/>
              <a:ext cx="2277283" cy="3305598"/>
            </a:xfrm>
            <a:prstGeom prst="rect">
              <a:avLst/>
            </a:prstGeom>
          </p:spPr>
        </p:pic>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 xmlns:a16="http://schemas.microsoft.com/office/drawing/2014/main" id="{6893099E-1D86-8662-F8C6-A4E507110A88}"/>
                    </a:ext>
                  </a:extLst>
                </p14:cNvPr>
                <p14:cNvContentPartPr/>
                <p14:nvPr/>
              </p14:nvContentPartPr>
              <p14:xfrm>
                <a:off x="1516375" y="3601376"/>
                <a:ext cx="332640" cy="356400"/>
              </p14:xfrm>
            </p:contentPart>
          </mc:Choice>
          <mc:Fallback xmlns="">
            <p:pic>
              <p:nvPicPr>
                <p:cNvPr id="61" name="Ink 60">
                  <a:extLst>
                    <a:ext uri="{FF2B5EF4-FFF2-40B4-BE49-F238E27FC236}">
                      <a16:creationId xmlns:a16="http://schemas.microsoft.com/office/drawing/2014/main" id="{3A4D75B1-AA4B-A73D-816B-87984D19A8B0}"/>
                    </a:ext>
                  </a:extLst>
                </p:cNvPr>
                <p:cNvPicPr/>
                <p:nvPr/>
              </p:nvPicPr>
              <p:blipFill>
                <a:blip r:embed="rId8"/>
                <a:stretch>
                  <a:fillRect/>
                </a:stretch>
              </p:blipFill>
              <p:spPr>
                <a:xfrm>
                  <a:off x="1480336" y="3565376"/>
                  <a:ext cx="404358" cy="428040"/>
                </a:xfrm>
                <a:prstGeom prst="rect">
                  <a:avLst/>
                </a:prstGeom>
              </p:spPr>
            </p:pic>
          </mc:Fallback>
        </mc:AlternateContent>
      </p:grpSp>
      <p:grpSp>
        <p:nvGrpSpPr>
          <p:cNvPr id="15" name="Group 14">
            <a:extLst>
              <a:ext uri="{FF2B5EF4-FFF2-40B4-BE49-F238E27FC236}">
                <a16:creationId xmlns="" xmlns:a16="http://schemas.microsoft.com/office/drawing/2014/main" id="{DE1EB4B9-DF5D-6182-9D75-707C6155AF1B}"/>
              </a:ext>
            </a:extLst>
          </p:cNvPr>
          <p:cNvGrpSpPr/>
          <p:nvPr/>
        </p:nvGrpSpPr>
        <p:grpSpPr>
          <a:xfrm>
            <a:off x="4665969" y="2772259"/>
            <a:ext cx="2277283" cy="3305598"/>
            <a:chOff x="4481863" y="2679519"/>
            <a:chExt cx="2277283" cy="3305598"/>
          </a:xfrm>
        </p:grpSpPr>
        <p:pic>
          <p:nvPicPr>
            <p:cNvPr id="16" name="Picture 15">
              <a:extLst>
                <a:ext uri="{FF2B5EF4-FFF2-40B4-BE49-F238E27FC236}">
                  <a16:creationId xmlns="" xmlns:a16="http://schemas.microsoft.com/office/drawing/2014/main" id="{14698603-CD38-9753-6CE4-5C058C334ADD}"/>
                </a:ext>
              </a:extLst>
            </p:cNvPr>
            <p:cNvPicPr>
              <a:picLocks noChangeAspect="1"/>
            </p:cNvPicPr>
            <p:nvPr/>
          </p:nvPicPr>
          <p:blipFill rotWithShape="1">
            <a:blip r:embed="rId6"/>
            <a:srcRect l="49649" r="462"/>
            <a:stretch/>
          </p:blipFill>
          <p:spPr>
            <a:xfrm>
              <a:off x="4481863" y="2679519"/>
              <a:ext cx="2277283" cy="3305598"/>
            </a:xfrm>
            <a:prstGeom prst="rect">
              <a:avLst/>
            </a:prstGeom>
          </p:spPr>
        </p:pic>
        <mc:AlternateContent xmlns:mc="http://schemas.openxmlformats.org/markup-compatibility/2006" xmlns:p14="http://schemas.microsoft.com/office/powerpoint/2010/main">
          <mc:Choice Requires="p14">
            <p:contentPart p14:bwMode="auto" r:id="rId9">
              <p14:nvContentPartPr>
                <p14:cNvPr id="17" name="Ink 16">
                  <a:extLst>
                    <a:ext uri="{FF2B5EF4-FFF2-40B4-BE49-F238E27FC236}">
                      <a16:creationId xmlns="" xmlns:a16="http://schemas.microsoft.com/office/drawing/2014/main" id="{8AC0C234-747A-BAB3-E92C-D7A5CD925EF8}"/>
                    </a:ext>
                  </a:extLst>
                </p14:cNvPr>
                <p14:cNvContentPartPr/>
                <p14:nvPr/>
              </p14:nvContentPartPr>
              <p14:xfrm>
                <a:off x="5916415" y="4236811"/>
                <a:ext cx="683640" cy="645480"/>
              </p14:xfrm>
            </p:contentPart>
          </mc:Choice>
          <mc:Fallback xmlns="">
            <p:pic>
              <p:nvPicPr>
                <p:cNvPr id="62" name="Ink 61">
                  <a:extLst>
                    <a:ext uri="{FF2B5EF4-FFF2-40B4-BE49-F238E27FC236}">
                      <a16:creationId xmlns:a16="http://schemas.microsoft.com/office/drawing/2014/main" id="{2F980239-BEC0-A98E-29FA-0C72B71BD800}"/>
                    </a:ext>
                  </a:extLst>
                </p:cNvPr>
                <p:cNvPicPr/>
                <p:nvPr/>
              </p:nvPicPr>
              <p:blipFill>
                <a:blip r:embed="rId10"/>
                <a:stretch>
                  <a:fillRect/>
                </a:stretch>
              </p:blipFill>
              <p:spPr>
                <a:xfrm>
                  <a:off x="5880415" y="4200811"/>
                  <a:ext cx="755280" cy="717120"/>
                </a:xfrm>
                <a:prstGeom prst="rect">
                  <a:avLst/>
                </a:prstGeom>
              </p:spPr>
            </p:pic>
          </mc:Fallback>
        </mc:AlternateContent>
      </p:grpSp>
      <p:grpSp>
        <p:nvGrpSpPr>
          <p:cNvPr id="18" name="Group 17">
            <a:extLst>
              <a:ext uri="{FF2B5EF4-FFF2-40B4-BE49-F238E27FC236}">
                <a16:creationId xmlns="" xmlns:a16="http://schemas.microsoft.com/office/drawing/2014/main" id="{205BC502-132F-F3EE-CBE7-D00CEB0F1368}"/>
              </a:ext>
            </a:extLst>
          </p:cNvPr>
          <p:cNvGrpSpPr/>
          <p:nvPr/>
        </p:nvGrpSpPr>
        <p:grpSpPr>
          <a:xfrm>
            <a:off x="8013396" y="2892242"/>
            <a:ext cx="2508427" cy="3115893"/>
            <a:chOff x="7709404" y="2748275"/>
            <a:chExt cx="2508427" cy="3115893"/>
          </a:xfrm>
        </p:grpSpPr>
        <p:pic>
          <p:nvPicPr>
            <p:cNvPr id="19" name="Picture 18">
              <a:extLst>
                <a:ext uri="{FF2B5EF4-FFF2-40B4-BE49-F238E27FC236}">
                  <a16:creationId xmlns="" xmlns:a16="http://schemas.microsoft.com/office/drawing/2014/main" id="{05625B1F-E560-8BE1-ED79-E980F601B40A}"/>
                </a:ext>
              </a:extLst>
            </p:cNvPr>
            <p:cNvPicPr>
              <a:picLocks noChangeAspect="1"/>
            </p:cNvPicPr>
            <p:nvPr/>
          </p:nvPicPr>
          <p:blipFill>
            <a:blip r:embed="rId11"/>
            <a:stretch>
              <a:fillRect/>
            </a:stretch>
          </p:blipFill>
          <p:spPr>
            <a:xfrm>
              <a:off x="7709404" y="2748275"/>
              <a:ext cx="2508427" cy="3115893"/>
            </a:xfrm>
            <a:prstGeom prst="rect">
              <a:avLst/>
            </a:prstGeom>
          </p:spPr>
        </p:pic>
        <mc:AlternateContent xmlns:mc="http://schemas.openxmlformats.org/markup-compatibility/2006" xmlns:p14="http://schemas.microsoft.com/office/powerpoint/2010/main">
          <mc:Choice Requires="p14">
            <p:contentPart p14:bwMode="auto" r:id="rId12">
              <p14:nvContentPartPr>
                <p14:cNvPr id="20" name="Ink 19">
                  <a:extLst>
                    <a:ext uri="{FF2B5EF4-FFF2-40B4-BE49-F238E27FC236}">
                      <a16:creationId xmlns="" xmlns:a16="http://schemas.microsoft.com/office/drawing/2014/main" id="{D24DD74E-2902-8438-B75A-7A0F2D1B0FA5}"/>
                    </a:ext>
                  </a:extLst>
                </p14:cNvPr>
                <p14:cNvContentPartPr/>
                <p14:nvPr/>
              </p14:nvContentPartPr>
              <p14:xfrm>
                <a:off x="9338575" y="4281091"/>
                <a:ext cx="612000" cy="600480"/>
              </p14:xfrm>
            </p:contentPart>
          </mc:Choice>
          <mc:Fallback xmlns="">
            <p:pic>
              <p:nvPicPr>
                <p:cNvPr id="63" name="Ink 62">
                  <a:extLst>
                    <a:ext uri="{FF2B5EF4-FFF2-40B4-BE49-F238E27FC236}">
                      <a16:creationId xmlns:a16="http://schemas.microsoft.com/office/drawing/2014/main" id="{D2A1391E-451D-DDBD-05A9-740AE04B58D9}"/>
                    </a:ext>
                  </a:extLst>
                </p:cNvPr>
                <p:cNvPicPr/>
                <p:nvPr/>
              </p:nvPicPr>
              <p:blipFill>
                <a:blip r:embed="rId13"/>
                <a:stretch>
                  <a:fillRect/>
                </a:stretch>
              </p:blipFill>
              <p:spPr>
                <a:xfrm>
                  <a:off x="9266575" y="4137091"/>
                  <a:ext cx="755640" cy="888120"/>
                </a:xfrm>
                <a:prstGeom prst="rect">
                  <a:avLst/>
                </a:prstGeom>
              </p:spPr>
            </p:pic>
          </mc:Fallback>
        </mc:AlternateContent>
      </p:grpSp>
    </p:spTree>
    <p:custDataLst>
      <p:tags r:id="rId1"/>
    </p:custDataLst>
    <p:extLst>
      <p:ext uri="{BB962C8B-B14F-4D97-AF65-F5344CB8AC3E}">
        <p14:creationId xmlns:p14="http://schemas.microsoft.com/office/powerpoint/2010/main" val="23534032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FBF20B4F-BBF5-3426-E685-A27E6788603F}"/>
              </a:ext>
            </a:extLst>
          </p:cNvPr>
          <p:cNvGrpSpPr/>
          <p:nvPr/>
        </p:nvGrpSpPr>
        <p:grpSpPr>
          <a:xfrm>
            <a:off x="272742" y="93987"/>
            <a:ext cx="6200556" cy="589734"/>
            <a:chOff x="0" y="0"/>
            <a:chExt cx="12192000" cy="868866"/>
          </a:xfrm>
        </p:grpSpPr>
        <p:sp>
          <p:nvSpPr>
            <p:cNvPr id="3" name="Rectangle: Rounded Corners 2">
              <a:extLst>
                <a:ext uri="{FF2B5EF4-FFF2-40B4-BE49-F238E27FC236}">
                  <a16:creationId xmlns="" xmlns:a16="http://schemas.microsoft.com/office/drawing/2014/main" id="{4402B0CE-2B39-000D-AB9A-C01BC4D230A8}"/>
                </a:ext>
              </a:extLst>
            </p:cNvPr>
            <p:cNvSpPr/>
            <p:nvPr/>
          </p:nvSpPr>
          <p:spPr>
            <a:xfrm>
              <a:off x="0" y="0"/>
              <a:ext cx="12191999" cy="856527"/>
            </a:xfrm>
            <a:prstGeom prst="roundRect">
              <a:avLst>
                <a:gd name="adj" fmla="val 0"/>
              </a:avLst>
            </a:prstGeom>
            <a:solidFill>
              <a:srgbClr val="397F8F"/>
            </a:solidFill>
            <a:ln w="12700" cap="flat" cmpd="sng" algn="ctr">
              <a:noFill/>
              <a:prstDash val="solid"/>
              <a:miter lim="800000"/>
            </a:ln>
            <a:effectLst/>
          </p:spPr>
          <p:txBody>
            <a:bodyPr rtlCol="0" anchor="ctr"/>
            <a:lstStyle/>
            <a:p>
              <a:pPr marL="0" marR="0" lvl="0" indent="0" algn="ctr" defTabSz="342969"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a:ea typeface="微软雅黑"/>
                <a:cs typeface="Arial" panose="020B0604020202020204" pitchFamily="34" charset="0"/>
              </a:endParaRPr>
            </a:p>
          </p:txBody>
        </p:sp>
        <p:sp>
          <p:nvSpPr>
            <p:cNvPr id="7" name="Rectangle 6">
              <a:extLst>
                <a:ext uri="{FF2B5EF4-FFF2-40B4-BE49-F238E27FC236}">
                  <a16:creationId xmlns="" xmlns:a16="http://schemas.microsoft.com/office/drawing/2014/main" id="{F3086C12-9451-CD79-6B03-9BA3CC8929C8}"/>
                </a:ext>
              </a:extLst>
            </p:cNvPr>
            <p:cNvSpPr/>
            <p:nvPr/>
          </p:nvSpPr>
          <p:spPr>
            <a:xfrm>
              <a:off x="0" y="823147"/>
              <a:ext cx="12192000" cy="45719"/>
            </a:xfrm>
            <a:prstGeom prst="rect">
              <a:avLst/>
            </a:prstGeom>
            <a:solidFill>
              <a:sysClr val="windowText" lastClr="000000">
                <a:lumMod val="65000"/>
                <a:lumOff val="35000"/>
              </a:sysClr>
            </a:solidFill>
            <a:ln w="25400" cap="flat" cmpd="sng" algn="ctr">
              <a:noFill/>
              <a:prstDash val="solid"/>
            </a:ln>
            <a:effectLst/>
          </p:spPr>
          <p:txBody>
            <a:bodyPr rtlCol="0" anchor="ctr"/>
            <a:lstStyle/>
            <a:p>
              <a:pPr marL="0" marR="0" lvl="0" indent="0" algn="ctr" defTabSz="685937"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微软雅黑"/>
                <a:cs typeface="Arial" panose="020B0604020202020204" pitchFamily="34" charset="0"/>
              </a:endParaRPr>
            </a:p>
          </p:txBody>
        </p:sp>
      </p:grpSp>
      <p:sp>
        <p:nvSpPr>
          <p:cNvPr id="9" name="Rectangle: Rounded Corners 8">
            <a:extLst>
              <a:ext uri="{FF2B5EF4-FFF2-40B4-BE49-F238E27FC236}">
                <a16:creationId xmlns="" xmlns:a16="http://schemas.microsoft.com/office/drawing/2014/main" id="{6F3C6EEE-68C2-042E-A112-23CD8C9248E3}"/>
              </a:ext>
            </a:extLst>
          </p:cNvPr>
          <p:cNvSpPr/>
          <p:nvPr/>
        </p:nvSpPr>
        <p:spPr>
          <a:xfrm>
            <a:off x="332001" y="160527"/>
            <a:ext cx="6141295" cy="448277"/>
          </a:xfrm>
          <a:prstGeom prst="roundRect">
            <a:avLst/>
          </a:prstGeom>
          <a:solidFill>
            <a:srgbClr val="002060"/>
          </a:solidFill>
          <a:ln w="25400" cap="flat" cmpd="sng" algn="ctr">
            <a:solidFill>
              <a:sysClr val="window" lastClr="FFFFFF"/>
            </a:solidFill>
            <a:prstDash val="solid"/>
          </a:ln>
          <a:effectLst/>
        </p:spPr>
        <p:txBody>
          <a:bodyPr rtlCol="0" anchor="ctr"/>
          <a:lstStyle/>
          <a:p>
            <a:pPr marL="0" marR="0" lvl="0" indent="0" algn="ctr" defTabSz="914583"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微软雅黑"/>
                <a:cs typeface="Times New Roman" panose="02020603050405020304" pitchFamily="18" charset="0"/>
              </a:rPr>
              <a:t>4.1. </a:t>
            </a: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ea typeface="微软雅黑"/>
                <a:cs typeface="Times New Roman" panose="02020603050405020304" pitchFamily="18" charset="0"/>
              </a:rPr>
              <a:t>Sử</a:t>
            </a: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ea typeface="微软雅黑"/>
                <a:cs typeface="Times New Roman" panose="02020603050405020304" pitchFamily="18" charset="0"/>
              </a:rPr>
              <a:t>dụng</a:t>
            </a: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ea typeface="微软雅黑"/>
                <a:cs typeface="Times New Roman" panose="02020603050405020304" pitchFamily="18" charset="0"/>
              </a:rPr>
              <a:t>trò</a:t>
            </a: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ea typeface="微软雅黑"/>
                <a:cs typeface="Times New Roman" panose="02020603050405020304" pitchFamily="18" charset="0"/>
              </a:rPr>
              <a:t>chơi</a:t>
            </a: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微软雅黑"/>
                <a:cs typeface="Times New Roman" panose="02020603050405020304" pitchFamily="18" charset="0"/>
              </a:rPr>
              <a:t> “ Bingo </a:t>
            </a: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ea typeface="微软雅黑"/>
                <a:cs typeface="Times New Roman" panose="02020603050405020304" pitchFamily="18" charset="0"/>
              </a:rPr>
              <a:t>từ</a:t>
            </a: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ea typeface="微软雅黑"/>
                <a:cs typeface="Times New Roman" panose="02020603050405020304" pitchFamily="18" charset="0"/>
              </a:rPr>
              <a:t>vựng</a:t>
            </a: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微软雅黑"/>
                <a:cs typeface="Times New Roman" panose="02020603050405020304" pitchFamily="18" charset="0"/>
              </a:rPr>
              <a:t>”</a:t>
            </a:r>
            <a:endPar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4" name="Rectangle: Rounded Corners 3">
            <a:extLst>
              <a:ext uri="{FF2B5EF4-FFF2-40B4-BE49-F238E27FC236}">
                <a16:creationId xmlns="" xmlns:a16="http://schemas.microsoft.com/office/drawing/2014/main" id="{E8C0316C-197E-2D64-C925-A55A8E5A3C18}"/>
              </a:ext>
            </a:extLst>
          </p:cNvPr>
          <p:cNvSpPr/>
          <p:nvPr/>
        </p:nvSpPr>
        <p:spPr>
          <a:xfrm>
            <a:off x="976934" y="750860"/>
            <a:ext cx="10828784" cy="1425907"/>
          </a:xfrm>
          <a:prstGeom prst="roundRect">
            <a:avLst/>
          </a:prstGeom>
          <a:solidFill>
            <a:sysClr val="window" lastClr="FFFFFF"/>
          </a:solidFill>
          <a:ln w="38100" cap="flat" cmpd="sng" algn="ctr">
            <a:solidFill>
              <a:srgbClr val="FDE200"/>
            </a:solidFill>
            <a:prstDash val="solid"/>
            <a:miter lim="800000"/>
          </a:ln>
          <a:effectLst/>
        </p:spPr>
        <p:txBody>
          <a:bodyPr rtlCol="0" anchor="ctr"/>
          <a:lstStyle/>
          <a:p>
            <a:pPr algn="just">
              <a:defRPr/>
            </a:pPr>
            <a:endParaRPr lang="en-US" sz="2400" kern="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 xmlns:a16="http://schemas.microsoft.com/office/drawing/2014/main" id="{A529849D-AA44-43D0-7FCE-97D3C5A9CA3C}"/>
              </a:ext>
            </a:extLst>
          </p:cNvPr>
          <p:cNvPicPr>
            <a:picLocks noChangeAspect="1"/>
          </p:cNvPicPr>
          <p:nvPr/>
        </p:nvPicPr>
        <p:blipFill>
          <a:blip r:embed="rId5"/>
          <a:stretch>
            <a:fillRect/>
          </a:stretch>
        </p:blipFill>
        <p:spPr>
          <a:xfrm>
            <a:off x="166812" y="1101968"/>
            <a:ext cx="784881" cy="784881"/>
          </a:xfrm>
          <a:prstGeom prst="rect">
            <a:avLst/>
          </a:prstGeom>
        </p:spPr>
      </p:pic>
      <p:sp>
        <p:nvSpPr>
          <p:cNvPr id="11" name="TextBox 10">
            <a:extLst>
              <a:ext uri="{FF2B5EF4-FFF2-40B4-BE49-F238E27FC236}">
                <a16:creationId xmlns="" xmlns:a16="http://schemas.microsoft.com/office/drawing/2014/main" id="{9A256AB8-AE19-0651-07FB-A3B8C6F2FBE1}"/>
              </a:ext>
            </a:extLst>
          </p:cNvPr>
          <p:cNvSpPr txBox="1"/>
          <p:nvPr/>
        </p:nvSpPr>
        <p:spPr>
          <a:xfrm>
            <a:off x="951693" y="892281"/>
            <a:ext cx="10687924"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Nếu tìm ra được các ô đáp án tạo thành một hàng dọc/ngang/chéo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ở</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toàn bộ bảng Bingo hoặc tìm được các điểm ở các góc của bảng Bingo, HS sẽ kêu lên "Bingo" và giành chiến thắng.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grpSp>
        <p:nvGrpSpPr>
          <p:cNvPr id="12" name="Group 11">
            <a:extLst>
              <a:ext uri="{FF2B5EF4-FFF2-40B4-BE49-F238E27FC236}">
                <a16:creationId xmlns="" xmlns:a16="http://schemas.microsoft.com/office/drawing/2014/main" id="{0217F6EF-B4FB-0D6B-1BEB-145CDF5A9793}"/>
              </a:ext>
            </a:extLst>
          </p:cNvPr>
          <p:cNvGrpSpPr/>
          <p:nvPr/>
        </p:nvGrpSpPr>
        <p:grpSpPr>
          <a:xfrm>
            <a:off x="166812" y="2680098"/>
            <a:ext cx="3520079" cy="3241463"/>
            <a:chOff x="1576383" y="3466681"/>
            <a:chExt cx="3666179" cy="3392907"/>
          </a:xfrm>
        </p:grpSpPr>
        <p:sp>
          <p:nvSpPr>
            <p:cNvPr id="14" name="b1">
              <a:extLst>
                <a:ext uri="{FF2B5EF4-FFF2-40B4-BE49-F238E27FC236}">
                  <a16:creationId xmlns="" xmlns:a16="http://schemas.microsoft.com/office/drawing/2014/main" id="{0C64CC65-7FC3-D444-B04A-DA6540230E72}"/>
                </a:ext>
              </a:extLst>
            </p:cNvPr>
            <p:cNvSpPr/>
            <p:nvPr/>
          </p:nvSpPr>
          <p:spPr>
            <a:xfrm>
              <a:off x="1628910" y="3466682"/>
              <a:ext cx="1042737" cy="1026695"/>
            </a:xfrm>
            <a:prstGeom prst="roundRect">
              <a:avLst/>
            </a:prstGeom>
            <a:solidFill>
              <a:srgbClr val="4472C4"/>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panose="020F0502020204030204"/>
                  <a:ea typeface="+mn-ea"/>
                  <a:cs typeface="+mn-cs"/>
                </a:rPr>
                <a:t>1</a:t>
              </a:r>
            </a:p>
          </p:txBody>
        </p:sp>
        <p:sp>
          <p:nvSpPr>
            <p:cNvPr id="15" name="b3">
              <a:extLst>
                <a:ext uri="{FF2B5EF4-FFF2-40B4-BE49-F238E27FC236}">
                  <a16:creationId xmlns="" xmlns:a16="http://schemas.microsoft.com/office/drawing/2014/main" id="{58A89B2C-A1D3-B6F4-EBAD-B7113400F4B2}"/>
                </a:ext>
              </a:extLst>
            </p:cNvPr>
            <p:cNvSpPr/>
            <p:nvPr/>
          </p:nvSpPr>
          <p:spPr>
            <a:xfrm>
              <a:off x="4199825" y="3466681"/>
              <a:ext cx="1042737" cy="1026695"/>
            </a:xfrm>
            <a:prstGeom prst="roundRect">
              <a:avLst/>
            </a:prstGeom>
            <a:solidFill>
              <a:srgbClr val="4472C4"/>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panose="020F0502020204030204"/>
                  <a:ea typeface="+mn-ea"/>
                  <a:cs typeface="+mn-cs"/>
                </a:rPr>
                <a:t>3</a:t>
              </a:r>
            </a:p>
          </p:txBody>
        </p:sp>
        <p:sp>
          <p:nvSpPr>
            <p:cNvPr id="16" name="b2">
              <a:extLst>
                <a:ext uri="{FF2B5EF4-FFF2-40B4-BE49-F238E27FC236}">
                  <a16:creationId xmlns="" xmlns:a16="http://schemas.microsoft.com/office/drawing/2014/main" id="{034EB5F5-C18A-1EDC-DEEA-DB2DD4F5CB93}"/>
                </a:ext>
              </a:extLst>
            </p:cNvPr>
            <p:cNvSpPr/>
            <p:nvPr/>
          </p:nvSpPr>
          <p:spPr>
            <a:xfrm>
              <a:off x="2864151" y="3474703"/>
              <a:ext cx="1042737" cy="1026695"/>
            </a:xfrm>
            <a:prstGeom prst="roundRect">
              <a:avLst/>
            </a:prstGeom>
            <a:solidFill>
              <a:srgbClr val="4472C4"/>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panose="020F0502020204030204"/>
                  <a:ea typeface="+mn-ea"/>
                  <a:cs typeface="+mn-cs"/>
                </a:rPr>
                <a:t>2</a:t>
              </a:r>
            </a:p>
          </p:txBody>
        </p:sp>
        <p:sp>
          <p:nvSpPr>
            <p:cNvPr id="35" name="b4">
              <a:extLst>
                <a:ext uri="{FF2B5EF4-FFF2-40B4-BE49-F238E27FC236}">
                  <a16:creationId xmlns="" xmlns:a16="http://schemas.microsoft.com/office/drawing/2014/main" id="{8FA3564C-88E7-99D4-7C65-9B256E2B722C}"/>
                </a:ext>
              </a:extLst>
            </p:cNvPr>
            <p:cNvSpPr/>
            <p:nvPr/>
          </p:nvSpPr>
          <p:spPr>
            <a:xfrm>
              <a:off x="1628910" y="4645777"/>
              <a:ext cx="1042737" cy="1026695"/>
            </a:xfrm>
            <a:prstGeom prst="roundRect">
              <a:avLst/>
            </a:prstGeom>
            <a:solidFill>
              <a:srgbClr val="4472C4"/>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panose="020F0502020204030204"/>
                  <a:ea typeface="+mn-ea"/>
                  <a:cs typeface="+mn-cs"/>
                </a:rPr>
                <a:t>4</a:t>
              </a:r>
            </a:p>
          </p:txBody>
        </p:sp>
        <p:sp>
          <p:nvSpPr>
            <p:cNvPr id="36" name="b6">
              <a:extLst>
                <a:ext uri="{FF2B5EF4-FFF2-40B4-BE49-F238E27FC236}">
                  <a16:creationId xmlns="" xmlns:a16="http://schemas.microsoft.com/office/drawing/2014/main" id="{4BEACF7E-776F-3FF1-F6DA-1D893E388AE7}"/>
                </a:ext>
              </a:extLst>
            </p:cNvPr>
            <p:cNvSpPr/>
            <p:nvPr/>
          </p:nvSpPr>
          <p:spPr>
            <a:xfrm>
              <a:off x="4199825" y="4645776"/>
              <a:ext cx="1042737" cy="1026695"/>
            </a:xfrm>
            <a:prstGeom prst="roundRect">
              <a:avLst/>
            </a:prstGeom>
            <a:solidFill>
              <a:srgbClr val="4472C4"/>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panose="020F0502020204030204"/>
                  <a:ea typeface="+mn-ea"/>
                  <a:cs typeface="+mn-cs"/>
                </a:rPr>
                <a:t>6</a:t>
              </a:r>
            </a:p>
          </p:txBody>
        </p:sp>
        <p:sp>
          <p:nvSpPr>
            <p:cNvPr id="37" name="b5">
              <a:extLst>
                <a:ext uri="{FF2B5EF4-FFF2-40B4-BE49-F238E27FC236}">
                  <a16:creationId xmlns="" xmlns:a16="http://schemas.microsoft.com/office/drawing/2014/main" id="{4077303F-5CFA-EBF8-927B-B1F3521B2D21}"/>
                </a:ext>
              </a:extLst>
            </p:cNvPr>
            <p:cNvSpPr/>
            <p:nvPr/>
          </p:nvSpPr>
          <p:spPr>
            <a:xfrm>
              <a:off x="2864151" y="4653798"/>
              <a:ext cx="1042737" cy="1026695"/>
            </a:xfrm>
            <a:prstGeom prst="roundRect">
              <a:avLst/>
            </a:prstGeom>
            <a:solidFill>
              <a:srgbClr val="4472C4"/>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panose="020F0502020204030204"/>
                  <a:ea typeface="+mn-ea"/>
                  <a:cs typeface="+mn-cs"/>
                </a:rPr>
                <a:t>5</a:t>
              </a:r>
            </a:p>
          </p:txBody>
        </p:sp>
        <p:sp>
          <p:nvSpPr>
            <p:cNvPr id="38" name="b7">
              <a:extLst>
                <a:ext uri="{FF2B5EF4-FFF2-40B4-BE49-F238E27FC236}">
                  <a16:creationId xmlns="" xmlns:a16="http://schemas.microsoft.com/office/drawing/2014/main" id="{ECE74582-4187-8436-5102-5546DB1D0860}"/>
                </a:ext>
              </a:extLst>
            </p:cNvPr>
            <p:cNvSpPr/>
            <p:nvPr/>
          </p:nvSpPr>
          <p:spPr>
            <a:xfrm>
              <a:off x="1576383" y="5824872"/>
              <a:ext cx="1042737" cy="1026695"/>
            </a:xfrm>
            <a:prstGeom prst="roundRect">
              <a:avLst/>
            </a:prstGeom>
            <a:solidFill>
              <a:srgbClr val="4472C4"/>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panose="020F0502020204030204"/>
                  <a:ea typeface="+mn-ea"/>
                  <a:cs typeface="+mn-cs"/>
                </a:rPr>
                <a:t>7</a:t>
              </a:r>
            </a:p>
          </p:txBody>
        </p:sp>
        <p:sp>
          <p:nvSpPr>
            <p:cNvPr id="39" name="b9">
              <a:extLst>
                <a:ext uri="{FF2B5EF4-FFF2-40B4-BE49-F238E27FC236}">
                  <a16:creationId xmlns="" xmlns:a16="http://schemas.microsoft.com/office/drawing/2014/main" id="{62BEA0B0-7C1D-A406-489A-D53AB17F8E32}"/>
                </a:ext>
              </a:extLst>
            </p:cNvPr>
            <p:cNvSpPr/>
            <p:nvPr/>
          </p:nvSpPr>
          <p:spPr>
            <a:xfrm>
              <a:off x="4147298" y="5824871"/>
              <a:ext cx="1042737" cy="1026695"/>
            </a:xfrm>
            <a:prstGeom prst="roundRect">
              <a:avLst/>
            </a:prstGeom>
            <a:solidFill>
              <a:srgbClr val="4472C4"/>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panose="020F0502020204030204"/>
                  <a:ea typeface="+mn-ea"/>
                  <a:cs typeface="+mn-cs"/>
                </a:rPr>
                <a:t>9</a:t>
              </a:r>
            </a:p>
          </p:txBody>
        </p:sp>
        <p:sp>
          <p:nvSpPr>
            <p:cNvPr id="40" name="b8">
              <a:extLst>
                <a:ext uri="{FF2B5EF4-FFF2-40B4-BE49-F238E27FC236}">
                  <a16:creationId xmlns="" xmlns:a16="http://schemas.microsoft.com/office/drawing/2014/main" id="{17F145E7-38F8-FC4B-2FC8-2E54C84A14B3}"/>
                </a:ext>
              </a:extLst>
            </p:cNvPr>
            <p:cNvSpPr/>
            <p:nvPr/>
          </p:nvSpPr>
          <p:spPr>
            <a:xfrm>
              <a:off x="2811624" y="5832893"/>
              <a:ext cx="1042737" cy="1026695"/>
            </a:xfrm>
            <a:prstGeom prst="roundRect">
              <a:avLst/>
            </a:prstGeom>
            <a:solidFill>
              <a:srgbClr val="4472C4"/>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panose="020F0502020204030204"/>
                  <a:ea typeface="+mn-ea"/>
                  <a:cs typeface="+mn-cs"/>
                </a:rPr>
                <a:t>8</a:t>
              </a:r>
            </a:p>
          </p:txBody>
        </p:sp>
        <p:cxnSp>
          <p:nvCxnSpPr>
            <p:cNvPr id="41" name="Straight Connector 40">
              <a:extLst>
                <a:ext uri="{FF2B5EF4-FFF2-40B4-BE49-F238E27FC236}">
                  <a16:creationId xmlns="" xmlns:a16="http://schemas.microsoft.com/office/drawing/2014/main" id="{F838E7F2-C57B-D259-6550-9AD7D09AF7A5}"/>
                </a:ext>
              </a:extLst>
            </p:cNvPr>
            <p:cNvCxnSpPr>
              <a:cxnSpLocks/>
            </p:cNvCxnSpPr>
            <p:nvPr/>
          </p:nvCxnSpPr>
          <p:spPr>
            <a:xfrm>
              <a:off x="1966157" y="4006418"/>
              <a:ext cx="2789430" cy="0"/>
            </a:xfrm>
            <a:prstGeom prst="line">
              <a:avLst/>
            </a:prstGeom>
            <a:noFill/>
            <a:ln w="38100" cap="flat" cmpd="sng" algn="ctr">
              <a:solidFill>
                <a:srgbClr val="FF0000"/>
              </a:solidFill>
              <a:prstDash val="sysDash"/>
              <a:miter lim="800000"/>
            </a:ln>
            <a:effectLst/>
          </p:spPr>
        </p:cxnSp>
        <p:cxnSp>
          <p:nvCxnSpPr>
            <p:cNvPr id="42" name="Straight Connector 41">
              <a:extLst>
                <a:ext uri="{FF2B5EF4-FFF2-40B4-BE49-F238E27FC236}">
                  <a16:creationId xmlns="" xmlns:a16="http://schemas.microsoft.com/office/drawing/2014/main" id="{58CA343F-0AF5-54E0-ADBE-E5336863F118}"/>
                </a:ext>
              </a:extLst>
            </p:cNvPr>
            <p:cNvCxnSpPr/>
            <p:nvPr/>
          </p:nvCxnSpPr>
          <p:spPr>
            <a:xfrm>
              <a:off x="2074721" y="5167145"/>
              <a:ext cx="2687610" cy="0"/>
            </a:xfrm>
            <a:prstGeom prst="line">
              <a:avLst/>
            </a:prstGeom>
            <a:noFill/>
            <a:ln w="38100" cap="flat" cmpd="sng" algn="ctr">
              <a:solidFill>
                <a:srgbClr val="FF0000"/>
              </a:solidFill>
              <a:prstDash val="sysDash"/>
              <a:miter lim="800000"/>
            </a:ln>
            <a:effectLst/>
          </p:spPr>
        </p:cxnSp>
        <p:cxnSp>
          <p:nvCxnSpPr>
            <p:cNvPr id="43" name="Straight Connector 42">
              <a:extLst>
                <a:ext uri="{FF2B5EF4-FFF2-40B4-BE49-F238E27FC236}">
                  <a16:creationId xmlns="" xmlns:a16="http://schemas.microsoft.com/office/drawing/2014/main" id="{D400E578-1424-C641-E746-DB3E14B47B6B}"/>
                </a:ext>
              </a:extLst>
            </p:cNvPr>
            <p:cNvCxnSpPr/>
            <p:nvPr/>
          </p:nvCxnSpPr>
          <p:spPr>
            <a:xfrm>
              <a:off x="2115859" y="6305828"/>
              <a:ext cx="2687610" cy="0"/>
            </a:xfrm>
            <a:prstGeom prst="line">
              <a:avLst/>
            </a:prstGeom>
            <a:noFill/>
            <a:ln w="38100" cap="flat" cmpd="sng" algn="ctr">
              <a:solidFill>
                <a:srgbClr val="FF0000"/>
              </a:solidFill>
              <a:prstDash val="sysDash"/>
              <a:miter lim="800000"/>
            </a:ln>
            <a:effectLst/>
          </p:spPr>
        </p:cxnSp>
        <p:cxnSp>
          <p:nvCxnSpPr>
            <p:cNvPr id="44" name="Straight Connector 43">
              <a:extLst>
                <a:ext uri="{FF2B5EF4-FFF2-40B4-BE49-F238E27FC236}">
                  <a16:creationId xmlns="" xmlns:a16="http://schemas.microsoft.com/office/drawing/2014/main" id="{F32C1158-9BA5-0B47-0797-AC636E65D066}"/>
                </a:ext>
              </a:extLst>
            </p:cNvPr>
            <p:cNvCxnSpPr>
              <a:cxnSpLocks/>
            </p:cNvCxnSpPr>
            <p:nvPr/>
          </p:nvCxnSpPr>
          <p:spPr>
            <a:xfrm>
              <a:off x="1966157" y="4028462"/>
              <a:ext cx="0" cy="2317778"/>
            </a:xfrm>
            <a:prstGeom prst="line">
              <a:avLst/>
            </a:prstGeom>
            <a:noFill/>
            <a:ln w="38100" cap="flat" cmpd="sng" algn="ctr">
              <a:solidFill>
                <a:srgbClr val="FF0000"/>
              </a:solidFill>
              <a:prstDash val="sysDash"/>
              <a:miter lim="800000"/>
            </a:ln>
            <a:effectLst/>
          </p:spPr>
        </p:cxnSp>
        <p:cxnSp>
          <p:nvCxnSpPr>
            <p:cNvPr id="45" name="Straight Connector 44">
              <a:extLst>
                <a:ext uri="{FF2B5EF4-FFF2-40B4-BE49-F238E27FC236}">
                  <a16:creationId xmlns="" xmlns:a16="http://schemas.microsoft.com/office/drawing/2014/main" id="{0A879B12-29F0-D5CB-42D9-2FD5DF677797}"/>
                </a:ext>
              </a:extLst>
            </p:cNvPr>
            <p:cNvCxnSpPr>
              <a:cxnSpLocks/>
            </p:cNvCxnSpPr>
            <p:nvPr/>
          </p:nvCxnSpPr>
          <p:spPr>
            <a:xfrm>
              <a:off x="3332992" y="4038333"/>
              <a:ext cx="0" cy="2317778"/>
            </a:xfrm>
            <a:prstGeom prst="line">
              <a:avLst/>
            </a:prstGeom>
            <a:noFill/>
            <a:ln w="38100" cap="flat" cmpd="sng" algn="ctr">
              <a:solidFill>
                <a:srgbClr val="FF0000"/>
              </a:solidFill>
              <a:prstDash val="sysDash"/>
              <a:miter lim="800000"/>
            </a:ln>
            <a:effectLst/>
          </p:spPr>
        </p:cxnSp>
        <p:cxnSp>
          <p:nvCxnSpPr>
            <p:cNvPr id="46" name="Straight Connector 45">
              <a:extLst>
                <a:ext uri="{FF2B5EF4-FFF2-40B4-BE49-F238E27FC236}">
                  <a16:creationId xmlns="" xmlns:a16="http://schemas.microsoft.com/office/drawing/2014/main" id="{169B5C3F-2767-AEDE-2079-186958D4DA79}"/>
                </a:ext>
              </a:extLst>
            </p:cNvPr>
            <p:cNvCxnSpPr>
              <a:cxnSpLocks/>
            </p:cNvCxnSpPr>
            <p:nvPr/>
          </p:nvCxnSpPr>
          <p:spPr>
            <a:xfrm>
              <a:off x="4699827" y="4048204"/>
              <a:ext cx="0" cy="2317778"/>
            </a:xfrm>
            <a:prstGeom prst="line">
              <a:avLst/>
            </a:prstGeom>
            <a:noFill/>
            <a:ln w="38100" cap="flat" cmpd="sng" algn="ctr">
              <a:solidFill>
                <a:srgbClr val="FF0000"/>
              </a:solidFill>
              <a:prstDash val="sysDash"/>
              <a:miter lim="800000"/>
            </a:ln>
            <a:effectLst/>
          </p:spPr>
        </p:cxnSp>
        <p:cxnSp>
          <p:nvCxnSpPr>
            <p:cNvPr id="47" name="Straight Connector 46">
              <a:extLst>
                <a:ext uri="{FF2B5EF4-FFF2-40B4-BE49-F238E27FC236}">
                  <a16:creationId xmlns="" xmlns:a16="http://schemas.microsoft.com/office/drawing/2014/main" id="{63D59C18-DF0B-3AA2-0FCB-FDB77EE29180}"/>
                </a:ext>
              </a:extLst>
            </p:cNvPr>
            <p:cNvCxnSpPr>
              <a:cxnSpLocks/>
            </p:cNvCxnSpPr>
            <p:nvPr/>
          </p:nvCxnSpPr>
          <p:spPr>
            <a:xfrm>
              <a:off x="1922611" y="4006418"/>
              <a:ext cx="2666243" cy="2289086"/>
            </a:xfrm>
            <a:prstGeom prst="line">
              <a:avLst/>
            </a:prstGeom>
            <a:noFill/>
            <a:ln w="38100" cap="flat" cmpd="sng" algn="ctr">
              <a:solidFill>
                <a:srgbClr val="FF0000"/>
              </a:solidFill>
              <a:prstDash val="sysDash"/>
              <a:miter lim="800000"/>
            </a:ln>
            <a:effectLst/>
          </p:spPr>
        </p:cxnSp>
        <p:cxnSp>
          <p:nvCxnSpPr>
            <p:cNvPr id="48" name="Straight Connector 47">
              <a:extLst>
                <a:ext uri="{FF2B5EF4-FFF2-40B4-BE49-F238E27FC236}">
                  <a16:creationId xmlns="" xmlns:a16="http://schemas.microsoft.com/office/drawing/2014/main" id="{63E8729E-7638-CC07-EED8-E467A88DB406}"/>
                </a:ext>
              </a:extLst>
            </p:cNvPr>
            <p:cNvCxnSpPr>
              <a:cxnSpLocks/>
            </p:cNvCxnSpPr>
            <p:nvPr/>
          </p:nvCxnSpPr>
          <p:spPr>
            <a:xfrm flipH="1">
              <a:off x="2067977" y="4040492"/>
              <a:ext cx="2631850" cy="2231245"/>
            </a:xfrm>
            <a:prstGeom prst="line">
              <a:avLst/>
            </a:prstGeom>
            <a:noFill/>
            <a:ln w="38100" cap="flat" cmpd="sng" algn="ctr">
              <a:solidFill>
                <a:srgbClr val="FF0000"/>
              </a:solidFill>
              <a:prstDash val="sysDash"/>
              <a:miter lim="800000"/>
            </a:ln>
            <a:effectLst/>
          </p:spPr>
        </p:cxnSp>
      </p:grpSp>
      <p:pic>
        <p:nvPicPr>
          <p:cNvPr id="49" name="Picture 48">
            <a:extLst>
              <a:ext uri="{FF2B5EF4-FFF2-40B4-BE49-F238E27FC236}">
                <a16:creationId xmlns="" xmlns:a16="http://schemas.microsoft.com/office/drawing/2014/main" id="{010AA738-24A6-3A43-9587-1341692EC6A5}"/>
              </a:ext>
            </a:extLst>
          </p:cNvPr>
          <p:cNvPicPr>
            <a:picLocks noChangeAspect="1"/>
          </p:cNvPicPr>
          <p:nvPr/>
        </p:nvPicPr>
        <p:blipFill>
          <a:blip r:embed="rId6"/>
          <a:stretch>
            <a:fillRect/>
          </a:stretch>
        </p:blipFill>
        <p:spPr>
          <a:xfrm>
            <a:off x="3984190" y="2621965"/>
            <a:ext cx="3812799" cy="3458350"/>
          </a:xfrm>
          <a:prstGeom prst="rect">
            <a:avLst/>
          </a:prstGeom>
          <a:solidFill>
            <a:srgbClr val="FF0000"/>
          </a:solidFill>
          <a:ln w="19050">
            <a:solidFill>
              <a:srgbClr val="FF0000"/>
            </a:solidFill>
          </a:ln>
        </p:spPr>
      </p:pic>
      <p:pic>
        <p:nvPicPr>
          <p:cNvPr id="50" name="Picture 49">
            <a:extLst>
              <a:ext uri="{FF2B5EF4-FFF2-40B4-BE49-F238E27FC236}">
                <a16:creationId xmlns="" xmlns:a16="http://schemas.microsoft.com/office/drawing/2014/main" id="{14916159-4417-4144-26C5-07042F378DBD}"/>
              </a:ext>
            </a:extLst>
          </p:cNvPr>
          <p:cNvPicPr>
            <a:picLocks noChangeAspect="1"/>
          </p:cNvPicPr>
          <p:nvPr/>
        </p:nvPicPr>
        <p:blipFill rotWithShape="1">
          <a:blip r:embed="rId7"/>
          <a:srcRect t="37283" b="13437"/>
          <a:stretch/>
        </p:blipFill>
        <p:spPr>
          <a:xfrm>
            <a:off x="7887565" y="2621965"/>
            <a:ext cx="4302848" cy="3357730"/>
          </a:xfrm>
          <a:prstGeom prst="rect">
            <a:avLst/>
          </a:prstGeom>
          <a:ln w="28575">
            <a:solidFill>
              <a:srgbClr val="FF0000"/>
            </a:solidFill>
          </a:ln>
        </p:spPr>
      </p:pic>
    </p:spTree>
    <p:custDataLst>
      <p:tags r:id="rId1"/>
    </p:custDataLst>
    <p:extLst>
      <p:ext uri="{BB962C8B-B14F-4D97-AF65-F5344CB8AC3E}">
        <p14:creationId xmlns:p14="http://schemas.microsoft.com/office/powerpoint/2010/main" val="298166698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FBF20B4F-BBF5-3426-E685-A27E6788603F}"/>
              </a:ext>
            </a:extLst>
          </p:cNvPr>
          <p:cNvGrpSpPr/>
          <p:nvPr/>
        </p:nvGrpSpPr>
        <p:grpSpPr>
          <a:xfrm>
            <a:off x="272742" y="93987"/>
            <a:ext cx="6200556" cy="589734"/>
            <a:chOff x="0" y="0"/>
            <a:chExt cx="12192000" cy="868866"/>
          </a:xfrm>
        </p:grpSpPr>
        <p:sp>
          <p:nvSpPr>
            <p:cNvPr id="3" name="Rectangle: Rounded Corners 2">
              <a:extLst>
                <a:ext uri="{FF2B5EF4-FFF2-40B4-BE49-F238E27FC236}">
                  <a16:creationId xmlns="" xmlns:a16="http://schemas.microsoft.com/office/drawing/2014/main" id="{4402B0CE-2B39-000D-AB9A-C01BC4D230A8}"/>
                </a:ext>
              </a:extLst>
            </p:cNvPr>
            <p:cNvSpPr/>
            <p:nvPr/>
          </p:nvSpPr>
          <p:spPr>
            <a:xfrm>
              <a:off x="0" y="0"/>
              <a:ext cx="12191999" cy="856527"/>
            </a:xfrm>
            <a:prstGeom prst="roundRect">
              <a:avLst>
                <a:gd name="adj" fmla="val 0"/>
              </a:avLst>
            </a:prstGeom>
            <a:solidFill>
              <a:srgbClr val="397F8F"/>
            </a:solidFill>
            <a:ln w="12700" cap="flat" cmpd="sng" algn="ctr">
              <a:noFill/>
              <a:prstDash val="solid"/>
              <a:miter lim="800000"/>
            </a:ln>
            <a:effectLst/>
          </p:spPr>
          <p:txBody>
            <a:bodyPr rtlCol="0" anchor="ctr"/>
            <a:lstStyle/>
            <a:p>
              <a:pPr algn="ctr" defTabSz="342969">
                <a:defRPr/>
              </a:pPr>
              <a:endParaRPr lang="en-US" sz="1350" kern="0" dirty="0">
                <a:solidFill>
                  <a:prstClr val="white"/>
                </a:solidFill>
                <a:latin typeface="Arial"/>
                <a:ea typeface="微软雅黑"/>
                <a:cs typeface="Arial" panose="020B0604020202020204" pitchFamily="34" charset="0"/>
              </a:endParaRPr>
            </a:p>
          </p:txBody>
        </p:sp>
        <p:sp>
          <p:nvSpPr>
            <p:cNvPr id="7" name="Rectangle 6">
              <a:extLst>
                <a:ext uri="{FF2B5EF4-FFF2-40B4-BE49-F238E27FC236}">
                  <a16:creationId xmlns="" xmlns:a16="http://schemas.microsoft.com/office/drawing/2014/main" id="{F3086C12-9451-CD79-6B03-9BA3CC8929C8}"/>
                </a:ext>
              </a:extLst>
            </p:cNvPr>
            <p:cNvSpPr/>
            <p:nvPr/>
          </p:nvSpPr>
          <p:spPr>
            <a:xfrm>
              <a:off x="0" y="823147"/>
              <a:ext cx="12192000" cy="45719"/>
            </a:xfrm>
            <a:prstGeom prst="rect">
              <a:avLst/>
            </a:prstGeom>
            <a:solidFill>
              <a:sysClr val="windowText" lastClr="000000">
                <a:lumMod val="65000"/>
                <a:lumOff val="35000"/>
              </a:sysClr>
            </a:solidFill>
            <a:ln w="25400" cap="flat" cmpd="sng" algn="ctr">
              <a:noFill/>
              <a:prstDash val="solid"/>
            </a:ln>
            <a:effectLst/>
          </p:spPr>
          <p:txBody>
            <a:bodyPr rtlCol="0" anchor="ctr"/>
            <a:lstStyle/>
            <a:p>
              <a:pPr algn="ctr" defTabSz="685937">
                <a:defRPr/>
              </a:pPr>
              <a:endParaRPr lang="en-US" sz="1350" kern="0" dirty="0">
                <a:solidFill>
                  <a:prstClr val="white"/>
                </a:solidFill>
                <a:latin typeface="Calibri"/>
                <a:ea typeface="微软雅黑"/>
                <a:cs typeface="Arial" panose="020B0604020202020204" pitchFamily="34" charset="0"/>
              </a:endParaRPr>
            </a:p>
          </p:txBody>
        </p:sp>
      </p:grpSp>
      <p:sp>
        <p:nvSpPr>
          <p:cNvPr id="9" name="Rectangle: Rounded Corners 8">
            <a:extLst>
              <a:ext uri="{FF2B5EF4-FFF2-40B4-BE49-F238E27FC236}">
                <a16:creationId xmlns="" xmlns:a16="http://schemas.microsoft.com/office/drawing/2014/main" id="{6F3C6EEE-68C2-042E-A112-23CD8C9248E3}"/>
              </a:ext>
            </a:extLst>
          </p:cNvPr>
          <p:cNvSpPr/>
          <p:nvPr/>
        </p:nvSpPr>
        <p:spPr>
          <a:xfrm>
            <a:off x="332001" y="160527"/>
            <a:ext cx="6141295" cy="448277"/>
          </a:xfrm>
          <a:prstGeom prst="roundRect">
            <a:avLst/>
          </a:prstGeom>
          <a:solidFill>
            <a:srgbClr val="002060"/>
          </a:solidFill>
          <a:ln w="25400" cap="flat" cmpd="sng" algn="ctr">
            <a:solidFill>
              <a:sysClr val="window" lastClr="FFFFFF"/>
            </a:solidFill>
            <a:prstDash val="solid"/>
          </a:ln>
          <a:effectLst/>
        </p:spPr>
        <p:txBody>
          <a:bodyPr rtlCol="0" anchor="ctr"/>
          <a:lstStyle/>
          <a:p>
            <a:pPr algn="ctr" defTabSz="914583">
              <a:defRPr/>
            </a:pPr>
            <a:r>
              <a:rPr lang="en-US" sz="2800" b="1" kern="0" dirty="0">
                <a:solidFill>
                  <a:prstClr val="white"/>
                </a:solidFill>
                <a:latin typeface="Times New Roman" panose="02020603050405020304" pitchFamily="18" charset="0"/>
                <a:ea typeface="微软雅黑"/>
                <a:cs typeface="Times New Roman" panose="02020603050405020304" pitchFamily="18" charset="0"/>
              </a:rPr>
              <a:t>4.1. </a:t>
            </a:r>
            <a:r>
              <a:rPr lang="en-US" sz="2800" b="1" kern="0" dirty="0" err="1">
                <a:solidFill>
                  <a:prstClr val="white"/>
                </a:solidFill>
                <a:latin typeface="Times New Roman" panose="02020603050405020304" pitchFamily="18" charset="0"/>
                <a:ea typeface="微软雅黑"/>
                <a:cs typeface="Times New Roman" panose="02020603050405020304" pitchFamily="18" charset="0"/>
              </a:rPr>
              <a:t>Sử</a:t>
            </a:r>
            <a:r>
              <a:rPr lang="en-US" sz="2800" b="1" kern="0" dirty="0">
                <a:solidFill>
                  <a:prstClr val="white"/>
                </a:solidFill>
                <a:latin typeface="Times New Roman" panose="02020603050405020304" pitchFamily="18" charset="0"/>
                <a:ea typeface="微软雅黑"/>
                <a:cs typeface="Times New Roman" panose="02020603050405020304" pitchFamily="18" charset="0"/>
              </a:rPr>
              <a:t> </a:t>
            </a:r>
            <a:r>
              <a:rPr lang="en-US" sz="2800" b="1" kern="0" dirty="0" err="1">
                <a:solidFill>
                  <a:prstClr val="white"/>
                </a:solidFill>
                <a:latin typeface="Times New Roman" panose="02020603050405020304" pitchFamily="18" charset="0"/>
                <a:ea typeface="微软雅黑"/>
                <a:cs typeface="Times New Roman" panose="02020603050405020304" pitchFamily="18" charset="0"/>
              </a:rPr>
              <a:t>dụng</a:t>
            </a:r>
            <a:r>
              <a:rPr lang="en-US" sz="2800" b="1" kern="0" dirty="0">
                <a:solidFill>
                  <a:prstClr val="white"/>
                </a:solidFill>
                <a:latin typeface="Times New Roman" panose="02020603050405020304" pitchFamily="18" charset="0"/>
                <a:ea typeface="微软雅黑"/>
                <a:cs typeface="Times New Roman" panose="02020603050405020304" pitchFamily="18" charset="0"/>
              </a:rPr>
              <a:t> </a:t>
            </a:r>
            <a:r>
              <a:rPr lang="en-US" sz="2800" b="1" kern="0" dirty="0" err="1">
                <a:solidFill>
                  <a:prstClr val="white"/>
                </a:solidFill>
                <a:latin typeface="Times New Roman" panose="02020603050405020304" pitchFamily="18" charset="0"/>
                <a:ea typeface="微软雅黑"/>
                <a:cs typeface="Times New Roman" panose="02020603050405020304" pitchFamily="18" charset="0"/>
              </a:rPr>
              <a:t>trò</a:t>
            </a:r>
            <a:r>
              <a:rPr lang="en-US" sz="2800" b="1" kern="0" dirty="0">
                <a:solidFill>
                  <a:prstClr val="white"/>
                </a:solidFill>
                <a:latin typeface="Times New Roman" panose="02020603050405020304" pitchFamily="18" charset="0"/>
                <a:ea typeface="微软雅黑"/>
                <a:cs typeface="Times New Roman" panose="02020603050405020304" pitchFamily="18" charset="0"/>
              </a:rPr>
              <a:t> </a:t>
            </a:r>
            <a:r>
              <a:rPr lang="en-US" sz="2800" b="1" kern="0" dirty="0" err="1">
                <a:solidFill>
                  <a:prstClr val="white"/>
                </a:solidFill>
                <a:latin typeface="Times New Roman" panose="02020603050405020304" pitchFamily="18" charset="0"/>
                <a:ea typeface="微软雅黑"/>
                <a:cs typeface="Times New Roman" panose="02020603050405020304" pitchFamily="18" charset="0"/>
              </a:rPr>
              <a:t>chơi</a:t>
            </a:r>
            <a:r>
              <a:rPr lang="en-US" sz="2800" b="1" kern="0" dirty="0">
                <a:solidFill>
                  <a:prstClr val="white"/>
                </a:solidFill>
                <a:latin typeface="Times New Roman" panose="02020603050405020304" pitchFamily="18" charset="0"/>
                <a:ea typeface="微软雅黑"/>
                <a:cs typeface="Times New Roman" panose="02020603050405020304" pitchFamily="18" charset="0"/>
              </a:rPr>
              <a:t> “ Bingo </a:t>
            </a:r>
            <a:r>
              <a:rPr lang="en-US" sz="2800" b="1" kern="0" dirty="0" err="1">
                <a:solidFill>
                  <a:prstClr val="white"/>
                </a:solidFill>
                <a:latin typeface="Times New Roman" panose="02020603050405020304" pitchFamily="18" charset="0"/>
                <a:ea typeface="微软雅黑"/>
                <a:cs typeface="Times New Roman" panose="02020603050405020304" pitchFamily="18" charset="0"/>
              </a:rPr>
              <a:t>từ</a:t>
            </a:r>
            <a:r>
              <a:rPr lang="en-US" sz="2800" b="1" kern="0" dirty="0">
                <a:solidFill>
                  <a:prstClr val="white"/>
                </a:solidFill>
                <a:latin typeface="Times New Roman" panose="02020603050405020304" pitchFamily="18" charset="0"/>
                <a:ea typeface="微软雅黑"/>
                <a:cs typeface="Times New Roman" panose="02020603050405020304" pitchFamily="18" charset="0"/>
              </a:rPr>
              <a:t> </a:t>
            </a:r>
            <a:r>
              <a:rPr lang="en-US" sz="2800" b="1" kern="0" dirty="0" err="1">
                <a:solidFill>
                  <a:prstClr val="white"/>
                </a:solidFill>
                <a:latin typeface="Times New Roman" panose="02020603050405020304" pitchFamily="18" charset="0"/>
                <a:ea typeface="微软雅黑"/>
                <a:cs typeface="Times New Roman" panose="02020603050405020304" pitchFamily="18" charset="0"/>
              </a:rPr>
              <a:t>vựng</a:t>
            </a:r>
            <a:r>
              <a:rPr lang="en-US" sz="2800" b="1" kern="0" dirty="0">
                <a:solidFill>
                  <a:prstClr val="white"/>
                </a:solidFill>
                <a:latin typeface="Times New Roman" panose="02020603050405020304" pitchFamily="18" charset="0"/>
                <a:ea typeface="微软雅黑"/>
                <a:cs typeface="Times New Roman" panose="02020603050405020304" pitchFamily="18" charset="0"/>
              </a:rPr>
              <a:t>”</a:t>
            </a:r>
            <a:endParaRPr lang="en-US" sz="2800" kern="0" dirty="0">
              <a:solidFill>
                <a:prstClr val="white"/>
              </a:solidFill>
              <a:latin typeface="Times New Roman" panose="02020603050405020304" pitchFamily="18" charset="0"/>
              <a:ea typeface="微软雅黑"/>
              <a:cs typeface="Times New Roman" panose="02020603050405020304" pitchFamily="18" charset="0"/>
            </a:endParaRPr>
          </a:p>
        </p:txBody>
      </p:sp>
      <p:sp>
        <p:nvSpPr>
          <p:cNvPr id="5" name="Arrow: Right 4">
            <a:extLst>
              <a:ext uri="{FF2B5EF4-FFF2-40B4-BE49-F238E27FC236}">
                <a16:creationId xmlns="" xmlns:a16="http://schemas.microsoft.com/office/drawing/2014/main" id="{B05410BD-D7D2-07D3-E325-EB7145006E59}"/>
              </a:ext>
            </a:extLst>
          </p:cNvPr>
          <p:cNvSpPr/>
          <p:nvPr/>
        </p:nvSpPr>
        <p:spPr>
          <a:xfrm>
            <a:off x="137400" y="2517668"/>
            <a:ext cx="764091" cy="698747"/>
          </a:xfrm>
          <a:prstGeom prst="rightArrow">
            <a:avLst>
              <a:gd name="adj1" fmla="val 50000"/>
              <a:gd name="adj2" fmla="val 55165"/>
            </a:avLst>
          </a:prstGeom>
          <a:solidFill>
            <a:srgbClr val="00C3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extBox 7">
            <a:extLst>
              <a:ext uri="{FF2B5EF4-FFF2-40B4-BE49-F238E27FC236}">
                <a16:creationId xmlns="" xmlns:a16="http://schemas.microsoft.com/office/drawing/2014/main" id="{32745BDC-DF26-5BCE-7795-AEF49BFEDEDF}"/>
              </a:ext>
            </a:extLst>
          </p:cNvPr>
          <p:cNvSpPr txBox="1"/>
          <p:nvPr/>
        </p:nvSpPr>
        <p:spPr>
          <a:xfrm>
            <a:off x="901491" y="2049594"/>
            <a:ext cx="10884579" cy="1815882"/>
          </a:xfrm>
          <a:prstGeom prst="rect">
            <a:avLst/>
          </a:prstGeom>
          <a:noFill/>
        </p:spPr>
        <p:txBody>
          <a:bodyPr wrap="square" rtlCol="0">
            <a:spAutoFit/>
          </a:bodyPr>
          <a:lstStyle/>
          <a:p>
            <a:pPr algn="just"/>
            <a:r>
              <a:rPr lang="en-US" sz="2800" b="1" dirty="0" err="1">
                <a:solidFill>
                  <a:srgbClr val="000000"/>
                </a:solidFill>
                <a:latin typeface="Times New Roman" panose="02020603050405020304" pitchFamily="18" charset="0"/>
                <a:cs typeface="Times New Roman" panose="02020603050405020304" pitchFamily="18" charset="0"/>
              </a:rPr>
              <a:t>Kết</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quả</a:t>
            </a:r>
            <a:r>
              <a:rPr lang="en-US" sz="2800" b="1"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Giúp</a:t>
            </a:r>
            <a:r>
              <a:rPr lang="en-US" sz="2800" dirty="0">
                <a:solidFill>
                  <a:srgbClr val="000000"/>
                </a:solidFill>
                <a:latin typeface="Times New Roman" panose="02020603050405020304" pitchFamily="18" charset="0"/>
                <a:cs typeface="Times New Roman" panose="02020603050405020304" pitchFamily="18" charset="0"/>
              </a:rPr>
              <a:t> HS </a:t>
            </a:r>
            <a:r>
              <a:rPr lang="en-US" sz="2800" dirty="0" err="1">
                <a:solidFill>
                  <a:srgbClr val="000000"/>
                </a:solidFill>
                <a:latin typeface="Times New Roman" panose="02020603050405020304" pitchFamily="18" charset="0"/>
                <a:cs typeface="Times New Roman" panose="02020603050405020304" pitchFamily="18" charset="0"/>
              </a:rPr>
              <a:t>ghi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nhớ</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vựng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nắm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vững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vựng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rèn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luyện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khả</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năng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tư</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duy</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nhanh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linh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hoạt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tích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cực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học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tập.Qua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trò</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chơi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giúp</a:t>
            </a:r>
            <a:r>
              <a:rPr lang="en-US" sz="2800" dirty="0">
                <a:solidFill>
                  <a:srgbClr val="000000"/>
                </a:solidFill>
                <a:latin typeface="Times New Roman" panose="02020603050405020304" pitchFamily="18" charset="0"/>
                <a:cs typeface="Times New Roman" panose="02020603050405020304" pitchFamily="18" charset="0"/>
              </a:rPr>
              <a:t> GV </a:t>
            </a:r>
            <a:r>
              <a:rPr lang="en-US" sz="2800" dirty="0" err="1">
                <a:solidFill>
                  <a:srgbClr val="000000"/>
                </a:solidFill>
                <a:latin typeface="Times New Roman" panose="02020603050405020304" pitchFamily="18" charset="0"/>
                <a:cs typeface="Times New Roman" panose="02020603050405020304" pitchFamily="18" charset="0"/>
              </a:rPr>
              <a:t>nắm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bắt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những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bạn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nào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còn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yếu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để</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điều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chỉnh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phương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pháp</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giảng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dạy</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phù</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hợp</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Trò</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chơi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phù</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hợp</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với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nhiều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độ</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khác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nhau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cs typeface="Times New Roman" panose="02020603050405020304" pitchFamily="18" charset="0"/>
              </a:rPr>
              <a:t> HS.</a:t>
            </a:r>
          </a:p>
        </p:txBody>
      </p:sp>
    </p:spTree>
    <p:custDataLst>
      <p:tags r:id="rId1"/>
    </p:custDataLst>
    <p:extLst>
      <p:ext uri="{BB962C8B-B14F-4D97-AF65-F5344CB8AC3E}">
        <p14:creationId xmlns:p14="http://schemas.microsoft.com/office/powerpoint/2010/main" val="27210507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4000" b="-44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4583" y="3658447"/>
            <a:ext cx="3249448" cy="271772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2148" y="1003843"/>
            <a:ext cx="9146117" cy="6008180"/>
          </a:xfrm>
          <a:prstGeom prst="rect">
            <a:avLst/>
          </a:prstGeom>
        </p:spPr>
      </p:pic>
      <p:sp>
        <p:nvSpPr>
          <p:cNvPr id="6" name="Rectangle: Rounded Corners 155">
            <a:extLst>
              <a:ext uri="{FF2B5EF4-FFF2-40B4-BE49-F238E27FC236}">
                <a16:creationId xmlns="" xmlns:a16="http://schemas.microsoft.com/office/drawing/2014/main" id="{0A100E29-A785-43AC-AE47-CA6A4D15BBA0}"/>
              </a:ext>
            </a:extLst>
          </p:cNvPr>
          <p:cNvSpPr/>
          <p:nvPr/>
        </p:nvSpPr>
        <p:spPr>
          <a:xfrm>
            <a:off x="974035" y="483421"/>
            <a:ext cx="10366513" cy="3699111"/>
          </a:xfrm>
          <a:prstGeom prst="roundRect">
            <a:avLst>
              <a:gd name="adj" fmla="val 10270"/>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583">
              <a:defRPr/>
            </a:pPr>
            <a:endParaRPr lang="en-US" dirty="0">
              <a:ln w="76200">
                <a:solidFill>
                  <a:srgbClr val="434343"/>
                </a:solidFill>
              </a:ln>
              <a:solidFill>
                <a:srgbClr val="FFFFFF"/>
              </a:solidFill>
              <a:latin typeface="Arial"/>
            </a:endParaRPr>
          </a:p>
        </p:txBody>
      </p:sp>
      <p:sp>
        <p:nvSpPr>
          <p:cNvPr id="5" name="Content Placeholder 2">
            <a:extLst>
              <a:ext uri="{FF2B5EF4-FFF2-40B4-BE49-F238E27FC236}">
                <a16:creationId xmlns="" xmlns:a16="http://schemas.microsoft.com/office/drawing/2014/main" id="{5678F0EE-6C2F-62FB-B814-61BD9F12DEAE}"/>
              </a:ext>
            </a:extLst>
          </p:cNvPr>
          <p:cNvSpPr txBox="1">
            <a:spLocks/>
          </p:cNvSpPr>
          <p:nvPr/>
        </p:nvSpPr>
        <p:spPr>
          <a:xfrm>
            <a:off x="1146249" y="574278"/>
            <a:ext cx="9897913" cy="3275780"/>
          </a:xfrm>
          <a:prstGeom prst="rect">
            <a:avLst/>
          </a:prstGeom>
          <a:solidFill>
            <a:schemeClr val="bg1"/>
          </a:solidFill>
          <a:ln>
            <a:noFill/>
          </a:ln>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4400" b="1" i="0" u="none" strike="noStrike" kern="1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ỨNG DỤNG TRÒ CHƠI TƯƠNG TÁC </a:t>
            </a:r>
            <a:endParaRPr kumimoji="0" lang="en-US" sz="4400" b="1" i="0" u="none" strike="noStrike" kern="1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4400" b="1" i="0" u="none" strike="noStrike" kern="1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NHẰM MỞ RỘNG VỐN TỪ CHO HỌC SINH LỚP 2 </a:t>
            </a:r>
            <a:r>
              <a:rPr kumimoji="0" lang="en-US" sz="4400" b="1" i="0" u="none" strike="noStrike" kern="1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THEO CHƯƠNG TRÌNH GDPT 2018</a:t>
            </a:r>
            <a:endParaRPr kumimoji="0" lang="en-US" sz="3600" b="0" i="0" u="none" strike="noStrike" kern="1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828229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 xmlns:a16="http://schemas.microsoft.com/office/drawing/2014/main" id="{004667F8-E5FA-2145-1F56-53DB216BA0FD}"/>
              </a:ext>
            </a:extLst>
          </p:cNvPr>
          <p:cNvSpPr/>
          <p:nvPr/>
        </p:nvSpPr>
        <p:spPr>
          <a:xfrm>
            <a:off x="2819315" y="819052"/>
            <a:ext cx="6722423" cy="1443751"/>
          </a:xfrm>
          <a:custGeom>
            <a:avLst/>
            <a:gdLst>
              <a:gd name="connsiteX0" fmla="*/ 0 w 5764427"/>
              <a:gd name="connsiteY0" fmla="*/ 0 h 815926"/>
              <a:gd name="connsiteX1" fmla="*/ 5356464 w 5764427"/>
              <a:gd name="connsiteY1" fmla="*/ 0 h 815926"/>
              <a:gd name="connsiteX2" fmla="*/ 5764427 w 5764427"/>
              <a:gd name="connsiteY2" fmla="*/ 407963 h 815926"/>
              <a:gd name="connsiteX3" fmla="*/ 5356464 w 5764427"/>
              <a:gd name="connsiteY3" fmla="*/ 815926 h 815926"/>
              <a:gd name="connsiteX4" fmla="*/ 562091 w 5764427"/>
              <a:gd name="connsiteY4" fmla="*/ 815926 h 815926"/>
              <a:gd name="connsiteX5" fmla="*/ 0 w 5764427"/>
              <a:gd name="connsiteY5" fmla="*/ 0 h 81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64427" h="815926">
                <a:moveTo>
                  <a:pt x="0" y="0"/>
                </a:moveTo>
                <a:lnTo>
                  <a:pt x="5356464" y="0"/>
                </a:lnTo>
                <a:cubicBezTo>
                  <a:pt x="5581776" y="0"/>
                  <a:pt x="5764427" y="182651"/>
                  <a:pt x="5764427" y="407963"/>
                </a:cubicBezTo>
                <a:cubicBezTo>
                  <a:pt x="5764427" y="633275"/>
                  <a:pt x="5581776" y="815926"/>
                  <a:pt x="5356464" y="815926"/>
                </a:cubicBezTo>
                <a:lnTo>
                  <a:pt x="562091" y="815926"/>
                </a:lnTo>
                <a:lnTo>
                  <a:pt x="0" y="0"/>
                </a:lnTo>
                <a:close/>
              </a:path>
            </a:pathLst>
          </a:custGeom>
          <a:solidFill>
            <a:sysClr val="window" lastClr="FFFFFF">
              <a:lumMod val="85000"/>
            </a:sysClr>
          </a:solidFill>
          <a:ln w="25400" cap="flat" cmpd="sng" algn="ctr">
            <a:solidFill>
              <a:srgbClr val="00CC66"/>
            </a:solidFill>
            <a:prstDash val="solid"/>
          </a:ln>
          <a:effectLst/>
        </p:spPr>
        <p:txBody>
          <a:bodyPr rtlCol="0" anchor="ctr"/>
          <a:lstStyle/>
          <a:p>
            <a:pPr marL="0" marR="0" lvl="0" indent="0" algn="ctr" defTabSz="68593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 xmlns:a16="http://schemas.microsoft.com/office/drawing/2014/main" id="{7FD68B9C-ABAE-9C69-B790-FC6E8CB4A0D3}"/>
              </a:ext>
            </a:extLst>
          </p:cNvPr>
          <p:cNvSpPr txBox="1"/>
          <p:nvPr/>
        </p:nvSpPr>
        <p:spPr>
          <a:xfrm>
            <a:off x="3288420" y="874531"/>
            <a:ext cx="5967876" cy="1231106"/>
          </a:xfrm>
          <a:prstGeom prst="rect">
            <a:avLst/>
          </a:prstGeom>
          <a:noFill/>
        </p:spPr>
        <p:txBody>
          <a:bodyPr wrap="square" rtlCol="0">
            <a:spAutoFit/>
          </a:bodyPr>
          <a:lstStyle/>
          <a:p>
            <a:pPr marL="0" marR="0" lvl="0" indent="0" defTabSz="685937"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Chuẩn</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bị</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thẻ</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liên</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quan</a:t>
            </a:r>
            <a:endParaRPr kumimoji="0" lang="en-US" sz="2800" b="1" i="0" u="none" strike="noStrike" kern="0" cap="none" spc="0" normalizeH="0" baseline="0" noProof="0" dirty="0"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defTabSz="685937"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đến</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chủ</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đề</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chuông</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tính</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giờ</a:t>
            </a: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defTabSz="68593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5" name="Arrow: Pentagon 14">
            <a:extLst>
              <a:ext uri="{FF2B5EF4-FFF2-40B4-BE49-F238E27FC236}">
                <a16:creationId xmlns="" xmlns:a16="http://schemas.microsoft.com/office/drawing/2014/main" id="{6D6F398E-9DEB-5A15-42DD-C4CA24B41E19}"/>
              </a:ext>
            </a:extLst>
          </p:cNvPr>
          <p:cNvSpPr/>
          <p:nvPr/>
        </p:nvSpPr>
        <p:spPr>
          <a:xfrm>
            <a:off x="485784" y="803939"/>
            <a:ext cx="3549721" cy="5009277"/>
          </a:xfrm>
          <a:prstGeom prst="homePlate">
            <a:avLst>
              <a:gd name="adj" fmla="val 34445"/>
            </a:avLst>
          </a:prstGeom>
          <a:solidFill>
            <a:srgbClr val="064E94"/>
          </a:solidFill>
          <a:ln w="25400" cap="flat" cmpd="sng" algn="ctr">
            <a:noFill/>
            <a:prstDash val="solid"/>
          </a:ln>
          <a:effectLst/>
        </p:spPr>
        <p:txBody>
          <a:bodyPr rtlCol="0" anchor="ctr"/>
          <a:lstStyle/>
          <a:p>
            <a:pPr marL="0" marR="0" lvl="0" indent="0" algn="ctr" defTabSz="68593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 name="Arrow: Pentagon 15">
            <a:extLst>
              <a:ext uri="{FF2B5EF4-FFF2-40B4-BE49-F238E27FC236}">
                <a16:creationId xmlns="" xmlns:a16="http://schemas.microsoft.com/office/drawing/2014/main" id="{9B1DFD97-5AD8-B975-BD9F-75F8EE24021D}"/>
              </a:ext>
            </a:extLst>
          </p:cNvPr>
          <p:cNvSpPr/>
          <p:nvPr/>
        </p:nvSpPr>
        <p:spPr>
          <a:xfrm>
            <a:off x="466247" y="823751"/>
            <a:ext cx="2898195" cy="4987875"/>
          </a:xfrm>
          <a:prstGeom prst="homePlate">
            <a:avLst>
              <a:gd name="adj" fmla="val 45522"/>
            </a:avLst>
          </a:prstGeom>
          <a:solidFill>
            <a:srgbClr val="705D55"/>
          </a:solidFill>
          <a:ln w="25400" cap="flat" cmpd="sng" algn="ctr">
            <a:noFill/>
            <a:prstDash val="solid"/>
          </a:ln>
          <a:effectLst/>
        </p:spPr>
        <p:txBody>
          <a:bodyPr rtlCol="0" anchor="ctr"/>
          <a:lstStyle/>
          <a:p>
            <a:pPr marL="0" marR="0" lvl="0" indent="0" algn="ctr" defTabSz="68593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2087065" y="803690"/>
            <a:ext cx="1372550" cy="1425408"/>
            <a:chOff x="2087065" y="803690"/>
            <a:chExt cx="1372550" cy="1425408"/>
          </a:xfrm>
        </p:grpSpPr>
        <p:sp>
          <p:nvSpPr>
            <p:cNvPr id="17" name="Freeform: Shape 16">
              <a:extLst>
                <a:ext uri="{FF2B5EF4-FFF2-40B4-BE49-F238E27FC236}">
                  <a16:creationId xmlns="" xmlns:a16="http://schemas.microsoft.com/office/drawing/2014/main" id="{121CAF8A-8F4F-D6D9-A9CC-4679B907E0D7}"/>
                </a:ext>
              </a:extLst>
            </p:cNvPr>
            <p:cNvSpPr/>
            <p:nvPr/>
          </p:nvSpPr>
          <p:spPr>
            <a:xfrm rot="21426544">
              <a:off x="2087065" y="803690"/>
              <a:ext cx="1372550" cy="1425408"/>
            </a:xfrm>
            <a:custGeom>
              <a:avLst/>
              <a:gdLst>
                <a:gd name="connsiteX0" fmla="*/ 407963 w 1381345"/>
                <a:gd name="connsiteY0" fmla="*/ 0 h 815926"/>
                <a:gd name="connsiteX1" fmla="*/ 819254 w 1381345"/>
                <a:gd name="connsiteY1" fmla="*/ 0 h 815926"/>
                <a:gd name="connsiteX2" fmla="*/ 1381345 w 1381345"/>
                <a:gd name="connsiteY2" fmla="*/ 815926 h 815926"/>
                <a:gd name="connsiteX3" fmla="*/ 407963 w 1381345"/>
                <a:gd name="connsiteY3" fmla="*/ 815926 h 815926"/>
                <a:gd name="connsiteX4" fmla="*/ 0 w 1381345"/>
                <a:gd name="connsiteY4" fmla="*/ 407963 h 815926"/>
                <a:gd name="connsiteX5" fmla="*/ 407963 w 1381345"/>
                <a:gd name="connsiteY5" fmla="*/ 0 h 81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1345" h="815926">
                  <a:moveTo>
                    <a:pt x="407963" y="0"/>
                  </a:moveTo>
                  <a:lnTo>
                    <a:pt x="819254" y="0"/>
                  </a:lnTo>
                  <a:lnTo>
                    <a:pt x="1381345" y="815926"/>
                  </a:lnTo>
                  <a:lnTo>
                    <a:pt x="407963" y="815926"/>
                  </a:lnTo>
                  <a:cubicBezTo>
                    <a:pt x="182651" y="815926"/>
                    <a:pt x="0" y="633275"/>
                    <a:pt x="0" y="407963"/>
                  </a:cubicBezTo>
                  <a:cubicBezTo>
                    <a:pt x="0" y="182651"/>
                    <a:pt x="182651" y="0"/>
                    <a:pt x="407963" y="0"/>
                  </a:cubicBezTo>
                  <a:close/>
                </a:path>
              </a:pathLst>
            </a:custGeom>
            <a:solidFill>
              <a:srgbClr val="FF0066"/>
            </a:solidFill>
            <a:ln w="25400" cap="flat" cmpd="sng" algn="ctr">
              <a:solidFill>
                <a:sysClr val="window" lastClr="FFFFFF"/>
              </a:solidFill>
              <a:prstDash val="solid"/>
            </a:ln>
            <a:effectLst/>
          </p:spPr>
          <p:txBody>
            <a:bodyPr rtlCol="0" anchor="ctr"/>
            <a:lstStyle/>
            <a:p>
              <a:pPr marL="0" marR="0" lvl="0" indent="0" algn="ctr" defTabSz="68593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 xmlns:a16="http://schemas.microsoft.com/office/drawing/2014/main" id="{9189B598-D8E2-10A3-E375-38318673A8B6}"/>
                </a:ext>
              </a:extLst>
            </p:cNvPr>
            <p:cNvSpPr txBox="1"/>
            <p:nvPr/>
          </p:nvSpPr>
          <p:spPr>
            <a:xfrm>
              <a:off x="2340247" y="963935"/>
              <a:ext cx="736528" cy="523220"/>
            </a:xfrm>
            <a:prstGeom prst="rect">
              <a:avLst/>
            </a:prstGeom>
            <a:noFill/>
          </p:spPr>
          <p:txBody>
            <a:bodyPr wrap="square" rtlCol="0">
              <a:spAutoFit/>
            </a:bodyPr>
            <a:lstStyle/>
            <a:p>
              <a:pPr defTabSz="685937">
                <a:defRPr/>
              </a:pPr>
              <a:r>
                <a:rPr lang="en-US" sz="2800" b="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01</a:t>
              </a:r>
            </a:p>
          </p:txBody>
        </p:sp>
      </p:grpSp>
      <p:sp>
        <p:nvSpPr>
          <p:cNvPr id="27" name="Arrow: Pentagon 26">
            <a:extLst>
              <a:ext uri="{FF2B5EF4-FFF2-40B4-BE49-F238E27FC236}">
                <a16:creationId xmlns="" xmlns:a16="http://schemas.microsoft.com/office/drawing/2014/main" id="{584DA8F6-A711-FDFC-6807-D1D89E1F3D96}"/>
              </a:ext>
            </a:extLst>
          </p:cNvPr>
          <p:cNvSpPr/>
          <p:nvPr/>
        </p:nvSpPr>
        <p:spPr>
          <a:xfrm>
            <a:off x="466247" y="823634"/>
            <a:ext cx="2206577" cy="4968180"/>
          </a:xfrm>
          <a:prstGeom prst="homePlate">
            <a:avLst>
              <a:gd name="adj" fmla="val 45522"/>
            </a:avLst>
          </a:prstGeom>
          <a:solidFill>
            <a:srgbClr val="FF0066"/>
          </a:solidFill>
          <a:ln w="25400" cap="flat" cmpd="sng" algn="ctr">
            <a:noFill/>
            <a:prstDash val="solid"/>
          </a:ln>
          <a:effectLst/>
        </p:spPr>
        <p:txBody>
          <a:bodyPr rtlCol="0" anchor="ctr"/>
          <a:lstStyle/>
          <a:p>
            <a:pPr lvl="0" algn="ctr" defTabSz="914583">
              <a:defRPr/>
            </a:pPr>
            <a:r>
              <a:rPr lang="en-US" sz="2800" b="1" kern="0" dirty="0">
                <a:solidFill>
                  <a:prstClr val="white"/>
                </a:solidFill>
                <a:latin typeface="Times New Roman" panose="02020603050405020304" pitchFamily="18" charset="0"/>
                <a:cs typeface="Times New Roman" panose="02020603050405020304" pitchFamily="18" charset="0"/>
              </a:rPr>
              <a:t>4.2. </a:t>
            </a:r>
            <a:r>
              <a:rPr lang="vi-VN"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Áp dụng trò chơi "Nối từ tạo câu" </a:t>
            </a:r>
            <a:endParaRPr lang="en-US" sz="2800" kern="0" dirty="0">
              <a:solidFill>
                <a:schemeClr val="bg1"/>
              </a:solidFill>
              <a:latin typeface="Times New Roman" panose="02020603050405020304" pitchFamily="18" charset="0"/>
              <a:cs typeface="Times New Roman" panose="02020603050405020304" pitchFamily="18" charset="0"/>
            </a:endParaRPr>
          </a:p>
        </p:txBody>
      </p:sp>
      <p:sp>
        <p:nvSpPr>
          <p:cNvPr id="28" name="Flowchart: Decision 27">
            <a:extLst>
              <a:ext uri="{FF2B5EF4-FFF2-40B4-BE49-F238E27FC236}">
                <a16:creationId xmlns="" xmlns:a16="http://schemas.microsoft.com/office/drawing/2014/main" id="{90B53BE7-1165-3D22-2913-1E9755ADD066}"/>
              </a:ext>
            </a:extLst>
          </p:cNvPr>
          <p:cNvSpPr/>
          <p:nvPr/>
        </p:nvSpPr>
        <p:spPr>
          <a:xfrm>
            <a:off x="-760127" y="1457279"/>
            <a:ext cx="3170245" cy="3874090"/>
          </a:xfrm>
          <a:prstGeom prst="flowChartDecision">
            <a:avLst/>
          </a:prstGeom>
          <a:noFill/>
          <a:ln w="25400" cap="flat" cmpd="sng" algn="ctr">
            <a:noFill/>
            <a:prstDash val="solid"/>
          </a:ln>
          <a:effectLst/>
        </p:spPr>
        <p:txBody>
          <a:bodyPr rtlCol="0" anchor="ctr"/>
          <a:lstStyle/>
          <a:p>
            <a:pPr marL="0" marR="0" lvl="0" indent="0" algn="ctr" defTabSz="914583"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 xmlns:a16="http://schemas.microsoft.com/office/drawing/2014/main" id="{0D0CD599-A74D-2D78-2199-5AB9AB67D343}"/>
              </a:ext>
            </a:extLst>
          </p:cNvPr>
          <p:cNvPicPr>
            <a:picLocks noChangeAspect="1"/>
          </p:cNvPicPr>
          <p:nvPr/>
        </p:nvPicPr>
        <p:blipFill>
          <a:blip r:embed="rId5"/>
          <a:stretch>
            <a:fillRect/>
          </a:stretch>
        </p:blipFill>
        <p:spPr>
          <a:xfrm>
            <a:off x="7573928" y="626400"/>
            <a:ext cx="2603140" cy="2265888"/>
          </a:xfrm>
          <a:prstGeom prst="rect">
            <a:avLst/>
          </a:prstGeom>
          <a:ln>
            <a:noFill/>
          </a:ln>
          <a:effectLst>
            <a:softEdge rad="112500"/>
          </a:effectLst>
        </p:spPr>
      </p:pic>
      <p:pic>
        <p:nvPicPr>
          <p:cNvPr id="1026" name="Picture 2" descr="Chuông lắc cầm tay đồ dùng giáo cụ dạy học trong học tập và các hoạt động  trò chơi cho giáo viên với nhiều GC08 màu">
            <a:extLst>
              <a:ext uri="{FF2B5EF4-FFF2-40B4-BE49-F238E27FC236}">
                <a16:creationId xmlns="" xmlns:a16="http://schemas.microsoft.com/office/drawing/2014/main" id="{613A326B-4709-1C1F-51E6-877D539CBE6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115" t="10288" r="31635" b="8427"/>
          <a:stretch/>
        </p:blipFill>
        <p:spPr bwMode="auto">
          <a:xfrm>
            <a:off x="10177068" y="539215"/>
            <a:ext cx="1466291" cy="2265889"/>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Shape 3">
            <a:extLst>
              <a:ext uri="{FF2B5EF4-FFF2-40B4-BE49-F238E27FC236}">
                <a16:creationId xmlns="" xmlns:a16="http://schemas.microsoft.com/office/drawing/2014/main" id="{9FA355F9-909C-7CAF-31F4-0F750C140ABB}"/>
              </a:ext>
            </a:extLst>
          </p:cNvPr>
          <p:cNvSpPr/>
          <p:nvPr/>
        </p:nvSpPr>
        <p:spPr>
          <a:xfrm>
            <a:off x="3527890" y="2839058"/>
            <a:ext cx="8662523" cy="1128691"/>
          </a:xfrm>
          <a:custGeom>
            <a:avLst/>
            <a:gdLst>
              <a:gd name="connsiteX0" fmla="*/ 0 w 5415106"/>
              <a:gd name="connsiteY0" fmla="*/ 0 h 815926"/>
              <a:gd name="connsiteX1" fmla="*/ 5007143 w 5415106"/>
              <a:gd name="connsiteY1" fmla="*/ 0 h 815926"/>
              <a:gd name="connsiteX2" fmla="*/ 5415106 w 5415106"/>
              <a:gd name="connsiteY2" fmla="*/ 407963 h 815926"/>
              <a:gd name="connsiteX3" fmla="*/ 5007143 w 5415106"/>
              <a:gd name="connsiteY3" fmla="*/ 815926 h 815926"/>
              <a:gd name="connsiteX4" fmla="*/ 562092 w 5415106"/>
              <a:gd name="connsiteY4" fmla="*/ 815926 h 815926"/>
              <a:gd name="connsiteX5" fmla="*/ 0 w 5415106"/>
              <a:gd name="connsiteY5" fmla="*/ 0 h 81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5106" h="815926">
                <a:moveTo>
                  <a:pt x="0" y="0"/>
                </a:moveTo>
                <a:lnTo>
                  <a:pt x="5007143" y="0"/>
                </a:lnTo>
                <a:cubicBezTo>
                  <a:pt x="5232455" y="0"/>
                  <a:pt x="5415106" y="182651"/>
                  <a:pt x="5415106" y="407963"/>
                </a:cubicBezTo>
                <a:cubicBezTo>
                  <a:pt x="5415106" y="633275"/>
                  <a:pt x="5232455" y="815926"/>
                  <a:pt x="5007143" y="815926"/>
                </a:cubicBezTo>
                <a:lnTo>
                  <a:pt x="562092" y="815926"/>
                </a:lnTo>
                <a:lnTo>
                  <a:pt x="0" y="0"/>
                </a:lnTo>
                <a:close/>
              </a:path>
            </a:pathLst>
          </a:custGeom>
          <a:solidFill>
            <a:sysClr val="window" lastClr="FFFFFF">
              <a:lumMod val="85000"/>
            </a:sysClr>
          </a:solidFill>
          <a:ln w="25400" cap="flat" cmpd="sng" algn="ctr">
            <a:solidFill>
              <a:srgbClr val="00CC66"/>
            </a:solidFill>
            <a:prstDash val="solid"/>
          </a:ln>
          <a:effectLst/>
        </p:spPr>
        <p:txBody>
          <a:bodyPr rtlCol="0" anchor="ctr"/>
          <a:lstStyle/>
          <a:p>
            <a:pPr marL="0" marR="0" lvl="0" indent="0" algn="ctr" defTabSz="68593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 name="Freeform: Shape 4">
            <a:extLst>
              <a:ext uri="{FF2B5EF4-FFF2-40B4-BE49-F238E27FC236}">
                <a16:creationId xmlns="" xmlns:a16="http://schemas.microsoft.com/office/drawing/2014/main" id="{77440007-D030-AFF3-27F6-A9C5C4277698}"/>
              </a:ext>
            </a:extLst>
          </p:cNvPr>
          <p:cNvSpPr/>
          <p:nvPr/>
        </p:nvSpPr>
        <p:spPr>
          <a:xfrm>
            <a:off x="2873901" y="2767889"/>
            <a:ext cx="1554819" cy="1199861"/>
          </a:xfrm>
          <a:custGeom>
            <a:avLst/>
            <a:gdLst>
              <a:gd name="connsiteX0" fmla="*/ 407963 w 1386008"/>
              <a:gd name="connsiteY0" fmla="*/ 0 h 815926"/>
              <a:gd name="connsiteX1" fmla="*/ 823916 w 1386008"/>
              <a:gd name="connsiteY1" fmla="*/ 0 h 815926"/>
              <a:gd name="connsiteX2" fmla="*/ 1386008 w 1386008"/>
              <a:gd name="connsiteY2" fmla="*/ 815926 h 815926"/>
              <a:gd name="connsiteX3" fmla="*/ 407963 w 1386008"/>
              <a:gd name="connsiteY3" fmla="*/ 815926 h 815926"/>
              <a:gd name="connsiteX4" fmla="*/ 0 w 1386008"/>
              <a:gd name="connsiteY4" fmla="*/ 407963 h 815926"/>
              <a:gd name="connsiteX5" fmla="*/ 407963 w 1386008"/>
              <a:gd name="connsiteY5" fmla="*/ 0 h 81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6008" h="815926">
                <a:moveTo>
                  <a:pt x="407963" y="0"/>
                </a:moveTo>
                <a:lnTo>
                  <a:pt x="823916" y="0"/>
                </a:lnTo>
                <a:lnTo>
                  <a:pt x="1386008" y="815926"/>
                </a:lnTo>
                <a:lnTo>
                  <a:pt x="407963" y="815926"/>
                </a:lnTo>
                <a:cubicBezTo>
                  <a:pt x="182651" y="815926"/>
                  <a:pt x="0" y="633275"/>
                  <a:pt x="0" y="407963"/>
                </a:cubicBezTo>
                <a:cubicBezTo>
                  <a:pt x="0" y="182651"/>
                  <a:pt x="182651" y="0"/>
                  <a:pt x="407963" y="0"/>
                </a:cubicBezTo>
                <a:close/>
              </a:path>
            </a:pathLst>
          </a:custGeom>
          <a:solidFill>
            <a:srgbClr val="00CC66"/>
          </a:solidFill>
          <a:ln w="25400" cap="flat" cmpd="sng" algn="ctr">
            <a:solidFill>
              <a:sysClr val="window" lastClr="FFFFFF"/>
            </a:solidFill>
            <a:prstDash val="solid"/>
          </a:ln>
          <a:effectLst/>
        </p:spPr>
        <p:txBody>
          <a:bodyPr rtlCol="0" anchor="ctr"/>
          <a:lstStyle/>
          <a:p>
            <a:pPr marL="0" marR="0" lvl="0" indent="0" algn="ctr" defTabSz="68593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 xmlns:a16="http://schemas.microsoft.com/office/drawing/2014/main" id="{D69F7885-91C8-E6E9-6375-93F453469827}"/>
              </a:ext>
            </a:extLst>
          </p:cNvPr>
          <p:cNvSpPr txBox="1"/>
          <p:nvPr/>
        </p:nvSpPr>
        <p:spPr>
          <a:xfrm>
            <a:off x="3218661" y="2805104"/>
            <a:ext cx="835662" cy="523220"/>
          </a:xfrm>
          <a:prstGeom prst="rect">
            <a:avLst/>
          </a:prstGeom>
          <a:noFill/>
        </p:spPr>
        <p:txBody>
          <a:bodyPr wrap="square" rtlCol="0">
            <a:spAutoFit/>
          </a:bodyPr>
          <a:lstStyle/>
          <a:p>
            <a:pPr defTabSz="685937">
              <a:defRPr/>
            </a:pPr>
            <a:r>
              <a:rPr lang="en-US" sz="2800" b="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02</a:t>
            </a:r>
          </a:p>
        </p:txBody>
      </p:sp>
      <p:sp>
        <p:nvSpPr>
          <p:cNvPr id="8" name="TextBox 7">
            <a:extLst>
              <a:ext uri="{FF2B5EF4-FFF2-40B4-BE49-F238E27FC236}">
                <a16:creationId xmlns="" xmlns:a16="http://schemas.microsoft.com/office/drawing/2014/main" id="{0FD714C5-4F2C-022F-BEF5-A77EBD97E517}"/>
              </a:ext>
            </a:extLst>
          </p:cNvPr>
          <p:cNvSpPr txBox="1"/>
          <p:nvPr/>
        </p:nvSpPr>
        <p:spPr>
          <a:xfrm>
            <a:off x="4279079" y="2913679"/>
            <a:ext cx="7651252" cy="954107"/>
          </a:xfrm>
          <a:prstGeom prst="rect">
            <a:avLst/>
          </a:prstGeom>
          <a:noFill/>
        </p:spPr>
        <p:txBody>
          <a:bodyPr wrap="square" rtlCol="0">
            <a:spAutoFit/>
          </a:bodyPr>
          <a:lstStyle/>
          <a:p>
            <a:pPr defTabSz="685937">
              <a:defRPr/>
            </a:pPr>
            <a:r>
              <a:rPr lang="en-US" sz="2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Tổ</a:t>
            </a:r>
            <a:r>
              <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chức</a:t>
            </a:r>
            <a:r>
              <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lớp</a:t>
            </a:r>
            <a:r>
              <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học</a:t>
            </a:r>
            <a:r>
              <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thành</a:t>
            </a:r>
            <a:r>
              <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các</a:t>
            </a:r>
            <a:r>
              <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nhóm</a:t>
            </a:r>
            <a:r>
              <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nhỏ</a:t>
            </a:r>
            <a:r>
              <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 </a:t>
            </a:r>
            <a:r>
              <a:rPr lang="en-US" sz="2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mỗi</a:t>
            </a:r>
            <a:r>
              <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nhóm</a:t>
            </a:r>
            <a:r>
              <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từ</a:t>
            </a:r>
            <a:r>
              <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4- 6 </a:t>
            </a:r>
            <a:r>
              <a:rPr lang="en-US" sz="2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học</a:t>
            </a:r>
            <a:r>
              <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sinh</a:t>
            </a:r>
            <a:r>
              <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endParaRPr lang="en-US"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 xmlns:a16="http://schemas.microsoft.com/office/drawing/2014/main" id="{25447414-7FF5-502F-84FD-6999FA43269B}"/>
              </a:ext>
            </a:extLst>
          </p:cNvPr>
          <p:cNvPicPr>
            <a:picLocks noChangeAspect="1"/>
          </p:cNvPicPr>
          <p:nvPr/>
        </p:nvPicPr>
        <p:blipFill>
          <a:blip r:embed="rId7"/>
          <a:stretch>
            <a:fillRect/>
          </a:stretch>
        </p:blipFill>
        <p:spPr>
          <a:xfrm>
            <a:off x="4590816" y="3788827"/>
            <a:ext cx="7258292" cy="3085084"/>
          </a:xfrm>
          <a:prstGeom prst="rect">
            <a:avLst/>
          </a:prstGeom>
        </p:spPr>
      </p:pic>
    </p:spTree>
    <p:custDataLst>
      <p:tags r:id="rId1"/>
    </p:custData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par>
                                <p:cTn id="13" presetID="6" presetClass="entr" presetSubtype="1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par>
                                <p:cTn id="24" presetID="2" presetClass="entr" presetSubtype="2"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800" fill="hold"/>
                                        <p:tgtEl>
                                          <p:spTgt spid="4"/>
                                        </p:tgtEl>
                                        <p:attrNameLst>
                                          <p:attrName>ppt_x</p:attrName>
                                        </p:attrNameLst>
                                      </p:cBhvr>
                                      <p:tavLst>
                                        <p:tav tm="0">
                                          <p:val>
                                            <p:strVal val="1+#ppt_w/2"/>
                                          </p:val>
                                        </p:tav>
                                        <p:tav tm="100000">
                                          <p:val>
                                            <p:strVal val="#ppt_x"/>
                                          </p:val>
                                        </p:tav>
                                      </p:tavLst>
                                    </p:anim>
                                    <p:anim calcmode="lin" valueType="num">
                                      <p:cBhvr additive="base">
                                        <p:cTn id="27" dur="800" fill="hold"/>
                                        <p:tgtEl>
                                          <p:spTgt spid="4"/>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800" fill="hold"/>
                                        <p:tgtEl>
                                          <p:spTgt spid="8"/>
                                        </p:tgtEl>
                                        <p:attrNameLst>
                                          <p:attrName>ppt_x</p:attrName>
                                        </p:attrNameLst>
                                      </p:cBhvr>
                                      <p:tavLst>
                                        <p:tav tm="0">
                                          <p:val>
                                            <p:strVal val="1+#ppt_w/2"/>
                                          </p:val>
                                        </p:tav>
                                        <p:tav tm="100000">
                                          <p:val>
                                            <p:strVal val="#ppt_x"/>
                                          </p:val>
                                        </p:tav>
                                      </p:tavLst>
                                    </p:anim>
                                    <p:anim calcmode="lin" valueType="num">
                                      <p:cBhvr additive="base">
                                        <p:cTn id="31" dur="800" fill="hold"/>
                                        <p:tgtEl>
                                          <p:spTgt spid="8"/>
                                        </p:tgtEl>
                                        <p:attrNameLst>
                                          <p:attrName>ppt_y</p:attrName>
                                        </p:attrNameLst>
                                      </p:cBhvr>
                                      <p:tavLst>
                                        <p:tav tm="0">
                                          <p:val>
                                            <p:strVal val="#ppt_y"/>
                                          </p:val>
                                        </p:tav>
                                        <p:tav tm="100000">
                                          <p:val>
                                            <p:strVal val="#ppt_y"/>
                                          </p:val>
                                        </p:tav>
                                      </p:tavLst>
                                    </p:anim>
                                  </p:childTnLst>
                                </p:cTn>
                              </p:par>
                              <p:par>
                                <p:cTn id="32" presetID="6" presetClass="entr" presetSubtype="16"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circle(in)">
                                      <p:cBhvr>
                                        <p:cTn id="3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P spid="5" grpId="0" animBg="1"/>
      <p:bldP spid="6"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 xmlns:a16="http://schemas.microsoft.com/office/drawing/2014/main" id="{E903FC95-B077-AB70-61C0-DA3823138199}"/>
              </a:ext>
            </a:extLst>
          </p:cNvPr>
          <p:cNvSpPr/>
          <p:nvPr/>
        </p:nvSpPr>
        <p:spPr>
          <a:xfrm>
            <a:off x="1812725" y="494128"/>
            <a:ext cx="10303395" cy="2597987"/>
          </a:xfrm>
          <a:custGeom>
            <a:avLst/>
            <a:gdLst>
              <a:gd name="connsiteX0" fmla="*/ 0 w 5415106"/>
              <a:gd name="connsiteY0" fmla="*/ 0 h 815926"/>
              <a:gd name="connsiteX1" fmla="*/ 5007143 w 5415106"/>
              <a:gd name="connsiteY1" fmla="*/ 0 h 815926"/>
              <a:gd name="connsiteX2" fmla="*/ 5415106 w 5415106"/>
              <a:gd name="connsiteY2" fmla="*/ 407963 h 815926"/>
              <a:gd name="connsiteX3" fmla="*/ 5007143 w 5415106"/>
              <a:gd name="connsiteY3" fmla="*/ 815926 h 815926"/>
              <a:gd name="connsiteX4" fmla="*/ 562092 w 5415106"/>
              <a:gd name="connsiteY4" fmla="*/ 815926 h 815926"/>
              <a:gd name="connsiteX5" fmla="*/ 0 w 5415106"/>
              <a:gd name="connsiteY5" fmla="*/ 0 h 81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5106" h="815926">
                <a:moveTo>
                  <a:pt x="0" y="0"/>
                </a:moveTo>
                <a:lnTo>
                  <a:pt x="5007143" y="0"/>
                </a:lnTo>
                <a:cubicBezTo>
                  <a:pt x="5232455" y="0"/>
                  <a:pt x="5415106" y="182651"/>
                  <a:pt x="5415106" y="407963"/>
                </a:cubicBezTo>
                <a:cubicBezTo>
                  <a:pt x="5415106" y="633275"/>
                  <a:pt x="5232455" y="815926"/>
                  <a:pt x="5007143" y="815926"/>
                </a:cubicBezTo>
                <a:lnTo>
                  <a:pt x="562092" y="815926"/>
                </a:lnTo>
                <a:lnTo>
                  <a:pt x="0" y="0"/>
                </a:lnTo>
                <a:close/>
              </a:path>
            </a:pathLst>
          </a:custGeom>
          <a:solidFill>
            <a:sysClr val="window" lastClr="FFFFFF">
              <a:lumMod val="85000"/>
            </a:sysClr>
          </a:solidFill>
          <a:ln w="25400" cap="flat" cmpd="sng" algn="ctr">
            <a:solidFill>
              <a:srgbClr val="00CC66"/>
            </a:solidFill>
            <a:prstDash val="solid"/>
          </a:ln>
          <a:effectLst/>
        </p:spPr>
        <p:txBody>
          <a:bodyPr rtlCol="0" anchor="ctr"/>
          <a:lstStyle/>
          <a:p>
            <a:pPr marL="0" marR="0" lvl="0" indent="0" algn="ctr" defTabSz="68593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 xmlns:a16="http://schemas.microsoft.com/office/drawing/2014/main" id="{31D00562-E09D-196D-4D83-56A73EFC23CD}"/>
              </a:ext>
            </a:extLst>
          </p:cNvPr>
          <p:cNvPicPr>
            <a:picLocks noChangeAspect="1"/>
          </p:cNvPicPr>
          <p:nvPr/>
        </p:nvPicPr>
        <p:blipFill>
          <a:blip r:embed="rId5"/>
          <a:stretch>
            <a:fillRect/>
          </a:stretch>
        </p:blipFill>
        <p:spPr>
          <a:xfrm>
            <a:off x="9009444" y="2138198"/>
            <a:ext cx="3476869" cy="5020848"/>
          </a:xfrm>
          <a:prstGeom prst="ellipse">
            <a:avLst/>
          </a:prstGeom>
          <a:ln>
            <a:noFill/>
          </a:ln>
          <a:effectLst>
            <a:softEdge rad="112500"/>
          </a:effectLst>
        </p:spPr>
      </p:pic>
      <p:sp>
        <p:nvSpPr>
          <p:cNvPr id="15" name="Arrow: Pentagon 14">
            <a:extLst>
              <a:ext uri="{FF2B5EF4-FFF2-40B4-BE49-F238E27FC236}">
                <a16:creationId xmlns="" xmlns:a16="http://schemas.microsoft.com/office/drawing/2014/main" id="{6D6F398E-9DEB-5A15-42DD-C4CA24B41E19}"/>
              </a:ext>
            </a:extLst>
          </p:cNvPr>
          <p:cNvSpPr/>
          <p:nvPr/>
        </p:nvSpPr>
        <p:spPr>
          <a:xfrm>
            <a:off x="-22644" y="470597"/>
            <a:ext cx="2287447" cy="5896830"/>
          </a:xfrm>
          <a:prstGeom prst="homePlate">
            <a:avLst>
              <a:gd name="adj" fmla="val 34445"/>
            </a:avLst>
          </a:prstGeom>
          <a:solidFill>
            <a:srgbClr val="064E94"/>
          </a:solidFill>
          <a:ln w="25400" cap="flat" cmpd="sng" algn="ctr">
            <a:noFill/>
            <a:prstDash val="solid"/>
          </a:ln>
          <a:effectLst/>
        </p:spPr>
        <p:txBody>
          <a:bodyPr rtlCol="0" anchor="ctr"/>
          <a:lstStyle/>
          <a:p>
            <a:pPr marL="0" marR="0" lvl="0" indent="0" algn="ctr" defTabSz="685937"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 name="Arrow: Pentagon 15">
            <a:extLst>
              <a:ext uri="{FF2B5EF4-FFF2-40B4-BE49-F238E27FC236}">
                <a16:creationId xmlns="" xmlns:a16="http://schemas.microsoft.com/office/drawing/2014/main" id="{9B1DFD97-5AD8-B975-BD9F-75F8EE24021D}"/>
              </a:ext>
            </a:extLst>
          </p:cNvPr>
          <p:cNvSpPr/>
          <p:nvPr/>
        </p:nvSpPr>
        <p:spPr>
          <a:xfrm>
            <a:off x="-24973" y="468630"/>
            <a:ext cx="1961656" cy="5896830"/>
          </a:xfrm>
          <a:prstGeom prst="homePlate">
            <a:avLst>
              <a:gd name="adj" fmla="val 45522"/>
            </a:avLst>
          </a:prstGeom>
          <a:solidFill>
            <a:srgbClr val="705D55"/>
          </a:solidFill>
          <a:ln w="25400" cap="flat" cmpd="sng" algn="ctr">
            <a:noFill/>
            <a:prstDash val="solid"/>
          </a:ln>
          <a:effectLst/>
        </p:spPr>
        <p:txBody>
          <a:bodyPr rtlCol="0" anchor="ctr"/>
          <a:lstStyle/>
          <a:p>
            <a:pPr marL="0" marR="0" lvl="0" indent="0" algn="ctr" defTabSz="685937"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微软雅黑"/>
              <a:cs typeface="+mn-cs"/>
            </a:endParaRPr>
          </a:p>
        </p:txBody>
      </p:sp>
      <p:sp>
        <p:nvSpPr>
          <p:cNvPr id="27" name="Arrow: Pentagon 26">
            <a:extLst>
              <a:ext uri="{FF2B5EF4-FFF2-40B4-BE49-F238E27FC236}">
                <a16:creationId xmlns="" xmlns:a16="http://schemas.microsoft.com/office/drawing/2014/main" id="{584DA8F6-A711-FDFC-6807-D1D89E1F3D96}"/>
              </a:ext>
            </a:extLst>
          </p:cNvPr>
          <p:cNvSpPr/>
          <p:nvPr/>
        </p:nvSpPr>
        <p:spPr>
          <a:xfrm>
            <a:off x="-18539" y="492161"/>
            <a:ext cx="1461071" cy="5896830"/>
          </a:xfrm>
          <a:prstGeom prst="homePlate">
            <a:avLst>
              <a:gd name="adj" fmla="val 45522"/>
            </a:avLst>
          </a:prstGeom>
          <a:solidFill>
            <a:srgbClr val="FF0066"/>
          </a:solidFill>
          <a:ln w="25400" cap="flat" cmpd="sng" algn="ctr">
            <a:noFill/>
            <a:prstDash val="solid"/>
          </a:ln>
          <a:effectLst/>
        </p:spPr>
        <p:txBody>
          <a:bodyPr rtlCol="0" anchor="ctr"/>
          <a:lstStyle/>
          <a:p>
            <a:pPr marL="0" marR="0" lvl="0" indent="0" algn="ctr" defTabSz="914583"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微软雅黑"/>
                <a:cs typeface="Times New Roman" panose="02020603050405020304" pitchFamily="18" charset="0"/>
              </a:rPr>
              <a:t>4.2. </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Áp dụng trò chơi "Nối từ tạo câu" </a:t>
            </a:r>
            <a:endPar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28" name="Flowchart: Decision 27">
            <a:extLst>
              <a:ext uri="{FF2B5EF4-FFF2-40B4-BE49-F238E27FC236}">
                <a16:creationId xmlns="" xmlns:a16="http://schemas.microsoft.com/office/drawing/2014/main" id="{90B53BE7-1165-3D22-2913-1E9755ADD066}"/>
              </a:ext>
            </a:extLst>
          </p:cNvPr>
          <p:cNvSpPr/>
          <p:nvPr/>
        </p:nvSpPr>
        <p:spPr>
          <a:xfrm>
            <a:off x="-760127" y="1457279"/>
            <a:ext cx="3170245" cy="3874090"/>
          </a:xfrm>
          <a:prstGeom prst="flowChartDecision">
            <a:avLst/>
          </a:prstGeom>
          <a:noFill/>
          <a:ln w="25400" cap="flat" cmpd="sng" algn="ctr">
            <a:noFill/>
            <a:prstDash val="solid"/>
          </a:ln>
          <a:effectLst/>
        </p:spPr>
        <p:txBody>
          <a:bodyPr rtlCol="0" anchor="ctr"/>
          <a:lstStyle/>
          <a:p>
            <a:pPr marL="0" marR="0" lvl="0" indent="0" algn="ctr" defTabSz="914583"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Freeform: Shape 12">
            <a:extLst>
              <a:ext uri="{FF2B5EF4-FFF2-40B4-BE49-F238E27FC236}">
                <a16:creationId xmlns="" xmlns:a16="http://schemas.microsoft.com/office/drawing/2014/main" id="{F70C86EA-F3A1-4B85-EBC0-F883A680F218}"/>
              </a:ext>
            </a:extLst>
          </p:cNvPr>
          <p:cNvSpPr/>
          <p:nvPr/>
        </p:nvSpPr>
        <p:spPr>
          <a:xfrm>
            <a:off x="1091081" y="470596"/>
            <a:ext cx="1538354" cy="2621519"/>
          </a:xfrm>
          <a:custGeom>
            <a:avLst/>
            <a:gdLst>
              <a:gd name="connsiteX0" fmla="*/ 407963 w 1386008"/>
              <a:gd name="connsiteY0" fmla="*/ 0 h 815926"/>
              <a:gd name="connsiteX1" fmla="*/ 823916 w 1386008"/>
              <a:gd name="connsiteY1" fmla="*/ 0 h 815926"/>
              <a:gd name="connsiteX2" fmla="*/ 1386008 w 1386008"/>
              <a:gd name="connsiteY2" fmla="*/ 815926 h 815926"/>
              <a:gd name="connsiteX3" fmla="*/ 407963 w 1386008"/>
              <a:gd name="connsiteY3" fmla="*/ 815926 h 815926"/>
              <a:gd name="connsiteX4" fmla="*/ 0 w 1386008"/>
              <a:gd name="connsiteY4" fmla="*/ 407963 h 815926"/>
              <a:gd name="connsiteX5" fmla="*/ 407963 w 1386008"/>
              <a:gd name="connsiteY5" fmla="*/ 0 h 81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6008" h="815926">
                <a:moveTo>
                  <a:pt x="407963" y="0"/>
                </a:moveTo>
                <a:lnTo>
                  <a:pt x="823916" y="0"/>
                </a:lnTo>
                <a:lnTo>
                  <a:pt x="1386008" y="815926"/>
                </a:lnTo>
                <a:lnTo>
                  <a:pt x="407963" y="815926"/>
                </a:lnTo>
                <a:cubicBezTo>
                  <a:pt x="182651" y="815926"/>
                  <a:pt x="0" y="633275"/>
                  <a:pt x="0" y="407963"/>
                </a:cubicBezTo>
                <a:cubicBezTo>
                  <a:pt x="0" y="182651"/>
                  <a:pt x="182651" y="0"/>
                  <a:pt x="407963" y="0"/>
                </a:cubicBezTo>
                <a:close/>
              </a:path>
            </a:pathLst>
          </a:custGeom>
          <a:solidFill>
            <a:srgbClr val="00CC66"/>
          </a:solidFill>
          <a:ln w="25400" cap="flat" cmpd="sng" algn="ctr">
            <a:solidFill>
              <a:sysClr val="window" lastClr="FFFFFF"/>
            </a:solidFill>
            <a:prstDash val="solid"/>
          </a:ln>
          <a:effectLst/>
        </p:spPr>
        <p:txBody>
          <a:bodyPr rtlCol="0" anchor="ctr"/>
          <a:lstStyle/>
          <a:p>
            <a:pPr marL="0" marR="0" lvl="0" indent="0" algn="ctr" defTabSz="68593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 xmlns:a16="http://schemas.microsoft.com/office/drawing/2014/main" id="{576EABA8-CBC0-5021-70F9-3845AE1FBE7E}"/>
              </a:ext>
            </a:extLst>
          </p:cNvPr>
          <p:cNvSpPr txBox="1"/>
          <p:nvPr/>
        </p:nvSpPr>
        <p:spPr>
          <a:xfrm>
            <a:off x="1397998" y="1156685"/>
            <a:ext cx="835662" cy="554126"/>
          </a:xfrm>
          <a:prstGeom prst="rect">
            <a:avLst/>
          </a:prstGeom>
          <a:noFill/>
        </p:spPr>
        <p:txBody>
          <a:bodyPr wrap="square" rtlCol="0">
            <a:spAutoFit/>
          </a:bodyPr>
          <a:lstStyle/>
          <a:p>
            <a:pPr defTabSz="685937">
              <a:defRPr/>
            </a:pPr>
            <a:r>
              <a:rPr lang="en-US" sz="3001" b="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03</a:t>
            </a:r>
          </a:p>
        </p:txBody>
      </p:sp>
      <p:sp>
        <p:nvSpPr>
          <p:cNvPr id="19" name="TextBox 18">
            <a:extLst>
              <a:ext uri="{FF2B5EF4-FFF2-40B4-BE49-F238E27FC236}">
                <a16:creationId xmlns="" xmlns:a16="http://schemas.microsoft.com/office/drawing/2014/main" id="{D5DF7D53-A580-76F7-03A4-F5DC46C0E44E}"/>
              </a:ext>
            </a:extLst>
          </p:cNvPr>
          <p:cNvSpPr txBox="1"/>
          <p:nvPr/>
        </p:nvSpPr>
        <p:spPr>
          <a:xfrm>
            <a:off x="2454229" y="505281"/>
            <a:ext cx="9396875" cy="2677656"/>
          </a:xfrm>
          <a:prstGeom prst="rect">
            <a:avLst/>
          </a:prstGeom>
          <a:noFill/>
        </p:spPr>
        <p:txBody>
          <a:bodyPr wrap="square" rtlCol="0">
            <a:spAutoFit/>
          </a:bodyPr>
          <a:lstStyle/>
          <a:p>
            <a:pPr algn="just" defTabSz="685937">
              <a:defRPr/>
            </a:pPr>
            <a:r>
              <a:rPr lang="en-US" sz="2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Giới</a:t>
            </a:r>
            <a:r>
              <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thiệu</a:t>
            </a:r>
            <a:r>
              <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trò</a:t>
            </a:r>
            <a:r>
              <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chơi</a:t>
            </a:r>
            <a:r>
              <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 “ </a:t>
            </a:r>
            <a:r>
              <a:rPr lang="en-US" sz="2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Nối</a:t>
            </a:r>
            <a:r>
              <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từ</a:t>
            </a:r>
            <a:r>
              <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tạo</a:t>
            </a:r>
            <a:r>
              <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câu</a:t>
            </a:r>
            <a:r>
              <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a:p>
            <a:pPr algn="just" defTabSz="685937">
              <a:defRPr/>
            </a:pPr>
            <a:r>
              <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Giải</a:t>
            </a:r>
            <a:r>
              <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thích</a:t>
            </a:r>
            <a:r>
              <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luật</a:t>
            </a:r>
            <a:r>
              <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chơi</a:t>
            </a:r>
            <a:r>
              <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a:solidFill>
                  <a:srgbClr val="000000"/>
                </a:solidFill>
                <a:latin typeface="Times New Roman" panose="02020603050405020304" pitchFamily="18" charset="0"/>
                <a:cs typeface="Times New Roman" panose="02020603050405020304" pitchFamily="18" charset="0"/>
              </a:rPr>
              <a:t>N</a:t>
            </a:r>
            <a:r>
              <a:rPr lang="vi-VN" sz="2800" dirty="0">
                <a:solidFill>
                  <a:srgbClr val="000000"/>
                </a:solidFill>
                <a:latin typeface="Times New Roman" panose="02020603050405020304" pitchFamily="18" charset="0"/>
                <a:cs typeface="Times New Roman" panose="02020603050405020304" pitchFamily="18" charset="0"/>
              </a:rPr>
              <a:t>gười chơi đầu tiên sẽ đưa ra 1 cụm từ và người chơi tiếp theo sẽ phải nói một cụm từ khác với từ đầu tiên là từ cuối cùng của cụm từ người chơi trước. Trò chơi sẽ kết thúc nếu như người nào đó không thể đưa ra được bất kỳ cụm từ nào</a:t>
            </a:r>
            <a:r>
              <a:rPr lang="en-US"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p>
        </p:txBody>
      </p:sp>
      <p:sp>
        <p:nvSpPr>
          <p:cNvPr id="23" name="TextBox 22">
            <a:extLst>
              <a:ext uri="{FF2B5EF4-FFF2-40B4-BE49-F238E27FC236}">
                <a16:creationId xmlns="" xmlns:a16="http://schemas.microsoft.com/office/drawing/2014/main" id="{BF6F5312-6EBB-78A7-EA9C-DC5D4BEFCB5C}"/>
              </a:ext>
            </a:extLst>
          </p:cNvPr>
          <p:cNvSpPr txBox="1"/>
          <p:nvPr/>
        </p:nvSpPr>
        <p:spPr>
          <a:xfrm>
            <a:off x="1604316" y="3232604"/>
            <a:ext cx="7409375" cy="3623043"/>
          </a:xfrm>
          <a:prstGeom prst="rect">
            <a:avLst/>
          </a:prstGeom>
          <a:solidFill>
            <a:schemeClr val="accent5">
              <a:lumMod val="20000"/>
              <a:lumOff val="80000"/>
            </a:schemeClr>
          </a:solidFill>
        </p:spPr>
        <p:txBody>
          <a:bodyPr wrap="square">
            <a:spAutoFit/>
          </a:bodyPr>
          <a:lstStyle/>
          <a:p>
            <a:pPr algn="just">
              <a:lnSpc>
                <a:spcPct val="107000"/>
              </a:lnSpc>
            </a:pP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Ví</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dụ</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pP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Mở</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rộng</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vốn</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đồ</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tập</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thẻ</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vựng</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bao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gồm</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thước</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bút</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tẩy</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cặp</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pP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chơi</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pP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rút</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thẻ</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bút</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Bút</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pP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bắt</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cặp</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p>
          <a:p>
            <a:r>
              <a:rPr lang="en-US" sz="2400" dirty="0" err="1">
                <a:solidFill>
                  <a:srgbClr val="0070C0"/>
                </a:solidFill>
                <a:effectLst/>
                <a:latin typeface="Times New Roman" panose="02020603050405020304" pitchFamily="18" charset="0"/>
                <a:ea typeface="Calibri" panose="020F0502020204030204" pitchFamily="34" charset="0"/>
              </a:rPr>
              <a:t>Nhóm</a:t>
            </a:r>
            <a:r>
              <a:rPr lang="en-US" sz="2400" dirty="0">
                <a:solidFill>
                  <a:srgbClr val="0070C0"/>
                </a:solidFill>
                <a:effectLst/>
                <a:latin typeface="Times New Roman" panose="02020603050405020304" pitchFamily="18" charset="0"/>
                <a:ea typeface="Calibri" panose="020F0502020204030204" pitchFamily="34" charset="0"/>
              </a:rPr>
              <a:t> 3 </a:t>
            </a:r>
            <a:r>
              <a:rPr lang="en-US" sz="2400" dirty="0" err="1">
                <a:solidFill>
                  <a:srgbClr val="0070C0"/>
                </a:solidFill>
                <a:effectLst/>
                <a:latin typeface="Times New Roman" panose="02020603050405020304" pitchFamily="18" charset="0"/>
                <a:ea typeface="Calibri" panose="020F0502020204030204" pitchFamily="34" charset="0"/>
              </a:rPr>
              <a:t>tiếp</a:t>
            </a:r>
            <a:r>
              <a:rPr lang="en-US" sz="2400" dirty="0">
                <a:solidFill>
                  <a:srgbClr val="0070C0"/>
                </a:solidFill>
                <a:effectLst/>
                <a:latin typeface="Times New Roman" panose="02020603050405020304" pitchFamily="18" charset="0"/>
                <a:ea typeface="Calibri" panose="020F0502020204030204" pitchFamily="34" charset="0"/>
              </a:rPr>
              <a:t> </a:t>
            </a:r>
            <a:r>
              <a:rPr lang="en-US" sz="2400" dirty="0" err="1">
                <a:solidFill>
                  <a:srgbClr val="0070C0"/>
                </a:solidFill>
                <a:effectLst/>
                <a:latin typeface="Times New Roman" panose="02020603050405020304" pitchFamily="18" charset="0"/>
                <a:ea typeface="Calibri" panose="020F0502020204030204" pitchFamily="34" charset="0"/>
              </a:rPr>
              <a:t>tục</a:t>
            </a:r>
            <a:r>
              <a:rPr lang="en-US" sz="2400" dirty="0">
                <a:solidFill>
                  <a:srgbClr val="0070C0"/>
                </a:solidFill>
                <a:effectLst/>
                <a:latin typeface="Times New Roman" panose="02020603050405020304" pitchFamily="18" charset="0"/>
                <a:ea typeface="Calibri" panose="020F0502020204030204" pitchFamily="34" charset="0"/>
              </a:rPr>
              <a:t> </a:t>
            </a:r>
            <a:r>
              <a:rPr lang="en-US" sz="2400" dirty="0" err="1">
                <a:solidFill>
                  <a:srgbClr val="0070C0"/>
                </a:solidFill>
                <a:effectLst/>
                <a:latin typeface="Times New Roman" panose="02020603050405020304" pitchFamily="18" charset="0"/>
                <a:ea typeface="Calibri" panose="020F0502020204030204" pitchFamily="34" charset="0"/>
              </a:rPr>
              <a:t>với</a:t>
            </a:r>
            <a:r>
              <a:rPr lang="en-US" sz="2400" dirty="0">
                <a:solidFill>
                  <a:srgbClr val="0070C0"/>
                </a:solidFill>
                <a:effectLst/>
                <a:latin typeface="Times New Roman" panose="02020603050405020304" pitchFamily="18" charset="0"/>
                <a:ea typeface="Calibri" panose="020F0502020204030204" pitchFamily="34" charset="0"/>
              </a:rPr>
              <a:t> </a:t>
            </a:r>
            <a:r>
              <a:rPr lang="en-US" sz="2400" dirty="0" err="1">
                <a:solidFill>
                  <a:srgbClr val="0070C0"/>
                </a:solidFill>
                <a:effectLst/>
                <a:latin typeface="Times New Roman" panose="02020603050405020304" pitchFamily="18" charset="0"/>
                <a:ea typeface="Calibri" panose="020F0502020204030204" pitchFamily="34" charset="0"/>
              </a:rPr>
              <a:t>từ</a:t>
            </a:r>
            <a:r>
              <a:rPr lang="en-US" sz="2400" dirty="0">
                <a:solidFill>
                  <a:srgbClr val="0070C0"/>
                </a:solidFill>
                <a:effectLst/>
                <a:latin typeface="Times New Roman" panose="02020603050405020304" pitchFamily="18" charset="0"/>
                <a:ea typeface="Calibri" panose="020F0502020204030204" pitchFamily="34" charset="0"/>
              </a:rPr>
              <a:t> "</a:t>
            </a:r>
            <a:r>
              <a:rPr lang="en-US" sz="2400" dirty="0" err="1">
                <a:solidFill>
                  <a:srgbClr val="0070C0"/>
                </a:solidFill>
                <a:effectLst/>
                <a:latin typeface="Times New Roman" panose="02020603050405020304" pitchFamily="18" charset="0"/>
                <a:ea typeface="Calibri" panose="020F0502020204030204" pitchFamily="34" charset="0"/>
              </a:rPr>
              <a:t>cặp</a:t>
            </a:r>
            <a:r>
              <a:rPr lang="en-US" sz="2400" dirty="0">
                <a:solidFill>
                  <a:srgbClr val="0070C0"/>
                </a:solidFill>
                <a:effectLst/>
                <a:latin typeface="Times New Roman" panose="02020603050405020304" pitchFamily="18" charset="0"/>
                <a:ea typeface="Calibri" panose="020F0502020204030204" pitchFamily="34" charset="0"/>
              </a:rPr>
              <a:t>": "</a:t>
            </a:r>
            <a:r>
              <a:rPr lang="en-US" sz="2400" dirty="0" err="1">
                <a:solidFill>
                  <a:srgbClr val="FF0000"/>
                </a:solidFill>
                <a:effectLst/>
                <a:latin typeface="Times New Roman" panose="02020603050405020304" pitchFamily="18" charset="0"/>
                <a:ea typeface="Calibri" panose="020F0502020204030204" pitchFamily="34" charset="0"/>
              </a:rPr>
              <a:t>Cặp</a:t>
            </a:r>
            <a:r>
              <a:rPr lang="en-US" sz="2400" dirty="0">
                <a:solidFill>
                  <a:srgbClr val="0070C0"/>
                </a:solidFill>
                <a:effectLst/>
                <a:latin typeface="Times New Roman" panose="02020603050405020304" pitchFamily="18" charset="0"/>
                <a:ea typeface="Calibri" panose="020F0502020204030204" pitchFamily="34" charset="0"/>
              </a:rPr>
              <a:t> </a:t>
            </a:r>
            <a:r>
              <a:rPr lang="en-US" sz="2400" dirty="0" err="1">
                <a:solidFill>
                  <a:srgbClr val="0070C0"/>
                </a:solidFill>
                <a:effectLst/>
                <a:latin typeface="Times New Roman" panose="02020603050405020304" pitchFamily="18" charset="0"/>
                <a:ea typeface="Calibri" panose="020F0502020204030204" pitchFamily="34" charset="0"/>
              </a:rPr>
              <a:t>của</a:t>
            </a:r>
            <a:r>
              <a:rPr lang="en-US" sz="2400" dirty="0">
                <a:solidFill>
                  <a:srgbClr val="0070C0"/>
                </a:solidFill>
                <a:effectLst/>
                <a:latin typeface="Times New Roman" panose="02020603050405020304" pitchFamily="18" charset="0"/>
                <a:ea typeface="Calibri" panose="020F0502020204030204" pitchFamily="34" charset="0"/>
              </a:rPr>
              <a:t> </a:t>
            </a:r>
            <a:r>
              <a:rPr lang="en-US" sz="2400" dirty="0" err="1">
                <a:solidFill>
                  <a:srgbClr val="0070C0"/>
                </a:solidFill>
                <a:effectLst/>
                <a:latin typeface="Times New Roman" panose="02020603050405020304" pitchFamily="18" charset="0"/>
                <a:ea typeface="Calibri" panose="020F0502020204030204" pitchFamily="34" charset="0"/>
              </a:rPr>
              <a:t>em</a:t>
            </a:r>
            <a:r>
              <a:rPr lang="en-US" sz="2400" dirty="0">
                <a:solidFill>
                  <a:srgbClr val="0070C0"/>
                </a:solidFill>
                <a:effectLst/>
                <a:latin typeface="Times New Roman" panose="02020603050405020304" pitchFamily="18" charset="0"/>
                <a:ea typeface="Calibri" panose="020F0502020204030204" pitchFamily="34" charset="0"/>
              </a:rPr>
              <a:t> </a:t>
            </a:r>
            <a:r>
              <a:rPr lang="en-US" sz="2400" dirty="0" err="1">
                <a:solidFill>
                  <a:srgbClr val="0070C0"/>
                </a:solidFill>
                <a:effectLst/>
                <a:latin typeface="Times New Roman" panose="02020603050405020304" pitchFamily="18" charset="0"/>
                <a:ea typeface="Calibri" panose="020F0502020204030204" pitchFamily="34" charset="0"/>
              </a:rPr>
              <a:t>có</a:t>
            </a:r>
            <a:r>
              <a:rPr lang="en-US" sz="2400" dirty="0">
                <a:solidFill>
                  <a:srgbClr val="0070C0"/>
                </a:solidFill>
                <a:effectLst/>
                <a:latin typeface="Times New Roman" panose="02020603050405020304" pitchFamily="18" charset="0"/>
                <a:ea typeface="Calibri" panose="020F0502020204030204" pitchFamily="34" charset="0"/>
              </a:rPr>
              <a:t> </a:t>
            </a:r>
            <a:r>
              <a:rPr lang="en-US" sz="2400" dirty="0" err="1">
                <a:solidFill>
                  <a:srgbClr val="0070C0"/>
                </a:solidFill>
                <a:effectLst/>
                <a:latin typeface="Times New Roman" panose="02020603050405020304" pitchFamily="18" charset="0"/>
                <a:ea typeface="Calibri" panose="020F0502020204030204" pitchFamily="34" charset="0"/>
              </a:rPr>
              <a:t>màu</a:t>
            </a:r>
            <a:r>
              <a:rPr lang="en-US" sz="2400" dirty="0">
                <a:solidFill>
                  <a:srgbClr val="0070C0"/>
                </a:solidFill>
                <a:effectLst/>
                <a:latin typeface="Times New Roman" panose="02020603050405020304" pitchFamily="18" charset="0"/>
                <a:ea typeface="Calibri" panose="020F0502020204030204" pitchFamily="34" charset="0"/>
              </a:rPr>
              <a:t> </a:t>
            </a:r>
            <a:r>
              <a:rPr lang="en-US" sz="2400" dirty="0" err="1">
                <a:solidFill>
                  <a:srgbClr val="0070C0"/>
                </a:solidFill>
                <a:effectLst/>
                <a:latin typeface="Times New Roman" panose="02020603050405020304" pitchFamily="18" charset="0"/>
                <a:ea typeface="Calibri" panose="020F0502020204030204" pitchFamily="34" charset="0"/>
              </a:rPr>
              <a:t>hồng</a:t>
            </a:r>
            <a:r>
              <a:rPr lang="en-US" sz="2400" dirty="0">
                <a:solidFill>
                  <a:srgbClr val="0070C0"/>
                </a:solidFill>
                <a:effectLst/>
                <a:latin typeface="Times New Roman" panose="02020603050405020304" pitchFamily="18" charset="0"/>
                <a:ea typeface="Calibri" panose="020F0502020204030204" pitchFamily="34" charset="0"/>
              </a:rPr>
              <a:t>."</a:t>
            </a:r>
            <a:endParaRPr lang="en-US" sz="2400" dirty="0">
              <a:solidFill>
                <a:srgbClr val="0070C0"/>
              </a:solidFill>
            </a:endParaRPr>
          </a:p>
        </p:txBody>
      </p:sp>
    </p:spTree>
    <p:custDataLst>
      <p:tags r:id="rId1"/>
    </p:custDataLst>
    <p:extLst>
      <p:ext uri="{BB962C8B-B14F-4D97-AF65-F5344CB8AC3E}">
        <p14:creationId xmlns:p14="http://schemas.microsoft.com/office/powerpoint/2010/main" val="88058952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800" fill="hold"/>
                                        <p:tgtEl>
                                          <p:spTgt spid="18"/>
                                        </p:tgtEl>
                                        <p:attrNameLst>
                                          <p:attrName>ppt_x</p:attrName>
                                        </p:attrNameLst>
                                      </p:cBhvr>
                                      <p:tavLst>
                                        <p:tav tm="0">
                                          <p:val>
                                            <p:strVal val="1+#ppt_w/2"/>
                                          </p:val>
                                        </p:tav>
                                        <p:tav tm="100000">
                                          <p:val>
                                            <p:strVal val="#ppt_x"/>
                                          </p:val>
                                        </p:tav>
                                      </p:tavLst>
                                    </p:anim>
                                    <p:anim calcmode="lin" valueType="num">
                                      <p:cBhvr additive="base">
                                        <p:cTn id="8" dur="8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800" fill="hold"/>
                                        <p:tgtEl>
                                          <p:spTgt spid="19"/>
                                        </p:tgtEl>
                                        <p:attrNameLst>
                                          <p:attrName>ppt_x</p:attrName>
                                        </p:attrNameLst>
                                      </p:cBhvr>
                                      <p:tavLst>
                                        <p:tav tm="0">
                                          <p:val>
                                            <p:strVal val="1+#ppt_w/2"/>
                                          </p:val>
                                        </p:tav>
                                        <p:tav tm="100000">
                                          <p:val>
                                            <p:strVal val="#ppt_x"/>
                                          </p:val>
                                        </p:tav>
                                      </p:tavLst>
                                    </p:anim>
                                    <p:anim calcmode="lin" valueType="num">
                                      <p:cBhvr additive="base">
                                        <p:cTn id="12" dur="800" fill="hold"/>
                                        <p:tgtEl>
                                          <p:spTgt spid="19"/>
                                        </p:tgtEl>
                                        <p:attrNameLst>
                                          <p:attrName>ppt_y</p:attrName>
                                        </p:attrNameLst>
                                      </p:cBhvr>
                                      <p:tavLst>
                                        <p:tav tm="0">
                                          <p:val>
                                            <p:strVal val="#ppt_y"/>
                                          </p:val>
                                        </p:tav>
                                        <p:tav tm="100000">
                                          <p:val>
                                            <p:strVal val="#ppt_y"/>
                                          </p:val>
                                        </p:tav>
                                      </p:tavLst>
                                    </p:anim>
                                  </p:childTnLst>
                                </p:cTn>
                              </p:par>
                              <p:par>
                                <p:cTn id="13" presetID="6"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circle(in)">
                                      <p:cBhvr>
                                        <p:cTn id="23"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3" grpId="0" animBg="1"/>
      <p:bldP spid="14" grpId="0"/>
      <p:bldP spid="19" grpId="0"/>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 xmlns:a16="http://schemas.microsoft.com/office/drawing/2014/main" id="{D610B538-2807-E491-E5F7-9A2A622D1F84}"/>
              </a:ext>
            </a:extLst>
          </p:cNvPr>
          <p:cNvSpPr/>
          <p:nvPr/>
        </p:nvSpPr>
        <p:spPr>
          <a:xfrm>
            <a:off x="1497443" y="1735970"/>
            <a:ext cx="10692970" cy="1186801"/>
          </a:xfrm>
          <a:custGeom>
            <a:avLst/>
            <a:gdLst>
              <a:gd name="connsiteX0" fmla="*/ 562091 w 5419768"/>
              <a:gd name="connsiteY0" fmla="*/ 0 h 815926"/>
              <a:gd name="connsiteX1" fmla="*/ 5011805 w 5419768"/>
              <a:gd name="connsiteY1" fmla="*/ 0 h 815926"/>
              <a:gd name="connsiteX2" fmla="*/ 5419768 w 5419768"/>
              <a:gd name="connsiteY2" fmla="*/ 407963 h 815926"/>
              <a:gd name="connsiteX3" fmla="*/ 5011805 w 5419768"/>
              <a:gd name="connsiteY3" fmla="*/ 815926 h 815926"/>
              <a:gd name="connsiteX4" fmla="*/ 0 w 5419768"/>
              <a:gd name="connsiteY4" fmla="*/ 815926 h 815926"/>
              <a:gd name="connsiteX5" fmla="*/ 562091 w 5419768"/>
              <a:gd name="connsiteY5" fmla="*/ 0 h 81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9768" h="815926">
                <a:moveTo>
                  <a:pt x="562091" y="0"/>
                </a:moveTo>
                <a:lnTo>
                  <a:pt x="5011805" y="0"/>
                </a:lnTo>
                <a:cubicBezTo>
                  <a:pt x="5237117" y="0"/>
                  <a:pt x="5419768" y="182651"/>
                  <a:pt x="5419768" y="407963"/>
                </a:cubicBezTo>
                <a:cubicBezTo>
                  <a:pt x="5419768" y="633275"/>
                  <a:pt x="5237117" y="815926"/>
                  <a:pt x="5011805" y="815926"/>
                </a:cubicBezTo>
                <a:lnTo>
                  <a:pt x="0" y="815926"/>
                </a:lnTo>
                <a:lnTo>
                  <a:pt x="562091" y="0"/>
                </a:lnTo>
                <a:close/>
              </a:path>
            </a:pathLst>
          </a:custGeom>
          <a:solidFill>
            <a:sysClr val="window" lastClr="FFFFFF">
              <a:lumMod val="85000"/>
            </a:sysClr>
          </a:solidFill>
          <a:ln w="25400" cap="flat" cmpd="sng" algn="ctr">
            <a:solidFill>
              <a:srgbClr val="3366FF"/>
            </a:solidFill>
            <a:prstDash val="solid"/>
          </a:ln>
          <a:effectLst/>
        </p:spPr>
        <p:txBody>
          <a:bodyPr rtlCol="0" anchor="ctr"/>
          <a:lstStyle/>
          <a:p>
            <a:pPr marL="0" marR="0" lvl="0" indent="0" algn="ctr" defTabSz="685937"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5" name="Arrow: Pentagon 14">
            <a:extLst>
              <a:ext uri="{FF2B5EF4-FFF2-40B4-BE49-F238E27FC236}">
                <a16:creationId xmlns="" xmlns:a16="http://schemas.microsoft.com/office/drawing/2014/main" id="{6D6F398E-9DEB-5A15-42DD-C4CA24B41E19}"/>
              </a:ext>
            </a:extLst>
          </p:cNvPr>
          <p:cNvSpPr/>
          <p:nvPr/>
        </p:nvSpPr>
        <p:spPr>
          <a:xfrm>
            <a:off x="-22644" y="470597"/>
            <a:ext cx="2287447" cy="5896830"/>
          </a:xfrm>
          <a:prstGeom prst="homePlate">
            <a:avLst>
              <a:gd name="adj" fmla="val 34445"/>
            </a:avLst>
          </a:prstGeom>
          <a:solidFill>
            <a:srgbClr val="064E94"/>
          </a:solidFill>
          <a:ln w="25400" cap="flat" cmpd="sng" algn="ctr">
            <a:noFill/>
            <a:prstDash val="solid"/>
          </a:ln>
          <a:effectLst/>
        </p:spPr>
        <p:txBody>
          <a:bodyPr rtlCol="0" anchor="ctr"/>
          <a:lstStyle/>
          <a:p>
            <a:pPr marL="0" marR="0" lvl="0" indent="0" algn="ctr" defTabSz="685937"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 name="Arrow: Pentagon 15">
            <a:extLst>
              <a:ext uri="{FF2B5EF4-FFF2-40B4-BE49-F238E27FC236}">
                <a16:creationId xmlns="" xmlns:a16="http://schemas.microsoft.com/office/drawing/2014/main" id="{9B1DFD97-5AD8-B975-BD9F-75F8EE24021D}"/>
              </a:ext>
            </a:extLst>
          </p:cNvPr>
          <p:cNvSpPr/>
          <p:nvPr/>
        </p:nvSpPr>
        <p:spPr>
          <a:xfrm>
            <a:off x="-24973" y="468630"/>
            <a:ext cx="1961656" cy="5896830"/>
          </a:xfrm>
          <a:prstGeom prst="homePlate">
            <a:avLst>
              <a:gd name="adj" fmla="val 45522"/>
            </a:avLst>
          </a:prstGeom>
          <a:solidFill>
            <a:srgbClr val="705D55"/>
          </a:solidFill>
          <a:ln w="25400" cap="flat" cmpd="sng" algn="ctr">
            <a:noFill/>
            <a:prstDash val="solid"/>
          </a:ln>
          <a:effectLst/>
        </p:spPr>
        <p:txBody>
          <a:bodyPr rtlCol="0" anchor="ctr"/>
          <a:lstStyle/>
          <a:p>
            <a:pPr marL="0" marR="0" lvl="0" indent="0" algn="ctr" defTabSz="685937"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微软雅黑"/>
              <a:cs typeface="+mn-cs"/>
            </a:endParaRPr>
          </a:p>
        </p:txBody>
      </p:sp>
      <p:sp>
        <p:nvSpPr>
          <p:cNvPr id="21" name="Freeform: Shape 20">
            <a:extLst>
              <a:ext uri="{FF2B5EF4-FFF2-40B4-BE49-F238E27FC236}">
                <a16:creationId xmlns="" xmlns:a16="http://schemas.microsoft.com/office/drawing/2014/main" id="{03D4F7A9-8CAC-7019-329E-90B070BCDACB}"/>
              </a:ext>
            </a:extLst>
          </p:cNvPr>
          <p:cNvSpPr/>
          <p:nvPr/>
        </p:nvSpPr>
        <p:spPr>
          <a:xfrm>
            <a:off x="1392616" y="1696952"/>
            <a:ext cx="1187950" cy="1185832"/>
          </a:xfrm>
          <a:custGeom>
            <a:avLst/>
            <a:gdLst>
              <a:gd name="connsiteX0" fmla="*/ 407963 w 1381345"/>
              <a:gd name="connsiteY0" fmla="*/ 0 h 815926"/>
              <a:gd name="connsiteX1" fmla="*/ 1381345 w 1381345"/>
              <a:gd name="connsiteY1" fmla="*/ 0 h 815926"/>
              <a:gd name="connsiteX2" fmla="*/ 819254 w 1381345"/>
              <a:gd name="connsiteY2" fmla="*/ 815926 h 815926"/>
              <a:gd name="connsiteX3" fmla="*/ 407963 w 1381345"/>
              <a:gd name="connsiteY3" fmla="*/ 815926 h 815926"/>
              <a:gd name="connsiteX4" fmla="*/ 0 w 1381345"/>
              <a:gd name="connsiteY4" fmla="*/ 407963 h 815926"/>
              <a:gd name="connsiteX5" fmla="*/ 407963 w 1381345"/>
              <a:gd name="connsiteY5" fmla="*/ 0 h 81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1345" h="815926">
                <a:moveTo>
                  <a:pt x="407963" y="0"/>
                </a:moveTo>
                <a:lnTo>
                  <a:pt x="1381345" y="0"/>
                </a:lnTo>
                <a:lnTo>
                  <a:pt x="819254" y="815926"/>
                </a:lnTo>
                <a:lnTo>
                  <a:pt x="407963" y="815926"/>
                </a:lnTo>
                <a:cubicBezTo>
                  <a:pt x="182651" y="815926"/>
                  <a:pt x="0" y="633275"/>
                  <a:pt x="0" y="407963"/>
                </a:cubicBezTo>
                <a:cubicBezTo>
                  <a:pt x="0" y="182651"/>
                  <a:pt x="182651" y="0"/>
                  <a:pt x="407963" y="0"/>
                </a:cubicBezTo>
                <a:close/>
              </a:path>
            </a:pathLst>
          </a:custGeom>
          <a:solidFill>
            <a:srgbClr val="3366FF"/>
          </a:solidFill>
          <a:ln w="25400" cap="flat" cmpd="sng" algn="ctr">
            <a:solidFill>
              <a:sysClr val="window" lastClr="FFFFFF"/>
            </a:solidFill>
            <a:prstDash val="solid"/>
          </a:ln>
          <a:effectLst/>
        </p:spPr>
        <p:txBody>
          <a:bodyPr rtlCol="0" anchor="ctr"/>
          <a:lstStyle/>
          <a:p>
            <a:pPr marL="0" marR="0" lvl="0" indent="0" algn="ctr" defTabSz="685937"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 xmlns:a16="http://schemas.microsoft.com/office/drawing/2014/main" id="{41A3B8F6-D92F-FB27-AF7D-B421B1C5B6D9}"/>
              </a:ext>
            </a:extLst>
          </p:cNvPr>
          <p:cNvSpPr txBox="1"/>
          <p:nvPr/>
        </p:nvSpPr>
        <p:spPr>
          <a:xfrm>
            <a:off x="1650982" y="2194453"/>
            <a:ext cx="979332" cy="554126"/>
          </a:xfrm>
          <a:prstGeom prst="rect">
            <a:avLst/>
          </a:prstGeom>
          <a:noFill/>
        </p:spPr>
        <p:txBody>
          <a:bodyPr wrap="square" rtlCol="0">
            <a:spAutoFit/>
          </a:bodyPr>
          <a:lstStyle/>
          <a:p>
            <a:pPr marL="0" marR="0" lvl="0" indent="0" algn="l" defTabSz="685937" rtl="0" eaLnBrk="1" fontAlgn="auto" latinLnBrk="0" hangingPunct="1">
              <a:lnSpc>
                <a:spcPct val="100000"/>
              </a:lnSpc>
              <a:spcBef>
                <a:spcPts val="0"/>
              </a:spcBef>
              <a:spcAft>
                <a:spcPts val="0"/>
              </a:spcAft>
              <a:buClrTx/>
              <a:buSzTx/>
              <a:buFontTx/>
              <a:buNone/>
              <a:tabLst/>
              <a:defRPr/>
            </a:pPr>
            <a:r>
              <a:rPr kumimoji="0" lang="en-US" sz="3001"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05</a:t>
            </a:r>
          </a:p>
        </p:txBody>
      </p:sp>
      <p:sp>
        <p:nvSpPr>
          <p:cNvPr id="27" name="Arrow: Pentagon 26">
            <a:extLst>
              <a:ext uri="{FF2B5EF4-FFF2-40B4-BE49-F238E27FC236}">
                <a16:creationId xmlns="" xmlns:a16="http://schemas.microsoft.com/office/drawing/2014/main" id="{584DA8F6-A711-FDFC-6807-D1D89E1F3D96}"/>
              </a:ext>
            </a:extLst>
          </p:cNvPr>
          <p:cNvSpPr/>
          <p:nvPr/>
        </p:nvSpPr>
        <p:spPr>
          <a:xfrm>
            <a:off x="-18539" y="492161"/>
            <a:ext cx="1461071" cy="5896830"/>
          </a:xfrm>
          <a:prstGeom prst="homePlate">
            <a:avLst>
              <a:gd name="adj" fmla="val 45522"/>
            </a:avLst>
          </a:prstGeom>
          <a:solidFill>
            <a:srgbClr val="FF0066"/>
          </a:solidFill>
          <a:ln w="25400" cap="flat" cmpd="sng" algn="ctr">
            <a:noFill/>
            <a:prstDash val="solid"/>
          </a:ln>
          <a:effectLst/>
        </p:spPr>
        <p:txBody>
          <a:bodyPr rtlCol="0" anchor="ctr"/>
          <a:lstStyle/>
          <a:p>
            <a:pPr marL="0" marR="0" lvl="0" indent="0" algn="ctr" defTabSz="914583"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微软雅黑"/>
                <a:cs typeface="Times New Roman" panose="02020603050405020304" pitchFamily="18" charset="0"/>
              </a:rPr>
              <a:t>4.2. </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Áp dụng trò chơi "Nối từ tạo câu" </a:t>
            </a:r>
            <a:endPar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28" name="Flowchart: Decision 27">
            <a:extLst>
              <a:ext uri="{FF2B5EF4-FFF2-40B4-BE49-F238E27FC236}">
                <a16:creationId xmlns="" xmlns:a16="http://schemas.microsoft.com/office/drawing/2014/main" id="{90B53BE7-1165-3D22-2913-1E9755ADD066}"/>
              </a:ext>
            </a:extLst>
          </p:cNvPr>
          <p:cNvSpPr/>
          <p:nvPr/>
        </p:nvSpPr>
        <p:spPr>
          <a:xfrm>
            <a:off x="-983796" y="1416033"/>
            <a:ext cx="3170245" cy="3874090"/>
          </a:xfrm>
          <a:prstGeom prst="flowChartDecision">
            <a:avLst/>
          </a:prstGeom>
          <a:noFill/>
          <a:ln w="25400" cap="flat" cmpd="sng" algn="ctr">
            <a:noFill/>
            <a:prstDash val="solid"/>
          </a:ln>
          <a:effectLst/>
        </p:spPr>
        <p:txBody>
          <a:bodyPr rtlCol="0" anchor="ctr"/>
          <a:lstStyle/>
          <a:p>
            <a:pPr marL="0" marR="0" lvl="0" indent="0" algn="ctr" defTabSz="914583"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2" name="TextBox 31">
            <a:extLst>
              <a:ext uri="{FF2B5EF4-FFF2-40B4-BE49-F238E27FC236}">
                <a16:creationId xmlns="" xmlns:a16="http://schemas.microsoft.com/office/drawing/2014/main" id="{81732096-64B3-414E-C15C-67757CE37AF7}"/>
              </a:ext>
            </a:extLst>
          </p:cNvPr>
          <p:cNvSpPr txBox="1"/>
          <p:nvPr/>
        </p:nvSpPr>
        <p:spPr>
          <a:xfrm>
            <a:off x="2414643" y="1655806"/>
            <a:ext cx="9775771" cy="1384995"/>
          </a:xfrm>
          <a:prstGeom prst="rect">
            <a:avLst/>
          </a:prstGeom>
          <a:noFill/>
        </p:spPr>
        <p:txBody>
          <a:bodyPr wrap="square" rtlCol="0">
            <a:spAutoFit/>
          </a:bodyPr>
          <a:lstStyle/>
          <a:p>
            <a:pPr marL="0" marR="0" lvl="0" indent="0" algn="l" defTabSz="68593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luân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giữa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nhóm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Nhóm</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tiếp</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theo</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sẽ</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tiếp</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tục</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tạo</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sử</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dụng</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từ</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cuối</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cùng</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nhóm</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trước</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đo</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Quá</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trình</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sẽ</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được</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lặp</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cho</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đến</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khi</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hết</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thẻ</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hoặc</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thời</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gian</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33" name="Freeform: Shape 16">
            <a:extLst>
              <a:ext uri="{FF2B5EF4-FFF2-40B4-BE49-F238E27FC236}">
                <a16:creationId xmlns="" xmlns:a16="http://schemas.microsoft.com/office/drawing/2014/main" id="{97E2FBD6-7F2F-65FD-246D-C144ECFEE36A}"/>
              </a:ext>
            </a:extLst>
          </p:cNvPr>
          <p:cNvSpPr/>
          <p:nvPr/>
        </p:nvSpPr>
        <p:spPr>
          <a:xfrm>
            <a:off x="1497443" y="3051337"/>
            <a:ext cx="10692970" cy="1409879"/>
          </a:xfrm>
          <a:custGeom>
            <a:avLst/>
            <a:gdLst>
              <a:gd name="connsiteX0" fmla="*/ 562091 w 5419768"/>
              <a:gd name="connsiteY0" fmla="*/ 0 h 815926"/>
              <a:gd name="connsiteX1" fmla="*/ 5011805 w 5419768"/>
              <a:gd name="connsiteY1" fmla="*/ 0 h 815926"/>
              <a:gd name="connsiteX2" fmla="*/ 5419768 w 5419768"/>
              <a:gd name="connsiteY2" fmla="*/ 407963 h 815926"/>
              <a:gd name="connsiteX3" fmla="*/ 5011805 w 5419768"/>
              <a:gd name="connsiteY3" fmla="*/ 815926 h 815926"/>
              <a:gd name="connsiteX4" fmla="*/ 0 w 5419768"/>
              <a:gd name="connsiteY4" fmla="*/ 815926 h 815926"/>
              <a:gd name="connsiteX5" fmla="*/ 562091 w 5419768"/>
              <a:gd name="connsiteY5" fmla="*/ 0 h 81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9768" h="815926">
                <a:moveTo>
                  <a:pt x="562091" y="0"/>
                </a:moveTo>
                <a:lnTo>
                  <a:pt x="5011805" y="0"/>
                </a:lnTo>
                <a:cubicBezTo>
                  <a:pt x="5237117" y="0"/>
                  <a:pt x="5419768" y="182651"/>
                  <a:pt x="5419768" y="407963"/>
                </a:cubicBezTo>
                <a:cubicBezTo>
                  <a:pt x="5419768" y="633275"/>
                  <a:pt x="5237117" y="815926"/>
                  <a:pt x="5011805" y="815926"/>
                </a:cubicBezTo>
                <a:lnTo>
                  <a:pt x="0" y="815926"/>
                </a:lnTo>
                <a:lnTo>
                  <a:pt x="562091" y="0"/>
                </a:lnTo>
                <a:close/>
              </a:path>
            </a:pathLst>
          </a:custGeom>
          <a:solidFill>
            <a:sysClr val="window" lastClr="FFFFFF">
              <a:lumMod val="85000"/>
            </a:sysClr>
          </a:solidFill>
          <a:ln w="25400" cap="flat" cmpd="sng" algn="ctr">
            <a:solidFill>
              <a:srgbClr val="3366FF"/>
            </a:solidFill>
            <a:prstDash val="solid"/>
          </a:ln>
          <a:effectLst/>
        </p:spPr>
        <p:txBody>
          <a:bodyPr rtlCol="0" anchor="ctr"/>
          <a:lstStyle/>
          <a:p>
            <a:pPr marL="0" marR="0" lvl="0" indent="0" algn="ctr" defTabSz="685937"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4" name="Freeform: Shape 22">
            <a:extLst>
              <a:ext uri="{FF2B5EF4-FFF2-40B4-BE49-F238E27FC236}">
                <a16:creationId xmlns="" xmlns:a16="http://schemas.microsoft.com/office/drawing/2014/main" id="{504E683F-3168-4934-C17A-46FFAFB141FF}"/>
              </a:ext>
            </a:extLst>
          </p:cNvPr>
          <p:cNvSpPr/>
          <p:nvPr/>
        </p:nvSpPr>
        <p:spPr>
          <a:xfrm>
            <a:off x="1256257" y="3062365"/>
            <a:ext cx="1255621" cy="1377288"/>
          </a:xfrm>
          <a:custGeom>
            <a:avLst/>
            <a:gdLst>
              <a:gd name="connsiteX0" fmla="*/ 407963 w 1381345"/>
              <a:gd name="connsiteY0" fmla="*/ 0 h 815926"/>
              <a:gd name="connsiteX1" fmla="*/ 1381345 w 1381345"/>
              <a:gd name="connsiteY1" fmla="*/ 0 h 815926"/>
              <a:gd name="connsiteX2" fmla="*/ 819254 w 1381345"/>
              <a:gd name="connsiteY2" fmla="*/ 815926 h 815926"/>
              <a:gd name="connsiteX3" fmla="*/ 407963 w 1381345"/>
              <a:gd name="connsiteY3" fmla="*/ 815926 h 815926"/>
              <a:gd name="connsiteX4" fmla="*/ 0 w 1381345"/>
              <a:gd name="connsiteY4" fmla="*/ 407963 h 815926"/>
              <a:gd name="connsiteX5" fmla="*/ 407963 w 1381345"/>
              <a:gd name="connsiteY5" fmla="*/ 0 h 81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1345" h="815926">
                <a:moveTo>
                  <a:pt x="407963" y="0"/>
                </a:moveTo>
                <a:lnTo>
                  <a:pt x="1381345" y="0"/>
                </a:lnTo>
                <a:lnTo>
                  <a:pt x="819254" y="815926"/>
                </a:lnTo>
                <a:lnTo>
                  <a:pt x="407963" y="815926"/>
                </a:lnTo>
                <a:cubicBezTo>
                  <a:pt x="182651" y="815926"/>
                  <a:pt x="0" y="633275"/>
                  <a:pt x="0" y="407963"/>
                </a:cubicBezTo>
                <a:cubicBezTo>
                  <a:pt x="0" y="182651"/>
                  <a:pt x="182651" y="0"/>
                  <a:pt x="407963" y="0"/>
                </a:cubicBezTo>
                <a:close/>
              </a:path>
            </a:pathLst>
          </a:custGeom>
          <a:solidFill>
            <a:srgbClr val="00B050"/>
          </a:soli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685937"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5" name="TextBox 34">
            <a:extLst>
              <a:ext uri="{FF2B5EF4-FFF2-40B4-BE49-F238E27FC236}">
                <a16:creationId xmlns="" xmlns:a16="http://schemas.microsoft.com/office/drawing/2014/main" id="{38513873-B846-927D-4EB4-D46BA695265A}"/>
              </a:ext>
            </a:extLst>
          </p:cNvPr>
          <p:cNvSpPr txBox="1"/>
          <p:nvPr/>
        </p:nvSpPr>
        <p:spPr>
          <a:xfrm>
            <a:off x="2353594" y="3120965"/>
            <a:ext cx="9677983" cy="1384995"/>
          </a:xfrm>
          <a:prstGeom prst="rect">
            <a:avLst/>
          </a:prstGeom>
          <a:noFill/>
        </p:spPr>
        <p:txBody>
          <a:bodyPr wrap="square" rtlCol="0">
            <a:spAutoFit/>
          </a:bodyPr>
          <a:lstStyle/>
          <a:p>
            <a:pPr marL="0" marR="0" lvl="0" indent="0" algn="ctr" defTabSz="68593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Tổng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nghĩa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vừa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tìm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được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đánh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giữa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nhóm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Mỗi</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đúng</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hợp</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lý</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ghi</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1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điểm</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sau</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khi</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kết</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thúc</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trò</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chơi</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GV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cùng</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HS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sẽ</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ôn</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lại</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đã</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tạo</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ra</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chỉnh</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sửa</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nếu</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cần</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36" name="TextBox 35">
            <a:extLst>
              <a:ext uri="{FF2B5EF4-FFF2-40B4-BE49-F238E27FC236}">
                <a16:creationId xmlns="" xmlns:a16="http://schemas.microsoft.com/office/drawing/2014/main" id="{104DBD3D-4686-E215-7CEB-AE4D0FA41A64}"/>
              </a:ext>
            </a:extLst>
          </p:cNvPr>
          <p:cNvSpPr txBox="1"/>
          <p:nvPr/>
        </p:nvSpPr>
        <p:spPr>
          <a:xfrm>
            <a:off x="1549477" y="3598044"/>
            <a:ext cx="903343" cy="554126"/>
          </a:xfrm>
          <a:prstGeom prst="rect">
            <a:avLst/>
          </a:prstGeom>
          <a:noFill/>
        </p:spPr>
        <p:txBody>
          <a:bodyPr wrap="square" rtlCol="0">
            <a:spAutoFit/>
          </a:bodyPr>
          <a:lstStyle/>
          <a:p>
            <a:pPr marL="0" marR="0" lvl="0" indent="0" algn="l" defTabSz="685937" rtl="0" eaLnBrk="1" fontAlgn="auto" latinLnBrk="0" hangingPunct="1">
              <a:lnSpc>
                <a:spcPct val="100000"/>
              </a:lnSpc>
              <a:spcBef>
                <a:spcPts val="0"/>
              </a:spcBef>
              <a:spcAft>
                <a:spcPts val="0"/>
              </a:spcAft>
              <a:buClrTx/>
              <a:buSzTx/>
              <a:buFontTx/>
              <a:buNone/>
              <a:tabLst/>
              <a:defRPr/>
            </a:pPr>
            <a:r>
              <a:rPr kumimoji="0" lang="en-US" sz="3001"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06</a:t>
            </a:r>
          </a:p>
        </p:txBody>
      </p:sp>
      <p:sp>
        <p:nvSpPr>
          <p:cNvPr id="2" name="Freeform: Shape 1">
            <a:extLst>
              <a:ext uri="{FF2B5EF4-FFF2-40B4-BE49-F238E27FC236}">
                <a16:creationId xmlns="" xmlns:a16="http://schemas.microsoft.com/office/drawing/2014/main" id="{F53C5818-C7C8-17BC-269F-5125429796F7}"/>
              </a:ext>
            </a:extLst>
          </p:cNvPr>
          <p:cNvSpPr/>
          <p:nvPr/>
        </p:nvSpPr>
        <p:spPr>
          <a:xfrm>
            <a:off x="1650982" y="580896"/>
            <a:ext cx="10539431" cy="960029"/>
          </a:xfrm>
          <a:custGeom>
            <a:avLst/>
            <a:gdLst>
              <a:gd name="connsiteX0" fmla="*/ 562091 w 5422374"/>
              <a:gd name="connsiteY0" fmla="*/ 0 h 815926"/>
              <a:gd name="connsiteX1" fmla="*/ 5014411 w 5422374"/>
              <a:gd name="connsiteY1" fmla="*/ 0 h 815926"/>
              <a:gd name="connsiteX2" fmla="*/ 5422374 w 5422374"/>
              <a:gd name="connsiteY2" fmla="*/ 407963 h 815926"/>
              <a:gd name="connsiteX3" fmla="*/ 5014411 w 5422374"/>
              <a:gd name="connsiteY3" fmla="*/ 815926 h 815926"/>
              <a:gd name="connsiteX4" fmla="*/ 0 w 5422374"/>
              <a:gd name="connsiteY4" fmla="*/ 815926 h 815926"/>
              <a:gd name="connsiteX5" fmla="*/ 562091 w 5422374"/>
              <a:gd name="connsiteY5" fmla="*/ 0 h 81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2374" h="815926">
                <a:moveTo>
                  <a:pt x="562091" y="0"/>
                </a:moveTo>
                <a:lnTo>
                  <a:pt x="5014411" y="0"/>
                </a:lnTo>
                <a:cubicBezTo>
                  <a:pt x="5239723" y="0"/>
                  <a:pt x="5422374" y="182651"/>
                  <a:pt x="5422374" y="407963"/>
                </a:cubicBezTo>
                <a:cubicBezTo>
                  <a:pt x="5422374" y="633275"/>
                  <a:pt x="5239723" y="815926"/>
                  <a:pt x="5014411" y="815926"/>
                </a:cubicBezTo>
                <a:lnTo>
                  <a:pt x="0" y="815926"/>
                </a:lnTo>
                <a:lnTo>
                  <a:pt x="562091" y="0"/>
                </a:lnTo>
                <a:close/>
              </a:path>
            </a:pathLst>
          </a:custGeom>
          <a:solidFill>
            <a:sysClr val="window" lastClr="FFFFFF">
              <a:lumMod val="85000"/>
            </a:sysClr>
          </a:solidFill>
          <a:ln w="25400" cap="flat" cmpd="sng" algn="ctr">
            <a:solidFill>
              <a:srgbClr val="7030A0"/>
            </a:solidFill>
            <a:prstDash val="solid"/>
          </a:ln>
          <a:effectLst/>
        </p:spPr>
        <p:txBody>
          <a:bodyPr rtlCol="0" anchor="ctr"/>
          <a:lstStyle/>
          <a:p>
            <a:pPr marL="0" marR="0" lvl="0" indent="0" algn="ctr" defTabSz="685937"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Freeform: Shape 2">
            <a:extLst>
              <a:ext uri="{FF2B5EF4-FFF2-40B4-BE49-F238E27FC236}">
                <a16:creationId xmlns="" xmlns:a16="http://schemas.microsoft.com/office/drawing/2014/main" id="{B857D25A-E32D-966F-823D-253E56E9A714}"/>
              </a:ext>
            </a:extLst>
          </p:cNvPr>
          <p:cNvSpPr/>
          <p:nvPr/>
        </p:nvSpPr>
        <p:spPr>
          <a:xfrm>
            <a:off x="1497443" y="570144"/>
            <a:ext cx="1149237" cy="968234"/>
          </a:xfrm>
          <a:custGeom>
            <a:avLst/>
            <a:gdLst>
              <a:gd name="connsiteX0" fmla="*/ 407963 w 1378739"/>
              <a:gd name="connsiteY0" fmla="*/ 0 h 815926"/>
              <a:gd name="connsiteX1" fmla="*/ 1378739 w 1378739"/>
              <a:gd name="connsiteY1" fmla="*/ 0 h 815926"/>
              <a:gd name="connsiteX2" fmla="*/ 816648 w 1378739"/>
              <a:gd name="connsiteY2" fmla="*/ 815926 h 815926"/>
              <a:gd name="connsiteX3" fmla="*/ 407963 w 1378739"/>
              <a:gd name="connsiteY3" fmla="*/ 815926 h 815926"/>
              <a:gd name="connsiteX4" fmla="*/ 0 w 1378739"/>
              <a:gd name="connsiteY4" fmla="*/ 407963 h 815926"/>
              <a:gd name="connsiteX5" fmla="*/ 407963 w 1378739"/>
              <a:gd name="connsiteY5" fmla="*/ 0 h 81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8739" h="815926">
                <a:moveTo>
                  <a:pt x="407963" y="0"/>
                </a:moveTo>
                <a:lnTo>
                  <a:pt x="1378739" y="0"/>
                </a:lnTo>
                <a:lnTo>
                  <a:pt x="816648" y="815926"/>
                </a:lnTo>
                <a:lnTo>
                  <a:pt x="407963" y="815926"/>
                </a:lnTo>
                <a:cubicBezTo>
                  <a:pt x="182651" y="815926"/>
                  <a:pt x="0" y="633275"/>
                  <a:pt x="0" y="407963"/>
                </a:cubicBezTo>
                <a:cubicBezTo>
                  <a:pt x="0" y="182651"/>
                  <a:pt x="182651" y="0"/>
                  <a:pt x="407963" y="0"/>
                </a:cubicBezTo>
                <a:close/>
              </a:path>
            </a:pathLst>
          </a:custGeom>
          <a:solidFill>
            <a:srgbClr val="7030A0"/>
          </a:solidFill>
          <a:ln w="25400" cap="flat" cmpd="sng" algn="ctr">
            <a:solidFill>
              <a:sysClr val="window" lastClr="FFFFFF"/>
            </a:solidFill>
            <a:prstDash val="solid"/>
          </a:ln>
          <a:effectLst/>
        </p:spPr>
        <p:txBody>
          <a:bodyPr rtlCol="0" anchor="ctr"/>
          <a:lstStyle/>
          <a:p>
            <a:pPr marL="0" marR="0" lvl="0" indent="0" algn="ctr" defTabSz="685937"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 xmlns:a16="http://schemas.microsoft.com/office/drawing/2014/main" id="{18372A6B-7EFF-B172-B973-0AEC75E029B8}"/>
              </a:ext>
            </a:extLst>
          </p:cNvPr>
          <p:cNvSpPr txBox="1"/>
          <p:nvPr/>
        </p:nvSpPr>
        <p:spPr>
          <a:xfrm>
            <a:off x="1704906" y="661917"/>
            <a:ext cx="734313" cy="554126"/>
          </a:xfrm>
          <a:prstGeom prst="rect">
            <a:avLst/>
          </a:prstGeom>
          <a:noFill/>
        </p:spPr>
        <p:txBody>
          <a:bodyPr wrap="square" rtlCol="0">
            <a:spAutoFit/>
          </a:bodyPr>
          <a:lstStyle/>
          <a:p>
            <a:pPr marL="0" marR="0" lvl="0" indent="0" algn="l" defTabSz="685937" rtl="0" eaLnBrk="1" fontAlgn="auto" latinLnBrk="0" hangingPunct="1">
              <a:lnSpc>
                <a:spcPct val="100000"/>
              </a:lnSpc>
              <a:spcBef>
                <a:spcPts val="0"/>
              </a:spcBef>
              <a:spcAft>
                <a:spcPts val="0"/>
              </a:spcAft>
              <a:buClrTx/>
              <a:buSzTx/>
              <a:buFontTx/>
              <a:buNone/>
              <a:tabLst/>
              <a:defRPr/>
            </a:pPr>
            <a:r>
              <a:rPr kumimoji="0" lang="en-US" sz="3001"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04</a:t>
            </a:r>
          </a:p>
        </p:txBody>
      </p:sp>
      <p:sp>
        <p:nvSpPr>
          <p:cNvPr id="5" name="TextBox 4">
            <a:extLst>
              <a:ext uri="{FF2B5EF4-FFF2-40B4-BE49-F238E27FC236}">
                <a16:creationId xmlns="" xmlns:a16="http://schemas.microsoft.com/office/drawing/2014/main" id="{369ECDE1-62C6-2195-1D42-00E22E704462}"/>
              </a:ext>
            </a:extLst>
          </p:cNvPr>
          <p:cNvSpPr txBox="1"/>
          <p:nvPr/>
        </p:nvSpPr>
        <p:spPr>
          <a:xfrm>
            <a:off x="2414643" y="613971"/>
            <a:ext cx="9616935" cy="954107"/>
          </a:xfrm>
          <a:prstGeom prst="rect">
            <a:avLst/>
          </a:prstGeom>
          <a:noFill/>
        </p:spPr>
        <p:txBody>
          <a:bodyPr wrap="square" rtlCol="0">
            <a:spAutoFit/>
          </a:bodyPr>
          <a:lstStyle/>
          <a:p>
            <a:pPr marL="0" marR="0" lvl="0" indent="0" algn="l" defTabSz="68593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Cho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sinh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Nhóm</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đầu</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tiên</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sẽ</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rút</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một</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thẻ</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tạo</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với</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từ</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noProof="0" dirty="0" err="1"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đó</a:t>
            </a:r>
            <a:endPar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Arrow: Right 5">
            <a:extLst>
              <a:ext uri="{FF2B5EF4-FFF2-40B4-BE49-F238E27FC236}">
                <a16:creationId xmlns="" xmlns:a16="http://schemas.microsoft.com/office/drawing/2014/main" id="{963945FC-3CA1-B221-948A-FDC258E3A3A6}"/>
              </a:ext>
            </a:extLst>
          </p:cNvPr>
          <p:cNvSpPr/>
          <p:nvPr/>
        </p:nvSpPr>
        <p:spPr>
          <a:xfrm>
            <a:off x="817259" y="5160993"/>
            <a:ext cx="951567" cy="99152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9871EB78-AEE1-95EF-7710-464971F05750}"/>
              </a:ext>
            </a:extLst>
          </p:cNvPr>
          <p:cNvSpPr txBox="1"/>
          <p:nvPr/>
        </p:nvSpPr>
        <p:spPr>
          <a:xfrm>
            <a:off x="1768826" y="4597937"/>
            <a:ext cx="10262751" cy="2246769"/>
          </a:xfrm>
          <a:prstGeom prst="rect">
            <a:avLst/>
          </a:prstGeom>
          <a:solidFill>
            <a:schemeClr val="accent5">
              <a:lumMod val="20000"/>
              <a:lumOff val="80000"/>
            </a:schemeClr>
          </a:solid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Kết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quả</a:t>
            </a:r>
            <a:r>
              <a:rPr lang="en-US" sz="2800" b="1" dirty="0">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Giúp</a:t>
            </a:r>
            <a:r>
              <a:rPr lang="en-US" sz="2800" dirty="0">
                <a:solidFill>
                  <a:srgbClr val="FF0000"/>
                </a:solidFill>
                <a:latin typeface="Times New Roman" panose="02020603050405020304" pitchFamily="18" charset="0"/>
                <a:cs typeface="Times New Roman" panose="02020603050405020304" pitchFamily="18" charset="0"/>
              </a:rPr>
              <a:t> HS </a:t>
            </a:r>
            <a:r>
              <a:rPr lang="en-US" sz="2800" dirty="0" err="1">
                <a:solidFill>
                  <a:srgbClr val="FF0000"/>
                </a:solidFill>
                <a:latin typeface="Times New Roman" panose="02020603050405020304" pitchFamily="18" charset="0"/>
                <a:cs typeface="Times New Roman" panose="02020603050405020304" pitchFamily="18" charset="0"/>
              </a:rPr>
              <a:t>rèn</a:t>
            </a:r>
            <a:r>
              <a:rPr lang="en-US" sz="2800" dirty="0">
                <a:solidFill>
                  <a:srgbClr val="FF0000"/>
                </a:solidFill>
                <a:latin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luyện khả năng suy nghĩ và phản ứng nhanh với ngôn ngữ, đồng thời tăng cường khả năng xử lý thông tin và tạo liên kết nhanh chóng giữa các ý tưởng. Việc này không chỉ giúp học sinh phát triển ngôn ngữ mà còn tăng cường khả năng tư duy logic và sáng tạo.</a:t>
            </a:r>
            <a:endParaRPr lang="en-US" sz="2800"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91661738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circle(in)">
                                      <p:cBhvr>
                                        <p:cTn id="21" dur="2000"/>
                                        <p:tgtEl>
                                          <p:spTgt spid="2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circle(in)">
                                      <p:cBhvr>
                                        <p:cTn id="30" dur="20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circle(in)">
                                      <p:cBhvr>
                                        <p:cTn id="35" dur="2000"/>
                                        <p:tgtEl>
                                          <p:spTgt spid="36"/>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circle(in)">
                                      <p:cBhvr>
                                        <p:cTn id="38" dur="2000"/>
                                        <p:tgtEl>
                                          <p:spTgt spid="34"/>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circle(in)">
                                      <p:cBhvr>
                                        <p:cTn id="41" dur="2000"/>
                                        <p:tgtEl>
                                          <p:spTgt spid="35"/>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circle(in)">
                                      <p:cBhvr>
                                        <p:cTn id="44" dur="20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circle(in)">
                                      <p:cBhvr>
                                        <p:cTn id="49" dur="2000"/>
                                        <p:tgtEl>
                                          <p:spTgt spid="8"/>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circle(in)">
                                      <p:cBhvr>
                                        <p:cTn id="5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1" grpId="0" animBg="1"/>
      <p:bldP spid="26" grpId="0"/>
      <p:bldP spid="32" grpId="0"/>
      <p:bldP spid="33" grpId="0" animBg="1"/>
      <p:bldP spid="34" grpId="0" animBg="1"/>
      <p:bldP spid="35" grpId="0"/>
      <p:bldP spid="36" grpId="0"/>
      <p:bldP spid="2" grpId="0" animBg="1"/>
      <p:bldP spid="3" grpId="0" animBg="1"/>
      <p:bldP spid="4" grpId="0"/>
      <p:bldP spid="5" grpId="0"/>
      <p:bldP spid="6"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68C70D2F-E27F-C859-8DC9-F4FD209BE1C2}"/>
              </a:ext>
            </a:extLst>
          </p:cNvPr>
          <p:cNvSpPr/>
          <p:nvPr/>
        </p:nvSpPr>
        <p:spPr>
          <a:xfrm>
            <a:off x="399770" y="45748"/>
            <a:ext cx="8084473" cy="686533"/>
          </a:xfrm>
          <a:prstGeom prst="roundRect">
            <a:avLst/>
          </a:prstGeom>
          <a:solidFill>
            <a:srgbClr val="002060"/>
          </a:solidFill>
          <a:ln w="25400" cap="flat" cmpd="sng" algn="ctr">
            <a:solidFill>
              <a:sysClr val="window" lastClr="FFFFFF"/>
            </a:solidFill>
            <a:prstDash val="solid"/>
          </a:ln>
          <a:effectLst/>
        </p:spPr>
        <p:txBody>
          <a:bodyPr rtlCol="0" anchor="ctr"/>
          <a:lstStyle/>
          <a:p>
            <a:pPr marL="0" marR="0" lvl="0" indent="0" algn="ctr" defTabSz="914583"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4.3.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Tổ chức trò chơi "Ai là triệu phú từ vựng tiếng Việt" </a:t>
            </a:r>
            <a:endPar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 xmlns:a16="http://schemas.microsoft.com/office/drawing/2014/main" id="{19A718BA-2B5D-35D4-70C3-B2C733C909AB}"/>
              </a:ext>
            </a:extLst>
          </p:cNvPr>
          <p:cNvPicPr>
            <a:picLocks noChangeAspect="1"/>
          </p:cNvPicPr>
          <p:nvPr/>
        </p:nvPicPr>
        <p:blipFill>
          <a:blip r:embed="rId5"/>
          <a:stretch>
            <a:fillRect/>
          </a:stretch>
        </p:blipFill>
        <p:spPr>
          <a:xfrm>
            <a:off x="2060295" y="2229156"/>
            <a:ext cx="7315200" cy="4158017"/>
          </a:xfrm>
          <a:prstGeom prst="rect">
            <a:avLst/>
          </a:prstGeom>
        </p:spPr>
      </p:pic>
      <p:grpSp>
        <p:nvGrpSpPr>
          <p:cNvPr id="2" name="Group 1">
            <a:extLst>
              <a:ext uri="{FF2B5EF4-FFF2-40B4-BE49-F238E27FC236}">
                <a16:creationId xmlns="" xmlns:a16="http://schemas.microsoft.com/office/drawing/2014/main" id="{A0AA7B40-FFD2-C77E-1FD5-E2F2B438D3BB}"/>
              </a:ext>
            </a:extLst>
          </p:cNvPr>
          <p:cNvGrpSpPr/>
          <p:nvPr/>
        </p:nvGrpSpPr>
        <p:grpSpPr>
          <a:xfrm>
            <a:off x="898462" y="831533"/>
            <a:ext cx="10575705" cy="1734369"/>
            <a:chOff x="898462" y="831533"/>
            <a:chExt cx="6170981" cy="1734369"/>
          </a:xfrm>
        </p:grpSpPr>
        <p:grpSp>
          <p:nvGrpSpPr>
            <p:cNvPr id="10" name="Group 9">
              <a:extLst>
                <a:ext uri="{FF2B5EF4-FFF2-40B4-BE49-F238E27FC236}">
                  <a16:creationId xmlns="" xmlns:a16="http://schemas.microsoft.com/office/drawing/2014/main" id="{7C8FB9AE-62A7-0E69-E19A-F450780698A0}"/>
                </a:ext>
              </a:extLst>
            </p:cNvPr>
            <p:cNvGrpSpPr/>
            <p:nvPr/>
          </p:nvGrpSpPr>
          <p:grpSpPr>
            <a:xfrm>
              <a:off x="898462" y="831533"/>
              <a:ext cx="6054032" cy="1734369"/>
              <a:chOff x="2785903" y="3260081"/>
              <a:chExt cx="5153858" cy="1716161"/>
            </a:xfrm>
          </p:grpSpPr>
          <p:grpSp>
            <p:nvGrpSpPr>
              <p:cNvPr id="11" name="Group 10">
                <a:extLst>
                  <a:ext uri="{FF2B5EF4-FFF2-40B4-BE49-F238E27FC236}">
                    <a16:creationId xmlns="" xmlns:a16="http://schemas.microsoft.com/office/drawing/2014/main" id="{3181D375-A53D-244B-1223-DB688BCF1567}"/>
                  </a:ext>
                </a:extLst>
              </p:cNvPr>
              <p:cNvGrpSpPr/>
              <p:nvPr/>
            </p:nvGrpSpPr>
            <p:grpSpPr>
              <a:xfrm>
                <a:off x="2785903" y="3260081"/>
                <a:ext cx="5153858" cy="1716161"/>
                <a:chOff x="2082477" y="1649460"/>
                <a:chExt cx="3117319" cy="2047574"/>
              </a:xfrm>
            </p:grpSpPr>
            <p:sp>
              <p:nvSpPr>
                <p:cNvPr id="13" name="Isosceles Triangle 12">
                  <a:extLst>
                    <a:ext uri="{FF2B5EF4-FFF2-40B4-BE49-F238E27FC236}">
                      <a16:creationId xmlns="" xmlns:a16="http://schemas.microsoft.com/office/drawing/2014/main" id="{BAAAD4ED-4493-FD6E-96EC-F905A4A14EC1}"/>
                    </a:ext>
                  </a:extLst>
                </p:cNvPr>
                <p:cNvSpPr/>
                <p:nvPr/>
              </p:nvSpPr>
              <p:spPr>
                <a:xfrm rot="16200000" flipH="1">
                  <a:off x="3880358" y="3070830"/>
                  <a:ext cx="409436" cy="718475"/>
                </a:xfrm>
                <a:prstGeom prst="triangle">
                  <a:avLst>
                    <a:gd name="adj" fmla="val 33163"/>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Freeform 90">
                  <a:extLst>
                    <a:ext uri="{FF2B5EF4-FFF2-40B4-BE49-F238E27FC236}">
                      <a16:creationId xmlns="" xmlns:a16="http://schemas.microsoft.com/office/drawing/2014/main" id="{A902FED6-2281-ABFF-D4B5-EFCDDC9B2D18}"/>
                    </a:ext>
                  </a:extLst>
                </p:cNvPr>
                <p:cNvSpPr/>
                <p:nvPr/>
              </p:nvSpPr>
              <p:spPr>
                <a:xfrm flipH="1" flipV="1">
                  <a:off x="2142696" y="1733265"/>
                  <a:ext cx="3057100" cy="1351129"/>
                </a:xfrm>
                <a:custGeom>
                  <a:avLst/>
                  <a:gdLst>
                    <a:gd name="connsiteX0" fmla="*/ 2789494 w 3057100"/>
                    <a:gd name="connsiteY0" fmla="*/ 1351129 h 1351129"/>
                    <a:gd name="connsiteX1" fmla="*/ 267605 w 3057100"/>
                    <a:gd name="connsiteY1" fmla="*/ 1351129 h 1351129"/>
                    <a:gd name="connsiteX2" fmla="*/ 0 w 3057100"/>
                    <a:gd name="connsiteY2" fmla="*/ 1083524 h 1351129"/>
                    <a:gd name="connsiteX3" fmla="*/ 0 w 3057100"/>
                    <a:gd name="connsiteY3" fmla="*/ 259308 h 1351129"/>
                    <a:gd name="connsiteX4" fmla="*/ 1 w 3057100"/>
                    <a:gd name="connsiteY4" fmla="*/ 259308 h 1351129"/>
                    <a:gd name="connsiteX5" fmla="*/ 1 w 3057100"/>
                    <a:gd name="connsiteY5" fmla="*/ 0 h 1351129"/>
                    <a:gd name="connsiteX6" fmla="*/ 3057100 w 3057100"/>
                    <a:gd name="connsiteY6" fmla="*/ 259308 h 1351129"/>
                    <a:gd name="connsiteX7" fmla="*/ 3057099 w 3057100"/>
                    <a:gd name="connsiteY7" fmla="*/ 259308 h 1351129"/>
                    <a:gd name="connsiteX8" fmla="*/ 3057099 w 3057100"/>
                    <a:gd name="connsiteY8" fmla="*/ 1083524 h 1351129"/>
                    <a:gd name="connsiteX9" fmla="*/ 2789494 w 3057100"/>
                    <a:gd name="connsiteY9" fmla="*/ 1351129 h 1351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57100" h="1351129">
                      <a:moveTo>
                        <a:pt x="2789494" y="1351129"/>
                      </a:moveTo>
                      <a:lnTo>
                        <a:pt x="267605" y="1351129"/>
                      </a:lnTo>
                      <a:cubicBezTo>
                        <a:pt x="119811" y="1351129"/>
                        <a:pt x="0" y="1231318"/>
                        <a:pt x="0" y="1083524"/>
                      </a:cubicBezTo>
                      <a:lnTo>
                        <a:pt x="0" y="259308"/>
                      </a:lnTo>
                      <a:lnTo>
                        <a:pt x="1" y="259308"/>
                      </a:lnTo>
                      <a:lnTo>
                        <a:pt x="1" y="0"/>
                      </a:lnTo>
                      <a:lnTo>
                        <a:pt x="3057100" y="259308"/>
                      </a:lnTo>
                      <a:lnTo>
                        <a:pt x="3057099" y="259308"/>
                      </a:lnTo>
                      <a:lnTo>
                        <a:pt x="3057099" y="1083524"/>
                      </a:lnTo>
                      <a:cubicBezTo>
                        <a:pt x="3057099" y="1231318"/>
                        <a:pt x="2937288" y="1351129"/>
                        <a:pt x="2789494" y="1351129"/>
                      </a:cubicBezTo>
                      <a:close/>
                    </a:path>
                  </a:pathLst>
                </a:custGeom>
                <a:solidFill>
                  <a:srgbClr val="4BACC6">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Isosceles Triangle 14">
                  <a:extLst>
                    <a:ext uri="{FF2B5EF4-FFF2-40B4-BE49-F238E27FC236}">
                      <a16:creationId xmlns="" xmlns:a16="http://schemas.microsoft.com/office/drawing/2014/main" id="{1A9EFC9C-FDB0-B976-364F-ECF67764281C}"/>
                    </a:ext>
                  </a:extLst>
                </p:cNvPr>
                <p:cNvSpPr/>
                <p:nvPr/>
              </p:nvSpPr>
              <p:spPr>
                <a:xfrm rot="5400000">
                  <a:off x="4258099" y="2423924"/>
                  <a:ext cx="409436" cy="1473957"/>
                </a:xfrm>
                <a:prstGeom prst="triangle">
                  <a:avLst>
                    <a:gd name="adj" fmla="val 30625"/>
                  </a:avLst>
                </a:prstGeom>
                <a:gradFill flip="none" rotWithShape="1">
                  <a:gsLst>
                    <a:gs pos="2655">
                      <a:srgbClr val="FFC000"/>
                    </a:gs>
                    <a:gs pos="56000">
                      <a:srgbClr val="8A26EE"/>
                    </a:gs>
                  </a:gsLst>
                  <a:lin ang="16200000" scaled="1"/>
                  <a:tileRect/>
                </a:gradFill>
                <a:ln w="25400" cap="flat" cmpd="sng" algn="ctr">
                  <a:noFill/>
                  <a:prstDash val="solid"/>
                </a:ln>
                <a:effectLst>
                  <a:outerShdw blurRad="114300" dist="38100" dir="5400000" sx="96000" sy="96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Pentagon 92">
                  <a:extLst>
                    <a:ext uri="{FF2B5EF4-FFF2-40B4-BE49-F238E27FC236}">
                      <a16:creationId xmlns="" xmlns:a16="http://schemas.microsoft.com/office/drawing/2014/main" id="{8F91207C-AF05-60B5-D141-8D93085625E1}"/>
                    </a:ext>
                  </a:extLst>
                </p:cNvPr>
                <p:cNvSpPr/>
                <p:nvPr/>
              </p:nvSpPr>
              <p:spPr>
                <a:xfrm rot="5400000">
                  <a:off x="1920560" y="1811378"/>
                  <a:ext cx="842280" cy="518445"/>
                </a:xfrm>
                <a:prstGeom prst="homePlate">
                  <a:avLst>
                    <a:gd name="adj" fmla="val 23544"/>
                  </a:avLst>
                </a:prstGeom>
                <a:solidFill>
                  <a:srgbClr val="4BACC6">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Right Triangle 16">
                  <a:extLst>
                    <a:ext uri="{FF2B5EF4-FFF2-40B4-BE49-F238E27FC236}">
                      <a16:creationId xmlns="" xmlns:a16="http://schemas.microsoft.com/office/drawing/2014/main" id="{C73D4D6B-483B-D9E3-6EFB-509DD4EE7BAA}"/>
                    </a:ext>
                  </a:extLst>
                </p:cNvPr>
                <p:cNvSpPr/>
                <p:nvPr/>
              </p:nvSpPr>
              <p:spPr>
                <a:xfrm>
                  <a:off x="2609474" y="1649460"/>
                  <a:ext cx="147311" cy="99330"/>
                </a:xfrm>
                <a:prstGeom prst="rtTriangle">
                  <a:avLst/>
                </a:prstGeom>
                <a:solidFill>
                  <a:srgbClr val="4700B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 xmlns:a16="http://schemas.microsoft.com/office/drawing/2014/main" id="{61BB0B47-2B83-F5FB-BC91-A6D7165317C3}"/>
                    </a:ext>
                  </a:extLst>
                </p:cNvPr>
                <p:cNvSpPr txBox="1"/>
                <p:nvPr/>
              </p:nvSpPr>
              <p:spPr>
                <a:xfrm>
                  <a:off x="2086830" y="1649460"/>
                  <a:ext cx="762000" cy="84458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FF0000"/>
                      </a:solidFill>
                      <a:effectLst/>
                      <a:uLnTx/>
                      <a:uFillTx/>
                      <a:latin typeface="Agency FB" panose="020B0503020202020204" pitchFamily="34" charset="0"/>
                      <a:cs typeface="Arial" panose="020B0604020202020204" pitchFamily="34" charset="0"/>
                    </a:rPr>
                    <a:t>01</a:t>
                  </a:r>
                </a:p>
              </p:txBody>
            </p:sp>
            <p:sp>
              <p:nvSpPr>
                <p:cNvPr id="19" name="TextBox 18">
                  <a:extLst>
                    <a:ext uri="{FF2B5EF4-FFF2-40B4-BE49-F238E27FC236}">
                      <a16:creationId xmlns="" xmlns:a16="http://schemas.microsoft.com/office/drawing/2014/main" id="{30EB476E-2070-EFBA-0222-4BB82A17F0F6}"/>
                    </a:ext>
                  </a:extLst>
                </p:cNvPr>
                <p:cNvSpPr txBox="1"/>
                <p:nvPr/>
              </p:nvSpPr>
              <p:spPr>
                <a:xfrm>
                  <a:off x="2563772" y="1983566"/>
                  <a:ext cx="2636024" cy="440655"/>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0000"/>
                      </a:solidFill>
                      <a:effectLst/>
                      <a:uLnTx/>
                      <a:uFillTx/>
                      <a:cs typeface="Arial" panose="020B0604020202020204" pitchFamily="34" charset="0"/>
                    </a:rPr>
                    <a:t>  </a:t>
                  </a:r>
                </a:p>
              </p:txBody>
            </p:sp>
            <p:sp>
              <p:nvSpPr>
                <p:cNvPr id="20" name="Oval 19">
                  <a:extLst>
                    <a:ext uri="{FF2B5EF4-FFF2-40B4-BE49-F238E27FC236}">
                      <a16:creationId xmlns="" xmlns:a16="http://schemas.microsoft.com/office/drawing/2014/main" id="{10DAFB23-F9B5-0926-E598-124FDCF9CEB1}"/>
                    </a:ext>
                  </a:extLst>
                </p:cNvPr>
                <p:cNvSpPr/>
                <p:nvPr/>
              </p:nvSpPr>
              <p:spPr>
                <a:xfrm flipV="1">
                  <a:off x="2560320" y="3651314"/>
                  <a:ext cx="2360921" cy="45720"/>
                </a:xfrm>
                <a:prstGeom prst="ellipse">
                  <a:avLst/>
                </a:prstGeom>
                <a:solidFill>
                  <a:sysClr val="window" lastClr="FFFFFF">
                    <a:lumMod val="75000"/>
                  </a:sysClr>
                </a:solidFill>
                <a:ln w="25400" cap="flat" cmpd="sng" algn="ctr">
                  <a:noFill/>
                  <a:prstDash val="solid"/>
                </a:ln>
                <a:effectLst>
                  <a:outerShdw blurRad="254000" sx="105000" sy="105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2" name="Rectangle 11">
                <a:extLst>
                  <a:ext uri="{FF2B5EF4-FFF2-40B4-BE49-F238E27FC236}">
                    <a16:creationId xmlns="" xmlns:a16="http://schemas.microsoft.com/office/drawing/2014/main" id="{A4B7618A-940F-4E33-5323-F81480D05D11}"/>
                  </a:ext>
                </a:extLst>
              </p:cNvPr>
              <p:cNvSpPr/>
              <p:nvPr/>
            </p:nvSpPr>
            <p:spPr>
              <a:xfrm>
                <a:off x="3657600" y="3505200"/>
                <a:ext cx="4191000"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cs typeface="Arial" pitchFamily="34" charset="0"/>
                  </a:rPr>
                  <a:t> </a:t>
                </a:r>
              </a:p>
            </p:txBody>
          </p:sp>
        </p:grpSp>
        <p:sp>
          <p:nvSpPr>
            <p:cNvPr id="22" name="TextBox 21">
              <a:extLst>
                <a:ext uri="{FF2B5EF4-FFF2-40B4-BE49-F238E27FC236}">
                  <a16:creationId xmlns="" xmlns:a16="http://schemas.microsoft.com/office/drawing/2014/main" id="{70C543F6-217D-FEDA-7355-E28B7F10311B}"/>
                </a:ext>
              </a:extLst>
            </p:cNvPr>
            <p:cNvSpPr txBox="1"/>
            <p:nvPr/>
          </p:nvSpPr>
          <p:spPr>
            <a:xfrm>
              <a:off x="1898626" y="993690"/>
              <a:ext cx="5170817" cy="95410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Giáo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viên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trò</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PowerPoint,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mô</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phỏng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trò</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 Ai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triệu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phú</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grpSp>
    </p:spTree>
    <p:custDataLst>
      <p:tags r:id="rId1"/>
    </p:custData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68C70D2F-E27F-C859-8DC9-F4FD209BE1C2}"/>
              </a:ext>
            </a:extLst>
          </p:cNvPr>
          <p:cNvSpPr/>
          <p:nvPr/>
        </p:nvSpPr>
        <p:spPr>
          <a:xfrm>
            <a:off x="399770" y="45748"/>
            <a:ext cx="8084473" cy="686533"/>
          </a:xfrm>
          <a:prstGeom prst="roundRect">
            <a:avLst/>
          </a:prstGeom>
          <a:solidFill>
            <a:srgbClr val="002060"/>
          </a:solidFill>
          <a:ln w="25400" cap="flat" cmpd="sng" algn="ctr">
            <a:solidFill>
              <a:sysClr val="window" lastClr="FFFFFF"/>
            </a:solidFill>
            <a:prstDash val="solid"/>
          </a:ln>
          <a:effectLst/>
        </p:spPr>
        <p:txBody>
          <a:bodyPr rtlCol="0" anchor="ctr"/>
          <a:lstStyle/>
          <a:p>
            <a:pPr marL="0" marR="0" lvl="0" indent="0" algn="ctr" defTabSz="914583"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4.3.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Tổ chức trò chơi "Ai là triệu phú từ vựng tiếng Việt" </a:t>
            </a:r>
            <a:endPar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pic>
        <p:nvPicPr>
          <p:cNvPr id="8" name="Picture 7">
            <a:extLst>
              <a:ext uri="{FF2B5EF4-FFF2-40B4-BE49-F238E27FC236}">
                <a16:creationId xmlns="" xmlns:a16="http://schemas.microsoft.com/office/drawing/2014/main" id="{005FC967-1EEE-25EE-3024-F8E0910F1795}"/>
              </a:ext>
            </a:extLst>
          </p:cNvPr>
          <p:cNvPicPr>
            <a:picLocks noChangeAspect="1"/>
          </p:cNvPicPr>
          <p:nvPr/>
        </p:nvPicPr>
        <p:blipFill>
          <a:blip r:embed="rId5"/>
          <a:stretch>
            <a:fillRect/>
          </a:stretch>
        </p:blipFill>
        <p:spPr>
          <a:xfrm>
            <a:off x="940882" y="2045651"/>
            <a:ext cx="10170814" cy="4301626"/>
          </a:xfrm>
          <a:prstGeom prst="rect">
            <a:avLst/>
          </a:prstGeom>
        </p:spPr>
      </p:pic>
      <p:grpSp>
        <p:nvGrpSpPr>
          <p:cNvPr id="4" name="Group 3">
            <a:extLst>
              <a:ext uri="{FF2B5EF4-FFF2-40B4-BE49-F238E27FC236}">
                <a16:creationId xmlns="" xmlns:a16="http://schemas.microsoft.com/office/drawing/2014/main" id="{2B9372B2-6728-9DDD-4669-C95EEAD58BE6}"/>
              </a:ext>
            </a:extLst>
          </p:cNvPr>
          <p:cNvGrpSpPr/>
          <p:nvPr/>
        </p:nvGrpSpPr>
        <p:grpSpPr>
          <a:xfrm>
            <a:off x="730961" y="893633"/>
            <a:ext cx="10980596" cy="1540878"/>
            <a:chOff x="722337" y="2274384"/>
            <a:chExt cx="7097067" cy="1540878"/>
          </a:xfrm>
        </p:grpSpPr>
        <p:grpSp>
          <p:nvGrpSpPr>
            <p:cNvPr id="23" name="Group 22">
              <a:extLst>
                <a:ext uri="{FF2B5EF4-FFF2-40B4-BE49-F238E27FC236}">
                  <a16:creationId xmlns="" xmlns:a16="http://schemas.microsoft.com/office/drawing/2014/main" id="{7CD3BD53-FC64-1EA1-1980-ABE03ED9A719}"/>
                </a:ext>
              </a:extLst>
            </p:cNvPr>
            <p:cNvGrpSpPr/>
            <p:nvPr/>
          </p:nvGrpSpPr>
          <p:grpSpPr>
            <a:xfrm>
              <a:off x="722337" y="2339317"/>
              <a:ext cx="7023564" cy="1475945"/>
              <a:chOff x="2785903" y="3260081"/>
              <a:chExt cx="5153858" cy="1716161"/>
            </a:xfrm>
          </p:grpSpPr>
          <p:grpSp>
            <p:nvGrpSpPr>
              <p:cNvPr id="24" name="Group 23">
                <a:extLst>
                  <a:ext uri="{FF2B5EF4-FFF2-40B4-BE49-F238E27FC236}">
                    <a16:creationId xmlns="" xmlns:a16="http://schemas.microsoft.com/office/drawing/2014/main" id="{31F3A0CE-ACFB-F549-75A3-5A0583876FBC}"/>
                  </a:ext>
                </a:extLst>
              </p:cNvPr>
              <p:cNvGrpSpPr/>
              <p:nvPr/>
            </p:nvGrpSpPr>
            <p:grpSpPr>
              <a:xfrm>
                <a:off x="2785903" y="3260081"/>
                <a:ext cx="5153858" cy="1716161"/>
                <a:chOff x="2082477" y="1649460"/>
                <a:chExt cx="3117319" cy="2047574"/>
              </a:xfrm>
            </p:grpSpPr>
            <p:sp>
              <p:nvSpPr>
                <p:cNvPr id="26" name="Isosceles Triangle 25">
                  <a:extLst>
                    <a:ext uri="{FF2B5EF4-FFF2-40B4-BE49-F238E27FC236}">
                      <a16:creationId xmlns="" xmlns:a16="http://schemas.microsoft.com/office/drawing/2014/main" id="{E3C897DB-0A2C-7B8D-549E-EAD360960E73}"/>
                    </a:ext>
                  </a:extLst>
                </p:cNvPr>
                <p:cNvSpPr/>
                <p:nvPr/>
              </p:nvSpPr>
              <p:spPr>
                <a:xfrm rot="16200000" flipH="1">
                  <a:off x="3880358" y="3070830"/>
                  <a:ext cx="409436" cy="718475"/>
                </a:xfrm>
                <a:prstGeom prst="triangle">
                  <a:avLst>
                    <a:gd name="adj" fmla="val 33163"/>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mn-cs"/>
                  </a:endParaRPr>
                </a:p>
              </p:txBody>
            </p:sp>
            <p:sp>
              <p:nvSpPr>
                <p:cNvPr id="27" name="Freeform 90">
                  <a:extLst>
                    <a:ext uri="{FF2B5EF4-FFF2-40B4-BE49-F238E27FC236}">
                      <a16:creationId xmlns="" xmlns:a16="http://schemas.microsoft.com/office/drawing/2014/main" id="{2EA2662E-735C-DB8A-718E-5B3889EE02E8}"/>
                    </a:ext>
                  </a:extLst>
                </p:cNvPr>
                <p:cNvSpPr/>
                <p:nvPr/>
              </p:nvSpPr>
              <p:spPr>
                <a:xfrm flipH="1" flipV="1">
                  <a:off x="2142696" y="1733265"/>
                  <a:ext cx="3057100" cy="1351129"/>
                </a:xfrm>
                <a:custGeom>
                  <a:avLst/>
                  <a:gdLst>
                    <a:gd name="connsiteX0" fmla="*/ 2789494 w 3057100"/>
                    <a:gd name="connsiteY0" fmla="*/ 1351129 h 1351129"/>
                    <a:gd name="connsiteX1" fmla="*/ 267605 w 3057100"/>
                    <a:gd name="connsiteY1" fmla="*/ 1351129 h 1351129"/>
                    <a:gd name="connsiteX2" fmla="*/ 0 w 3057100"/>
                    <a:gd name="connsiteY2" fmla="*/ 1083524 h 1351129"/>
                    <a:gd name="connsiteX3" fmla="*/ 0 w 3057100"/>
                    <a:gd name="connsiteY3" fmla="*/ 259308 h 1351129"/>
                    <a:gd name="connsiteX4" fmla="*/ 1 w 3057100"/>
                    <a:gd name="connsiteY4" fmla="*/ 259308 h 1351129"/>
                    <a:gd name="connsiteX5" fmla="*/ 1 w 3057100"/>
                    <a:gd name="connsiteY5" fmla="*/ 0 h 1351129"/>
                    <a:gd name="connsiteX6" fmla="*/ 3057100 w 3057100"/>
                    <a:gd name="connsiteY6" fmla="*/ 259308 h 1351129"/>
                    <a:gd name="connsiteX7" fmla="*/ 3057099 w 3057100"/>
                    <a:gd name="connsiteY7" fmla="*/ 259308 h 1351129"/>
                    <a:gd name="connsiteX8" fmla="*/ 3057099 w 3057100"/>
                    <a:gd name="connsiteY8" fmla="*/ 1083524 h 1351129"/>
                    <a:gd name="connsiteX9" fmla="*/ 2789494 w 3057100"/>
                    <a:gd name="connsiteY9" fmla="*/ 1351129 h 1351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57100" h="1351129">
                      <a:moveTo>
                        <a:pt x="2789494" y="1351129"/>
                      </a:moveTo>
                      <a:lnTo>
                        <a:pt x="267605" y="1351129"/>
                      </a:lnTo>
                      <a:cubicBezTo>
                        <a:pt x="119811" y="1351129"/>
                        <a:pt x="0" y="1231318"/>
                        <a:pt x="0" y="1083524"/>
                      </a:cubicBezTo>
                      <a:lnTo>
                        <a:pt x="0" y="259308"/>
                      </a:lnTo>
                      <a:lnTo>
                        <a:pt x="1" y="259308"/>
                      </a:lnTo>
                      <a:lnTo>
                        <a:pt x="1" y="0"/>
                      </a:lnTo>
                      <a:lnTo>
                        <a:pt x="3057100" y="259308"/>
                      </a:lnTo>
                      <a:lnTo>
                        <a:pt x="3057099" y="259308"/>
                      </a:lnTo>
                      <a:lnTo>
                        <a:pt x="3057099" y="1083524"/>
                      </a:lnTo>
                      <a:cubicBezTo>
                        <a:pt x="3057099" y="1231318"/>
                        <a:pt x="2937288" y="1351129"/>
                        <a:pt x="2789494" y="1351129"/>
                      </a:cubicBezTo>
                      <a:close/>
                    </a:path>
                  </a:pathLst>
                </a:cu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mn-cs"/>
                  </a:endParaRPr>
                </a:p>
              </p:txBody>
            </p:sp>
            <p:sp>
              <p:nvSpPr>
                <p:cNvPr id="28" name="Isosceles Triangle 27">
                  <a:extLst>
                    <a:ext uri="{FF2B5EF4-FFF2-40B4-BE49-F238E27FC236}">
                      <a16:creationId xmlns="" xmlns:a16="http://schemas.microsoft.com/office/drawing/2014/main" id="{2F6CBBA7-9E27-91A0-C9C5-5F120B4FC6D7}"/>
                    </a:ext>
                  </a:extLst>
                </p:cNvPr>
                <p:cNvSpPr/>
                <p:nvPr/>
              </p:nvSpPr>
              <p:spPr>
                <a:xfrm rot="5400000">
                  <a:off x="4258099" y="2423924"/>
                  <a:ext cx="409436" cy="1473957"/>
                </a:xfrm>
                <a:prstGeom prst="triangle">
                  <a:avLst>
                    <a:gd name="adj" fmla="val 30625"/>
                  </a:avLst>
                </a:prstGeom>
                <a:gradFill flip="none" rotWithShape="1">
                  <a:gsLst>
                    <a:gs pos="2655">
                      <a:srgbClr val="FFC000"/>
                    </a:gs>
                    <a:gs pos="56000">
                      <a:srgbClr val="8A26EE"/>
                    </a:gs>
                  </a:gsLst>
                  <a:lin ang="16200000" scaled="1"/>
                  <a:tileRect/>
                </a:gradFill>
                <a:ln w="25400" cap="flat" cmpd="sng" algn="ctr">
                  <a:noFill/>
                  <a:prstDash val="solid"/>
                </a:ln>
                <a:effectLst>
                  <a:outerShdw blurRad="114300" dist="38100" dir="5400000" sx="96000" sy="96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mn-cs"/>
                  </a:endParaRPr>
                </a:p>
              </p:txBody>
            </p:sp>
            <p:sp>
              <p:nvSpPr>
                <p:cNvPr id="29" name="Pentagon 92">
                  <a:extLst>
                    <a:ext uri="{FF2B5EF4-FFF2-40B4-BE49-F238E27FC236}">
                      <a16:creationId xmlns="" xmlns:a16="http://schemas.microsoft.com/office/drawing/2014/main" id="{2DCBFC05-4FAC-21CE-A900-811F44D5350A}"/>
                    </a:ext>
                  </a:extLst>
                </p:cNvPr>
                <p:cNvSpPr/>
                <p:nvPr/>
              </p:nvSpPr>
              <p:spPr>
                <a:xfrm rot="5400000">
                  <a:off x="1920560" y="1811378"/>
                  <a:ext cx="842280" cy="518445"/>
                </a:xfrm>
                <a:prstGeom prst="homePlate">
                  <a:avLst>
                    <a:gd name="adj" fmla="val 23544"/>
                  </a:avLst>
                </a:prstGeom>
                <a:solidFill>
                  <a:srgbClr val="4BACC6">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mn-cs"/>
                  </a:endParaRPr>
                </a:p>
              </p:txBody>
            </p:sp>
            <p:sp>
              <p:nvSpPr>
                <p:cNvPr id="30" name="Right Triangle 29">
                  <a:extLst>
                    <a:ext uri="{FF2B5EF4-FFF2-40B4-BE49-F238E27FC236}">
                      <a16:creationId xmlns="" xmlns:a16="http://schemas.microsoft.com/office/drawing/2014/main" id="{92CCEEBC-C48A-F86C-5668-C05E2010A5B8}"/>
                    </a:ext>
                  </a:extLst>
                </p:cNvPr>
                <p:cNvSpPr/>
                <p:nvPr/>
              </p:nvSpPr>
              <p:spPr>
                <a:xfrm>
                  <a:off x="2609474" y="1649460"/>
                  <a:ext cx="147311" cy="99330"/>
                </a:xfrm>
                <a:prstGeom prst="rtTriangle">
                  <a:avLst/>
                </a:prstGeom>
                <a:solidFill>
                  <a:srgbClr val="4700B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mn-cs"/>
                  </a:endParaRPr>
                </a:p>
              </p:txBody>
            </p:sp>
            <p:sp>
              <p:nvSpPr>
                <p:cNvPr id="31" name="TextBox 30">
                  <a:extLst>
                    <a:ext uri="{FF2B5EF4-FFF2-40B4-BE49-F238E27FC236}">
                      <a16:creationId xmlns="" xmlns:a16="http://schemas.microsoft.com/office/drawing/2014/main" id="{F4E4ACC5-7B3C-E1EE-A6C1-42BD09A5A524}"/>
                    </a:ext>
                  </a:extLst>
                </p:cNvPr>
                <p:cNvSpPr txBox="1"/>
                <p:nvPr/>
              </p:nvSpPr>
              <p:spPr>
                <a:xfrm>
                  <a:off x="2086830" y="1649460"/>
                  <a:ext cx="762000" cy="8445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FF0000"/>
                      </a:solidFill>
                      <a:effectLst/>
                      <a:uLnTx/>
                      <a:uFillTx/>
                      <a:latin typeface="Agency FB" panose="020B0503020202020204" pitchFamily="34" charset="0"/>
                      <a:ea typeface="微软雅黑"/>
                      <a:cs typeface="Arial" panose="020B0604020202020204" pitchFamily="34" charset="0"/>
                    </a:rPr>
                    <a:t>02</a:t>
                  </a:r>
                </a:p>
              </p:txBody>
            </p:sp>
            <p:sp>
              <p:nvSpPr>
                <p:cNvPr id="32" name="TextBox 31">
                  <a:extLst>
                    <a:ext uri="{FF2B5EF4-FFF2-40B4-BE49-F238E27FC236}">
                      <a16:creationId xmlns="" xmlns:a16="http://schemas.microsoft.com/office/drawing/2014/main" id="{B2C444FB-A779-3269-FA00-76242C4292D1}"/>
                    </a:ext>
                  </a:extLst>
                </p:cNvPr>
                <p:cNvSpPr txBox="1"/>
                <p:nvPr/>
              </p:nvSpPr>
              <p:spPr>
                <a:xfrm>
                  <a:off x="2563772" y="1983566"/>
                  <a:ext cx="2636024" cy="44065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Arial"/>
                      <a:ea typeface="微软雅黑"/>
                      <a:cs typeface="Arial" panose="020B0604020202020204" pitchFamily="34" charset="0"/>
                    </a:rPr>
                    <a:t>  </a:t>
                  </a:r>
                </a:p>
              </p:txBody>
            </p:sp>
            <p:sp>
              <p:nvSpPr>
                <p:cNvPr id="33" name="Oval 32">
                  <a:extLst>
                    <a:ext uri="{FF2B5EF4-FFF2-40B4-BE49-F238E27FC236}">
                      <a16:creationId xmlns="" xmlns:a16="http://schemas.microsoft.com/office/drawing/2014/main" id="{DC3916A7-7240-01C4-724D-0280E38D5666}"/>
                    </a:ext>
                  </a:extLst>
                </p:cNvPr>
                <p:cNvSpPr/>
                <p:nvPr/>
              </p:nvSpPr>
              <p:spPr>
                <a:xfrm flipV="1">
                  <a:off x="2560320" y="3651314"/>
                  <a:ext cx="2360921" cy="45720"/>
                </a:xfrm>
                <a:prstGeom prst="ellipse">
                  <a:avLst/>
                </a:prstGeom>
                <a:solidFill>
                  <a:sysClr val="window" lastClr="FFFFFF">
                    <a:lumMod val="75000"/>
                  </a:sysClr>
                </a:solidFill>
                <a:ln w="25400" cap="flat" cmpd="sng" algn="ctr">
                  <a:noFill/>
                  <a:prstDash val="solid"/>
                </a:ln>
                <a:effectLst>
                  <a:outerShdw blurRad="254000" sx="105000" sy="105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mn-cs"/>
                  </a:endParaRPr>
                </a:p>
              </p:txBody>
            </p:sp>
          </p:grpSp>
          <p:sp>
            <p:nvSpPr>
              <p:cNvPr id="25" name="Rectangle 24">
                <a:extLst>
                  <a:ext uri="{FF2B5EF4-FFF2-40B4-BE49-F238E27FC236}">
                    <a16:creationId xmlns="" xmlns:a16="http://schemas.microsoft.com/office/drawing/2014/main" id="{E3D11DC8-8B9D-A433-E111-7A41AAE60E63}"/>
                  </a:ext>
                </a:extLst>
              </p:cNvPr>
              <p:cNvSpPr/>
              <p:nvPr/>
            </p:nvSpPr>
            <p:spPr>
              <a:xfrm>
                <a:off x="3657600" y="3505200"/>
                <a:ext cx="41910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ea typeface="微软雅黑"/>
                    <a:cs typeface="Arial" pitchFamily="34" charset="0"/>
                  </a:rPr>
                  <a:t> </a:t>
                </a:r>
              </a:p>
            </p:txBody>
          </p:sp>
        </p:grpSp>
        <p:sp>
          <p:nvSpPr>
            <p:cNvPr id="35" name="TextBox 34">
              <a:extLst>
                <a:ext uri="{FF2B5EF4-FFF2-40B4-BE49-F238E27FC236}">
                  <a16:creationId xmlns="" xmlns:a16="http://schemas.microsoft.com/office/drawing/2014/main" id="{57A399A7-4A35-E0BB-DDFB-C59309EF97AA}"/>
                </a:ext>
              </a:extLst>
            </p:cNvPr>
            <p:cNvSpPr txBox="1"/>
            <p:nvPr/>
          </p:nvSpPr>
          <p:spPr>
            <a:xfrm>
              <a:off x="1471646" y="2274384"/>
              <a:ext cx="634775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Giao diện này sẽ bao gồm các câu hỏi và các quyền trợ giúp như trong trò chơi thật</a:t>
              </a: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p:txBody>
        </p:sp>
      </p:grpSp>
    </p:spTree>
    <p:custDataLst>
      <p:tags r:id="rId1"/>
    </p:custDataLst>
    <p:extLst>
      <p:ext uri="{BB962C8B-B14F-4D97-AF65-F5344CB8AC3E}">
        <p14:creationId xmlns:p14="http://schemas.microsoft.com/office/powerpoint/2010/main" val="399178196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68C70D2F-E27F-C859-8DC9-F4FD209BE1C2}"/>
              </a:ext>
            </a:extLst>
          </p:cNvPr>
          <p:cNvSpPr/>
          <p:nvPr/>
        </p:nvSpPr>
        <p:spPr>
          <a:xfrm>
            <a:off x="399770" y="45748"/>
            <a:ext cx="8084473" cy="686533"/>
          </a:xfrm>
          <a:prstGeom prst="roundRect">
            <a:avLst/>
          </a:prstGeom>
          <a:solidFill>
            <a:srgbClr val="002060"/>
          </a:solidFill>
          <a:ln w="25400" cap="flat" cmpd="sng" algn="ctr">
            <a:solidFill>
              <a:sysClr val="window" lastClr="FFFFFF"/>
            </a:solidFill>
            <a:prstDash val="solid"/>
          </a:ln>
          <a:effectLst/>
        </p:spPr>
        <p:txBody>
          <a:bodyPr rtlCol="0" anchor="ctr"/>
          <a:lstStyle/>
          <a:p>
            <a:pPr marL="0" marR="0" lvl="0" indent="0" algn="ctr" defTabSz="914583"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4.3.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Tổ chức trò chơi "Ai là triệu phú từ vựng tiếng Việt" </a:t>
            </a:r>
            <a:endPar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6" name="Rectangle: Rounded Corners 5">
            <a:extLst>
              <a:ext uri="{FF2B5EF4-FFF2-40B4-BE49-F238E27FC236}">
                <a16:creationId xmlns="" xmlns:a16="http://schemas.microsoft.com/office/drawing/2014/main" id="{C9EE7641-68B4-BDF1-1E6D-1ECBF03831F5}"/>
              </a:ext>
            </a:extLst>
          </p:cNvPr>
          <p:cNvSpPr/>
          <p:nvPr/>
        </p:nvSpPr>
        <p:spPr>
          <a:xfrm>
            <a:off x="485669" y="3732792"/>
            <a:ext cx="11219073" cy="2390216"/>
          </a:xfrm>
          <a:prstGeom prst="roundRect">
            <a:avLst/>
          </a:prstGeom>
          <a:ln w="28575">
            <a:solidFill>
              <a:schemeClr val="tx2">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Kết quả</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Học sinh hiểu rõ hơn về cách sử dụng từ trong các ngữ cảnh khác nhau.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Rèn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khả năng tư duy logic và ra quyết định của các em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Cuối cùng, sự tự tin của học sinh khi sử dụng từ vựng trong giao tiếp hàng ngày đã tăng lên đáng kể, giúp các em cảm thấy thoải mái và tự tin hơn khi sử dụng ngôn ngữ trong đời sống hàng ngày.</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38" name="Group 37">
            <a:extLst>
              <a:ext uri="{FF2B5EF4-FFF2-40B4-BE49-F238E27FC236}">
                <a16:creationId xmlns="" xmlns:a16="http://schemas.microsoft.com/office/drawing/2014/main" id="{6ACCA4AB-6B0B-9BBB-8545-72102486EC55}"/>
              </a:ext>
            </a:extLst>
          </p:cNvPr>
          <p:cNvGrpSpPr/>
          <p:nvPr/>
        </p:nvGrpSpPr>
        <p:grpSpPr>
          <a:xfrm>
            <a:off x="594653" y="977508"/>
            <a:ext cx="10760116" cy="2564345"/>
            <a:chOff x="2785902" y="3260081"/>
            <a:chExt cx="5153862" cy="1716161"/>
          </a:xfrm>
        </p:grpSpPr>
        <p:grpSp>
          <p:nvGrpSpPr>
            <p:cNvPr id="39" name="Group 38">
              <a:extLst>
                <a:ext uri="{FF2B5EF4-FFF2-40B4-BE49-F238E27FC236}">
                  <a16:creationId xmlns="" xmlns:a16="http://schemas.microsoft.com/office/drawing/2014/main" id="{45A5F622-FE4E-AB02-0F4D-241B726864BE}"/>
                </a:ext>
              </a:extLst>
            </p:cNvPr>
            <p:cNvGrpSpPr/>
            <p:nvPr/>
          </p:nvGrpSpPr>
          <p:grpSpPr>
            <a:xfrm>
              <a:off x="2785902" y="3260081"/>
              <a:ext cx="5153862" cy="1716161"/>
              <a:chOff x="2082476" y="1649460"/>
              <a:chExt cx="3117321" cy="2047574"/>
            </a:xfrm>
          </p:grpSpPr>
          <p:sp>
            <p:nvSpPr>
              <p:cNvPr id="41" name="Isosceles Triangle 40">
                <a:extLst>
                  <a:ext uri="{FF2B5EF4-FFF2-40B4-BE49-F238E27FC236}">
                    <a16:creationId xmlns="" xmlns:a16="http://schemas.microsoft.com/office/drawing/2014/main" id="{0A48CFFF-9A00-6921-F086-D470CBE61300}"/>
                  </a:ext>
                </a:extLst>
              </p:cNvPr>
              <p:cNvSpPr/>
              <p:nvPr/>
            </p:nvSpPr>
            <p:spPr>
              <a:xfrm rot="16200000" flipH="1">
                <a:off x="3880358" y="3070830"/>
                <a:ext cx="409436" cy="718475"/>
              </a:xfrm>
              <a:prstGeom prst="triangle">
                <a:avLst>
                  <a:gd name="adj" fmla="val 33163"/>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mn-cs"/>
                </a:endParaRPr>
              </a:p>
            </p:txBody>
          </p:sp>
          <p:sp>
            <p:nvSpPr>
              <p:cNvPr id="42" name="Freeform 90">
                <a:extLst>
                  <a:ext uri="{FF2B5EF4-FFF2-40B4-BE49-F238E27FC236}">
                    <a16:creationId xmlns="" xmlns:a16="http://schemas.microsoft.com/office/drawing/2014/main" id="{D23C7160-A300-10F3-C689-44A5BB25D889}"/>
                  </a:ext>
                </a:extLst>
              </p:cNvPr>
              <p:cNvSpPr/>
              <p:nvPr/>
            </p:nvSpPr>
            <p:spPr>
              <a:xfrm flipH="1" flipV="1">
                <a:off x="2142697" y="1733265"/>
                <a:ext cx="3057100" cy="1351129"/>
              </a:xfrm>
              <a:custGeom>
                <a:avLst/>
                <a:gdLst>
                  <a:gd name="connsiteX0" fmla="*/ 2789494 w 3057100"/>
                  <a:gd name="connsiteY0" fmla="*/ 1351129 h 1351129"/>
                  <a:gd name="connsiteX1" fmla="*/ 267605 w 3057100"/>
                  <a:gd name="connsiteY1" fmla="*/ 1351129 h 1351129"/>
                  <a:gd name="connsiteX2" fmla="*/ 0 w 3057100"/>
                  <a:gd name="connsiteY2" fmla="*/ 1083524 h 1351129"/>
                  <a:gd name="connsiteX3" fmla="*/ 0 w 3057100"/>
                  <a:gd name="connsiteY3" fmla="*/ 259308 h 1351129"/>
                  <a:gd name="connsiteX4" fmla="*/ 1 w 3057100"/>
                  <a:gd name="connsiteY4" fmla="*/ 259308 h 1351129"/>
                  <a:gd name="connsiteX5" fmla="*/ 1 w 3057100"/>
                  <a:gd name="connsiteY5" fmla="*/ 0 h 1351129"/>
                  <a:gd name="connsiteX6" fmla="*/ 3057100 w 3057100"/>
                  <a:gd name="connsiteY6" fmla="*/ 259308 h 1351129"/>
                  <a:gd name="connsiteX7" fmla="*/ 3057099 w 3057100"/>
                  <a:gd name="connsiteY7" fmla="*/ 259308 h 1351129"/>
                  <a:gd name="connsiteX8" fmla="*/ 3057099 w 3057100"/>
                  <a:gd name="connsiteY8" fmla="*/ 1083524 h 1351129"/>
                  <a:gd name="connsiteX9" fmla="*/ 2789494 w 3057100"/>
                  <a:gd name="connsiteY9" fmla="*/ 1351129 h 1351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57100" h="1351129">
                    <a:moveTo>
                      <a:pt x="2789494" y="1351129"/>
                    </a:moveTo>
                    <a:lnTo>
                      <a:pt x="267605" y="1351129"/>
                    </a:lnTo>
                    <a:cubicBezTo>
                      <a:pt x="119811" y="1351129"/>
                      <a:pt x="0" y="1231318"/>
                      <a:pt x="0" y="1083524"/>
                    </a:cubicBezTo>
                    <a:lnTo>
                      <a:pt x="0" y="259308"/>
                    </a:lnTo>
                    <a:lnTo>
                      <a:pt x="1" y="259308"/>
                    </a:lnTo>
                    <a:lnTo>
                      <a:pt x="1" y="0"/>
                    </a:lnTo>
                    <a:lnTo>
                      <a:pt x="3057100" y="259308"/>
                    </a:lnTo>
                    <a:lnTo>
                      <a:pt x="3057099" y="259308"/>
                    </a:lnTo>
                    <a:lnTo>
                      <a:pt x="3057099" y="1083524"/>
                    </a:lnTo>
                    <a:cubicBezTo>
                      <a:pt x="3057099" y="1231318"/>
                      <a:pt x="2937288" y="1351129"/>
                      <a:pt x="2789494" y="1351129"/>
                    </a:cubicBezTo>
                    <a:close/>
                  </a:path>
                </a:pathLst>
              </a:custGeom>
              <a:solidFill>
                <a:srgbClr val="4BACC6">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mn-cs"/>
                </a:endParaRPr>
              </a:p>
            </p:txBody>
          </p:sp>
          <p:sp>
            <p:nvSpPr>
              <p:cNvPr id="43" name="Isosceles Triangle 42">
                <a:extLst>
                  <a:ext uri="{FF2B5EF4-FFF2-40B4-BE49-F238E27FC236}">
                    <a16:creationId xmlns="" xmlns:a16="http://schemas.microsoft.com/office/drawing/2014/main" id="{1DF93198-EECA-5DB2-1C44-7246B7BB0E68}"/>
                  </a:ext>
                </a:extLst>
              </p:cNvPr>
              <p:cNvSpPr/>
              <p:nvPr/>
            </p:nvSpPr>
            <p:spPr>
              <a:xfrm rot="5400000">
                <a:off x="4258099" y="2423924"/>
                <a:ext cx="409436" cy="1473957"/>
              </a:xfrm>
              <a:prstGeom prst="triangle">
                <a:avLst>
                  <a:gd name="adj" fmla="val 30625"/>
                </a:avLst>
              </a:prstGeom>
              <a:gradFill flip="none" rotWithShape="1">
                <a:gsLst>
                  <a:gs pos="2655">
                    <a:srgbClr val="FFC000"/>
                  </a:gs>
                  <a:gs pos="56000">
                    <a:srgbClr val="8A26EE"/>
                  </a:gs>
                </a:gsLst>
                <a:lin ang="16200000" scaled="1"/>
                <a:tileRect/>
              </a:gradFill>
              <a:ln w="25400" cap="flat" cmpd="sng" algn="ctr">
                <a:noFill/>
                <a:prstDash val="solid"/>
              </a:ln>
              <a:effectLst>
                <a:outerShdw blurRad="114300" dist="38100" dir="5400000" sx="96000" sy="96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mn-cs"/>
                </a:endParaRPr>
              </a:p>
            </p:txBody>
          </p:sp>
          <p:sp>
            <p:nvSpPr>
              <p:cNvPr id="44" name="Pentagon 92">
                <a:extLst>
                  <a:ext uri="{FF2B5EF4-FFF2-40B4-BE49-F238E27FC236}">
                    <a16:creationId xmlns="" xmlns:a16="http://schemas.microsoft.com/office/drawing/2014/main" id="{FDE29698-527A-40F3-378C-2B40DE94A406}"/>
                  </a:ext>
                </a:extLst>
              </p:cNvPr>
              <p:cNvSpPr/>
              <p:nvPr/>
            </p:nvSpPr>
            <p:spPr>
              <a:xfrm rot="5400000">
                <a:off x="1850675" y="1988059"/>
                <a:ext cx="982048" cy="518445"/>
              </a:xfrm>
              <a:prstGeom prst="homePlate">
                <a:avLst>
                  <a:gd name="adj" fmla="val 23544"/>
                </a:avLst>
              </a:prstGeom>
              <a:solidFill>
                <a:srgbClr val="4BACC6">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mn-cs"/>
                </a:endParaRPr>
              </a:p>
            </p:txBody>
          </p:sp>
          <p:sp>
            <p:nvSpPr>
              <p:cNvPr id="45" name="Right Triangle 44">
                <a:extLst>
                  <a:ext uri="{FF2B5EF4-FFF2-40B4-BE49-F238E27FC236}">
                    <a16:creationId xmlns="" xmlns:a16="http://schemas.microsoft.com/office/drawing/2014/main" id="{94C122B2-D5C1-BF25-136D-9627C49A9AE5}"/>
                  </a:ext>
                </a:extLst>
              </p:cNvPr>
              <p:cNvSpPr/>
              <p:nvPr/>
            </p:nvSpPr>
            <p:spPr>
              <a:xfrm>
                <a:off x="2609474" y="1649460"/>
                <a:ext cx="147311" cy="99330"/>
              </a:xfrm>
              <a:prstGeom prst="rtTriangle">
                <a:avLst/>
              </a:prstGeom>
              <a:solidFill>
                <a:srgbClr val="4700B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mn-cs"/>
                </a:endParaRPr>
              </a:p>
            </p:txBody>
          </p:sp>
          <p:sp>
            <p:nvSpPr>
              <p:cNvPr id="46" name="TextBox 45">
                <a:extLst>
                  <a:ext uri="{FF2B5EF4-FFF2-40B4-BE49-F238E27FC236}">
                    <a16:creationId xmlns="" xmlns:a16="http://schemas.microsoft.com/office/drawing/2014/main" id="{76E9FC7F-D603-F686-314C-B0724FCB8A2C}"/>
                  </a:ext>
                </a:extLst>
              </p:cNvPr>
              <p:cNvSpPr txBox="1"/>
              <p:nvPr/>
            </p:nvSpPr>
            <p:spPr>
              <a:xfrm>
                <a:off x="2082478" y="1907959"/>
                <a:ext cx="762000" cy="4594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FF0000"/>
                    </a:solidFill>
                    <a:effectLst/>
                    <a:uLnTx/>
                    <a:uFillTx/>
                    <a:latin typeface="Agency FB" panose="020B0503020202020204" pitchFamily="34" charset="0"/>
                    <a:ea typeface="微软雅黑"/>
                    <a:cs typeface="Arial" panose="020B0604020202020204" pitchFamily="34" charset="0"/>
                  </a:rPr>
                  <a:t>        03</a:t>
                </a:r>
              </a:p>
            </p:txBody>
          </p:sp>
          <p:sp>
            <p:nvSpPr>
              <p:cNvPr id="47" name="TextBox 46">
                <a:extLst>
                  <a:ext uri="{FF2B5EF4-FFF2-40B4-BE49-F238E27FC236}">
                    <a16:creationId xmlns="" xmlns:a16="http://schemas.microsoft.com/office/drawing/2014/main" id="{3E8FBC51-6B04-FE49-1403-9C80EE0C256E}"/>
                  </a:ext>
                </a:extLst>
              </p:cNvPr>
              <p:cNvSpPr txBox="1"/>
              <p:nvPr/>
            </p:nvSpPr>
            <p:spPr>
              <a:xfrm>
                <a:off x="2563772" y="1983565"/>
                <a:ext cx="2636024" cy="6192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Chia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lớp</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thành</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các</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đội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chơi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trả</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lời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các</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câu</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hỏi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Đội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nào</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trả</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lời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đúng</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và</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nhiều</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câu</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hỏi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nhất</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sẽ</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giành</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chiến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thắng</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a:t>
                </a:r>
              </a:p>
            </p:txBody>
          </p:sp>
          <p:sp>
            <p:nvSpPr>
              <p:cNvPr id="48" name="Oval 47">
                <a:extLst>
                  <a:ext uri="{FF2B5EF4-FFF2-40B4-BE49-F238E27FC236}">
                    <a16:creationId xmlns="" xmlns:a16="http://schemas.microsoft.com/office/drawing/2014/main" id="{C039ED83-9AFE-A6BB-DBFB-F4B409FF6BF9}"/>
                  </a:ext>
                </a:extLst>
              </p:cNvPr>
              <p:cNvSpPr/>
              <p:nvPr/>
            </p:nvSpPr>
            <p:spPr>
              <a:xfrm flipV="1">
                <a:off x="2560320" y="3651314"/>
                <a:ext cx="2360921" cy="45720"/>
              </a:xfrm>
              <a:prstGeom prst="ellipse">
                <a:avLst/>
              </a:prstGeom>
              <a:solidFill>
                <a:sysClr val="window" lastClr="FFFFFF">
                  <a:lumMod val="75000"/>
                </a:sysClr>
              </a:solidFill>
              <a:ln w="25400" cap="flat" cmpd="sng" algn="ctr">
                <a:noFill/>
                <a:prstDash val="solid"/>
              </a:ln>
              <a:effectLst>
                <a:outerShdw blurRad="254000" sx="105000" sy="105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mn-cs"/>
                </a:endParaRPr>
              </a:p>
            </p:txBody>
          </p:sp>
        </p:grpSp>
        <p:sp>
          <p:nvSpPr>
            <p:cNvPr id="40" name="Rectangle 39">
              <a:extLst>
                <a:ext uri="{FF2B5EF4-FFF2-40B4-BE49-F238E27FC236}">
                  <a16:creationId xmlns="" xmlns:a16="http://schemas.microsoft.com/office/drawing/2014/main" id="{6AC9E432-BEA3-8E50-B9CA-93792846BBB4}"/>
                </a:ext>
              </a:extLst>
            </p:cNvPr>
            <p:cNvSpPr/>
            <p:nvPr/>
          </p:nvSpPr>
          <p:spPr>
            <a:xfrm>
              <a:off x="3657600" y="3505200"/>
              <a:ext cx="41910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ea typeface="微软雅黑"/>
                  <a:cs typeface="Arial" pitchFamily="34" charset="0"/>
                </a:rPr>
                <a:t> </a:t>
              </a:r>
            </a:p>
          </p:txBody>
        </p:sp>
      </p:grpSp>
    </p:spTree>
    <p:custDataLst>
      <p:tags r:id="rId1"/>
    </p:custDataLst>
    <p:extLst>
      <p:ext uri="{BB962C8B-B14F-4D97-AF65-F5344CB8AC3E}">
        <p14:creationId xmlns:p14="http://schemas.microsoft.com/office/powerpoint/2010/main" val="210801095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a:extLst>
            <a:ext uri="{FF2B5EF4-FFF2-40B4-BE49-F238E27FC236}">
              <a16:creationId xmlns="" xmlns:a16="http://schemas.microsoft.com/office/drawing/2014/main" id="{336F5135-09B3-470C-988B-613BAC0E9C8E}"/>
            </a:ext>
          </a:extLst>
        </p:cNvPr>
        <p:cNvGrpSpPr/>
        <p:nvPr/>
      </p:nvGrpSpPr>
      <p:grpSpPr>
        <a:xfrm>
          <a:off x="0" y="0"/>
          <a:ext cx="0" cy="0"/>
          <a:chOff x="0" y="0"/>
          <a:chExt cx="0" cy="0"/>
        </a:xfrm>
      </p:grpSpPr>
      <p:sp>
        <p:nvSpPr>
          <p:cNvPr id="23" name="Rectangle 22">
            <a:extLst>
              <a:ext uri="{FF2B5EF4-FFF2-40B4-BE49-F238E27FC236}">
                <a16:creationId xmlns="" xmlns:a16="http://schemas.microsoft.com/office/drawing/2014/main" id="{C28CEFB3-CD59-C913-9A45-FC558487A9C1}"/>
              </a:ext>
            </a:extLst>
          </p:cNvPr>
          <p:cNvSpPr/>
          <p:nvPr/>
        </p:nvSpPr>
        <p:spPr>
          <a:xfrm>
            <a:off x="4036898" y="1056983"/>
            <a:ext cx="3248485" cy="185469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 xmlns:a16="http://schemas.microsoft.com/office/drawing/2014/main" id="{48D9055D-544E-EE86-6F77-B7A7BBCDFDE9}"/>
              </a:ext>
            </a:extLst>
          </p:cNvPr>
          <p:cNvSpPr/>
          <p:nvPr/>
        </p:nvSpPr>
        <p:spPr>
          <a:xfrm>
            <a:off x="0" y="-6848"/>
            <a:ext cx="6935308" cy="686533"/>
          </a:xfrm>
          <a:prstGeom prst="roundRect">
            <a:avLst/>
          </a:prstGeom>
          <a:solidFill>
            <a:srgbClr val="002060"/>
          </a:solidFill>
          <a:ln w="25400" cap="flat" cmpd="sng" algn="ctr">
            <a:solidFill>
              <a:sysClr val="window" lastClr="FFFFFF"/>
            </a:solidFill>
            <a:prstDash val="solid"/>
          </a:ln>
          <a:effectLst/>
        </p:spPr>
        <p:txBody>
          <a:bodyPr rtlCol="0" anchor="ctr"/>
          <a:lstStyle/>
          <a:p>
            <a:pPr marL="0" marR="0" lvl="0" indent="0" algn="ctr" defTabSz="914583"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4.4.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Xây</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dựng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Bức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tường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vựng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tương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endPar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 name="圆角矩形 46">
            <a:extLst>
              <a:ext uri="{FF2B5EF4-FFF2-40B4-BE49-F238E27FC236}">
                <a16:creationId xmlns="" xmlns:a16="http://schemas.microsoft.com/office/drawing/2014/main" id="{8AD635AF-12D1-B51E-34D4-79C31626580B}"/>
              </a:ext>
            </a:extLst>
          </p:cNvPr>
          <p:cNvSpPr/>
          <p:nvPr/>
        </p:nvSpPr>
        <p:spPr>
          <a:xfrm>
            <a:off x="358301" y="3052267"/>
            <a:ext cx="3399768" cy="3279085"/>
          </a:xfrm>
          <a:prstGeom prst="roundRect">
            <a:avLst/>
          </a:prstGeom>
          <a:solidFill>
            <a:srgbClr val="DA4292"/>
          </a:solidFill>
          <a:ln w="12700" cap="flat" cmpd="sng" algn="ctr">
            <a:noFill/>
            <a:prstDash val="solid"/>
            <a:miter lim="800000"/>
          </a:ln>
          <a:effectLst/>
        </p:spPr>
        <p:txBody>
          <a:bodyPr rtlCol="0" anchor="ctr"/>
          <a:lstStyle/>
          <a:p>
            <a:pPr algn="just"/>
            <a:r>
              <a:rPr lang="en-US" sz="2000"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Đ</a:t>
            </a:r>
            <a:r>
              <a:rPr lang="vi-VN" sz="2000"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ầu tiên, giáo viên cần chuẩn bị một không gian trực quan trong lớp học, chẳng hạn như một bảng lớn hoặc một phần tường rộng rãi. </a:t>
            </a:r>
            <a:endParaRPr lang="en-US" sz="20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圆角矩形 46">
            <a:extLst>
              <a:ext uri="{FF2B5EF4-FFF2-40B4-BE49-F238E27FC236}">
                <a16:creationId xmlns="" xmlns:a16="http://schemas.microsoft.com/office/drawing/2014/main" id="{0A824134-2945-3CF5-45F9-FE81922F3185}"/>
              </a:ext>
            </a:extLst>
          </p:cNvPr>
          <p:cNvSpPr/>
          <p:nvPr/>
        </p:nvSpPr>
        <p:spPr>
          <a:xfrm>
            <a:off x="3945477" y="3119740"/>
            <a:ext cx="3925307" cy="3211612"/>
          </a:xfrm>
          <a:prstGeom prst="roundRect">
            <a:avLst/>
          </a:prstGeom>
          <a:solidFill>
            <a:schemeClr val="accent1">
              <a:lumMod val="75000"/>
            </a:schemeClr>
          </a:solidFill>
          <a:ln w="12700" cap="flat" cmpd="sng" algn="ctr">
            <a:noFill/>
            <a:prstDash val="solid"/>
            <a:miter lim="800000"/>
          </a:ln>
          <a:effectLst/>
        </p:spPr>
        <p:txBody>
          <a:bodyPr rtlCol="0" anchor="ctr"/>
          <a:lstStyle/>
          <a:p>
            <a:pPr marL="228600" marR="0" algn="just">
              <a:spcBef>
                <a:spcPts val="0"/>
              </a:spcBef>
              <a:spcAft>
                <a:spcPts val="800"/>
              </a:spcAft>
            </a:pPr>
            <a:r>
              <a:rPr lang="en-US" sz="2000"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G</a:t>
            </a:r>
            <a:r>
              <a:rPr lang="vi-VN" sz="2000"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iáo viên sẽ cung cấp giấy note và bút màu cho học sinh. Mỗi học sinh được khuyến khích viết từ mới mà mình học được lên giấy note</a:t>
            </a:r>
            <a:r>
              <a:rPr lang="en-US" sz="2000" kern="1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000" kern="100"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giấy</a:t>
            </a:r>
            <a:r>
              <a:rPr lang="en-US" sz="2000" kern="1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ghi</a:t>
            </a:r>
            <a:r>
              <a:rPr lang="en-US" sz="2000" kern="1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nhớ</a:t>
            </a:r>
            <a:r>
              <a:rPr lang="en-US" sz="2000" kern="1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圆角矩形 46">
            <a:extLst>
              <a:ext uri="{FF2B5EF4-FFF2-40B4-BE49-F238E27FC236}">
                <a16:creationId xmlns="" xmlns:a16="http://schemas.microsoft.com/office/drawing/2014/main" id="{994C81CA-FBBA-870B-CAB2-A1B87966D214}"/>
              </a:ext>
            </a:extLst>
          </p:cNvPr>
          <p:cNvSpPr/>
          <p:nvPr/>
        </p:nvSpPr>
        <p:spPr>
          <a:xfrm>
            <a:off x="8058192" y="3119740"/>
            <a:ext cx="3523536" cy="3211612"/>
          </a:xfrm>
          <a:prstGeom prst="roundRect">
            <a:avLst/>
          </a:prstGeom>
          <a:solidFill>
            <a:srgbClr val="DA4292"/>
          </a:solidFill>
          <a:ln w="12700" cap="flat" cmpd="sng" algn="ctr">
            <a:noFill/>
            <a:prstDash val="solid"/>
            <a:miter lim="800000"/>
          </a:ln>
          <a:effectLst/>
        </p:spPr>
        <p:txBody>
          <a:bodyPr rtlCol="0" anchor="ctr"/>
          <a:lstStyle/>
          <a:p>
            <a:pPr marL="228600" marR="0" algn="ctr">
              <a:spcBef>
                <a:spcPts val="0"/>
              </a:spcBef>
              <a:spcAft>
                <a:spcPts val="800"/>
              </a:spcAft>
            </a:pPr>
            <a:r>
              <a:rPr lang="vi-VN" sz="2000"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-Hoạt động này không chỉ đơn thuần là việc ghi chép từ vựng mà còn là một quá trình sáng tạo, nơi học sinh được khuyến khích suy nghĩ về từ vựng theo nhiều khía cạnh khác nhau, từ ý nghĩa, cách sử dụng đến hình ảnh minh họa. </a:t>
            </a:r>
            <a:endParaRPr lang="en-US" sz="20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6" name="Picture 2" descr="BẢNG TỪ XANH KẺ Ô LY TIỂU HỌC CT30">
            <a:extLst>
              <a:ext uri="{FF2B5EF4-FFF2-40B4-BE49-F238E27FC236}">
                <a16:creationId xmlns="" xmlns:a16="http://schemas.microsoft.com/office/drawing/2014/main" id="{E1573339-5DBE-B192-A0D1-3E1F992DB75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797" t="20065" r="48498" b="36302"/>
          <a:stretch/>
        </p:blipFill>
        <p:spPr bwMode="auto">
          <a:xfrm>
            <a:off x="909328" y="1056983"/>
            <a:ext cx="2162977" cy="1854694"/>
          </a:xfrm>
          <a:prstGeom prst="rect">
            <a:avLst/>
          </a:prstGeom>
          <a:noFill/>
          <a:extLst>
            <a:ext uri="{909E8E84-426E-40DD-AFC4-6F175D3DCCD1}">
              <a14:hiddenFill xmlns:a14="http://schemas.microsoft.com/office/drawing/2010/main">
                <a:solidFill>
                  <a:srgbClr val="FFFFFF"/>
                </a:solidFill>
              </a14:hiddenFill>
            </a:ext>
          </a:extLst>
        </p:spPr>
      </p:pic>
      <p:sp>
        <p:nvSpPr>
          <p:cNvPr id="21" name="Isosceles Triangle 20">
            <a:extLst>
              <a:ext uri="{FF2B5EF4-FFF2-40B4-BE49-F238E27FC236}">
                <a16:creationId xmlns="" xmlns:a16="http://schemas.microsoft.com/office/drawing/2014/main" id="{7997F90C-0207-6131-25E5-632B10F19429}"/>
              </a:ext>
            </a:extLst>
          </p:cNvPr>
          <p:cNvSpPr/>
          <p:nvPr/>
        </p:nvSpPr>
        <p:spPr>
          <a:xfrm rot="10800000">
            <a:off x="1709210" y="2918326"/>
            <a:ext cx="345928" cy="20141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 xmlns:a16="http://schemas.microsoft.com/office/drawing/2014/main" id="{AEAE9D23-E7D1-D282-C606-4735C60FF675}"/>
              </a:ext>
            </a:extLst>
          </p:cNvPr>
          <p:cNvGrpSpPr/>
          <p:nvPr/>
        </p:nvGrpSpPr>
        <p:grpSpPr>
          <a:xfrm>
            <a:off x="4342719" y="1231059"/>
            <a:ext cx="2592589" cy="1495011"/>
            <a:chOff x="4274715" y="1533270"/>
            <a:chExt cx="2592589" cy="1495011"/>
          </a:xfrm>
        </p:grpSpPr>
        <p:pic>
          <p:nvPicPr>
            <p:cNvPr id="1028" name="Picture 4" descr="Kích thước các loại giấy note">
              <a:extLst>
                <a:ext uri="{FF2B5EF4-FFF2-40B4-BE49-F238E27FC236}">
                  <a16:creationId xmlns="" xmlns:a16="http://schemas.microsoft.com/office/drawing/2014/main" id="{6B05359C-A32E-FB6B-60A2-BB67BF5C96F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74715" y="1704653"/>
              <a:ext cx="1328619" cy="131804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030" name="Picture 6" descr="Bút chì màu 12 cây nước hộp giấy">
              <a:extLst>
                <a:ext uri="{FF2B5EF4-FFF2-40B4-BE49-F238E27FC236}">
                  <a16:creationId xmlns="" xmlns:a16="http://schemas.microsoft.com/office/drawing/2014/main" id="{01497469-20AF-3B09-8EF4-FB801927647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35471" y="1533270"/>
              <a:ext cx="1031833" cy="149501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grpSp>
      <p:sp>
        <p:nvSpPr>
          <p:cNvPr id="24" name="Isosceles Triangle 23">
            <a:extLst>
              <a:ext uri="{FF2B5EF4-FFF2-40B4-BE49-F238E27FC236}">
                <a16:creationId xmlns="" xmlns:a16="http://schemas.microsoft.com/office/drawing/2014/main" id="{3E186D19-E4F4-91AE-02E2-9890D7004E9C}"/>
              </a:ext>
            </a:extLst>
          </p:cNvPr>
          <p:cNvSpPr/>
          <p:nvPr/>
        </p:nvSpPr>
        <p:spPr>
          <a:xfrm rot="10800000">
            <a:off x="5555974" y="2911676"/>
            <a:ext cx="345928" cy="219875"/>
          </a:xfrm>
          <a:prstGeom prst="triangl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 xmlns:a16="http://schemas.microsoft.com/office/drawing/2014/main" id="{7812E0DA-83B3-C823-9558-E6A632A0B55C}"/>
              </a:ext>
            </a:extLst>
          </p:cNvPr>
          <p:cNvGrpSpPr/>
          <p:nvPr/>
        </p:nvGrpSpPr>
        <p:grpSpPr>
          <a:xfrm>
            <a:off x="8611247" y="1197576"/>
            <a:ext cx="2688298" cy="2074566"/>
            <a:chOff x="8611247" y="1197576"/>
            <a:chExt cx="2688298" cy="2074566"/>
          </a:xfrm>
        </p:grpSpPr>
        <p:grpSp>
          <p:nvGrpSpPr>
            <p:cNvPr id="15" name="组合 11">
              <a:extLst>
                <a:ext uri="{FF2B5EF4-FFF2-40B4-BE49-F238E27FC236}">
                  <a16:creationId xmlns="" xmlns:a16="http://schemas.microsoft.com/office/drawing/2014/main" id="{DF1BC69C-2D3D-B8BB-3CCC-F4808A361EF2}"/>
                </a:ext>
              </a:extLst>
            </p:cNvPr>
            <p:cNvGrpSpPr/>
            <p:nvPr/>
          </p:nvGrpSpPr>
          <p:grpSpPr>
            <a:xfrm>
              <a:off x="8611247" y="1197576"/>
              <a:ext cx="2688298" cy="2074566"/>
              <a:chOff x="8322419" y="1963484"/>
              <a:chExt cx="2981325" cy="2300696"/>
            </a:xfrm>
          </p:grpSpPr>
          <p:sp>
            <p:nvSpPr>
              <p:cNvPr id="16" name="图文框 12">
                <a:extLst>
                  <a:ext uri="{FF2B5EF4-FFF2-40B4-BE49-F238E27FC236}">
                    <a16:creationId xmlns="" xmlns:a16="http://schemas.microsoft.com/office/drawing/2014/main" id="{47086566-2255-9D0C-D132-8616E0721720}"/>
                  </a:ext>
                </a:extLst>
              </p:cNvPr>
              <p:cNvSpPr/>
              <p:nvPr/>
            </p:nvSpPr>
            <p:spPr>
              <a:xfrm>
                <a:off x="8322419" y="1963484"/>
                <a:ext cx="2981325" cy="2056857"/>
              </a:xfrm>
              <a:prstGeom prst="frame">
                <a:avLst>
                  <a:gd name="adj1" fmla="val 1359"/>
                </a:avLst>
              </a:prstGeom>
              <a:solidFill>
                <a:srgbClr val="E52314"/>
              </a:solidFill>
              <a:ln w="12700" cap="flat" cmpd="sng" algn="ctr">
                <a:solidFill>
                  <a:srgbClr val="DA429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endParaRPr>
              </a:p>
            </p:txBody>
          </p:sp>
          <p:sp>
            <p:nvSpPr>
              <p:cNvPr id="17" name="等腰三角形 13">
                <a:extLst>
                  <a:ext uri="{FF2B5EF4-FFF2-40B4-BE49-F238E27FC236}">
                    <a16:creationId xmlns="" xmlns:a16="http://schemas.microsoft.com/office/drawing/2014/main" id="{D5F7902E-825B-D1CB-A9CD-C8E35C938CFF}"/>
                  </a:ext>
                </a:extLst>
              </p:cNvPr>
              <p:cNvSpPr/>
              <p:nvPr/>
            </p:nvSpPr>
            <p:spPr>
              <a:xfrm rot="10800000">
                <a:off x="9731512" y="4020340"/>
                <a:ext cx="282854" cy="243840"/>
              </a:xfrm>
              <a:prstGeom prst="triangle">
                <a:avLst/>
              </a:prstGeom>
              <a:solidFill>
                <a:srgbClr val="DA429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endParaRPr>
              </a:p>
            </p:txBody>
          </p:sp>
        </p:grpSp>
        <p:pic>
          <p:nvPicPr>
            <p:cNvPr id="3" name="Picture 2">
              <a:extLst>
                <a:ext uri="{FF2B5EF4-FFF2-40B4-BE49-F238E27FC236}">
                  <a16:creationId xmlns="" xmlns:a16="http://schemas.microsoft.com/office/drawing/2014/main" id="{6D891D86-C93A-930B-2713-5C47688A3A1C}"/>
                </a:ext>
              </a:extLst>
            </p:cNvPr>
            <p:cNvPicPr>
              <a:picLocks noChangeAspect="1"/>
            </p:cNvPicPr>
            <p:nvPr/>
          </p:nvPicPr>
          <p:blipFill rotWithShape="1">
            <a:blip r:embed="rId8"/>
            <a:srcRect r="-3614" b="30204"/>
            <a:stretch/>
          </p:blipFill>
          <p:spPr bwMode="auto">
            <a:xfrm>
              <a:off x="8801885" y="1231059"/>
              <a:ext cx="2497660" cy="1825213"/>
            </a:xfrm>
            <a:prstGeom prst="rect">
              <a:avLst/>
            </a:prstGeom>
            <a:ln>
              <a:noFill/>
            </a:ln>
            <a:extLst>
              <a:ext uri="{53640926-AAD7-44D8-BBD7-CCE9431645EC}">
                <a14:shadowObscured xmlns:a14="http://schemas.microsoft.com/office/drawing/2010/main"/>
              </a:ext>
            </a:extLst>
          </p:spPr>
        </p:pic>
      </p:grpSp>
    </p:spTree>
    <p:custDataLst>
      <p:tags r:id="rId1"/>
    </p:custDataLst>
    <p:extLst>
      <p:ext uri="{BB962C8B-B14F-4D97-AF65-F5344CB8AC3E}">
        <p14:creationId xmlns:p14="http://schemas.microsoft.com/office/powerpoint/2010/main" val="398093956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8BDCFE6-EA83-0EFF-19D9-A4429EC1EFD4}"/>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892887" y="830178"/>
            <a:ext cx="3031082" cy="53885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Rectangle: Rounded Corners 4">
            <a:extLst>
              <a:ext uri="{FF2B5EF4-FFF2-40B4-BE49-F238E27FC236}">
                <a16:creationId xmlns="" xmlns:a16="http://schemas.microsoft.com/office/drawing/2014/main" id="{F4C6EC28-0B39-EE78-E6CA-1352236687D5}"/>
              </a:ext>
            </a:extLst>
          </p:cNvPr>
          <p:cNvSpPr/>
          <p:nvPr/>
        </p:nvSpPr>
        <p:spPr>
          <a:xfrm>
            <a:off x="340137" y="0"/>
            <a:ext cx="6587438" cy="686533"/>
          </a:xfrm>
          <a:prstGeom prst="roundRect">
            <a:avLst/>
          </a:prstGeom>
          <a:solidFill>
            <a:srgbClr val="002060"/>
          </a:solidFill>
          <a:ln w="25400" cap="flat" cmpd="sng" algn="ctr">
            <a:solidFill>
              <a:sysClr val="window" lastClr="FFFFFF"/>
            </a:solidFill>
            <a:prstDash val="solid"/>
          </a:ln>
          <a:effectLst/>
        </p:spPr>
        <p:txBody>
          <a:bodyPr rtlCol="0" anchor="ctr"/>
          <a:lstStyle/>
          <a:p>
            <a:pPr marL="0" marR="0" lvl="0" indent="0" algn="ctr" defTabSz="914583"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4.4.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Xây</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dựng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Bức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tường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vựng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tương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endPar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4150034" y="757209"/>
            <a:ext cx="3267298" cy="553452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9"/>
          <a:stretch>
            <a:fillRect/>
          </a:stretch>
        </p:blipFill>
        <p:spPr>
          <a:xfrm>
            <a:off x="7907088" y="686534"/>
            <a:ext cx="3631195" cy="56902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ustDataLst>
      <p:tags r:id="rId1"/>
    </p:custData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6" name="iS1íde"/>
          <p:cNvSpPr txBox="1"/>
          <p:nvPr/>
        </p:nvSpPr>
        <p:spPr>
          <a:xfrm>
            <a:off x="721895" y="813759"/>
            <a:ext cx="10652354" cy="5226094"/>
          </a:xfrm>
          <a:prstGeom prst="roundRect">
            <a:avLst/>
          </a:prstGeom>
          <a:solidFill>
            <a:schemeClr val="accent2"/>
          </a:solidFill>
          <a:ln w="38100" cap="flat" cmpd="sng" algn="ctr">
            <a:solidFill>
              <a:srgbClr val="93B7F4"/>
            </a:solidFill>
            <a:prstDash val="solid"/>
            <a:miter lim="800000"/>
          </a:ln>
          <a:effectLst/>
        </p:spPr>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457200" indent="-457200" algn="just">
              <a:buFont typeface="Symbol" panose="05050102010706020507" pitchFamily="18" charset="2"/>
              <a:buChar char="Þ"/>
              <a:defRPr/>
            </a:pPr>
            <a:r>
              <a:rPr lang="en-US" altLang="zh-CN" sz="2800" b="1" kern="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Kết</a:t>
            </a:r>
            <a:r>
              <a:rPr lang="en-US" altLang="zh-CN" sz="2800" b="1" kern="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zh-CN" sz="2800" b="1" kern="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quả</a:t>
            </a:r>
            <a:r>
              <a:rPr lang="en-US" altLang="zh-CN" sz="2800" b="1" kern="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altLang="zh-CN" sz="2800" kern="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Sau khi áp dụng giải pháp này, lớp học sẽ trở nên sinh động và hấp dẫn hơn nhờ vào "Bức tường từ vựng" đầy màu sắc và phong phú. Không gian học tập không còn đơn điệu mà trở thành một nơi trưng bày những thành quả học tập của học sinh, đồng thời cũng là một nguồn tài liệu học tập phong phú mà các em có thể tham khảo bất cứ lúc nào</a:t>
            </a:r>
            <a:r>
              <a:rPr lang="vi-VN" altLang="zh-CN" sz="2800" kern="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zh-CN" sz="2800" kern="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buFont typeface="Symbol" panose="05050102010706020507" pitchFamily="18" charset="2"/>
              <a:buChar char="Þ"/>
              <a:defRPr/>
            </a:pPr>
            <a:r>
              <a:rPr lang="en-US" altLang="zh-CN" sz="2800" kern="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H</a:t>
            </a:r>
            <a:r>
              <a:rPr lang="vi-VN" altLang="zh-CN" sz="2800" kern="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ọc sinh sẽ trở nên chủ động và tích cực hơn trong việc học tập và sử dụng từ vựng mới. Các em sẽ không chỉ học từ vựng một cách thụ động qua sách vở mà còn thực hành sử dụng từ trong các tình huống thực tế và sáng tạo.</a:t>
            </a:r>
            <a:endParaRPr lang="en-US" altLang="zh-CN" sz="2800" kern="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Rounded Corners 4">
            <a:extLst>
              <a:ext uri="{FF2B5EF4-FFF2-40B4-BE49-F238E27FC236}">
                <a16:creationId xmlns="" xmlns:a16="http://schemas.microsoft.com/office/drawing/2014/main" id="{F4C6EC28-0B39-EE78-E6CA-1352236687D5}"/>
              </a:ext>
            </a:extLst>
          </p:cNvPr>
          <p:cNvSpPr/>
          <p:nvPr/>
        </p:nvSpPr>
        <p:spPr>
          <a:xfrm>
            <a:off x="340137" y="0"/>
            <a:ext cx="7516484" cy="686533"/>
          </a:xfrm>
          <a:prstGeom prst="roundRect">
            <a:avLst/>
          </a:prstGeom>
          <a:solidFill>
            <a:srgbClr val="002060"/>
          </a:solidFill>
          <a:ln w="25400" cap="flat" cmpd="sng" algn="ctr">
            <a:solidFill>
              <a:sysClr val="window" lastClr="FFFFFF"/>
            </a:solidFill>
            <a:prstDash val="solid"/>
          </a:ln>
          <a:effectLst/>
        </p:spPr>
        <p:txBody>
          <a:bodyPr rtlCol="0" anchor="ctr"/>
          <a:lstStyle/>
          <a:p>
            <a:pPr algn="ctr" defTabSz="914583">
              <a:defRPr/>
            </a:pPr>
            <a:r>
              <a:rPr lang="en-US" sz="2800" b="1" kern="0" dirty="0" smtClean="0">
                <a:solidFill>
                  <a:prstClr val="white"/>
                </a:solidFill>
                <a:latin typeface="Times New Roman" panose="02020603050405020304" pitchFamily="18" charset="0"/>
                <a:cs typeface="Times New Roman" panose="02020603050405020304" pitchFamily="18" charset="0"/>
              </a:rPr>
              <a:t>4.4. </a:t>
            </a:r>
            <a:r>
              <a:rPr lang="en-US" sz="2800" b="1"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Xây</a:t>
            </a:r>
            <a:r>
              <a:rPr lang="en-US" sz="28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dựng</a:t>
            </a:r>
            <a:r>
              <a:rPr lang="en-US" sz="28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 </a:t>
            </a:r>
            <a:r>
              <a:rPr lang="en-US" sz="2800" b="1"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Bức</a:t>
            </a:r>
            <a:r>
              <a:rPr lang="en-US" sz="28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tường</a:t>
            </a:r>
            <a:r>
              <a:rPr lang="en-US" sz="28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vựng</a:t>
            </a:r>
            <a:r>
              <a:rPr lang="en-US" sz="28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tương</a:t>
            </a:r>
            <a:r>
              <a:rPr lang="en-US" sz="28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tác</a:t>
            </a:r>
            <a:endParaRPr lang="en-US" sz="2800" kern="0" dirty="0">
              <a:solidFill>
                <a:prstClr val="white"/>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4441419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2384D7DA-3326-0398-4ACD-0415FD60C060}"/>
              </a:ext>
            </a:extLst>
          </p:cNvPr>
          <p:cNvSpPr/>
          <p:nvPr/>
        </p:nvSpPr>
        <p:spPr>
          <a:xfrm>
            <a:off x="399770" y="45748"/>
            <a:ext cx="5603465" cy="686533"/>
          </a:xfrm>
          <a:prstGeom prst="roundRect">
            <a:avLst/>
          </a:prstGeom>
          <a:solidFill>
            <a:srgbClr val="002060"/>
          </a:solidFill>
          <a:ln w="25400" cap="flat" cmpd="sng" algn="ctr">
            <a:solidFill>
              <a:sysClr val="window" lastClr="FFFFFF"/>
            </a:solidFill>
            <a:prstDash val="solid"/>
          </a:ln>
          <a:effectLst/>
        </p:spPr>
        <p:txBody>
          <a:bodyPr rtlCol="0" anchor="ctr"/>
          <a:lstStyle/>
          <a:p>
            <a:pPr marL="0" marR="0" lvl="0" indent="0" algn="l" defTabSz="914583"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4.5.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Sử dụng ứng dụng "Quizlet Live"</a:t>
            </a:r>
            <a:endPar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3" name="TextBox 2">
            <a:extLst>
              <a:ext uri="{FF2B5EF4-FFF2-40B4-BE49-F238E27FC236}">
                <a16:creationId xmlns="" xmlns:a16="http://schemas.microsoft.com/office/drawing/2014/main" id="{8A6F2E23-B1C8-5B7C-81E1-1C63F83F6244}"/>
              </a:ext>
            </a:extLst>
          </p:cNvPr>
          <p:cNvSpPr txBox="1"/>
          <p:nvPr/>
        </p:nvSpPr>
        <p:spPr>
          <a:xfrm>
            <a:off x="9780608" y="299784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微软雅黑"/>
              <a:cs typeface="+mn-cs"/>
            </a:endParaRPr>
          </a:p>
        </p:txBody>
      </p:sp>
      <p:pic>
        <p:nvPicPr>
          <p:cNvPr id="9" name="Picture 8">
            <a:extLst>
              <a:ext uri="{FF2B5EF4-FFF2-40B4-BE49-F238E27FC236}">
                <a16:creationId xmlns="" xmlns:a16="http://schemas.microsoft.com/office/drawing/2014/main" id="{1D47CD2B-23D8-8212-1FEF-6553D5D2C5D9}"/>
              </a:ext>
            </a:extLst>
          </p:cNvPr>
          <p:cNvPicPr>
            <a:picLocks noChangeAspect="1"/>
          </p:cNvPicPr>
          <p:nvPr/>
        </p:nvPicPr>
        <p:blipFill>
          <a:blip r:embed="rId5"/>
          <a:stretch>
            <a:fillRect/>
          </a:stretch>
        </p:blipFill>
        <p:spPr>
          <a:xfrm>
            <a:off x="638298" y="841274"/>
            <a:ext cx="10126158" cy="1005820"/>
          </a:xfrm>
          <a:prstGeom prst="rect">
            <a:avLst/>
          </a:prstGeom>
        </p:spPr>
      </p:pic>
      <p:pic>
        <p:nvPicPr>
          <p:cNvPr id="6" name="Picture 5">
            <a:extLst>
              <a:ext uri="{FF2B5EF4-FFF2-40B4-BE49-F238E27FC236}">
                <a16:creationId xmlns="" xmlns:a16="http://schemas.microsoft.com/office/drawing/2014/main" id="{B5687C4B-F13C-C675-3C2A-5DAF2882978A}"/>
              </a:ext>
            </a:extLst>
          </p:cNvPr>
          <p:cNvPicPr>
            <a:picLocks noChangeAspect="1"/>
          </p:cNvPicPr>
          <p:nvPr/>
        </p:nvPicPr>
        <p:blipFill>
          <a:blip r:embed="rId6"/>
          <a:stretch>
            <a:fillRect/>
          </a:stretch>
        </p:blipFill>
        <p:spPr>
          <a:xfrm>
            <a:off x="787079" y="1883030"/>
            <a:ext cx="10208870" cy="4186253"/>
          </a:xfrm>
          <a:prstGeom prst="rect">
            <a:avLst/>
          </a:prstGeom>
        </p:spPr>
      </p:pic>
    </p:spTree>
    <p:custDataLst>
      <p:tags r:id="rId1"/>
    </p:custDataLst>
    <p:extLst>
      <p:ext uri="{BB962C8B-B14F-4D97-AF65-F5344CB8AC3E}">
        <p14:creationId xmlns:p14="http://schemas.microsoft.com/office/powerpoint/2010/main" val="145267600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11430" y="-29210"/>
            <a:ext cx="12198350" cy="6900545"/>
            <a:chOff x="18" y="-46"/>
            <a:chExt cx="19210" cy="10867"/>
          </a:xfrm>
        </p:grpSpPr>
        <p:cxnSp>
          <p:nvCxnSpPr>
            <p:cNvPr id="9" name="直接连接符 8"/>
            <p:cNvCxnSpPr/>
            <p:nvPr/>
          </p:nvCxnSpPr>
          <p:spPr>
            <a:xfrm flipV="1">
              <a:off x="68" y="2"/>
              <a:ext cx="14214" cy="25"/>
            </a:xfrm>
            <a:prstGeom prst="line">
              <a:avLst/>
            </a:prstGeom>
            <a:ln w="57150">
              <a:solidFill>
                <a:srgbClr val="FDE2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4964" y="10751"/>
              <a:ext cx="14214" cy="25"/>
            </a:xfrm>
            <a:prstGeom prst="line">
              <a:avLst/>
            </a:prstGeom>
            <a:ln w="57150">
              <a:solidFill>
                <a:srgbClr val="20B7FE"/>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14282" y="-46"/>
              <a:ext cx="4946" cy="46"/>
            </a:xfrm>
            <a:prstGeom prst="line">
              <a:avLst/>
            </a:prstGeom>
            <a:ln w="57150">
              <a:solidFill>
                <a:srgbClr val="B0E3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18" y="10775"/>
              <a:ext cx="4946" cy="46"/>
            </a:xfrm>
            <a:prstGeom prst="line">
              <a:avLst/>
            </a:prstGeom>
            <a:ln w="57150">
              <a:solidFill>
                <a:srgbClr val="EA739D"/>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p:cNvCxnSpPr/>
          <p:nvPr/>
        </p:nvCxnSpPr>
        <p:spPr>
          <a:xfrm>
            <a:off x="6232896" y="3834313"/>
            <a:ext cx="1831335" cy="0"/>
          </a:xfrm>
          <a:prstGeom prst="line">
            <a:avLst/>
          </a:prstGeom>
          <a:noFill/>
          <a:ln w="19050" cap="flat" cmpd="sng" algn="ctr">
            <a:solidFill>
              <a:sysClr val="window" lastClr="FFFFFF"/>
            </a:solidFill>
            <a:prstDash val="sysDash"/>
            <a:miter lim="800000"/>
            <a:headEnd type="oval"/>
            <a:tailEnd type="oval"/>
          </a:ln>
          <a:effectLst/>
        </p:spPr>
      </p:cxnSp>
      <p:cxnSp>
        <p:nvCxnSpPr>
          <p:cNvPr id="18" name="Straight Connector 17"/>
          <p:cNvCxnSpPr/>
          <p:nvPr/>
        </p:nvCxnSpPr>
        <p:spPr>
          <a:xfrm>
            <a:off x="4660122" y="4765509"/>
            <a:ext cx="1889676" cy="25850"/>
          </a:xfrm>
          <a:prstGeom prst="line">
            <a:avLst/>
          </a:prstGeom>
          <a:noFill/>
          <a:ln w="19050" cap="flat" cmpd="sng" algn="ctr">
            <a:solidFill>
              <a:sysClr val="window" lastClr="FFFFFF"/>
            </a:solidFill>
            <a:prstDash val="sysDash"/>
            <a:miter lim="800000"/>
            <a:headEnd type="oval"/>
            <a:tailEnd type="oval"/>
          </a:ln>
          <a:effectLst/>
        </p:spPr>
      </p:cxnSp>
      <p:cxnSp>
        <p:nvCxnSpPr>
          <p:cNvPr id="19" name="Straight Connector 18"/>
          <p:cNvCxnSpPr/>
          <p:nvPr/>
        </p:nvCxnSpPr>
        <p:spPr>
          <a:xfrm>
            <a:off x="2907621" y="5701937"/>
            <a:ext cx="2232253" cy="0"/>
          </a:xfrm>
          <a:prstGeom prst="line">
            <a:avLst/>
          </a:prstGeom>
          <a:noFill/>
          <a:ln w="19050" cap="flat" cmpd="sng" algn="ctr">
            <a:solidFill>
              <a:sysClr val="window" lastClr="FFFFFF"/>
            </a:solidFill>
            <a:prstDash val="sysDash"/>
            <a:miter lim="800000"/>
            <a:headEnd type="oval"/>
            <a:tailEnd type="oval"/>
          </a:ln>
          <a:effectLst/>
        </p:spPr>
      </p:cxnSp>
      <p:cxnSp>
        <p:nvCxnSpPr>
          <p:cNvPr id="20" name="Straight Connector 19"/>
          <p:cNvCxnSpPr/>
          <p:nvPr/>
        </p:nvCxnSpPr>
        <p:spPr>
          <a:xfrm>
            <a:off x="7904437" y="2874888"/>
            <a:ext cx="1369603" cy="1829"/>
          </a:xfrm>
          <a:prstGeom prst="line">
            <a:avLst/>
          </a:prstGeom>
          <a:noFill/>
          <a:ln w="19050" cap="flat" cmpd="sng" algn="ctr">
            <a:solidFill>
              <a:sysClr val="window" lastClr="FFFFFF"/>
            </a:solidFill>
            <a:prstDash val="sysDash"/>
            <a:miter lim="800000"/>
            <a:headEnd type="oval"/>
            <a:tailEnd type="oval"/>
          </a:ln>
          <a:effectLst/>
        </p:spPr>
      </p:cxnSp>
      <p:cxnSp>
        <p:nvCxnSpPr>
          <p:cNvPr id="21" name="Straight Connector 20"/>
          <p:cNvCxnSpPr/>
          <p:nvPr/>
        </p:nvCxnSpPr>
        <p:spPr>
          <a:xfrm>
            <a:off x="9712167" y="1838873"/>
            <a:ext cx="783979" cy="0"/>
          </a:xfrm>
          <a:prstGeom prst="line">
            <a:avLst/>
          </a:prstGeom>
          <a:noFill/>
          <a:ln w="19050" cap="flat" cmpd="sng" algn="ctr">
            <a:solidFill>
              <a:sysClr val="window" lastClr="FFFFFF"/>
            </a:solidFill>
            <a:prstDash val="sysDash"/>
            <a:miter lim="800000"/>
            <a:headEnd type="oval"/>
            <a:tailEnd type="oval"/>
          </a:ln>
          <a:effectLst/>
        </p:spPr>
      </p:cxnSp>
      <p:cxnSp>
        <p:nvCxnSpPr>
          <p:cNvPr id="22" name="肘形连接符 18"/>
          <p:cNvCxnSpPr>
            <a:cxnSpLocks/>
            <a:endCxn id="29" idx="2"/>
          </p:cNvCxnSpPr>
          <p:nvPr/>
        </p:nvCxnSpPr>
        <p:spPr>
          <a:xfrm>
            <a:off x="6017479" y="1970951"/>
            <a:ext cx="5156945" cy="1590169"/>
          </a:xfrm>
          <a:prstGeom prst="bentConnector3">
            <a:avLst>
              <a:gd name="adj1" fmla="val 50000"/>
            </a:avLst>
          </a:prstGeom>
          <a:noFill/>
          <a:ln w="57150" cap="flat" cmpd="sng" algn="ctr">
            <a:solidFill>
              <a:srgbClr val="FF0000"/>
            </a:solidFill>
            <a:prstDash val="solid"/>
            <a:miter lim="800000"/>
          </a:ln>
          <a:effectLst/>
        </p:spPr>
      </p:cxnSp>
      <p:cxnSp>
        <p:nvCxnSpPr>
          <p:cNvPr id="23" name="肘形连接符 19"/>
          <p:cNvCxnSpPr>
            <a:cxnSpLocks/>
          </p:cNvCxnSpPr>
          <p:nvPr/>
        </p:nvCxnSpPr>
        <p:spPr>
          <a:xfrm>
            <a:off x="5353957" y="4647739"/>
            <a:ext cx="2908935" cy="937895"/>
          </a:xfrm>
          <a:prstGeom prst="bentConnector3">
            <a:avLst>
              <a:gd name="adj1" fmla="val 50011"/>
            </a:avLst>
          </a:prstGeom>
          <a:noFill/>
          <a:ln w="57150" cap="flat" cmpd="sng" algn="ctr">
            <a:solidFill>
              <a:srgbClr val="FFFF00"/>
            </a:solidFill>
            <a:prstDash val="solid"/>
            <a:miter lim="800000"/>
          </a:ln>
          <a:effectLst/>
        </p:spPr>
      </p:cxnSp>
      <p:cxnSp>
        <p:nvCxnSpPr>
          <p:cNvPr id="24" name="肘形连接符 107"/>
          <p:cNvCxnSpPr>
            <a:cxnSpLocks/>
          </p:cNvCxnSpPr>
          <p:nvPr/>
        </p:nvCxnSpPr>
        <p:spPr>
          <a:xfrm>
            <a:off x="5630862" y="3318754"/>
            <a:ext cx="4120515" cy="1313815"/>
          </a:xfrm>
          <a:prstGeom prst="bentConnector3">
            <a:avLst>
              <a:gd name="adj1" fmla="val 50008"/>
            </a:avLst>
          </a:prstGeom>
          <a:noFill/>
          <a:ln w="57150" cap="flat" cmpd="sng" algn="ctr">
            <a:solidFill>
              <a:srgbClr val="82B932"/>
            </a:solidFill>
            <a:prstDash val="solid"/>
            <a:miter lim="800000"/>
          </a:ln>
          <a:effectLst/>
        </p:spPr>
      </p:cxnSp>
      <p:cxnSp>
        <p:nvCxnSpPr>
          <p:cNvPr id="25" name="直接连接符 110"/>
          <p:cNvCxnSpPr>
            <a:cxnSpLocks/>
          </p:cNvCxnSpPr>
          <p:nvPr/>
        </p:nvCxnSpPr>
        <p:spPr>
          <a:xfrm flipH="1">
            <a:off x="4556125" y="6420022"/>
            <a:ext cx="2101434" cy="0"/>
          </a:xfrm>
          <a:prstGeom prst="line">
            <a:avLst/>
          </a:prstGeom>
          <a:noFill/>
          <a:ln w="57150" cap="flat" cmpd="sng" algn="ctr">
            <a:solidFill>
              <a:srgbClr val="19AAE1"/>
            </a:solidFill>
            <a:prstDash val="solid"/>
            <a:miter lim="800000"/>
          </a:ln>
          <a:effectLst/>
        </p:spPr>
      </p:cxnSp>
      <p:sp>
        <p:nvSpPr>
          <p:cNvPr id="26" name="任意多边形 118"/>
          <p:cNvSpPr/>
          <p:nvPr/>
        </p:nvSpPr>
        <p:spPr>
          <a:xfrm>
            <a:off x="9115275" y="4138601"/>
            <a:ext cx="1536567" cy="2718130"/>
          </a:xfrm>
          <a:custGeom>
            <a:avLst/>
            <a:gdLst>
              <a:gd name="connsiteX0" fmla="*/ 1181100 w 1181100"/>
              <a:gd name="connsiteY0" fmla="*/ 0 h 1921854"/>
              <a:gd name="connsiteX1" fmla="*/ 1181100 w 1181100"/>
              <a:gd name="connsiteY1" fmla="*/ 1921854 h 1921854"/>
              <a:gd name="connsiteX2" fmla="*/ 0 w 1181100"/>
              <a:gd name="connsiteY2" fmla="*/ 1921854 h 1921854"/>
              <a:gd name="connsiteX3" fmla="*/ 0 w 1181100"/>
              <a:gd name="connsiteY3" fmla="*/ 731966 h 1921854"/>
              <a:gd name="connsiteX4" fmla="*/ 319230 w 1181100"/>
              <a:gd name="connsiteY4" fmla="*/ 562253 h 1921854"/>
              <a:gd name="connsiteX5" fmla="*/ 425975 w 1181100"/>
              <a:gd name="connsiteY5" fmla="*/ 500289 h 1921854"/>
              <a:gd name="connsiteX6" fmla="*/ 445921 w 1181100"/>
              <a:gd name="connsiteY6" fmla="*/ 529872 h 1921854"/>
              <a:gd name="connsiteX7" fmla="*/ 590551 w 1181100"/>
              <a:gd name="connsiteY7" fmla="*/ 589779 h 1921854"/>
              <a:gd name="connsiteX8" fmla="*/ 795088 w 1181100"/>
              <a:gd name="connsiteY8" fmla="*/ 385242 h 1921854"/>
              <a:gd name="connsiteX9" fmla="*/ 779015 w 1181100"/>
              <a:gd name="connsiteY9" fmla="*/ 305627 h 1921854"/>
              <a:gd name="connsiteX10" fmla="*/ 768996 w 1181100"/>
              <a:gd name="connsiteY10" fmla="*/ 290767 h 1921854"/>
              <a:gd name="connsiteX11" fmla="*/ 952789 w 1181100"/>
              <a:gd name="connsiteY11" fmla="*/ 167545 h 1921854"/>
              <a:gd name="connsiteX12" fmla="*/ 1140954 w 1181100"/>
              <a:gd name="connsiteY12" fmla="*/ 31276 h 1921854"/>
              <a:gd name="connsiteX13" fmla="*/ 1181100 w 1181100"/>
              <a:gd name="connsiteY13" fmla="*/ 0 h 192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1100" h="1921854">
                <a:moveTo>
                  <a:pt x="1181100" y="0"/>
                </a:moveTo>
                <a:lnTo>
                  <a:pt x="1181100" y="1921854"/>
                </a:lnTo>
                <a:lnTo>
                  <a:pt x="0" y="1921854"/>
                </a:lnTo>
                <a:lnTo>
                  <a:pt x="0" y="731966"/>
                </a:lnTo>
                <a:lnTo>
                  <a:pt x="319230" y="562253"/>
                </a:lnTo>
                <a:lnTo>
                  <a:pt x="425975" y="500289"/>
                </a:lnTo>
                <a:lnTo>
                  <a:pt x="445921" y="529872"/>
                </a:lnTo>
                <a:cubicBezTo>
                  <a:pt x="482935" y="566886"/>
                  <a:pt x="534069" y="589779"/>
                  <a:pt x="590551" y="589779"/>
                </a:cubicBezTo>
                <a:cubicBezTo>
                  <a:pt x="703514" y="589779"/>
                  <a:pt x="795088" y="498205"/>
                  <a:pt x="795088" y="385242"/>
                </a:cubicBezTo>
                <a:cubicBezTo>
                  <a:pt x="795088" y="357001"/>
                  <a:pt x="789365" y="330097"/>
                  <a:pt x="779015" y="305627"/>
                </a:cubicBezTo>
                <a:lnTo>
                  <a:pt x="768996" y="290767"/>
                </a:lnTo>
                <a:lnTo>
                  <a:pt x="952789" y="167545"/>
                </a:lnTo>
                <a:cubicBezTo>
                  <a:pt x="1017466" y="122501"/>
                  <a:pt x="1080201" y="77074"/>
                  <a:pt x="1140954" y="31276"/>
                </a:cubicBezTo>
                <a:lnTo>
                  <a:pt x="1181100" y="0"/>
                </a:lnTo>
                <a:close/>
              </a:path>
            </a:pathLst>
          </a:custGeom>
          <a:solidFill>
            <a:srgbClr val="82B93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Lato"/>
              <a:ea typeface="Lato" panose="020F0502020204030203" charset="0"/>
              <a:cs typeface="Lato" panose="020F0502020204030203" charset="0"/>
            </a:endParaRPr>
          </a:p>
        </p:txBody>
      </p:sp>
      <p:sp>
        <p:nvSpPr>
          <p:cNvPr id="27" name="任意多边形 119"/>
          <p:cNvSpPr/>
          <p:nvPr/>
        </p:nvSpPr>
        <p:spPr>
          <a:xfrm>
            <a:off x="7706357" y="5196449"/>
            <a:ext cx="1408918" cy="1638373"/>
          </a:xfrm>
          <a:custGeom>
            <a:avLst/>
            <a:gdLst>
              <a:gd name="connsiteX0" fmla="*/ 1181100 w 1181100"/>
              <a:gd name="connsiteY0" fmla="*/ 0 h 1161755"/>
              <a:gd name="connsiteX1" fmla="*/ 1181100 w 1181100"/>
              <a:gd name="connsiteY1" fmla="*/ 1161755 h 1161755"/>
              <a:gd name="connsiteX2" fmla="*/ 0 w 1181100"/>
              <a:gd name="connsiteY2" fmla="*/ 1161755 h 1161755"/>
              <a:gd name="connsiteX3" fmla="*/ 0 w 1181100"/>
              <a:gd name="connsiteY3" fmla="*/ 517854 h 1161755"/>
              <a:gd name="connsiteX4" fmla="*/ 336342 w 1181100"/>
              <a:gd name="connsiteY4" fmla="*/ 385518 h 1161755"/>
              <a:gd name="connsiteX5" fmla="*/ 408490 w 1181100"/>
              <a:gd name="connsiteY5" fmla="*/ 354228 h 1161755"/>
              <a:gd name="connsiteX6" fmla="*/ 445921 w 1181100"/>
              <a:gd name="connsiteY6" fmla="*/ 409746 h 1161755"/>
              <a:gd name="connsiteX7" fmla="*/ 590551 w 1181100"/>
              <a:gd name="connsiteY7" fmla="*/ 469653 h 1161755"/>
              <a:gd name="connsiteX8" fmla="*/ 795088 w 1181100"/>
              <a:gd name="connsiteY8" fmla="*/ 265116 h 1161755"/>
              <a:gd name="connsiteX9" fmla="*/ 790933 w 1181100"/>
              <a:gd name="connsiteY9" fmla="*/ 223895 h 1161755"/>
              <a:gd name="connsiteX10" fmla="*/ 781056 w 1181100"/>
              <a:gd name="connsiteY10" fmla="*/ 192076 h 1161755"/>
              <a:gd name="connsiteX11" fmla="*/ 1174526 w 1181100"/>
              <a:gd name="connsiteY11" fmla="*/ 3495 h 1161755"/>
              <a:gd name="connsiteX12" fmla="*/ 1181100 w 1181100"/>
              <a:gd name="connsiteY12" fmla="*/ 0 h 116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1100" h="1161755">
                <a:moveTo>
                  <a:pt x="1181100" y="0"/>
                </a:moveTo>
                <a:lnTo>
                  <a:pt x="1181100" y="1161755"/>
                </a:lnTo>
                <a:lnTo>
                  <a:pt x="0" y="1161755"/>
                </a:lnTo>
                <a:lnTo>
                  <a:pt x="0" y="517854"/>
                </a:lnTo>
                <a:lnTo>
                  <a:pt x="336342" y="385518"/>
                </a:lnTo>
                <a:lnTo>
                  <a:pt x="408490" y="354228"/>
                </a:lnTo>
                <a:lnTo>
                  <a:pt x="445921" y="409746"/>
                </a:lnTo>
                <a:cubicBezTo>
                  <a:pt x="482935" y="446760"/>
                  <a:pt x="534070" y="469653"/>
                  <a:pt x="590551" y="469653"/>
                </a:cubicBezTo>
                <a:cubicBezTo>
                  <a:pt x="703514" y="469653"/>
                  <a:pt x="795088" y="378079"/>
                  <a:pt x="795088" y="265116"/>
                </a:cubicBezTo>
                <a:cubicBezTo>
                  <a:pt x="795088" y="250996"/>
                  <a:pt x="793657" y="237210"/>
                  <a:pt x="790933" y="223895"/>
                </a:cubicBezTo>
                <a:lnTo>
                  <a:pt x="781056" y="192076"/>
                </a:lnTo>
                <a:lnTo>
                  <a:pt x="1174526" y="3495"/>
                </a:lnTo>
                <a:lnTo>
                  <a:pt x="1181100" y="0"/>
                </a:lnTo>
                <a:close/>
              </a:path>
            </a:pathLst>
          </a:cu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FF6600"/>
              </a:solidFill>
              <a:effectLst/>
              <a:uLnTx/>
              <a:uFillTx/>
              <a:latin typeface="Lato"/>
              <a:ea typeface="Lato" panose="020F0502020204030203" charset="0"/>
              <a:cs typeface="Lato" panose="020F0502020204030203" charset="0"/>
            </a:endParaRPr>
          </a:p>
        </p:txBody>
      </p:sp>
      <p:sp>
        <p:nvSpPr>
          <p:cNvPr id="28" name="任意多边形 120"/>
          <p:cNvSpPr/>
          <p:nvPr/>
        </p:nvSpPr>
        <p:spPr>
          <a:xfrm>
            <a:off x="5754369" y="5916306"/>
            <a:ext cx="1951988" cy="900027"/>
          </a:xfrm>
          <a:custGeom>
            <a:avLst/>
            <a:gdLst>
              <a:gd name="connsiteX0" fmla="*/ 1936748 w 1936748"/>
              <a:gd name="connsiteY0" fmla="*/ 0 h 623080"/>
              <a:gd name="connsiteX1" fmla="*/ 1936748 w 1936748"/>
              <a:gd name="connsiteY1" fmla="*/ 623080 h 623080"/>
              <a:gd name="connsiteX2" fmla="*/ 0 w 1936748"/>
              <a:gd name="connsiteY2" fmla="*/ 623080 h 623080"/>
              <a:gd name="connsiteX3" fmla="*/ 0 w 1936748"/>
              <a:gd name="connsiteY3" fmla="*/ 613884 h 623080"/>
              <a:gd name="connsiteX4" fmla="*/ 352298 w 1936748"/>
              <a:gd name="connsiteY4" fmla="*/ 519526 h 623080"/>
              <a:gd name="connsiteX5" fmla="*/ 750617 w 1936748"/>
              <a:gd name="connsiteY5" fmla="*/ 403342 h 623080"/>
              <a:gd name="connsiteX6" fmla="*/ 791646 w 1936748"/>
              <a:gd name="connsiteY6" fmla="*/ 390480 h 623080"/>
              <a:gd name="connsiteX7" fmla="*/ 823745 w 1936748"/>
              <a:gd name="connsiteY7" fmla="*/ 438090 h 623080"/>
              <a:gd name="connsiteX8" fmla="*/ 968375 w 1936748"/>
              <a:gd name="connsiteY8" fmla="*/ 497997 h 623080"/>
              <a:gd name="connsiteX9" fmla="*/ 1172912 w 1936748"/>
              <a:gd name="connsiteY9" fmla="*/ 293460 h 623080"/>
              <a:gd name="connsiteX10" fmla="*/ 1170635 w 1936748"/>
              <a:gd name="connsiteY10" fmla="*/ 270869 h 623080"/>
              <a:gd name="connsiteX11" fmla="*/ 1509041 w 1936748"/>
              <a:gd name="connsiteY11" fmla="*/ 156899 h 623080"/>
              <a:gd name="connsiteX12" fmla="*/ 1868376 w 1936748"/>
              <a:gd name="connsiteY12" fmla="*/ 26902 h 623080"/>
              <a:gd name="connsiteX13" fmla="*/ 1936748 w 1936748"/>
              <a:gd name="connsiteY13" fmla="*/ 0 h 62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36748" h="623080">
                <a:moveTo>
                  <a:pt x="1936748" y="0"/>
                </a:moveTo>
                <a:lnTo>
                  <a:pt x="1936748" y="623080"/>
                </a:lnTo>
                <a:lnTo>
                  <a:pt x="0" y="623080"/>
                </a:lnTo>
                <a:lnTo>
                  <a:pt x="0" y="613884"/>
                </a:lnTo>
                <a:lnTo>
                  <a:pt x="352298" y="519526"/>
                </a:lnTo>
                <a:cubicBezTo>
                  <a:pt x="487129" y="481602"/>
                  <a:pt x="619924" y="442867"/>
                  <a:pt x="750617" y="403342"/>
                </a:cubicBezTo>
                <a:lnTo>
                  <a:pt x="791646" y="390480"/>
                </a:lnTo>
                <a:lnTo>
                  <a:pt x="823745" y="438090"/>
                </a:lnTo>
                <a:cubicBezTo>
                  <a:pt x="860759" y="475104"/>
                  <a:pt x="911894" y="497997"/>
                  <a:pt x="968375" y="497997"/>
                </a:cubicBezTo>
                <a:cubicBezTo>
                  <a:pt x="1081338" y="497997"/>
                  <a:pt x="1172912" y="406423"/>
                  <a:pt x="1172912" y="293460"/>
                </a:cubicBezTo>
                <a:lnTo>
                  <a:pt x="1170635" y="270869"/>
                </a:lnTo>
                <a:lnTo>
                  <a:pt x="1509041" y="156899"/>
                </a:lnTo>
                <a:cubicBezTo>
                  <a:pt x="1631071" y="114305"/>
                  <a:pt x="1750871" y="70965"/>
                  <a:pt x="1868376" y="26902"/>
                </a:cubicBezTo>
                <a:lnTo>
                  <a:pt x="1936748" y="0"/>
                </a:lnTo>
                <a:close/>
              </a:path>
            </a:pathLst>
          </a:custGeom>
          <a:solidFill>
            <a:srgbClr val="19AAE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Lato"/>
              <a:ea typeface="Lato" panose="020F0502020204030203" charset="0"/>
              <a:cs typeface="Lato" panose="020F0502020204030203" charset="0"/>
            </a:endParaRPr>
          </a:p>
        </p:txBody>
      </p:sp>
      <p:sp>
        <p:nvSpPr>
          <p:cNvPr id="29" name="椭圆 121"/>
          <p:cNvSpPr/>
          <p:nvPr/>
        </p:nvSpPr>
        <p:spPr>
          <a:xfrm>
            <a:off x="11174424" y="3352124"/>
            <a:ext cx="417443" cy="417991"/>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Lato"/>
              <a:ea typeface="Lato" panose="020F0502020204030203" charset="0"/>
              <a:cs typeface="Lato" panose="020F0502020204030203" charset="0"/>
            </a:endParaRPr>
          </a:p>
        </p:txBody>
      </p:sp>
      <p:sp>
        <p:nvSpPr>
          <p:cNvPr id="30" name="椭圆 122"/>
          <p:cNvSpPr/>
          <p:nvPr/>
        </p:nvSpPr>
        <p:spPr>
          <a:xfrm>
            <a:off x="9712167" y="4492908"/>
            <a:ext cx="395930" cy="423747"/>
          </a:xfrm>
          <a:prstGeom prst="ellipse">
            <a:avLst/>
          </a:prstGeom>
          <a:solidFill>
            <a:srgbClr val="82B93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Lato"/>
              <a:ea typeface="Lato" panose="020F0502020204030203" charset="0"/>
              <a:cs typeface="Lato" panose="020F0502020204030203" charset="0"/>
            </a:endParaRPr>
          </a:p>
        </p:txBody>
      </p:sp>
      <p:sp>
        <p:nvSpPr>
          <p:cNvPr id="31" name="椭圆 123"/>
          <p:cNvSpPr/>
          <p:nvPr/>
        </p:nvSpPr>
        <p:spPr>
          <a:xfrm>
            <a:off x="8252220" y="5469045"/>
            <a:ext cx="288290" cy="288290"/>
          </a:xfrm>
          <a:prstGeom prst="ellipse">
            <a:avLst/>
          </a:prstGeom>
          <a:solidFill>
            <a:srgbClr val="FFC000"/>
          </a:solidFill>
          <a:ln w="12700"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Lato"/>
              <a:ea typeface="Lato" panose="020F0502020204030203" charset="0"/>
              <a:cs typeface="Lato" panose="020F0502020204030203" charset="0"/>
            </a:endParaRPr>
          </a:p>
        </p:txBody>
      </p:sp>
      <p:sp>
        <p:nvSpPr>
          <p:cNvPr id="32" name="椭圆 124"/>
          <p:cNvSpPr/>
          <p:nvPr/>
        </p:nvSpPr>
        <p:spPr>
          <a:xfrm>
            <a:off x="6586218" y="6275877"/>
            <a:ext cx="288290" cy="288290"/>
          </a:xfrm>
          <a:prstGeom prst="ellipse">
            <a:avLst/>
          </a:prstGeom>
          <a:solidFill>
            <a:srgbClr val="19AAE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Lato"/>
              <a:ea typeface="Lato" panose="020F0502020204030203" charset="0"/>
              <a:cs typeface="Lato" panose="020F0502020204030203" charset="0"/>
            </a:endParaRPr>
          </a:p>
        </p:txBody>
      </p:sp>
      <p:sp>
        <p:nvSpPr>
          <p:cNvPr id="35" name="任意多边形 132"/>
          <p:cNvSpPr/>
          <p:nvPr/>
        </p:nvSpPr>
        <p:spPr>
          <a:xfrm>
            <a:off x="10612617" y="2619968"/>
            <a:ext cx="1536567" cy="4163102"/>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860" h="4888">
                <a:moveTo>
                  <a:pt x="1860" y="0"/>
                </a:moveTo>
                <a:lnTo>
                  <a:pt x="1860" y="4888"/>
                </a:lnTo>
                <a:lnTo>
                  <a:pt x="0" y="4888"/>
                </a:lnTo>
                <a:lnTo>
                  <a:pt x="0" y="1862"/>
                </a:lnTo>
                <a:lnTo>
                  <a:pt x="503" y="1430"/>
                </a:lnTo>
                <a:lnTo>
                  <a:pt x="606" y="1333"/>
                </a:lnTo>
                <a:cubicBezTo>
                  <a:pt x="658" y="1394"/>
                  <a:pt x="785" y="1447"/>
                  <a:pt x="868" y="1441"/>
                </a:cubicBezTo>
                <a:cubicBezTo>
                  <a:pt x="1077" y="1447"/>
                  <a:pt x="1245" y="1256"/>
                  <a:pt x="1240" y="1069"/>
                </a:cubicBezTo>
                <a:cubicBezTo>
                  <a:pt x="1247" y="975"/>
                  <a:pt x="1185" y="860"/>
                  <a:pt x="1145" y="820"/>
                </a:cubicBezTo>
                <a:lnTo>
                  <a:pt x="1211" y="740"/>
                </a:lnTo>
                <a:lnTo>
                  <a:pt x="1500" y="426"/>
                </a:lnTo>
                <a:cubicBezTo>
                  <a:pt x="1640" y="263"/>
                  <a:pt x="1636" y="279"/>
                  <a:pt x="1860" y="0"/>
                </a:cubicBezTo>
                <a:close/>
              </a:path>
            </a:pathLst>
          </a:custGeom>
          <a:solidFill>
            <a:srgbClr val="FF0000"/>
          </a:solidFill>
          <a:ln w="12700" cap="flat" cmpd="sng" algn="ctr">
            <a:noFill/>
            <a:prstDash val="solid"/>
            <a:miter lim="800000"/>
          </a:ln>
          <a:effectLst/>
        </p:spPr>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Lato"/>
              <a:ea typeface="Lato" panose="020F0502020204030203" charset="0"/>
              <a:cs typeface="Lato" panose="020F0502020204030203" charset="0"/>
            </a:endParaRPr>
          </a:p>
        </p:txBody>
      </p:sp>
      <p:sp>
        <p:nvSpPr>
          <p:cNvPr id="36" name="Freeform 8"/>
          <p:cNvSpPr/>
          <p:nvPr/>
        </p:nvSpPr>
        <p:spPr>
          <a:xfrm rot="18768062">
            <a:off x="9672958" y="375875"/>
            <a:ext cx="2163960" cy="2417833"/>
          </a:xfrm>
          <a:custGeom>
            <a:avLst/>
            <a:gdLst/>
            <a:ahLst/>
            <a:cxnLst/>
            <a:rect l="l" t="t" r="r" b="b"/>
            <a:pathLst>
              <a:path w="2163960" h="2417833">
                <a:moveTo>
                  <a:pt x="0" y="0"/>
                </a:moveTo>
                <a:lnTo>
                  <a:pt x="2163960" y="0"/>
                </a:lnTo>
                <a:lnTo>
                  <a:pt x="2163960" y="2417833"/>
                </a:lnTo>
                <a:lnTo>
                  <a:pt x="0" y="241783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solidFill>
                <a:prstClr val="black"/>
              </a:solidFill>
              <a:latin typeface="Calibri" panose="020F0502020204030204"/>
            </a:endParaRPr>
          </a:p>
        </p:txBody>
      </p:sp>
      <p:sp>
        <p:nvSpPr>
          <p:cNvPr id="37" name="TextBox 36"/>
          <p:cNvSpPr txBox="1"/>
          <p:nvPr/>
        </p:nvSpPr>
        <p:spPr>
          <a:xfrm>
            <a:off x="1587826" y="5833940"/>
            <a:ext cx="2730235" cy="830997"/>
          </a:xfrm>
          <a:prstGeom prst="rect">
            <a:avLst/>
          </a:prstGeom>
          <a:noFill/>
        </p:spPr>
        <p:txBody>
          <a:bodyPr wrap="none" rtlCol="0">
            <a:spAutoFit/>
          </a:bodyPr>
          <a:lstStyle/>
          <a:p>
            <a:r>
              <a:rPr lang="en-US" sz="4800" b="1" dirty="0">
                <a:solidFill>
                  <a:srgbClr val="19AAE1"/>
                </a:solidFill>
                <a:latin typeface="Times New Roman" panose="02020603050405020304" pitchFamily="18" charset="0"/>
                <a:ea typeface="Cambria" panose="02040503050406030204" pitchFamily="18" charset="0"/>
                <a:cs typeface="Times New Roman" panose="02020603050405020304" pitchFamily="18" charset="0"/>
              </a:rPr>
              <a:t>MỞ ĐẦU</a:t>
            </a:r>
          </a:p>
        </p:txBody>
      </p:sp>
      <p:sp>
        <p:nvSpPr>
          <p:cNvPr id="38" name="TextBox 37"/>
          <p:cNvSpPr txBox="1"/>
          <p:nvPr/>
        </p:nvSpPr>
        <p:spPr>
          <a:xfrm>
            <a:off x="1943135" y="4074267"/>
            <a:ext cx="3312125" cy="830997"/>
          </a:xfrm>
          <a:prstGeom prst="rect">
            <a:avLst/>
          </a:prstGeom>
          <a:noFill/>
        </p:spPr>
        <p:txBody>
          <a:bodyPr wrap="none" rtlCol="0">
            <a:spAutoFit/>
          </a:bodyPr>
          <a:lstStyle/>
          <a:p>
            <a:pPr algn="ctr"/>
            <a:r>
              <a:rPr lang="en-US" sz="4800" b="1" dirty="0">
                <a:solidFill>
                  <a:srgbClr val="00B991"/>
                </a:solidFill>
                <a:latin typeface="Times New Roman" panose="02020603050405020304" pitchFamily="18" charset="0"/>
                <a:ea typeface="Cambria" panose="02040503050406030204" pitchFamily="18" charset="0"/>
                <a:cs typeface="Times New Roman" panose="02020603050405020304" pitchFamily="18" charset="0"/>
              </a:rPr>
              <a:t>NỘI DUNG</a:t>
            </a:r>
          </a:p>
        </p:txBody>
      </p:sp>
      <p:sp>
        <p:nvSpPr>
          <p:cNvPr id="39" name="TextBox 38"/>
          <p:cNvSpPr txBox="1"/>
          <p:nvPr/>
        </p:nvSpPr>
        <p:spPr>
          <a:xfrm>
            <a:off x="-73222" y="1958528"/>
            <a:ext cx="7221785" cy="2308324"/>
          </a:xfrm>
          <a:prstGeom prst="rect">
            <a:avLst/>
          </a:prstGeom>
          <a:noFill/>
        </p:spPr>
        <p:txBody>
          <a:bodyPr wrap="none" rtlCol="0">
            <a:spAutoFit/>
          </a:bodyPr>
          <a:lstStyle/>
          <a:p>
            <a:pPr algn="ctr"/>
            <a:r>
              <a:rPr lang="en-US" sz="4800" b="1" dirty="0">
                <a:solidFill>
                  <a:srgbClr val="82B932"/>
                </a:solidFill>
                <a:latin typeface="Times New Roman" panose="02020603050405020304" pitchFamily="18" charset="0"/>
                <a:ea typeface="Cambria" panose="02040503050406030204" pitchFamily="18" charset="0"/>
                <a:cs typeface="Times New Roman" panose="02020603050405020304" pitchFamily="18" charset="0"/>
              </a:rPr>
              <a:t>THỰC </a:t>
            </a:r>
            <a:r>
              <a:rPr lang="en-US" sz="4800" b="1" dirty="0" smtClean="0">
                <a:solidFill>
                  <a:srgbClr val="82B932"/>
                </a:solidFill>
                <a:latin typeface="Times New Roman" panose="02020603050405020304" pitchFamily="18" charset="0"/>
                <a:ea typeface="Cambria" panose="02040503050406030204" pitchFamily="18" charset="0"/>
                <a:cs typeface="Times New Roman" panose="02020603050405020304" pitchFamily="18" charset="0"/>
              </a:rPr>
              <a:t>NGHIỆM </a:t>
            </a:r>
          </a:p>
          <a:p>
            <a:pPr algn="ctr"/>
            <a:r>
              <a:rPr lang="en-US" sz="4800" b="1" dirty="0" smtClean="0">
                <a:solidFill>
                  <a:srgbClr val="82B932"/>
                </a:solidFill>
                <a:latin typeface="Times New Roman" panose="02020603050405020304" pitchFamily="18" charset="0"/>
                <a:ea typeface="Cambria" panose="02040503050406030204" pitchFamily="18" charset="0"/>
                <a:cs typeface="Times New Roman" panose="02020603050405020304" pitchFamily="18" charset="0"/>
              </a:rPr>
              <a:t>BIỆN PHÁP TẠI ĐƠN VỊ </a:t>
            </a:r>
            <a:endParaRPr lang="en-US" sz="4800" b="1" dirty="0">
              <a:solidFill>
                <a:srgbClr val="82B932"/>
              </a:solidFill>
              <a:latin typeface="Times New Roman" panose="02020603050405020304" pitchFamily="18" charset="0"/>
              <a:ea typeface="Cambria" panose="02040503050406030204" pitchFamily="18" charset="0"/>
              <a:cs typeface="Times New Roman" panose="02020603050405020304" pitchFamily="18" charset="0"/>
            </a:endParaRPr>
          </a:p>
          <a:p>
            <a:pPr algn="ctr"/>
            <a:r>
              <a:rPr lang="en-US" sz="4800" b="1" dirty="0">
                <a:solidFill>
                  <a:srgbClr val="82B932"/>
                </a:solidFill>
                <a:latin typeface="Times New Roman" panose="02020603050405020304" pitchFamily="18" charset="0"/>
                <a:ea typeface="Cambria" panose="02040503050406030204" pitchFamily="18" charset="0"/>
                <a:cs typeface="Times New Roman" panose="02020603050405020304" pitchFamily="18" charset="0"/>
              </a:rPr>
              <a:t> </a:t>
            </a:r>
          </a:p>
        </p:txBody>
      </p:sp>
      <p:sp>
        <p:nvSpPr>
          <p:cNvPr id="3" name="TextBox 2">
            <a:extLst>
              <a:ext uri="{FF2B5EF4-FFF2-40B4-BE49-F238E27FC236}">
                <a16:creationId xmlns="" xmlns:a16="http://schemas.microsoft.com/office/drawing/2014/main" id="{86F42502-C59D-5A67-4653-CCA2C939EB98}"/>
              </a:ext>
            </a:extLst>
          </p:cNvPr>
          <p:cNvSpPr txBox="1"/>
          <p:nvPr/>
        </p:nvSpPr>
        <p:spPr>
          <a:xfrm>
            <a:off x="43180" y="1096378"/>
            <a:ext cx="64008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KẾT LUẬN, ĐỀ XUẤT</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500"/>
                                        <p:tgtEl>
                                          <p:spTgt spid="39"/>
                                        </p:tgtEl>
                                      </p:cBhvr>
                                    </p:animEffect>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down)">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5" grpId="0" animBg="1"/>
      <p:bldP spid="37" grpId="0"/>
      <p:bldP spid="38" grpId="0"/>
      <p:bldP spid="39"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2384D7DA-3326-0398-4ACD-0415FD60C060}"/>
              </a:ext>
            </a:extLst>
          </p:cNvPr>
          <p:cNvSpPr/>
          <p:nvPr/>
        </p:nvSpPr>
        <p:spPr>
          <a:xfrm>
            <a:off x="399770" y="45748"/>
            <a:ext cx="5603465" cy="686533"/>
          </a:xfrm>
          <a:prstGeom prst="roundRect">
            <a:avLst/>
          </a:prstGeom>
          <a:solidFill>
            <a:srgbClr val="002060"/>
          </a:solidFill>
          <a:ln w="25400" cap="flat" cmpd="sng" algn="ctr">
            <a:solidFill>
              <a:sysClr val="window" lastClr="FFFFFF"/>
            </a:solidFill>
            <a:prstDash val="solid"/>
          </a:ln>
          <a:effectLst/>
        </p:spPr>
        <p:txBody>
          <a:bodyPr rtlCol="0" anchor="ctr"/>
          <a:lstStyle/>
          <a:p>
            <a:pPr marL="0" marR="0" lvl="0" indent="0" algn="l" defTabSz="914583"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4.5.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Sử dụng ứng dụng "Quizlet Live"</a:t>
            </a:r>
            <a:endPar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3" name="TextBox 2">
            <a:extLst>
              <a:ext uri="{FF2B5EF4-FFF2-40B4-BE49-F238E27FC236}">
                <a16:creationId xmlns="" xmlns:a16="http://schemas.microsoft.com/office/drawing/2014/main" id="{8A6F2E23-B1C8-5B7C-81E1-1C63F83F6244}"/>
              </a:ext>
            </a:extLst>
          </p:cNvPr>
          <p:cNvSpPr txBox="1"/>
          <p:nvPr/>
        </p:nvSpPr>
        <p:spPr>
          <a:xfrm>
            <a:off x="9780608" y="299784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11" name="TextBox 10">
            <a:extLst>
              <a:ext uri="{FF2B5EF4-FFF2-40B4-BE49-F238E27FC236}">
                <a16:creationId xmlns="" xmlns:a16="http://schemas.microsoft.com/office/drawing/2014/main" id="{59FFF475-EEB3-BC08-97C7-038830EB9D46}"/>
              </a:ext>
            </a:extLst>
          </p:cNvPr>
          <p:cNvSpPr txBox="1"/>
          <p:nvPr/>
        </p:nvSpPr>
        <p:spPr>
          <a:xfrm>
            <a:off x="579948" y="745275"/>
            <a:ext cx="6400800" cy="156966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Sau đó, giáo viên sẽ hướng dẫn học sinh tham gia vào trò chơi Quizlet Live trên máy tính hoặc điện thoại.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Hệ</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sẽ</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tự</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động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chia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nhóm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nhỏ</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pic>
        <p:nvPicPr>
          <p:cNvPr id="19" name="Picture 18">
            <a:extLst>
              <a:ext uri="{FF2B5EF4-FFF2-40B4-BE49-F238E27FC236}">
                <a16:creationId xmlns="" xmlns:a16="http://schemas.microsoft.com/office/drawing/2014/main" id="{A3B8D666-CC79-906C-0EE6-7FC088C675DE}"/>
              </a:ext>
            </a:extLst>
          </p:cNvPr>
          <p:cNvPicPr>
            <a:picLocks noChangeAspect="1"/>
          </p:cNvPicPr>
          <p:nvPr/>
        </p:nvPicPr>
        <p:blipFill>
          <a:blip r:embed="rId5"/>
          <a:stretch>
            <a:fillRect/>
          </a:stretch>
        </p:blipFill>
        <p:spPr>
          <a:xfrm>
            <a:off x="655729" y="2428025"/>
            <a:ext cx="10695011" cy="3790377"/>
          </a:xfrm>
          <a:prstGeom prst="rect">
            <a:avLst/>
          </a:prstGeom>
        </p:spPr>
      </p:pic>
      <p:pic>
        <p:nvPicPr>
          <p:cNvPr id="2" name="Picture 1">
            <a:extLst>
              <a:ext uri="{FF2B5EF4-FFF2-40B4-BE49-F238E27FC236}">
                <a16:creationId xmlns="" xmlns:a16="http://schemas.microsoft.com/office/drawing/2014/main" id="{878340AC-050D-9F04-EA0B-76BE33CEA815}"/>
              </a:ext>
            </a:extLst>
          </p:cNvPr>
          <p:cNvPicPr>
            <a:picLocks noChangeAspect="1"/>
          </p:cNvPicPr>
          <p:nvPr/>
        </p:nvPicPr>
        <p:blipFill>
          <a:blip r:embed="rId6"/>
          <a:stretch>
            <a:fillRect/>
          </a:stretch>
        </p:blipFill>
        <p:spPr>
          <a:xfrm>
            <a:off x="7300362" y="505459"/>
            <a:ext cx="3971173" cy="1866021"/>
          </a:xfrm>
          <a:prstGeom prst="rect">
            <a:avLst/>
          </a:prstGeom>
        </p:spPr>
      </p:pic>
    </p:spTree>
    <p:custDataLst>
      <p:tags r:id="rId1"/>
    </p:custDataLst>
    <p:extLst>
      <p:ext uri="{BB962C8B-B14F-4D97-AF65-F5344CB8AC3E}">
        <p14:creationId xmlns:p14="http://schemas.microsoft.com/office/powerpoint/2010/main" val="152051976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2384D7DA-3326-0398-4ACD-0415FD60C060}"/>
              </a:ext>
            </a:extLst>
          </p:cNvPr>
          <p:cNvSpPr/>
          <p:nvPr/>
        </p:nvSpPr>
        <p:spPr>
          <a:xfrm>
            <a:off x="399770" y="45748"/>
            <a:ext cx="5603465" cy="686533"/>
          </a:xfrm>
          <a:prstGeom prst="roundRect">
            <a:avLst/>
          </a:prstGeom>
          <a:solidFill>
            <a:srgbClr val="002060"/>
          </a:solidFill>
          <a:ln w="25400" cap="flat" cmpd="sng" algn="ctr">
            <a:solidFill>
              <a:sysClr val="window" lastClr="FFFFFF"/>
            </a:solidFill>
            <a:prstDash val="solid"/>
          </a:ln>
          <a:effectLst/>
        </p:spPr>
        <p:txBody>
          <a:bodyPr rtlCol="0" anchor="ctr"/>
          <a:lstStyle/>
          <a:p>
            <a:pPr marL="0" marR="0" lvl="0" indent="0" algn="l" defTabSz="914583"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4.5.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Sử dụng ứng dụng "Quizlet Live"</a:t>
            </a:r>
            <a:endPar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3" name="TextBox 2">
            <a:extLst>
              <a:ext uri="{FF2B5EF4-FFF2-40B4-BE49-F238E27FC236}">
                <a16:creationId xmlns="" xmlns:a16="http://schemas.microsoft.com/office/drawing/2014/main" id="{8A6F2E23-B1C8-5B7C-81E1-1C63F83F6244}"/>
              </a:ext>
            </a:extLst>
          </p:cNvPr>
          <p:cNvSpPr txBox="1"/>
          <p:nvPr/>
        </p:nvSpPr>
        <p:spPr>
          <a:xfrm>
            <a:off x="9780608" y="299784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微软雅黑"/>
              <a:cs typeface="+mn-cs"/>
            </a:endParaRPr>
          </a:p>
        </p:txBody>
      </p:sp>
      <p:pic>
        <p:nvPicPr>
          <p:cNvPr id="17" name="Picture 16">
            <a:extLst>
              <a:ext uri="{FF2B5EF4-FFF2-40B4-BE49-F238E27FC236}">
                <a16:creationId xmlns="" xmlns:a16="http://schemas.microsoft.com/office/drawing/2014/main" id="{FC88DB51-B023-FED3-0E81-CDBFD367ACB3}"/>
              </a:ext>
            </a:extLst>
          </p:cNvPr>
          <p:cNvPicPr>
            <a:picLocks noChangeAspect="1"/>
          </p:cNvPicPr>
          <p:nvPr/>
        </p:nvPicPr>
        <p:blipFill>
          <a:blip r:embed="rId5"/>
          <a:stretch>
            <a:fillRect/>
          </a:stretch>
        </p:blipFill>
        <p:spPr>
          <a:xfrm>
            <a:off x="264695" y="1272751"/>
            <a:ext cx="6419256" cy="4470111"/>
          </a:xfrm>
          <a:prstGeom prst="rect">
            <a:avLst/>
          </a:prstGeom>
        </p:spPr>
      </p:pic>
      <p:pic>
        <p:nvPicPr>
          <p:cNvPr id="18" name="Picture 17">
            <a:extLst>
              <a:ext uri="{FF2B5EF4-FFF2-40B4-BE49-F238E27FC236}">
                <a16:creationId xmlns="" xmlns:a16="http://schemas.microsoft.com/office/drawing/2014/main" id="{7B3A579E-9804-27F9-F949-58871E16B369}"/>
              </a:ext>
            </a:extLst>
          </p:cNvPr>
          <p:cNvPicPr>
            <a:picLocks noChangeAspect="1"/>
          </p:cNvPicPr>
          <p:nvPr/>
        </p:nvPicPr>
        <p:blipFill>
          <a:blip r:embed="rId6"/>
          <a:stretch>
            <a:fillRect/>
          </a:stretch>
        </p:blipFill>
        <p:spPr>
          <a:xfrm>
            <a:off x="6585832" y="1430691"/>
            <a:ext cx="5325431" cy="4154233"/>
          </a:xfrm>
          <a:prstGeom prst="rect">
            <a:avLst/>
          </a:prstGeom>
        </p:spPr>
      </p:pic>
    </p:spTree>
    <p:custDataLst>
      <p:tags r:id="rId1"/>
    </p:custDataLst>
    <p:extLst>
      <p:ext uri="{BB962C8B-B14F-4D97-AF65-F5344CB8AC3E}">
        <p14:creationId xmlns:p14="http://schemas.microsoft.com/office/powerpoint/2010/main" val="342460445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2384D7DA-3326-0398-4ACD-0415FD60C060}"/>
              </a:ext>
            </a:extLst>
          </p:cNvPr>
          <p:cNvSpPr/>
          <p:nvPr/>
        </p:nvSpPr>
        <p:spPr>
          <a:xfrm>
            <a:off x="399770" y="45748"/>
            <a:ext cx="5603465" cy="686533"/>
          </a:xfrm>
          <a:prstGeom prst="roundRect">
            <a:avLst/>
          </a:prstGeom>
          <a:solidFill>
            <a:srgbClr val="002060"/>
          </a:solidFill>
          <a:ln w="25400" cap="flat" cmpd="sng" algn="ctr">
            <a:solidFill>
              <a:sysClr val="window" lastClr="FFFFFF"/>
            </a:solidFill>
            <a:prstDash val="solid"/>
          </a:ln>
          <a:effectLst/>
        </p:spPr>
        <p:txBody>
          <a:bodyPr rtlCol="0" anchor="ctr"/>
          <a:lstStyle/>
          <a:p>
            <a:pPr marL="0" marR="0" lvl="0" indent="0" algn="l" defTabSz="914583"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Times New Roman" panose="02020603050405020304" pitchFamily="18" charset="0"/>
                <a:ea typeface="微软雅黑"/>
                <a:cs typeface="Times New Roman" panose="02020603050405020304" pitchFamily="18" charset="0"/>
              </a:rPr>
              <a:t>4.5.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Sử dụng ứng dụng "Quizlet Live"</a:t>
            </a:r>
            <a:endPar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pic>
        <p:nvPicPr>
          <p:cNvPr id="5" name="Picture 4">
            <a:extLst>
              <a:ext uri="{FF2B5EF4-FFF2-40B4-BE49-F238E27FC236}">
                <a16:creationId xmlns="" xmlns:a16="http://schemas.microsoft.com/office/drawing/2014/main" id="{7B96BCDA-A709-1B22-4645-2DC8D43327E3}"/>
              </a:ext>
            </a:extLst>
          </p:cNvPr>
          <p:cNvPicPr>
            <a:picLocks noChangeAspect="1"/>
          </p:cNvPicPr>
          <p:nvPr/>
        </p:nvPicPr>
        <p:blipFill>
          <a:blip r:embed="rId5"/>
          <a:stretch>
            <a:fillRect/>
          </a:stretch>
        </p:blipFill>
        <p:spPr>
          <a:xfrm>
            <a:off x="599073" y="1333752"/>
            <a:ext cx="5135116" cy="3816573"/>
          </a:xfrm>
          <a:prstGeom prst="rect">
            <a:avLst/>
          </a:prstGeom>
        </p:spPr>
      </p:pic>
      <p:sp>
        <p:nvSpPr>
          <p:cNvPr id="3" name="TextBox 2">
            <a:extLst>
              <a:ext uri="{FF2B5EF4-FFF2-40B4-BE49-F238E27FC236}">
                <a16:creationId xmlns="" xmlns:a16="http://schemas.microsoft.com/office/drawing/2014/main" id="{8A6F2E23-B1C8-5B7C-81E1-1C63F83F6244}"/>
              </a:ext>
            </a:extLst>
          </p:cNvPr>
          <p:cNvSpPr txBox="1"/>
          <p:nvPr/>
        </p:nvSpPr>
        <p:spPr>
          <a:xfrm>
            <a:off x="9780608" y="299784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微软雅黑"/>
              <a:cs typeface="+mn-cs"/>
            </a:endParaRPr>
          </a:p>
        </p:txBody>
      </p:sp>
      <p:pic>
        <p:nvPicPr>
          <p:cNvPr id="7" name="Picture 6">
            <a:extLst>
              <a:ext uri="{FF2B5EF4-FFF2-40B4-BE49-F238E27FC236}">
                <a16:creationId xmlns="" xmlns:a16="http://schemas.microsoft.com/office/drawing/2014/main" id="{353A5CCA-B215-1BB6-190D-5FC7324109E3}"/>
              </a:ext>
            </a:extLst>
          </p:cNvPr>
          <p:cNvPicPr>
            <a:picLocks noChangeAspect="1"/>
          </p:cNvPicPr>
          <p:nvPr/>
        </p:nvPicPr>
        <p:blipFill>
          <a:blip r:embed="rId6"/>
          <a:stretch>
            <a:fillRect/>
          </a:stretch>
        </p:blipFill>
        <p:spPr>
          <a:xfrm>
            <a:off x="6192456" y="1614742"/>
            <a:ext cx="5398884" cy="3504865"/>
          </a:xfrm>
          <a:prstGeom prst="rect">
            <a:avLst/>
          </a:prstGeom>
        </p:spPr>
      </p:pic>
      <p:sp>
        <p:nvSpPr>
          <p:cNvPr id="8" name="TextBox 7">
            <a:extLst>
              <a:ext uri="{FF2B5EF4-FFF2-40B4-BE49-F238E27FC236}">
                <a16:creationId xmlns="" xmlns:a16="http://schemas.microsoft.com/office/drawing/2014/main" id="{653C8EC2-FCDF-B140-E263-F187A5597080}"/>
              </a:ext>
            </a:extLst>
          </p:cNvPr>
          <p:cNvSpPr txBox="1"/>
          <p:nvPr/>
        </p:nvSpPr>
        <p:spPr>
          <a:xfrm>
            <a:off x="1490324" y="956106"/>
            <a:ext cx="2071868" cy="3703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a:ea typeface="微软雅黑"/>
                <a:cs typeface="+mn-cs"/>
              </a:rPr>
              <a:t>Ghép</a:t>
            </a:r>
            <a:r>
              <a:rPr kumimoji="0" lang="en-US" sz="1800" b="0" i="0" u="none" strike="noStrike" kern="1200" cap="none" spc="0" normalizeH="0" baseline="0" noProof="0" dirty="0">
                <a:ln>
                  <a:noFill/>
                </a:ln>
                <a:solidFill>
                  <a:prstClr val="black"/>
                </a:solidFill>
                <a:effectLst/>
                <a:uLnTx/>
                <a:uFillTx/>
                <a:latin typeface="Arial"/>
                <a:ea typeface="微软雅黑"/>
                <a:cs typeface="+mn-cs"/>
              </a:rPr>
              <a:t> </a:t>
            </a:r>
            <a:r>
              <a:rPr kumimoji="0" lang="en-US" sz="1800" b="0" i="0" u="none" strike="noStrike" kern="1200" cap="none" spc="0" normalizeH="0" baseline="0" noProof="0" dirty="0" err="1">
                <a:ln>
                  <a:noFill/>
                </a:ln>
                <a:solidFill>
                  <a:prstClr val="black"/>
                </a:solidFill>
                <a:effectLst/>
                <a:uLnTx/>
                <a:uFillTx/>
                <a:latin typeface="Arial"/>
                <a:ea typeface="微软雅黑"/>
                <a:cs typeface="+mn-cs"/>
              </a:rPr>
              <a:t>thẻ</a:t>
            </a:r>
            <a:endParaRPr kumimoji="0" 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10" name="TextBox 9">
            <a:extLst>
              <a:ext uri="{FF2B5EF4-FFF2-40B4-BE49-F238E27FC236}">
                <a16:creationId xmlns="" xmlns:a16="http://schemas.microsoft.com/office/drawing/2014/main" id="{983E68B2-61D3-4A6C-B64F-AD31B02E5DA4}"/>
              </a:ext>
            </a:extLst>
          </p:cNvPr>
          <p:cNvSpPr txBox="1"/>
          <p:nvPr/>
        </p:nvSpPr>
        <p:spPr>
          <a:xfrm>
            <a:off x="6336971" y="966224"/>
            <a:ext cx="38120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a:ea typeface="微软雅黑"/>
                <a:cs typeface="+mn-cs"/>
              </a:rPr>
              <a:t>Viết</a:t>
            </a:r>
            <a:r>
              <a:rPr kumimoji="0" lang="en-US" sz="1800" b="0" i="0" u="none" strike="noStrike" kern="1200" cap="none" spc="0" normalizeH="0" baseline="0" noProof="0" dirty="0">
                <a:ln>
                  <a:noFill/>
                </a:ln>
                <a:solidFill>
                  <a:prstClr val="black"/>
                </a:solidFill>
                <a:effectLst/>
                <a:uLnTx/>
                <a:uFillTx/>
                <a:latin typeface="Arial"/>
                <a:ea typeface="微软雅黑"/>
                <a:cs typeface="+mn-cs"/>
              </a:rPr>
              <a:t> </a:t>
            </a:r>
            <a:r>
              <a:rPr kumimoji="0" lang="en-US" sz="1800" b="0" i="0" u="none" strike="noStrike" kern="1200" cap="none" spc="0" normalizeH="0" baseline="0" noProof="0" dirty="0" err="1">
                <a:ln>
                  <a:noFill/>
                </a:ln>
                <a:solidFill>
                  <a:prstClr val="black"/>
                </a:solidFill>
                <a:effectLst/>
                <a:uLnTx/>
                <a:uFillTx/>
                <a:latin typeface="Arial"/>
                <a:ea typeface="微软雅黑"/>
                <a:cs typeface="+mn-cs"/>
              </a:rPr>
              <a:t>từ</a:t>
            </a:r>
            <a:r>
              <a:rPr kumimoji="0" lang="en-US" sz="1800" b="0" i="0" u="none" strike="noStrike" kern="1200" cap="none" spc="0" normalizeH="0" baseline="0" noProof="0" dirty="0">
                <a:ln>
                  <a:noFill/>
                </a:ln>
                <a:solidFill>
                  <a:prstClr val="black"/>
                </a:solidFill>
                <a:effectLst/>
                <a:uLnTx/>
                <a:uFillTx/>
                <a:latin typeface="Arial"/>
                <a:ea typeface="微软雅黑"/>
                <a:cs typeface="+mn-cs"/>
              </a:rPr>
              <a:t> </a:t>
            </a:r>
            <a:r>
              <a:rPr kumimoji="0" lang="en-US" sz="1800" b="0" i="0" u="none" strike="noStrike" kern="1200" cap="none" spc="0" normalizeH="0" baseline="0" noProof="0" dirty="0" err="1">
                <a:ln>
                  <a:noFill/>
                </a:ln>
                <a:solidFill>
                  <a:prstClr val="black"/>
                </a:solidFill>
                <a:effectLst/>
                <a:uLnTx/>
                <a:uFillTx/>
                <a:latin typeface="Arial"/>
                <a:ea typeface="微软雅黑"/>
                <a:cs typeface="+mn-cs"/>
              </a:rPr>
              <a:t>đúng</a:t>
            </a:r>
            <a:r>
              <a:rPr kumimoji="0" lang="en-US" sz="1800" b="0" i="0" u="none" strike="noStrike" kern="1200" cap="none" spc="0" normalizeH="0" baseline="0" noProof="0" dirty="0">
                <a:ln>
                  <a:noFill/>
                </a:ln>
                <a:solidFill>
                  <a:prstClr val="black"/>
                </a:solidFill>
                <a:effectLst/>
                <a:uLnTx/>
                <a:uFillTx/>
                <a:latin typeface="Arial"/>
                <a:ea typeface="微软雅黑"/>
                <a:cs typeface="+mn-cs"/>
              </a:rPr>
              <a:t> </a:t>
            </a:r>
            <a:r>
              <a:rPr kumimoji="0" lang="en-US" sz="1800" b="0" i="0" u="none" strike="noStrike" kern="1200" cap="none" spc="0" normalizeH="0" baseline="0" noProof="0" dirty="0" err="1">
                <a:ln>
                  <a:noFill/>
                </a:ln>
                <a:solidFill>
                  <a:prstClr val="black"/>
                </a:solidFill>
                <a:effectLst/>
                <a:uLnTx/>
                <a:uFillTx/>
                <a:latin typeface="Arial"/>
                <a:ea typeface="微软雅黑"/>
                <a:cs typeface="+mn-cs"/>
              </a:rPr>
              <a:t>theo</a:t>
            </a:r>
            <a:r>
              <a:rPr kumimoji="0" lang="en-US" sz="1800" b="0" i="0" u="none" strike="noStrike" kern="1200" cap="none" spc="0" normalizeH="0" baseline="0" noProof="0" dirty="0">
                <a:ln>
                  <a:noFill/>
                </a:ln>
                <a:solidFill>
                  <a:prstClr val="black"/>
                </a:solidFill>
                <a:effectLst/>
                <a:uLnTx/>
                <a:uFillTx/>
                <a:latin typeface="Arial"/>
                <a:ea typeface="微软雅黑"/>
                <a:cs typeface="+mn-cs"/>
              </a:rPr>
              <a:t> </a:t>
            </a:r>
            <a:r>
              <a:rPr kumimoji="0" lang="en-US" sz="1800" b="0" i="0" u="none" strike="noStrike" kern="1200" cap="none" spc="0" normalizeH="0" baseline="0" noProof="0" dirty="0" err="1">
                <a:ln>
                  <a:noFill/>
                </a:ln>
                <a:solidFill>
                  <a:prstClr val="black"/>
                </a:solidFill>
                <a:effectLst/>
                <a:uLnTx/>
                <a:uFillTx/>
                <a:latin typeface="Arial"/>
                <a:ea typeface="微软雅黑"/>
                <a:cs typeface="+mn-cs"/>
              </a:rPr>
              <a:t>tranh</a:t>
            </a:r>
            <a:endParaRPr kumimoji="0" lang="en-US" sz="1800" b="0" i="0" u="none" strike="noStrike" kern="1200" cap="none" spc="0" normalizeH="0" baseline="0" noProof="0" dirty="0">
              <a:ln>
                <a:noFill/>
              </a:ln>
              <a:solidFill>
                <a:prstClr val="black"/>
              </a:solidFill>
              <a:effectLst/>
              <a:uLnTx/>
              <a:uFillTx/>
              <a:latin typeface="Arial"/>
              <a:ea typeface="微软雅黑"/>
              <a:cs typeface="+mn-cs"/>
            </a:endParaRPr>
          </a:p>
        </p:txBody>
      </p:sp>
    </p:spTree>
    <p:custDataLst>
      <p:tags r:id="rId1"/>
    </p:custDataLst>
    <p:extLst>
      <p:ext uri="{BB962C8B-B14F-4D97-AF65-F5344CB8AC3E}">
        <p14:creationId xmlns:p14="http://schemas.microsoft.com/office/powerpoint/2010/main" val="35953618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2384D7DA-3326-0398-4ACD-0415FD60C060}"/>
              </a:ext>
            </a:extLst>
          </p:cNvPr>
          <p:cNvSpPr/>
          <p:nvPr/>
        </p:nvSpPr>
        <p:spPr>
          <a:xfrm>
            <a:off x="399770" y="45748"/>
            <a:ext cx="6602609" cy="686533"/>
          </a:xfrm>
          <a:prstGeom prst="roundRect">
            <a:avLst/>
          </a:prstGeom>
          <a:solidFill>
            <a:srgbClr val="002060"/>
          </a:solidFill>
          <a:ln w="25400" cap="flat" cmpd="sng" algn="ctr">
            <a:solidFill>
              <a:sysClr val="window" lastClr="FFFFFF"/>
            </a:solidFill>
            <a:prstDash val="solid"/>
          </a:ln>
          <a:effectLst/>
        </p:spPr>
        <p:txBody>
          <a:bodyPr rtlCol="0" anchor="ctr"/>
          <a:lstStyle/>
          <a:p>
            <a:pPr marL="0" marR="0" lvl="0" indent="0" defTabSz="914583"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4.5. </a:t>
            </a:r>
            <a:r>
              <a:rPr lang="vi-VN"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Sử dụng ứng dụng "Quizlet Live"</a:t>
            </a:r>
            <a:endPar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8A6F2E23-B1C8-5B7C-81E1-1C63F83F6244}"/>
              </a:ext>
            </a:extLst>
          </p:cNvPr>
          <p:cNvSpPr txBox="1"/>
          <p:nvPr/>
        </p:nvSpPr>
        <p:spPr>
          <a:xfrm>
            <a:off x="9780608" y="2997843"/>
            <a:ext cx="184731" cy="369332"/>
          </a:xfrm>
          <a:prstGeom prst="rect">
            <a:avLst/>
          </a:prstGeom>
          <a:noFill/>
        </p:spPr>
        <p:txBody>
          <a:bodyPr wrap="none" rtlCol="0">
            <a:spAutoFit/>
          </a:bodyPr>
          <a:lstStyle/>
          <a:p>
            <a:endParaRPr lang="en-US" dirty="0"/>
          </a:p>
        </p:txBody>
      </p:sp>
      <p:sp>
        <p:nvSpPr>
          <p:cNvPr id="13" name="TextBox 12">
            <a:extLst>
              <a:ext uri="{FF2B5EF4-FFF2-40B4-BE49-F238E27FC236}">
                <a16:creationId xmlns="" xmlns:a16="http://schemas.microsoft.com/office/drawing/2014/main" id="{1D85FDE1-70A6-094D-0FB4-F5E88419F226}"/>
              </a:ext>
            </a:extLst>
          </p:cNvPr>
          <p:cNvSpPr txBox="1"/>
          <p:nvPr/>
        </p:nvSpPr>
        <p:spPr>
          <a:xfrm>
            <a:off x="821168" y="2997843"/>
            <a:ext cx="1089759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=&gt; </a:t>
            </a:r>
            <a:r>
              <a:rPr kumimoji="0" lang="en-US" sz="2800" b="1" i="0" u="none" strike="noStrike" kern="1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Kết</a:t>
            </a:r>
            <a:r>
              <a:rPr kumimoji="0" lang="en-US" sz="2800" b="1"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quả</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Giúp</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sinh</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ghi</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nhớ</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tốt</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vốn</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thạo</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công</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cụ</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trực</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tuyến</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Ứng</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phù</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hợp</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việc</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giảng</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dạy</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vựng</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mà</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còn</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mở</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rộng</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nhiều</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cơ</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hội</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phát</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triển</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toàn</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diện</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sinh</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 xmlns:a16="http://schemas.microsoft.com/office/drawing/2014/main" id="{EBB456AD-BE94-F87C-3292-E9B2131A14CC}"/>
              </a:ext>
            </a:extLst>
          </p:cNvPr>
          <p:cNvSpPr txBox="1"/>
          <p:nvPr/>
        </p:nvSpPr>
        <p:spPr>
          <a:xfrm>
            <a:off x="697245" y="1148280"/>
            <a:ext cx="10739599" cy="138499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Các nhóm sẽ cùng nhau trả lời các câu hỏi về từ vựng, định nghĩa hoặc hình ảnh, và nhóm nào hoàn thành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ất cả các câu hỏi một cách chính xác và nhanh nhất sẽ giành chiến thắng.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custDataLst>
      <p:tags r:id="rId1"/>
    </p:custData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descr="tdongvang"/>
          <p:cNvPicPr>
            <a:picLocks noChangeAspect="1" noChangeArrowheads="1"/>
          </p:cNvPicPr>
          <p:nvPr/>
        </p:nvPicPr>
        <p:blipFill>
          <a:blip r:embed="rId3">
            <a:clrChange>
              <a:clrFrom>
                <a:srgbClr val="FFFFFF"/>
              </a:clrFrom>
              <a:clrTo>
                <a:srgbClr val="FFFFFF">
                  <a:alpha val="0"/>
                </a:srgbClr>
              </a:clrTo>
            </a:clrChange>
            <a:lum contrast="18000"/>
            <a:extLst>
              <a:ext uri="{28A0092B-C50C-407E-A947-70E740481C1C}">
                <a14:useLocalDpi xmlns:a14="http://schemas.microsoft.com/office/drawing/2010/main" val="0"/>
              </a:ext>
            </a:extLst>
          </a:blip>
          <a:srcRect/>
          <a:stretch>
            <a:fillRect/>
          </a:stretch>
        </p:blipFill>
        <p:spPr bwMode="auto">
          <a:xfrm>
            <a:off x="3275154" y="1371918"/>
            <a:ext cx="5640105" cy="4801711"/>
          </a:xfrm>
          <a:prstGeom prst="rect">
            <a:avLst/>
          </a:prstGeom>
          <a:noFill/>
          <a:ln>
            <a:noFill/>
          </a:ln>
          <a:effectLst>
            <a:outerShdw dist="35921" dir="2700000" algn="ctr" rotWithShape="0">
              <a:srgbClr val="5F5F5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hao quang.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08677" y="1600571"/>
            <a:ext cx="4725494" cy="426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Up Ribbon 14"/>
          <p:cNvSpPr/>
          <p:nvPr/>
        </p:nvSpPr>
        <p:spPr>
          <a:xfrm>
            <a:off x="-625642" y="1167"/>
            <a:ext cx="14173200" cy="990052"/>
          </a:xfrm>
          <a:prstGeom prst="ribbon2">
            <a:avLst/>
          </a:prstGeom>
          <a:ln/>
        </p:spPr>
        <p:style>
          <a:lnRef idx="2">
            <a:schemeClr val="accent1"/>
          </a:lnRef>
          <a:fillRef idx="1">
            <a:schemeClr val="lt1"/>
          </a:fillRef>
          <a:effectRef idx="0">
            <a:schemeClr val="accent1"/>
          </a:effectRef>
          <a:fontRef idx="minor">
            <a:schemeClr val="dk1"/>
          </a:fontRef>
        </p:style>
        <p:txBody>
          <a:bodyPr anchor="ctr"/>
          <a:lstStyle/>
          <a:p>
            <a:pPr algn="ctr" defTabSz="914583">
              <a:defRPr/>
            </a:pPr>
            <a:r>
              <a:rPr lang="en-US" sz="2800" b="1" dirty="0">
                <a:solidFill>
                  <a:srgbClr val="0000FF"/>
                </a:solidFill>
                <a:latin typeface="Times New Roman" panose="02020603050405020304" pitchFamily="18" charset="0"/>
                <a:cs typeface="Times New Roman" pitchFamily="18" charset="0"/>
              </a:rPr>
              <a:t>III. THỰC HIỆN BIỆN PHÁP TẠI ĐƠN VỊ</a:t>
            </a:r>
          </a:p>
        </p:txBody>
      </p:sp>
      <p:sp>
        <p:nvSpPr>
          <p:cNvPr id="16" name="Hexagon 15"/>
          <p:cNvSpPr/>
          <p:nvPr/>
        </p:nvSpPr>
        <p:spPr>
          <a:xfrm>
            <a:off x="177815" y="1895138"/>
            <a:ext cx="3601949" cy="4610121"/>
          </a:xfrm>
          <a:prstGeom prst="hexagon">
            <a:avLst/>
          </a:prstGeom>
          <a:solidFill>
            <a:srgbClr val="0066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583">
              <a:defRPr/>
            </a:pPr>
            <a:r>
              <a:rPr lang="en-US" sz="2801" dirty="0" err="1">
                <a:solidFill>
                  <a:prstClr val="white">
                    <a:lumMod val="95000"/>
                  </a:prstClr>
                </a:solidFill>
                <a:latin typeface="Times New Roman" panose="02020603050405020304" pitchFamily="18" charset="0"/>
                <a:cs typeface="Times New Roman" panose="02020603050405020304" pitchFamily="18" charset="0"/>
              </a:rPr>
              <a:t>Đối</a:t>
            </a:r>
            <a:r>
              <a:rPr lang="en-US" sz="2801" dirty="0">
                <a:solidFill>
                  <a:prstClr val="white">
                    <a:lumMod val="95000"/>
                  </a:prstClr>
                </a:solidFill>
                <a:latin typeface="Times New Roman" panose="02020603050405020304" pitchFamily="18" charset="0"/>
                <a:cs typeface="Times New Roman" panose="02020603050405020304" pitchFamily="18" charset="0"/>
              </a:rPr>
              <a:t> </a:t>
            </a:r>
            <a:r>
              <a:rPr lang="en-US" sz="2801" dirty="0" err="1">
                <a:solidFill>
                  <a:prstClr val="white">
                    <a:lumMod val="95000"/>
                  </a:prstClr>
                </a:solidFill>
                <a:latin typeface="Times New Roman" panose="02020603050405020304" pitchFamily="18" charset="0"/>
                <a:cs typeface="Times New Roman" panose="02020603050405020304" pitchFamily="18" charset="0"/>
              </a:rPr>
              <a:t>tượng</a:t>
            </a:r>
            <a:r>
              <a:rPr lang="en-US" sz="2801" dirty="0">
                <a:solidFill>
                  <a:prstClr val="white">
                    <a:lumMod val="95000"/>
                  </a:prstClr>
                </a:solidFill>
                <a:latin typeface="Times New Roman" panose="02020603050405020304" pitchFamily="18" charset="0"/>
                <a:cs typeface="Times New Roman" panose="02020603050405020304" pitchFamily="18" charset="0"/>
              </a:rPr>
              <a:t>: </a:t>
            </a:r>
            <a:r>
              <a:rPr lang="en-US" sz="2801" dirty="0" err="1">
                <a:solidFill>
                  <a:prstClr val="white">
                    <a:lumMod val="95000"/>
                  </a:prstClr>
                </a:solidFill>
                <a:latin typeface="Times New Roman" panose="02020603050405020304" pitchFamily="18" charset="0"/>
                <a:cs typeface="Times New Roman" panose="02020603050405020304" pitchFamily="18" charset="0"/>
              </a:rPr>
              <a:t>Học</a:t>
            </a:r>
            <a:r>
              <a:rPr lang="en-US" sz="2801" dirty="0">
                <a:solidFill>
                  <a:prstClr val="white">
                    <a:lumMod val="95000"/>
                  </a:prstClr>
                </a:solidFill>
                <a:latin typeface="Times New Roman" panose="02020603050405020304" pitchFamily="18" charset="0"/>
                <a:cs typeface="Times New Roman" panose="02020603050405020304" pitchFamily="18" charset="0"/>
              </a:rPr>
              <a:t> </a:t>
            </a:r>
            <a:r>
              <a:rPr lang="en-US" sz="2801" dirty="0" err="1">
                <a:solidFill>
                  <a:prstClr val="white">
                    <a:lumMod val="95000"/>
                  </a:prstClr>
                </a:solidFill>
                <a:latin typeface="Times New Roman" panose="02020603050405020304" pitchFamily="18" charset="0"/>
                <a:cs typeface="Times New Roman" panose="02020603050405020304" pitchFamily="18" charset="0"/>
              </a:rPr>
              <a:t>sinh</a:t>
            </a:r>
            <a:r>
              <a:rPr lang="en-US" sz="2801" dirty="0">
                <a:solidFill>
                  <a:prstClr val="white">
                    <a:lumMod val="95000"/>
                  </a:prstClr>
                </a:solidFill>
                <a:latin typeface="Times New Roman" panose="02020603050405020304" pitchFamily="18" charset="0"/>
                <a:cs typeface="Times New Roman" panose="02020603050405020304" pitchFamily="18" charset="0"/>
              </a:rPr>
              <a:t> </a:t>
            </a:r>
            <a:r>
              <a:rPr lang="en-US" sz="2801" dirty="0" err="1">
                <a:solidFill>
                  <a:prstClr val="white">
                    <a:lumMod val="95000"/>
                  </a:prstClr>
                </a:solidFill>
                <a:latin typeface="Times New Roman" panose="02020603050405020304" pitchFamily="18" charset="0"/>
                <a:cs typeface="Times New Roman" panose="02020603050405020304" pitchFamily="18" charset="0"/>
              </a:rPr>
              <a:t>lớp</a:t>
            </a:r>
            <a:r>
              <a:rPr lang="en-US" sz="2801" dirty="0">
                <a:solidFill>
                  <a:prstClr val="white">
                    <a:lumMod val="95000"/>
                  </a:prstClr>
                </a:solidFill>
                <a:latin typeface="Times New Roman" panose="02020603050405020304" pitchFamily="18" charset="0"/>
                <a:cs typeface="Times New Roman" panose="02020603050405020304" pitchFamily="18" charset="0"/>
              </a:rPr>
              <a:t> 2D – </a:t>
            </a:r>
            <a:r>
              <a:rPr lang="en-US" sz="2801" dirty="0" err="1">
                <a:solidFill>
                  <a:prstClr val="white">
                    <a:lumMod val="95000"/>
                  </a:prstClr>
                </a:solidFill>
                <a:latin typeface="Times New Roman" panose="02020603050405020304" pitchFamily="18" charset="0"/>
                <a:cs typeface="Times New Roman" panose="02020603050405020304" pitchFamily="18" charset="0"/>
              </a:rPr>
              <a:t>trường</a:t>
            </a:r>
            <a:r>
              <a:rPr lang="en-US" sz="2801" dirty="0">
                <a:solidFill>
                  <a:prstClr val="white">
                    <a:lumMod val="95000"/>
                  </a:prstClr>
                </a:solidFill>
                <a:latin typeface="Times New Roman" panose="02020603050405020304" pitchFamily="18" charset="0"/>
                <a:cs typeface="Times New Roman" panose="02020603050405020304" pitchFamily="18" charset="0"/>
              </a:rPr>
              <a:t> </a:t>
            </a:r>
            <a:r>
              <a:rPr lang="en-US" sz="2801" dirty="0" err="1">
                <a:solidFill>
                  <a:prstClr val="white">
                    <a:lumMod val="95000"/>
                  </a:prstClr>
                </a:solidFill>
                <a:latin typeface="Times New Roman" panose="02020603050405020304" pitchFamily="18" charset="0"/>
                <a:cs typeface="Times New Roman" panose="02020603050405020304" pitchFamily="18" charset="0"/>
              </a:rPr>
              <a:t>Tiểu</a:t>
            </a:r>
            <a:r>
              <a:rPr lang="en-US" sz="2801" dirty="0">
                <a:solidFill>
                  <a:prstClr val="white">
                    <a:lumMod val="95000"/>
                  </a:prstClr>
                </a:solidFill>
                <a:latin typeface="Times New Roman" panose="02020603050405020304" pitchFamily="18" charset="0"/>
                <a:cs typeface="Times New Roman" panose="02020603050405020304" pitchFamily="18" charset="0"/>
              </a:rPr>
              <a:t> </a:t>
            </a:r>
            <a:r>
              <a:rPr lang="en-US" sz="2801" dirty="0" err="1">
                <a:solidFill>
                  <a:prstClr val="white">
                    <a:lumMod val="95000"/>
                  </a:prstClr>
                </a:solidFill>
                <a:latin typeface="Times New Roman" panose="02020603050405020304" pitchFamily="18" charset="0"/>
                <a:cs typeface="Times New Roman" panose="02020603050405020304" pitchFamily="18" charset="0"/>
              </a:rPr>
              <a:t>học</a:t>
            </a:r>
            <a:r>
              <a:rPr lang="en-US" sz="2801" dirty="0">
                <a:solidFill>
                  <a:prstClr val="white">
                    <a:lumMod val="95000"/>
                  </a:prstClr>
                </a:solidFill>
                <a:latin typeface="Times New Roman" panose="02020603050405020304" pitchFamily="18" charset="0"/>
                <a:cs typeface="Times New Roman" panose="02020603050405020304" pitchFamily="18" charset="0"/>
              </a:rPr>
              <a:t> </a:t>
            </a:r>
            <a:r>
              <a:rPr lang="en-US" sz="2801" dirty="0" err="1">
                <a:solidFill>
                  <a:prstClr val="white">
                    <a:lumMod val="95000"/>
                  </a:prstClr>
                </a:solidFill>
                <a:latin typeface="Times New Roman" panose="02020603050405020304" pitchFamily="18" charset="0"/>
                <a:cs typeface="Times New Roman" panose="02020603050405020304" pitchFamily="18" charset="0"/>
              </a:rPr>
              <a:t>Việt</a:t>
            </a:r>
            <a:r>
              <a:rPr lang="en-US" sz="2801" dirty="0">
                <a:solidFill>
                  <a:prstClr val="white">
                    <a:lumMod val="95000"/>
                  </a:prstClr>
                </a:solidFill>
                <a:latin typeface="Times New Roman" panose="02020603050405020304" pitchFamily="18" charset="0"/>
                <a:cs typeface="Times New Roman" panose="02020603050405020304" pitchFamily="18" charset="0"/>
              </a:rPr>
              <a:t> </a:t>
            </a:r>
            <a:r>
              <a:rPr lang="en-US" sz="2801" dirty="0" err="1">
                <a:solidFill>
                  <a:prstClr val="white">
                    <a:lumMod val="95000"/>
                  </a:prstClr>
                </a:solidFill>
                <a:latin typeface="Times New Roman" panose="02020603050405020304" pitchFamily="18" charset="0"/>
                <a:cs typeface="Times New Roman" panose="02020603050405020304" pitchFamily="18" charset="0"/>
              </a:rPr>
              <a:t>Tiến</a:t>
            </a:r>
            <a:r>
              <a:rPr lang="en-US" sz="2801" dirty="0">
                <a:solidFill>
                  <a:prstClr val="white">
                    <a:lumMod val="95000"/>
                  </a:prstClr>
                </a:solidFill>
                <a:latin typeface="Times New Roman" panose="02020603050405020304" pitchFamily="18" charset="0"/>
                <a:cs typeface="Times New Roman" panose="02020603050405020304" pitchFamily="18" charset="0"/>
              </a:rPr>
              <a:t> </a:t>
            </a:r>
            <a:endParaRPr lang="vi-VN" sz="2801" b="1" dirty="0">
              <a:solidFill>
                <a:prstClr val="white">
                  <a:lumMod val="95000"/>
                </a:prstClr>
              </a:solidFill>
              <a:latin typeface="Times New Roman" panose="02020603050405020304" pitchFamily="18" charset="0"/>
              <a:cs typeface="Times New Roman" panose="02020603050405020304" pitchFamily="18" charset="0"/>
            </a:endParaRPr>
          </a:p>
        </p:txBody>
      </p:sp>
      <p:sp>
        <p:nvSpPr>
          <p:cNvPr id="17" name="Hexagon 16"/>
          <p:cNvSpPr/>
          <p:nvPr/>
        </p:nvSpPr>
        <p:spPr>
          <a:xfrm>
            <a:off x="3965709" y="1895138"/>
            <a:ext cx="3944928" cy="4610121"/>
          </a:xfrm>
          <a:prstGeom prst="hexagon">
            <a:avLst/>
          </a:prstGeom>
          <a:ln/>
        </p:spPr>
        <p:style>
          <a:lnRef idx="3">
            <a:schemeClr val="lt1"/>
          </a:lnRef>
          <a:fillRef idx="1">
            <a:schemeClr val="accent4"/>
          </a:fillRef>
          <a:effectRef idx="1">
            <a:schemeClr val="accent4"/>
          </a:effectRef>
          <a:fontRef idx="minor">
            <a:schemeClr val="lt1"/>
          </a:fontRef>
        </p:style>
        <p:txBody>
          <a:bodyPr anchor="ctr"/>
          <a:lstStyle/>
          <a:p>
            <a:pPr algn="ctr" defTabSz="914583">
              <a:defRPr/>
            </a:pPr>
            <a:r>
              <a:rPr lang="en-US" sz="2801" dirty="0" err="1">
                <a:solidFill>
                  <a:srgbClr val="F2F2F2"/>
                </a:solidFill>
                <a:latin typeface="Times New Roman" pitchFamily="18" charset="0"/>
                <a:cs typeface="Times New Roman" pitchFamily="18" charset="0"/>
              </a:rPr>
              <a:t>Nội</a:t>
            </a:r>
            <a:r>
              <a:rPr lang="en-US" sz="2801" dirty="0">
                <a:solidFill>
                  <a:srgbClr val="F2F2F2"/>
                </a:solidFill>
                <a:latin typeface="Times New Roman" pitchFamily="18" charset="0"/>
                <a:cs typeface="Times New Roman" pitchFamily="18" charset="0"/>
              </a:rPr>
              <a:t> dung: </a:t>
            </a:r>
            <a:r>
              <a:rPr lang="en-US" sz="2801" dirty="0" err="1">
                <a:solidFill>
                  <a:srgbClr val="F2F2F2"/>
                </a:solidFill>
                <a:latin typeface="Times New Roman" pitchFamily="18" charset="0"/>
                <a:cs typeface="Times New Roman" pitchFamily="18" charset="0"/>
              </a:rPr>
              <a:t>Ứng</a:t>
            </a:r>
            <a:r>
              <a:rPr lang="en-US" sz="2801" dirty="0">
                <a:solidFill>
                  <a:srgbClr val="F2F2F2"/>
                </a:solidFill>
                <a:latin typeface="Times New Roman" pitchFamily="18" charset="0"/>
                <a:cs typeface="Times New Roman" pitchFamily="18" charset="0"/>
              </a:rPr>
              <a:t> </a:t>
            </a:r>
            <a:r>
              <a:rPr lang="en-US" sz="2801" dirty="0" err="1">
                <a:solidFill>
                  <a:srgbClr val="F2F2F2"/>
                </a:solidFill>
                <a:latin typeface="Times New Roman" pitchFamily="18" charset="0"/>
                <a:cs typeface="Times New Roman" pitchFamily="18" charset="0"/>
              </a:rPr>
              <a:t>dụng</a:t>
            </a:r>
            <a:r>
              <a:rPr lang="en-US" sz="2801" dirty="0">
                <a:solidFill>
                  <a:srgbClr val="F2F2F2"/>
                </a:solidFill>
                <a:latin typeface="Times New Roman" pitchFamily="18" charset="0"/>
                <a:cs typeface="Times New Roman" pitchFamily="18" charset="0"/>
              </a:rPr>
              <a:t> </a:t>
            </a:r>
            <a:r>
              <a:rPr lang="en-US" sz="2801" dirty="0" err="1">
                <a:solidFill>
                  <a:srgbClr val="F2F2F2"/>
                </a:solidFill>
                <a:latin typeface="Times New Roman" pitchFamily="18" charset="0"/>
                <a:cs typeface="Times New Roman" pitchFamily="18" charset="0"/>
              </a:rPr>
              <a:t>trò</a:t>
            </a:r>
            <a:r>
              <a:rPr lang="en-US" sz="2801" dirty="0">
                <a:solidFill>
                  <a:srgbClr val="F2F2F2"/>
                </a:solidFill>
                <a:latin typeface="Times New Roman" pitchFamily="18" charset="0"/>
                <a:cs typeface="Times New Roman" pitchFamily="18" charset="0"/>
              </a:rPr>
              <a:t> </a:t>
            </a:r>
            <a:r>
              <a:rPr lang="en-US" sz="2801" dirty="0" err="1">
                <a:solidFill>
                  <a:srgbClr val="F2F2F2"/>
                </a:solidFill>
                <a:latin typeface="Times New Roman" pitchFamily="18" charset="0"/>
                <a:cs typeface="Times New Roman" pitchFamily="18" charset="0"/>
              </a:rPr>
              <a:t>chơi</a:t>
            </a:r>
            <a:r>
              <a:rPr lang="en-US" sz="2801" dirty="0">
                <a:solidFill>
                  <a:srgbClr val="F2F2F2"/>
                </a:solidFill>
                <a:latin typeface="Times New Roman" pitchFamily="18" charset="0"/>
                <a:cs typeface="Times New Roman" pitchFamily="18" charset="0"/>
              </a:rPr>
              <a:t> </a:t>
            </a:r>
            <a:r>
              <a:rPr lang="en-US" sz="2801" dirty="0" err="1">
                <a:solidFill>
                  <a:srgbClr val="F2F2F2"/>
                </a:solidFill>
                <a:latin typeface="Times New Roman" pitchFamily="18" charset="0"/>
                <a:cs typeface="Times New Roman" pitchFamily="18" charset="0"/>
              </a:rPr>
              <a:t>tương</a:t>
            </a:r>
            <a:r>
              <a:rPr lang="en-US" sz="2801" dirty="0">
                <a:solidFill>
                  <a:srgbClr val="F2F2F2"/>
                </a:solidFill>
                <a:latin typeface="Times New Roman" pitchFamily="18" charset="0"/>
                <a:cs typeface="Times New Roman" pitchFamily="18" charset="0"/>
              </a:rPr>
              <a:t> </a:t>
            </a:r>
            <a:r>
              <a:rPr lang="en-US" sz="2801" dirty="0" err="1">
                <a:solidFill>
                  <a:srgbClr val="F2F2F2"/>
                </a:solidFill>
                <a:latin typeface="Times New Roman" pitchFamily="18" charset="0"/>
                <a:cs typeface="Times New Roman" pitchFamily="18" charset="0"/>
              </a:rPr>
              <a:t>tác</a:t>
            </a:r>
            <a:r>
              <a:rPr lang="en-US" sz="2801" dirty="0">
                <a:solidFill>
                  <a:srgbClr val="F2F2F2"/>
                </a:solidFill>
                <a:latin typeface="Times New Roman" pitchFamily="18" charset="0"/>
                <a:cs typeface="Times New Roman" pitchFamily="18" charset="0"/>
              </a:rPr>
              <a:t> </a:t>
            </a:r>
            <a:r>
              <a:rPr lang="en-US" sz="2801" dirty="0" err="1">
                <a:solidFill>
                  <a:srgbClr val="F2F2F2"/>
                </a:solidFill>
                <a:latin typeface="Times New Roman" pitchFamily="18" charset="0"/>
                <a:cs typeface="Times New Roman" pitchFamily="18" charset="0"/>
              </a:rPr>
              <a:t>nhằm</a:t>
            </a:r>
            <a:r>
              <a:rPr lang="en-US" sz="2801" dirty="0">
                <a:solidFill>
                  <a:srgbClr val="F2F2F2"/>
                </a:solidFill>
                <a:latin typeface="Times New Roman" pitchFamily="18" charset="0"/>
                <a:cs typeface="Times New Roman" pitchFamily="18" charset="0"/>
              </a:rPr>
              <a:t> </a:t>
            </a:r>
            <a:r>
              <a:rPr lang="en-US" sz="2801" dirty="0" err="1">
                <a:solidFill>
                  <a:srgbClr val="F2F2F2"/>
                </a:solidFill>
                <a:latin typeface="Times New Roman" pitchFamily="18" charset="0"/>
                <a:cs typeface="Times New Roman" pitchFamily="18" charset="0"/>
              </a:rPr>
              <a:t>mở</a:t>
            </a:r>
            <a:r>
              <a:rPr lang="en-US" sz="2801" dirty="0">
                <a:solidFill>
                  <a:srgbClr val="F2F2F2"/>
                </a:solidFill>
                <a:latin typeface="Times New Roman" pitchFamily="18" charset="0"/>
                <a:cs typeface="Times New Roman" pitchFamily="18" charset="0"/>
              </a:rPr>
              <a:t> </a:t>
            </a:r>
            <a:r>
              <a:rPr lang="en-US" sz="2801" dirty="0" err="1">
                <a:solidFill>
                  <a:srgbClr val="F2F2F2"/>
                </a:solidFill>
                <a:latin typeface="Times New Roman" pitchFamily="18" charset="0"/>
                <a:cs typeface="Times New Roman" pitchFamily="18" charset="0"/>
              </a:rPr>
              <a:t>rộng</a:t>
            </a:r>
            <a:r>
              <a:rPr lang="en-US" sz="2801" dirty="0">
                <a:solidFill>
                  <a:srgbClr val="F2F2F2"/>
                </a:solidFill>
                <a:latin typeface="Times New Roman" pitchFamily="18" charset="0"/>
                <a:cs typeface="Times New Roman" pitchFamily="18" charset="0"/>
              </a:rPr>
              <a:t> </a:t>
            </a:r>
            <a:r>
              <a:rPr lang="en-US" sz="2801" dirty="0" err="1">
                <a:solidFill>
                  <a:srgbClr val="F2F2F2"/>
                </a:solidFill>
                <a:latin typeface="Times New Roman" pitchFamily="18" charset="0"/>
                <a:cs typeface="Times New Roman" pitchFamily="18" charset="0"/>
              </a:rPr>
              <a:t>vốn</a:t>
            </a:r>
            <a:r>
              <a:rPr lang="en-US" sz="2801" dirty="0">
                <a:solidFill>
                  <a:srgbClr val="F2F2F2"/>
                </a:solidFill>
                <a:latin typeface="Times New Roman" pitchFamily="18" charset="0"/>
                <a:cs typeface="Times New Roman" pitchFamily="18" charset="0"/>
              </a:rPr>
              <a:t> </a:t>
            </a:r>
            <a:r>
              <a:rPr lang="en-US" sz="2801" dirty="0" err="1">
                <a:solidFill>
                  <a:srgbClr val="F2F2F2"/>
                </a:solidFill>
                <a:latin typeface="Times New Roman" pitchFamily="18" charset="0"/>
                <a:cs typeface="Times New Roman" pitchFamily="18" charset="0"/>
              </a:rPr>
              <a:t>từ</a:t>
            </a:r>
            <a:r>
              <a:rPr lang="en-US" sz="2801" dirty="0">
                <a:solidFill>
                  <a:srgbClr val="F2F2F2"/>
                </a:solidFill>
                <a:latin typeface="Times New Roman" pitchFamily="18" charset="0"/>
                <a:cs typeface="Times New Roman" pitchFamily="18" charset="0"/>
              </a:rPr>
              <a:t> </a:t>
            </a:r>
            <a:r>
              <a:rPr lang="en-US" sz="2801" dirty="0" err="1">
                <a:solidFill>
                  <a:srgbClr val="F2F2F2"/>
                </a:solidFill>
                <a:latin typeface="Times New Roman" pitchFamily="18" charset="0"/>
                <a:cs typeface="Times New Roman" pitchFamily="18" charset="0"/>
              </a:rPr>
              <a:t>cho</a:t>
            </a:r>
            <a:r>
              <a:rPr lang="en-US" sz="2801" dirty="0">
                <a:solidFill>
                  <a:srgbClr val="F2F2F2"/>
                </a:solidFill>
                <a:latin typeface="Times New Roman" pitchFamily="18" charset="0"/>
                <a:cs typeface="Times New Roman" pitchFamily="18" charset="0"/>
              </a:rPr>
              <a:t> </a:t>
            </a:r>
            <a:r>
              <a:rPr lang="en-US" sz="2801" dirty="0" err="1">
                <a:solidFill>
                  <a:srgbClr val="F2F2F2"/>
                </a:solidFill>
                <a:latin typeface="Times New Roman" pitchFamily="18" charset="0"/>
                <a:cs typeface="Times New Roman" pitchFamily="18" charset="0"/>
              </a:rPr>
              <a:t>học</a:t>
            </a:r>
            <a:r>
              <a:rPr lang="en-US" sz="2801" dirty="0">
                <a:solidFill>
                  <a:srgbClr val="F2F2F2"/>
                </a:solidFill>
                <a:latin typeface="Times New Roman" pitchFamily="18" charset="0"/>
                <a:cs typeface="Times New Roman" pitchFamily="18" charset="0"/>
              </a:rPr>
              <a:t> </a:t>
            </a:r>
            <a:r>
              <a:rPr lang="en-US" sz="2801" dirty="0" err="1">
                <a:solidFill>
                  <a:srgbClr val="F2F2F2"/>
                </a:solidFill>
                <a:latin typeface="Times New Roman" pitchFamily="18" charset="0"/>
                <a:cs typeface="Times New Roman" pitchFamily="18" charset="0"/>
              </a:rPr>
              <a:t>sinh</a:t>
            </a:r>
            <a:r>
              <a:rPr lang="en-US" sz="2801" dirty="0">
                <a:solidFill>
                  <a:srgbClr val="F2F2F2"/>
                </a:solidFill>
                <a:latin typeface="Times New Roman" pitchFamily="18" charset="0"/>
                <a:cs typeface="Times New Roman" pitchFamily="18" charset="0"/>
              </a:rPr>
              <a:t> </a:t>
            </a:r>
            <a:r>
              <a:rPr lang="en-US" sz="2801" dirty="0" err="1">
                <a:solidFill>
                  <a:srgbClr val="F2F2F2"/>
                </a:solidFill>
                <a:latin typeface="Times New Roman" pitchFamily="18" charset="0"/>
                <a:cs typeface="Times New Roman" pitchFamily="18" charset="0"/>
              </a:rPr>
              <a:t>lớp</a:t>
            </a:r>
            <a:r>
              <a:rPr lang="en-US" sz="2801" dirty="0">
                <a:solidFill>
                  <a:srgbClr val="F2F2F2"/>
                </a:solidFill>
                <a:latin typeface="Times New Roman" pitchFamily="18" charset="0"/>
                <a:cs typeface="Times New Roman" pitchFamily="18" charset="0"/>
              </a:rPr>
              <a:t> 2 </a:t>
            </a:r>
            <a:r>
              <a:rPr lang="en-US" sz="2801" dirty="0" err="1">
                <a:solidFill>
                  <a:srgbClr val="F2F2F2"/>
                </a:solidFill>
                <a:latin typeface="Times New Roman" pitchFamily="18" charset="0"/>
                <a:cs typeface="Times New Roman" pitchFamily="18" charset="0"/>
              </a:rPr>
              <a:t>theo</a:t>
            </a:r>
            <a:r>
              <a:rPr lang="en-US" sz="2801" dirty="0">
                <a:solidFill>
                  <a:srgbClr val="F2F2F2"/>
                </a:solidFill>
                <a:latin typeface="Times New Roman" pitchFamily="18" charset="0"/>
                <a:cs typeface="Times New Roman" pitchFamily="18" charset="0"/>
              </a:rPr>
              <a:t> CTGDPT- 2018”</a:t>
            </a:r>
            <a:endParaRPr lang="vi-VN" sz="2801" b="1" dirty="0">
              <a:solidFill>
                <a:srgbClr val="F2F2F2"/>
              </a:solidFill>
              <a:latin typeface="Times New Roman" panose="02020603050405020304" pitchFamily="18" charset="0"/>
              <a:cs typeface="Times New Roman" panose="02020603050405020304" pitchFamily="18" charset="0"/>
            </a:endParaRPr>
          </a:p>
        </p:txBody>
      </p:sp>
      <p:sp>
        <p:nvSpPr>
          <p:cNvPr id="18" name="Hexagon 17"/>
          <p:cNvSpPr/>
          <p:nvPr/>
        </p:nvSpPr>
        <p:spPr>
          <a:xfrm>
            <a:off x="8067670" y="2118758"/>
            <a:ext cx="3944928" cy="4558768"/>
          </a:xfrm>
          <a:prstGeom prst="hexagon">
            <a:avLst/>
          </a:pr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583">
              <a:defRPr/>
            </a:pPr>
            <a:r>
              <a:rPr lang="en-US" sz="2801" dirty="0" err="1">
                <a:solidFill>
                  <a:prstClr val="white">
                    <a:lumMod val="95000"/>
                  </a:prstClr>
                </a:solidFill>
                <a:latin typeface="Times New Roman" panose="02020603050405020304" pitchFamily="18" charset="0"/>
                <a:cs typeface="Times New Roman" panose="02020603050405020304" pitchFamily="18" charset="0"/>
              </a:rPr>
              <a:t>Phương</a:t>
            </a:r>
            <a:r>
              <a:rPr lang="en-US" sz="2801" dirty="0">
                <a:solidFill>
                  <a:prstClr val="white">
                    <a:lumMod val="95000"/>
                  </a:prstClr>
                </a:solidFill>
                <a:latin typeface="Times New Roman" panose="02020603050405020304" pitchFamily="18" charset="0"/>
                <a:cs typeface="Times New Roman" panose="02020603050405020304" pitchFamily="18" charset="0"/>
              </a:rPr>
              <a:t> </a:t>
            </a:r>
            <a:r>
              <a:rPr lang="en-US" sz="2801" dirty="0" err="1">
                <a:solidFill>
                  <a:prstClr val="white">
                    <a:lumMod val="95000"/>
                  </a:prstClr>
                </a:solidFill>
                <a:latin typeface="Times New Roman" panose="02020603050405020304" pitchFamily="18" charset="0"/>
                <a:cs typeface="Times New Roman" panose="02020603050405020304" pitchFamily="18" charset="0"/>
              </a:rPr>
              <a:t>pháp</a:t>
            </a:r>
            <a:r>
              <a:rPr lang="en-US" sz="2801" dirty="0">
                <a:solidFill>
                  <a:prstClr val="white">
                    <a:lumMod val="95000"/>
                  </a:prstClr>
                </a:solidFill>
                <a:latin typeface="Times New Roman" panose="02020603050405020304" pitchFamily="18" charset="0"/>
                <a:cs typeface="Times New Roman" panose="02020603050405020304" pitchFamily="18" charset="0"/>
              </a:rPr>
              <a:t> </a:t>
            </a:r>
            <a:r>
              <a:rPr lang="en-US" sz="2801" dirty="0" err="1">
                <a:solidFill>
                  <a:prstClr val="white">
                    <a:lumMod val="95000"/>
                  </a:prstClr>
                </a:solidFill>
                <a:latin typeface="Times New Roman" panose="02020603050405020304" pitchFamily="18" charset="0"/>
                <a:cs typeface="Times New Roman" panose="02020603050405020304" pitchFamily="18" charset="0"/>
              </a:rPr>
              <a:t>thực</a:t>
            </a:r>
            <a:r>
              <a:rPr lang="en-US" sz="2801" dirty="0">
                <a:solidFill>
                  <a:prstClr val="white">
                    <a:lumMod val="95000"/>
                  </a:prstClr>
                </a:solidFill>
                <a:latin typeface="Times New Roman" panose="02020603050405020304" pitchFamily="18" charset="0"/>
                <a:cs typeface="Times New Roman" panose="02020603050405020304" pitchFamily="18" charset="0"/>
              </a:rPr>
              <a:t> </a:t>
            </a:r>
            <a:r>
              <a:rPr lang="en-US" sz="2801" dirty="0" err="1">
                <a:solidFill>
                  <a:prstClr val="white">
                    <a:lumMod val="95000"/>
                  </a:prstClr>
                </a:solidFill>
                <a:latin typeface="Times New Roman" panose="02020603050405020304" pitchFamily="18" charset="0"/>
                <a:cs typeface="Times New Roman" panose="02020603050405020304" pitchFamily="18" charset="0"/>
              </a:rPr>
              <a:t>nghiệm</a:t>
            </a:r>
            <a:r>
              <a:rPr lang="en-US" sz="2801" dirty="0">
                <a:solidFill>
                  <a:prstClr val="white">
                    <a:lumMod val="95000"/>
                  </a:prstClr>
                </a:solidFill>
                <a:latin typeface="Times New Roman" panose="02020603050405020304" pitchFamily="18" charset="0"/>
                <a:cs typeface="Times New Roman" panose="02020603050405020304" pitchFamily="18" charset="0"/>
              </a:rPr>
              <a:t>:</a:t>
            </a:r>
          </a:p>
          <a:p>
            <a:pPr algn="ctr" defTabSz="914583">
              <a:defRPr/>
            </a:pPr>
            <a:r>
              <a:rPr lang="en-US" sz="2801" dirty="0">
                <a:solidFill>
                  <a:prstClr val="white">
                    <a:lumMod val="95000"/>
                  </a:prstClr>
                </a:solidFill>
                <a:latin typeface="Times New Roman" panose="02020603050405020304" pitchFamily="18" charset="0"/>
                <a:cs typeface="Times New Roman" panose="02020603050405020304" pitchFamily="18" charset="0"/>
              </a:rPr>
              <a:t>- PP </a:t>
            </a:r>
            <a:r>
              <a:rPr lang="en-US" sz="2801" dirty="0" err="1">
                <a:solidFill>
                  <a:prstClr val="white">
                    <a:lumMod val="95000"/>
                  </a:prstClr>
                </a:solidFill>
                <a:latin typeface="Times New Roman" panose="02020603050405020304" pitchFamily="18" charset="0"/>
                <a:cs typeface="Times New Roman" panose="02020603050405020304" pitchFamily="18" charset="0"/>
              </a:rPr>
              <a:t>trò</a:t>
            </a:r>
            <a:r>
              <a:rPr lang="en-US" sz="2801" dirty="0">
                <a:solidFill>
                  <a:prstClr val="white">
                    <a:lumMod val="95000"/>
                  </a:prstClr>
                </a:solidFill>
                <a:latin typeface="Times New Roman" panose="02020603050405020304" pitchFamily="18" charset="0"/>
                <a:cs typeface="Times New Roman" panose="02020603050405020304" pitchFamily="18" charset="0"/>
              </a:rPr>
              <a:t> </a:t>
            </a:r>
            <a:r>
              <a:rPr lang="en-US" sz="2801" dirty="0" err="1">
                <a:solidFill>
                  <a:prstClr val="white">
                    <a:lumMod val="95000"/>
                  </a:prstClr>
                </a:solidFill>
                <a:latin typeface="Times New Roman" panose="02020603050405020304" pitchFamily="18" charset="0"/>
                <a:cs typeface="Times New Roman" panose="02020603050405020304" pitchFamily="18" charset="0"/>
              </a:rPr>
              <a:t>chơi</a:t>
            </a:r>
            <a:r>
              <a:rPr lang="en-US" sz="2801" dirty="0">
                <a:solidFill>
                  <a:prstClr val="white">
                    <a:lumMod val="95000"/>
                  </a:prstClr>
                </a:solidFill>
                <a:latin typeface="Times New Roman" panose="02020603050405020304" pitchFamily="18" charset="0"/>
                <a:cs typeface="Times New Roman" panose="02020603050405020304" pitchFamily="18" charset="0"/>
              </a:rPr>
              <a:t>, PP </a:t>
            </a:r>
            <a:r>
              <a:rPr lang="en-US" sz="2801" dirty="0" err="1">
                <a:solidFill>
                  <a:prstClr val="white">
                    <a:lumMod val="95000"/>
                  </a:prstClr>
                </a:solidFill>
                <a:latin typeface="Times New Roman" panose="02020603050405020304" pitchFamily="18" charset="0"/>
                <a:cs typeface="Times New Roman" panose="02020603050405020304" pitchFamily="18" charset="0"/>
              </a:rPr>
              <a:t>quan</a:t>
            </a:r>
            <a:r>
              <a:rPr lang="en-US" sz="2801" dirty="0">
                <a:solidFill>
                  <a:prstClr val="white">
                    <a:lumMod val="95000"/>
                  </a:prstClr>
                </a:solidFill>
                <a:latin typeface="Times New Roman" panose="02020603050405020304" pitchFamily="18" charset="0"/>
                <a:cs typeface="Times New Roman" panose="02020603050405020304" pitchFamily="18" charset="0"/>
              </a:rPr>
              <a:t> </a:t>
            </a:r>
            <a:r>
              <a:rPr lang="en-US" sz="2801" dirty="0" err="1">
                <a:solidFill>
                  <a:prstClr val="white">
                    <a:lumMod val="95000"/>
                  </a:prstClr>
                </a:solidFill>
                <a:latin typeface="Times New Roman" panose="02020603050405020304" pitchFamily="18" charset="0"/>
                <a:cs typeface="Times New Roman" panose="02020603050405020304" pitchFamily="18" charset="0"/>
              </a:rPr>
              <a:t>sát</a:t>
            </a:r>
            <a:r>
              <a:rPr lang="en-US" sz="2801" dirty="0">
                <a:solidFill>
                  <a:prstClr val="white">
                    <a:lumMod val="95000"/>
                  </a:prstClr>
                </a:solidFill>
                <a:latin typeface="Times New Roman" panose="02020603050405020304" pitchFamily="18" charset="0"/>
                <a:cs typeface="Times New Roman" panose="02020603050405020304" pitchFamily="18" charset="0"/>
              </a:rPr>
              <a:t>,….</a:t>
            </a:r>
            <a:endParaRPr lang="vi-VN" sz="2801" dirty="0">
              <a:solidFill>
                <a:prstClr val="white">
                  <a:lumMod val="95000"/>
                </a:prstClr>
              </a:solidFill>
              <a:latin typeface="Times New Roman" panose="02020603050405020304" pitchFamily="18" charset="0"/>
              <a:cs typeface="Times New Roman" panose="02020603050405020304" pitchFamily="18" charset="0"/>
            </a:endParaRPr>
          </a:p>
        </p:txBody>
      </p:sp>
      <p:sp>
        <p:nvSpPr>
          <p:cNvPr id="11276" name="TextBox 4"/>
          <p:cNvSpPr txBox="1">
            <a:spLocks noChangeArrowheads="1"/>
          </p:cNvSpPr>
          <p:nvPr/>
        </p:nvSpPr>
        <p:spPr bwMode="auto">
          <a:xfrm>
            <a:off x="1750801" y="1086102"/>
            <a:ext cx="78736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583"/>
            <a:r>
              <a:rPr lang="en-US" altLang="vi-VN" sz="2800" b="1" dirty="0">
                <a:solidFill>
                  <a:srgbClr val="FF0000"/>
                </a:solidFill>
                <a:latin typeface="Times New Roman" panose="02020603050405020304" pitchFamily="18" charset="0"/>
                <a:cs typeface="Times New Roman" panose="02020603050405020304" pitchFamily="18" charset="0"/>
              </a:rPr>
              <a:t>1. </a:t>
            </a:r>
            <a:r>
              <a:rPr lang="en-US" altLang="vi-VN" sz="2800" b="1" dirty="0" err="1">
                <a:solidFill>
                  <a:srgbClr val="FF0000"/>
                </a:solidFill>
                <a:latin typeface="Times New Roman" panose="02020603050405020304" pitchFamily="18" charset="0"/>
                <a:cs typeface="Times New Roman" panose="02020603050405020304" pitchFamily="18" charset="0"/>
              </a:rPr>
              <a:t>Đối</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tượng</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nội</a:t>
            </a:r>
            <a:r>
              <a:rPr lang="en-US" altLang="vi-VN" sz="2800" b="1" dirty="0">
                <a:solidFill>
                  <a:srgbClr val="FF0000"/>
                </a:solidFill>
                <a:latin typeface="Times New Roman" panose="02020603050405020304" pitchFamily="18" charset="0"/>
                <a:cs typeface="Times New Roman" panose="02020603050405020304" pitchFamily="18" charset="0"/>
              </a:rPr>
              <a:t> dung, </a:t>
            </a:r>
            <a:r>
              <a:rPr lang="en-US" altLang="vi-VN" sz="2800" b="1" dirty="0" err="1">
                <a:solidFill>
                  <a:srgbClr val="FF0000"/>
                </a:solidFill>
                <a:latin typeface="Times New Roman" panose="02020603050405020304" pitchFamily="18" charset="0"/>
                <a:cs typeface="Times New Roman" panose="02020603050405020304" pitchFamily="18" charset="0"/>
              </a:rPr>
              <a:t>phương</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pháp</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thực</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nghiệm</a:t>
            </a:r>
            <a:endParaRPr lang="vi-VN" altLang="vi-VN"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39637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000"/>
                                        <p:tgtEl>
                                          <p:spTgt spid="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1000"/>
                                        <p:tgtEl>
                                          <p:spTgt spid="18"/>
                                        </p:tgtEl>
                                      </p:cBhvr>
                                    </p:animEffect>
                                  </p:childTnLst>
                                </p:cTn>
                              </p:par>
                              <p:par>
                                <p:cTn id="18" presetID="6" presetClass="entr" presetSubtype="32" repeatCount="indefinite"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out)">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55C68195-F1B1-61F6-F2FB-522B39AADA81}"/>
              </a:ext>
            </a:extLst>
          </p:cNvPr>
          <p:cNvSpPr txBox="1"/>
          <p:nvPr/>
        </p:nvSpPr>
        <p:spPr>
          <a:xfrm>
            <a:off x="106843" y="853961"/>
            <a:ext cx="7208357" cy="553357"/>
          </a:xfrm>
          <a:prstGeom prst="rect">
            <a:avLst/>
          </a:prstGeom>
          <a:noFill/>
        </p:spPr>
        <p:txBody>
          <a:bodyPr wrap="square">
            <a:spAutoFit/>
          </a:bodyPr>
          <a:lstStyle/>
          <a:p>
            <a:pPr indent="270510" algn="just">
              <a:lnSpc>
                <a:spcPct val="107000"/>
              </a:lnSpc>
              <a:spcAft>
                <a:spcPts val="80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Up Ribbon 14">
            <a:extLst>
              <a:ext uri="{FF2B5EF4-FFF2-40B4-BE49-F238E27FC236}">
                <a16:creationId xmlns="" xmlns:a16="http://schemas.microsoft.com/office/drawing/2014/main" id="{84242FED-0F08-6E5A-B9F4-5FFE42AE36C6}"/>
              </a:ext>
            </a:extLst>
          </p:cNvPr>
          <p:cNvSpPr/>
          <p:nvPr/>
        </p:nvSpPr>
        <p:spPr>
          <a:xfrm>
            <a:off x="-1022684" y="92744"/>
            <a:ext cx="13884441" cy="612775"/>
          </a:xfrm>
          <a:prstGeom prst="ribbon2">
            <a:avLst/>
          </a:prstGeom>
          <a:ln/>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r>
              <a:rPr lang="en-US" sz="2800" b="1" dirty="0">
                <a:solidFill>
                  <a:srgbClr val="0000FF"/>
                </a:solidFill>
                <a:latin typeface="Times New Roman" pitchFamily="18" charset="0"/>
                <a:cs typeface="Times New Roman" pitchFamily="18" charset="0"/>
              </a:rPr>
              <a:t>III. THỰC HIỆN BIỆN PHÁP TẠI ĐƠN VỊ</a:t>
            </a:r>
          </a:p>
        </p:txBody>
      </p:sp>
      <p:graphicFrame>
        <p:nvGraphicFramePr>
          <p:cNvPr id="9" name="Table 8">
            <a:extLst>
              <a:ext uri="{FF2B5EF4-FFF2-40B4-BE49-F238E27FC236}">
                <a16:creationId xmlns="" xmlns:a16="http://schemas.microsoft.com/office/drawing/2014/main" id="{8E5B0B52-5830-A18B-ABE2-B0215DE86370}"/>
              </a:ext>
            </a:extLst>
          </p:cNvPr>
          <p:cNvGraphicFramePr>
            <a:graphicFrameLocks noGrp="1"/>
          </p:cNvGraphicFramePr>
          <p:nvPr>
            <p:extLst>
              <p:ext uri="{D42A27DB-BD31-4B8C-83A1-F6EECF244321}">
                <p14:modId xmlns:p14="http://schemas.microsoft.com/office/powerpoint/2010/main" val="2786495571"/>
              </p:ext>
            </p:extLst>
          </p:nvPr>
        </p:nvGraphicFramePr>
        <p:xfrm>
          <a:off x="228600" y="1386941"/>
          <a:ext cx="11502189" cy="5680013"/>
        </p:xfrm>
        <a:graphic>
          <a:graphicData uri="http://schemas.openxmlformats.org/drawingml/2006/table">
            <a:tbl>
              <a:tblPr firstRow="1" firstCol="1" bandRow="1"/>
              <a:tblGrid>
                <a:gridCol w="944795">
                  <a:extLst>
                    <a:ext uri="{9D8B030D-6E8A-4147-A177-3AD203B41FA5}">
                      <a16:colId xmlns="" xmlns:a16="http://schemas.microsoft.com/office/drawing/2014/main" val="3686134112"/>
                    </a:ext>
                  </a:extLst>
                </a:gridCol>
                <a:gridCol w="4140931">
                  <a:extLst>
                    <a:ext uri="{9D8B030D-6E8A-4147-A177-3AD203B41FA5}">
                      <a16:colId xmlns="" xmlns:a16="http://schemas.microsoft.com/office/drawing/2014/main" val="1744966215"/>
                    </a:ext>
                  </a:extLst>
                </a:gridCol>
                <a:gridCol w="6416463">
                  <a:extLst>
                    <a:ext uri="{9D8B030D-6E8A-4147-A177-3AD203B41FA5}">
                      <a16:colId xmlns="" xmlns:a16="http://schemas.microsoft.com/office/drawing/2014/main" val="2998959951"/>
                    </a:ext>
                  </a:extLst>
                </a:gridCol>
              </a:tblGrid>
              <a:tr h="359980">
                <a:tc>
                  <a:txBody>
                    <a:bodyPr/>
                    <a:lstStyle/>
                    <a:p>
                      <a:pPr algn="ctr">
                        <a:lnSpc>
                          <a:spcPct val="107000"/>
                        </a:lnSpc>
                        <a:spcAft>
                          <a:spcPts val="8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STT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pháp</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Tiến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nghiệm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830232446"/>
                  </a:ext>
                </a:extLst>
              </a:tr>
              <a:tr h="1049118">
                <a:tc>
                  <a:txBody>
                    <a:bodyPr/>
                    <a:lstStyle/>
                    <a:p>
                      <a:pPr algn="just">
                        <a:lnSpc>
                          <a:spcPct val="100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0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457200" algn="ctr">
                        <a:lnSpc>
                          <a:spcPct val="100000"/>
                        </a:lnSpc>
                        <a:tabLst>
                          <a:tab pos="663575" algn="l"/>
                        </a:tabLs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"Bingo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vựng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Khi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dạy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mở</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rộng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vốn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đề</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228311244"/>
                  </a:ext>
                </a:extLst>
              </a:tr>
              <a:tr h="888949">
                <a:tc>
                  <a:txBody>
                    <a:bodyPr/>
                    <a:lstStyle/>
                    <a:p>
                      <a:pPr algn="just">
                        <a:lnSpc>
                          <a:spcPct val="100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0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Áp dụng trò chơi "Nối từ tạo câu"</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Khi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dạy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510271955"/>
                  </a:ext>
                </a:extLst>
              </a:tr>
              <a:tr h="888949">
                <a:tc>
                  <a:txBody>
                    <a:bodyPr/>
                    <a:lstStyle/>
                    <a:p>
                      <a:pPr algn="just">
                        <a:lnSpc>
                          <a:spcPct val="100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0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80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"Ai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triệu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phú</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vựng</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tiếng Việt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Dạy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cố</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bài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71303730"/>
                  </a:ext>
                </a:extLst>
              </a:tr>
              <a:tr h="1262766">
                <a:tc>
                  <a:txBody>
                    <a:bodyPr/>
                    <a:lstStyle/>
                    <a:p>
                      <a:pPr algn="just">
                        <a:lnSpc>
                          <a:spcPct val="100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0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80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Xây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Bức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tường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vựng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tác</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xuyên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thúc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đề</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71155183"/>
                  </a:ext>
                </a:extLst>
              </a:tr>
              <a:tr h="888949">
                <a:tc>
                  <a:txBody>
                    <a:bodyPr/>
                    <a:lstStyle/>
                    <a:p>
                      <a:pPr algn="just">
                        <a:lnSpc>
                          <a:spcPct val="100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0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fontAlgn="t">
                        <a:spcBef>
                          <a:spcPts val="0"/>
                        </a:spcBef>
                        <a:spcAft>
                          <a:spcPts val="800"/>
                        </a:spcAft>
                      </a:pPr>
                      <a:r>
                        <a:rPr lang="en-US" sz="2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ứng</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Quizlet</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Live"</a:t>
                      </a:r>
                      <a:endParaRPr lang="en-US" sz="2400" dirty="0" smtClean="0">
                        <a:latin typeface="Arial" panose="020B0604020202020204" pitchFamily="34" charset="0"/>
                      </a:endParaRPr>
                    </a:p>
                    <a:p>
                      <a:endParaRPr lang="en-US" sz="2400"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583" rtl="0" eaLnBrk="1" fontAlgn="t" latinLnBrk="0" hangingPunct="1">
                        <a:lnSpc>
                          <a:spcPct val="100000"/>
                        </a:lnSpc>
                        <a:spcBef>
                          <a:spcPts val="0"/>
                        </a:spcBef>
                        <a:spcAft>
                          <a:spcPts val="80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Khi</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dạy</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mở</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rộng</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vốn</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theo</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chủ</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đề</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ôn</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tập</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chủ</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đề</a:t>
                      </a:r>
                      <a:endPar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a:p>
                      <a:endParaRPr lang="en-US" sz="2400"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593822012"/>
                  </a:ext>
                </a:extLst>
              </a:tr>
            </a:tbl>
          </a:graphicData>
        </a:graphic>
      </p:graphicFrame>
    </p:spTree>
    <p:extLst>
      <p:ext uri="{BB962C8B-B14F-4D97-AF65-F5344CB8AC3E}">
        <p14:creationId xmlns:p14="http://schemas.microsoft.com/office/powerpoint/2010/main" val="832841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 xmlns:a16="http://schemas.microsoft.com/office/drawing/2014/main" id="{10CDD0CC-2D80-D9A3-BB59-54D9556A88BA}"/>
              </a:ext>
            </a:extLst>
          </p:cNvPr>
          <p:cNvGraphicFramePr>
            <a:graphicFrameLocks noGrp="1"/>
          </p:cNvGraphicFramePr>
          <p:nvPr>
            <p:extLst>
              <p:ext uri="{D42A27DB-BD31-4B8C-83A1-F6EECF244321}">
                <p14:modId xmlns:p14="http://schemas.microsoft.com/office/powerpoint/2010/main" val="2318441837"/>
              </p:ext>
            </p:extLst>
          </p:nvPr>
        </p:nvGraphicFramePr>
        <p:xfrm>
          <a:off x="565482" y="2246805"/>
          <a:ext cx="11261562" cy="4370563"/>
        </p:xfrm>
        <a:graphic>
          <a:graphicData uri="http://schemas.openxmlformats.org/drawingml/2006/table">
            <a:tbl>
              <a:tblPr firstRow="1" firstCol="1" bandRow="1"/>
              <a:tblGrid>
                <a:gridCol w="1621665">
                  <a:extLst>
                    <a:ext uri="{9D8B030D-6E8A-4147-A177-3AD203B41FA5}">
                      <a16:colId xmlns="" xmlns:a16="http://schemas.microsoft.com/office/drawing/2014/main" val="3697852066"/>
                    </a:ext>
                  </a:extLst>
                </a:gridCol>
                <a:gridCol w="1029309">
                  <a:extLst>
                    <a:ext uri="{9D8B030D-6E8A-4147-A177-3AD203B41FA5}">
                      <a16:colId xmlns="" xmlns:a16="http://schemas.microsoft.com/office/drawing/2014/main" val="1480762655"/>
                    </a:ext>
                  </a:extLst>
                </a:gridCol>
                <a:gridCol w="1126156">
                  <a:extLst>
                    <a:ext uri="{9D8B030D-6E8A-4147-A177-3AD203B41FA5}">
                      <a16:colId xmlns="" xmlns:a16="http://schemas.microsoft.com/office/drawing/2014/main" val="252559894"/>
                    </a:ext>
                  </a:extLst>
                </a:gridCol>
                <a:gridCol w="1126156">
                  <a:extLst>
                    <a:ext uri="{9D8B030D-6E8A-4147-A177-3AD203B41FA5}">
                      <a16:colId xmlns="" xmlns:a16="http://schemas.microsoft.com/office/drawing/2014/main" val="1851756247"/>
                    </a:ext>
                  </a:extLst>
                </a:gridCol>
                <a:gridCol w="1126156">
                  <a:extLst>
                    <a:ext uri="{9D8B030D-6E8A-4147-A177-3AD203B41FA5}">
                      <a16:colId xmlns="" xmlns:a16="http://schemas.microsoft.com/office/drawing/2014/main" val="1316174067"/>
                    </a:ext>
                  </a:extLst>
                </a:gridCol>
                <a:gridCol w="1126156">
                  <a:extLst>
                    <a:ext uri="{9D8B030D-6E8A-4147-A177-3AD203B41FA5}">
                      <a16:colId xmlns="" xmlns:a16="http://schemas.microsoft.com/office/drawing/2014/main" val="3033725245"/>
                    </a:ext>
                  </a:extLst>
                </a:gridCol>
                <a:gridCol w="1126156">
                  <a:extLst>
                    <a:ext uri="{9D8B030D-6E8A-4147-A177-3AD203B41FA5}">
                      <a16:colId xmlns="" xmlns:a16="http://schemas.microsoft.com/office/drawing/2014/main" val="4059798376"/>
                    </a:ext>
                  </a:extLst>
                </a:gridCol>
                <a:gridCol w="1126156">
                  <a:extLst>
                    <a:ext uri="{9D8B030D-6E8A-4147-A177-3AD203B41FA5}">
                      <a16:colId xmlns="" xmlns:a16="http://schemas.microsoft.com/office/drawing/2014/main" val="2118436078"/>
                    </a:ext>
                  </a:extLst>
                </a:gridCol>
                <a:gridCol w="1123902">
                  <a:extLst>
                    <a:ext uri="{9D8B030D-6E8A-4147-A177-3AD203B41FA5}">
                      <a16:colId xmlns="" xmlns:a16="http://schemas.microsoft.com/office/drawing/2014/main" val="1643293150"/>
                    </a:ext>
                  </a:extLst>
                </a:gridCol>
                <a:gridCol w="729750">
                  <a:extLst>
                    <a:ext uri="{9D8B030D-6E8A-4147-A177-3AD203B41FA5}">
                      <a16:colId xmlns="" xmlns:a16="http://schemas.microsoft.com/office/drawing/2014/main" val="3737478190"/>
                    </a:ext>
                  </a:extLst>
                </a:gridCol>
              </a:tblGrid>
              <a:tr h="455770">
                <a:tc rowSpan="2">
                  <a:txBody>
                    <a:bodyPr/>
                    <a:lstStyle>
                      <a:lvl1pPr marL="0" algn="l" defTabSz="914583" rtl="0" eaLnBrk="1" latinLnBrk="0" hangingPunct="1">
                        <a:defRPr sz="1800" kern="1200">
                          <a:solidFill>
                            <a:schemeClr val="tx1"/>
                          </a:solidFill>
                          <a:latin typeface="微软雅黑"/>
                          <a:ea typeface="微软雅黑"/>
                        </a:defRPr>
                      </a:lvl1pPr>
                      <a:lvl2pPr marL="457291" algn="l" defTabSz="914583" rtl="0" eaLnBrk="1" latinLnBrk="0" hangingPunct="1">
                        <a:defRPr sz="1800" kern="1200">
                          <a:solidFill>
                            <a:schemeClr val="tx1"/>
                          </a:solidFill>
                          <a:latin typeface="微软雅黑"/>
                          <a:ea typeface="微软雅黑"/>
                        </a:defRPr>
                      </a:lvl2pPr>
                      <a:lvl3pPr marL="914583" algn="l" defTabSz="914583" rtl="0" eaLnBrk="1" latinLnBrk="0" hangingPunct="1">
                        <a:defRPr sz="1800" kern="1200">
                          <a:solidFill>
                            <a:schemeClr val="tx1"/>
                          </a:solidFill>
                          <a:latin typeface="微软雅黑"/>
                          <a:ea typeface="微软雅黑"/>
                        </a:defRPr>
                      </a:lvl3pPr>
                      <a:lvl4pPr marL="1371874" algn="l" defTabSz="914583" rtl="0" eaLnBrk="1" latinLnBrk="0" hangingPunct="1">
                        <a:defRPr sz="1800" kern="1200">
                          <a:solidFill>
                            <a:schemeClr val="tx1"/>
                          </a:solidFill>
                          <a:latin typeface="微软雅黑"/>
                          <a:ea typeface="微软雅黑"/>
                        </a:defRPr>
                      </a:lvl4pPr>
                      <a:lvl5pPr marL="1829166" algn="l" defTabSz="914583" rtl="0" eaLnBrk="1" latinLnBrk="0" hangingPunct="1">
                        <a:defRPr sz="1800" kern="1200">
                          <a:solidFill>
                            <a:schemeClr val="tx1"/>
                          </a:solidFill>
                          <a:latin typeface="微软雅黑"/>
                          <a:ea typeface="微软雅黑"/>
                        </a:defRPr>
                      </a:lvl5pPr>
                      <a:lvl6pPr marL="2286457" algn="l" defTabSz="914583" rtl="0" eaLnBrk="1" latinLnBrk="0" hangingPunct="1">
                        <a:defRPr sz="1800" kern="1200">
                          <a:solidFill>
                            <a:schemeClr val="tx1"/>
                          </a:solidFill>
                          <a:latin typeface="微软雅黑"/>
                          <a:ea typeface="微软雅黑"/>
                        </a:defRPr>
                      </a:lvl6pPr>
                      <a:lvl7pPr marL="2743749" algn="l" defTabSz="914583" rtl="0" eaLnBrk="1" latinLnBrk="0" hangingPunct="1">
                        <a:defRPr sz="1800" kern="1200">
                          <a:solidFill>
                            <a:schemeClr val="tx1"/>
                          </a:solidFill>
                          <a:latin typeface="微软雅黑"/>
                          <a:ea typeface="微软雅黑"/>
                        </a:defRPr>
                      </a:lvl7pPr>
                      <a:lvl8pPr marL="3201040" algn="l" defTabSz="914583" rtl="0" eaLnBrk="1" latinLnBrk="0" hangingPunct="1">
                        <a:defRPr sz="1800" kern="1200">
                          <a:solidFill>
                            <a:schemeClr val="tx1"/>
                          </a:solidFill>
                          <a:latin typeface="微软雅黑"/>
                          <a:ea typeface="微软雅黑"/>
                        </a:defRPr>
                      </a:lvl8pPr>
                      <a:lvl9pPr marL="3658332" algn="l" defTabSz="914583" rtl="0" eaLnBrk="1" latinLnBrk="0" hangingPunct="1">
                        <a:defRPr sz="1800" kern="1200">
                          <a:solidFill>
                            <a:schemeClr val="tx1"/>
                          </a:solidFill>
                          <a:latin typeface="微软雅黑"/>
                          <a:ea typeface="微软雅黑"/>
                        </a:defRPr>
                      </a:lvl9pPr>
                    </a:lstStyle>
                    <a:p>
                      <a:pPr marL="0" marR="0" algn="ctr">
                        <a:lnSpc>
                          <a:spcPct val="135000"/>
                        </a:lnSpc>
                        <a:spcBef>
                          <a:spcPts val="0"/>
                        </a:spcBef>
                        <a:spcAft>
                          <a:spcPts val="0"/>
                        </a:spcAft>
                      </a:pP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KS</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rowSpan="2">
                  <a:txBody>
                    <a:bodyPr/>
                    <a:lstStyle>
                      <a:lvl1pPr marL="0" algn="l" defTabSz="914583" rtl="0" eaLnBrk="1" latinLnBrk="0" hangingPunct="1">
                        <a:defRPr sz="1800" kern="1200">
                          <a:solidFill>
                            <a:schemeClr val="tx1"/>
                          </a:solidFill>
                          <a:latin typeface="微软雅黑"/>
                          <a:ea typeface="微软雅黑"/>
                        </a:defRPr>
                      </a:lvl1pPr>
                      <a:lvl2pPr marL="457291" algn="l" defTabSz="914583" rtl="0" eaLnBrk="1" latinLnBrk="0" hangingPunct="1">
                        <a:defRPr sz="1800" kern="1200">
                          <a:solidFill>
                            <a:schemeClr val="tx1"/>
                          </a:solidFill>
                          <a:latin typeface="微软雅黑"/>
                          <a:ea typeface="微软雅黑"/>
                        </a:defRPr>
                      </a:lvl2pPr>
                      <a:lvl3pPr marL="914583" algn="l" defTabSz="914583" rtl="0" eaLnBrk="1" latinLnBrk="0" hangingPunct="1">
                        <a:defRPr sz="1800" kern="1200">
                          <a:solidFill>
                            <a:schemeClr val="tx1"/>
                          </a:solidFill>
                          <a:latin typeface="微软雅黑"/>
                          <a:ea typeface="微软雅黑"/>
                        </a:defRPr>
                      </a:lvl3pPr>
                      <a:lvl4pPr marL="1371874" algn="l" defTabSz="914583" rtl="0" eaLnBrk="1" latinLnBrk="0" hangingPunct="1">
                        <a:defRPr sz="1800" kern="1200">
                          <a:solidFill>
                            <a:schemeClr val="tx1"/>
                          </a:solidFill>
                          <a:latin typeface="微软雅黑"/>
                          <a:ea typeface="微软雅黑"/>
                        </a:defRPr>
                      </a:lvl4pPr>
                      <a:lvl5pPr marL="1829166" algn="l" defTabSz="914583" rtl="0" eaLnBrk="1" latinLnBrk="0" hangingPunct="1">
                        <a:defRPr sz="1800" kern="1200">
                          <a:solidFill>
                            <a:schemeClr val="tx1"/>
                          </a:solidFill>
                          <a:latin typeface="微软雅黑"/>
                          <a:ea typeface="微软雅黑"/>
                        </a:defRPr>
                      </a:lvl5pPr>
                      <a:lvl6pPr marL="2286457" algn="l" defTabSz="914583" rtl="0" eaLnBrk="1" latinLnBrk="0" hangingPunct="1">
                        <a:defRPr sz="1800" kern="1200">
                          <a:solidFill>
                            <a:schemeClr val="tx1"/>
                          </a:solidFill>
                          <a:latin typeface="微软雅黑"/>
                          <a:ea typeface="微软雅黑"/>
                        </a:defRPr>
                      </a:lvl6pPr>
                      <a:lvl7pPr marL="2743749" algn="l" defTabSz="914583" rtl="0" eaLnBrk="1" latinLnBrk="0" hangingPunct="1">
                        <a:defRPr sz="1800" kern="1200">
                          <a:solidFill>
                            <a:schemeClr val="tx1"/>
                          </a:solidFill>
                          <a:latin typeface="微软雅黑"/>
                          <a:ea typeface="微软雅黑"/>
                        </a:defRPr>
                      </a:lvl7pPr>
                      <a:lvl8pPr marL="3201040" algn="l" defTabSz="914583" rtl="0" eaLnBrk="1" latinLnBrk="0" hangingPunct="1">
                        <a:defRPr sz="1800" kern="1200">
                          <a:solidFill>
                            <a:schemeClr val="tx1"/>
                          </a:solidFill>
                          <a:latin typeface="微软雅黑"/>
                          <a:ea typeface="微软雅黑"/>
                        </a:defRPr>
                      </a:lvl8pPr>
                      <a:lvl9pPr marL="3658332" algn="l" defTabSz="914583" rtl="0" eaLnBrk="1" latinLnBrk="0" hangingPunct="1">
                        <a:defRPr sz="1800" kern="1200">
                          <a:solidFill>
                            <a:schemeClr val="tx1"/>
                          </a:solidFill>
                          <a:latin typeface="微软雅黑"/>
                          <a:ea typeface="微软雅黑"/>
                        </a:defRPr>
                      </a:lvl9pPr>
                    </a:lstStyle>
                    <a:p>
                      <a:pPr marL="0" marR="0" algn="ctr">
                        <a:lnSpc>
                          <a:spcPct val="135000"/>
                        </a:lnSpc>
                        <a:spcBef>
                          <a:spcPts val="0"/>
                        </a:spcBef>
                        <a:spcAft>
                          <a:spcPts val="0"/>
                        </a:spcAf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TSHS</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gridSpan="2">
                  <a:txBody>
                    <a:bodyPr/>
                    <a:lstStyle>
                      <a:lvl1pPr marL="0" algn="l" defTabSz="914583" rtl="0" eaLnBrk="1" latinLnBrk="0" hangingPunct="1">
                        <a:defRPr sz="1800" kern="1200">
                          <a:solidFill>
                            <a:schemeClr val="tx1"/>
                          </a:solidFill>
                          <a:latin typeface="微软雅黑"/>
                          <a:ea typeface="微软雅黑"/>
                        </a:defRPr>
                      </a:lvl1pPr>
                      <a:lvl2pPr marL="457291" algn="l" defTabSz="914583" rtl="0" eaLnBrk="1" latinLnBrk="0" hangingPunct="1">
                        <a:defRPr sz="1800" kern="1200">
                          <a:solidFill>
                            <a:schemeClr val="tx1"/>
                          </a:solidFill>
                          <a:latin typeface="微软雅黑"/>
                          <a:ea typeface="微软雅黑"/>
                        </a:defRPr>
                      </a:lvl2pPr>
                      <a:lvl3pPr marL="914583" algn="l" defTabSz="914583" rtl="0" eaLnBrk="1" latinLnBrk="0" hangingPunct="1">
                        <a:defRPr sz="1800" kern="1200">
                          <a:solidFill>
                            <a:schemeClr val="tx1"/>
                          </a:solidFill>
                          <a:latin typeface="微软雅黑"/>
                          <a:ea typeface="微软雅黑"/>
                        </a:defRPr>
                      </a:lvl3pPr>
                      <a:lvl4pPr marL="1371874" algn="l" defTabSz="914583" rtl="0" eaLnBrk="1" latinLnBrk="0" hangingPunct="1">
                        <a:defRPr sz="1800" kern="1200">
                          <a:solidFill>
                            <a:schemeClr val="tx1"/>
                          </a:solidFill>
                          <a:latin typeface="微软雅黑"/>
                          <a:ea typeface="微软雅黑"/>
                        </a:defRPr>
                      </a:lvl4pPr>
                      <a:lvl5pPr marL="1829166" algn="l" defTabSz="914583" rtl="0" eaLnBrk="1" latinLnBrk="0" hangingPunct="1">
                        <a:defRPr sz="1800" kern="1200">
                          <a:solidFill>
                            <a:schemeClr val="tx1"/>
                          </a:solidFill>
                          <a:latin typeface="微软雅黑"/>
                          <a:ea typeface="微软雅黑"/>
                        </a:defRPr>
                      </a:lvl5pPr>
                      <a:lvl6pPr marL="2286457" algn="l" defTabSz="914583" rtl="0" eaLnBrk="1" latinLnBrk="0" hangingPunct="1">
                        <a:defRPr sz="1800" kern="1200">
                          <a:solidFill>
                            <a:schemeClr val="tx1"/>
                          </a:solidFill>
                          <a:latin typeface="微软雅黑"/>
                          <a:ea typeface="微软雅黑"/>
                        </a:defRPr>
                      </a:lvl6pPr>
                      <a:lvl7pPr marL="2743749" algn="l" defTabSz="914583" rtl="0" eaLnBrk="1" latinLnBrk="0" hangingPunct="1">
                        <a:defRPr sz="1800" kern="1200">
                          <a:solidFill>
                            <a:schemeClr val="tx1"/>
                          </a:solidFill>
                          <a:latin typeface="微软雅黑"/>
                          <a:ea typeface="微软雅黑"/>
                        </a:defRPr>
                      </a:lvl7pPr>
                      <a:lvl8pPr marL="3201040" algn="l" defTabSz="914583" rtl="0" eaLnBrk="1" latinLnBrk="0" hangingPunct="1">
                        <a:defRPr sz="1800" kern="1200">
                          <a:solidFill>
                            <a:schemeClr val="tx1"/>
                          </a:solidFill>
                          <a:latin typeface="微软雅黑"/>
                          <a:ea typeface="微软雅黑"/>
                        </a:defRPr>
                      </a:lvl8pPr>
                      <a:lvl9pPr marL="3658332" algn="l" defTabSz="914583" rtl="0" eaLnBrk="1" latinLnBrk="0" hangingPunct="1">
                        <a:defRPr sz="1800" kern="1200">
                          <a:solidFill>
                            <a:schemeClr val="tx1"/>
                          </a:solidFill>
                          <a:latin typeface="微软雅黑"/>
                          <a:ea typeface="微软雅黑"/>
                        </a:defRPr>
                      </a:lvl9pPr>
                    </a:lstStyle>
                    <a:p>
                      <a:pPr marL="0" marR="0" algn="ctr">
                        <a:lnSpc>
                          <a:spcPct val="135000"/>
                        </a:lnSpc>
                        <a:spcBef>
                          <a:spcPts val="0"/>
                        </a:spcBef>
                        <a:spcAft>
                          <a:spcPts val="0"/>
                        </a:spcAft>
                      </a:pP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endParaRPr lang="en-US"/>
                    </a:p>
                  </a:txBody>
                  <a:tcPr/>
                </a:tc>
                <a:tc gridSpan="2">
                  <a:txBody>
                    <a:bodyPr/>
                    <a:lstStyle>
                      <a:lvl1pPr marL="0" algn="l" defTabSz="914583" rtl="0" eaLnBrk="1" latinLnBrk="0" hangingPunct="1">
                        <a:defRPr sz="1800" kern="1200">
                          <a:solidFill>
                            <a:schemeClr val="tx1"/>
                          </a:solidFill>
                          <a:latin typeface="微软雅黑"/>
                          <a:ea typeface="微软雅黑"/>
                        </a:defRPr>
                      </a:lvl1pPr>
                      <a:lvl2pPr marL="457291" algn="l" defTabSz="914583" rtl="0" eaLnBrk="1" latinLnBrk="0" hangingPunct="1">
                        <a:defRPr sz="1800" kern="1200">
                          <a:solidFill>
                            <a:schemeClr val="tx1"/>
                          </a:solidFill>
                          <a:latin typeface="微软雅黑"/>
                          <a:ea typeface="微软雅黑"/>
                        </a:defRPr>
                      </a:lvl2pPr>
                      <a:lvl3pPr marL="914583" algn="l" defTabSz="914583" rtl="0" eaLnBrk="1" latinLnBrk="0" hangingPunct="1">
                        <a:defRPr sz="1800" kern="1200">
                          <a:solidFill>
                            <a:schemeClr val="tx1"/>
                          </a:solidFill>
                          <a:latin typeface="微软雅黑"/>
                          <a:ea typeface="微软雅黑"/>
                        </a:defRPr>
                      </a:lvl3pPr>
                      <a:lvl4pPr marL="1371874" algn="l" defTabSz="914583" rtl="0" eaLnBrk="1" latinLnBrk="0" hangingPunct="1">
                        <a:defRPr sz="1800" kern="1200">
                          <a:solidFill>
                            <a:schemeClr val="tx1"/>
                          </a:solidFill>
                          <a:latin typeface="微软雅黑"/>
                          <a:ea typeface="微软雅黑"/>
                        </a:defRPr>
                      </a:lvl4pPr>
                      <a:lvl5pPr marL="1829166" algn="l" defTabSz="914583" rtl="0" eaLnBrk="1" latinLnBrk="0" hangingPunct="1">
                        <a:defRPr sz="1800" kern="1200">
                          <a:solidFill>
                            <a:schemeClr val="tx1"/>
                          </a:solidFill>
                          <a:latin typeface="微软雅黑"/>
                          <a:ea typeface="微软雅黑"/>
                        </a:defRPr>
                      </a:lvl5pPr>
                      <a:lvl6pPr marL="2286457" algn="l" defTabSz="914583" rtl="0" eaLnBrk="1" latinLnBrk="0" hangingPunct="1">
                        <a:defRPr sz="1800" kern="1200">
                          <a:solidFill>
                            <a:schemeClr val="tx1"/>
                          </a:solidFill>
                          <a:latin typeface="微软雅黑"/>
                          <a:ea typeface="微软雅黑"/>
                        </a:defRPr>
                      </a:lvl6pPr>
                      <a:lvl7pPr marL="2743749" algn="l" defTabSz="914583" rtl="0" eaLnBrk="1" latinLnBrk="0" hangingPunct="1">
                        <a:defRPr sz="1800" kern="1200">
                          <a:solidFill>
                            <a:schemeClr val="tx1"/>
                          </a:solidFill>
                          <a:latin typeface="微软雅黑"/>
                          <a:ea typeface="微软雅黑"/>
                        </a:defRPr>
                      </a:lvl7pPr>
                      <a:lvl8pPr marL="3201040" algn="l" defTabSz="914583" rtl="0" eaLnBrk="1" latinLnBrk="0" hangingPunct="1">
                        <a:defRPr sz="1800" kern="1200">
                          <a:solidFill>
                            <a:schemeClr val="tx1"/>
                          </a:solidFill>
                          <a:latin typeface="微软雅黑"/>
                          <a:ea typeface="微软雅黑"/>
                        </a:defRPr>
                      </a:lvl8pPr>
                      <a:lvl9pPr marL="3658332" algn="l" defTabSz="914583" rtl="0" eaLnBrk="1" latinLnBrk="0" hangingPunct="1">
                        <a:defRPr sz="1800" kern="1200">
                          <a:solidFill>
                            <a:schemeClr val="tx1"/>
                          </a:solidFill>
                          <a:latin typeface="微软雅黑"/>
                          <a:ea typeface="微软雅黑"/>
                        </a:defRPr>
                      </a:lvl9pPr>
                    </a:lstStyle>
                    <a:p>
                      <a:pPr marL="0" marR="0" algn="ctr">
                        <a:lnSpc>
                          <a:spcPct val="135000"/>
                        </a:lnSpc>
                        <a:spcBef>
                          <a:spcPts val="0"/>
                        </a:spcBef>
                        <a:spcAft>
                          <a:spcPts val="0"/>
                        </a:spcAft>
                      </a:pP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endParaRPr lang="en-US"/>
                    </a:p>
                  </a:txBody>
                  <a:tcPr/>
                </a:tc>
                <a:tc gridSpan="2">
                  <a:txBody>
                    <a:bodyPr/>
                    <a:lstStyle>
                      <a:lvl1pPr marL="0" algn="l" defTabSz="914583" rtl="0" eaLnBrk="1" latinLnBrk="0" hangingPunct="1">
                        <a:defRPr sz="1800" kern="1200">
                          <a:solidFill>
                            <a:schemeClr val="tx1"/>
                          </a:solidFill>
                          <a:latin typeface="微软雅黑"/>
                          <a:ea typeface="微软雅黑"/>
                        </a:defRPr>
                      </a:lvl1pPr>
                      <a:lvl2pPr marL="457291" algn="l" defTabSz="914583" rtl="0" eaLnBrk="1" latinLnBrk="0" hangingPunct="1">
                        <a:defRPr sz="1800" kern="1200">
                          <a:solidFill>
                            <a:schemeClr val="tx1"/>
                          </a:solidFill>
                          <a:latin typeface="微软雅黑"/>
                          <a:ea typeface="微软雅黑"/>
                        </a:defRPr>
                      </a:lvl2pPr>
                      <a:lvl3pPr marL="914583" algn="l" defTabSz="914583" rtl="0" eaLnBrk="1" latinLnBrk="0" hangingPunct="1">
                        <a:defRPr sz="1800" kern="1200">
                          <a:solidFill>
                            <a:schemeClr val="tx1"/>
                          </a:solidFill>
                          <a:latin typeface="微软雅黑"/>
                          <a:ea typeface="微软雅黑"/>
                        </a:defRPr>
                      </a:lvl3pPr>
                      <a:lvl4pPr marL="1371874" algn="l" defTabSz="914583" rtl="0" eaLnBrk="1" latinLnBrk="0" hangingPunct="1">
                        <a:defRPr sz="1800" kern="1200">
                          <a:solidFill>
                            <a:schemeClr val="tx1"/>
                          </a:solidFill>
                          <a:latin typeface="微软雅黑"/>
                          <a:ea typeface="微软雅黑"/>
                        </a:defRPr>
                      </a:lvl4pPr>
                      <a:lvl5pPr marL="1829166" algn="l" defTabSz="914583" rtl="0" eaLnBrk="1" latinLnBrk="0" hangingPunct="1">
                        <a:defRPr sz="1800" kern="1200">
                          <a:solidFill>
                            <a:schemeClr val="tx1"/>
                          </a:solidFill>
                          <a:latin typeface="微软雅黑"/>
                          <a:ea typeface="微软雅黑"/>
                        </a:defRPr>
                      </a:lvl5pPr>
                      <a:lvl6pPr marL="2286457" algn="l" defTabSz="914583" rtl="0" eaLnBrk="1" latinLnBrk="0" hangingPunct="1">
                        <a:defRPr sz="1800" kern="1200">
                          <a:solidFill>
                            <a:schemeClr val="tx1"/>
                          </a:solidFill>
                          <a:latin typeface="微软雅黑"/>
                          <a:ea typeface="微软雅黑"/>
                        </a:defRPr>
                      </a:lvl6pPr>
                      <a:lvl7pPr marL="2743749" algn="l" defTabSz="914583" rtl="0" eaLnBrk="1" latinLnBrk="0" hangingPunct="1">
                        <a:defRPr sz="1800" kern="1200">
                          <a:solidFill>
                            <a:schemeClr val="tx1"/>
                          </a:solidFill>
                          <a:latin typeface="微软雅黑"/>
                          <a:ea typeface="微软雅黑"/>
                        </a:defRPr>
                      </a:lvl7pPr>
                      <a:lvl8pPr marL="3201040" algn="l" defTabSz="914583" rtl="0" eaLnBrk="1" latinLnBrk="0" hangingPunct="1">
                        <a:defRPr sz="1800" kern="1200">
                          <a:solidFill>
                            <a:schemeClr val="tx1"/>
                          </a:solidFill>
                          <a:latin typeface="微软雅黑"/>
                          <a:ea typeface="微软雅黑"/>
                        </a:defRPr>
                      </a:lvl8pPr>
                      <a:lvl9pPr marL="3658332" algn="l" defTabSz="914583" rtl="0" eaLnBrk="1" latinLnBrk="0" hangingPunct="1">
                        <a:defRPr sz="1800" kern="1200">
                          <a:solidFill>
                            <a:schemeClr val="tx1"/>
                          </a:solidFill>
                          <a:latin typeface="微软雅黑"/>
                          <a:ea typeface="微软雅黑"/>
                        </a:defRPr>
                      </a:lvl9pPr>
                    </a:lstStyle>
                    <a:p>
                      <a:pPr marL="0" marR="0" algn="ctr">
                        <a:lnSpc>
                          <a:spcPct val="135000"/>
                        </a:lnSpc>
                        <a:spcBef>
                          <a:spcPts val="0"/>
                        </a:spcBef>
                        <a:spcAft>
                          <a:spcPts val="0"/>
                        </a:spcAft>
                      </a:pPr>
                      <a:r>
                        <a:rPr lang="en-US" sz="2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Bình thường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endParaRPr lang="en-US"/>
                    </a:p>
                  </a:txBody>
                  <a:tcPr/>
                </a:tc>
                <a:tc gridSpan="2">
                  <a:txBody>
                    <a:bodyPr/>
                    <a:lstStyle>
                      <a:lvl1pPr marL="0" algn="l" defTabSz="914583" rtl="0" eaLnBrk="1" latinLnBrk="0" hangingPunct="1">
                        <a:defRPr sz="1800" kern="1200">
                          <a:solidFill>
                            <a:schemeClr val="tx1"/>
                          </a:solidFill>
                          <a:latin typeface="微软雅黑"/>
                          <a:ea typeface="微软雅黑"/>
                        </a:defRPr>
                      </a:lvl1pPr>
                      <a:lvl2pPr marL="457291" algn="l" defTabSz="914583" rtl="0" eaLnBrk="1" latinLnBrk="0" hangingPunct="1">
                        <a:defRPr sz="1800" kern="1200">
                          <a:solidFill>
                            <a:schemeClr val="tx1"/>
                          </a:solidFill>
                          <a:latin typeface="微软雅黑"/>
                          <a:ea typeface="微软雅黑"/>
                        </a:defRPr>
                      </a:lvl2pPr>
                      <a:lvl3pPr marL="914583" algn="l" defTabSz="914583" rtl="0" eaLnBrk="1" latinLnBrk="0" hangingPunct="1">
                        <a:defRPr sz="1800" kern="1200">
                          <a:solidFill>
                            <a:schemeClr val="tx1"/>
                          </a:solidFill>
                          <a:latin typeface="微软雅黑"/>
                          <a:ea typeface="微软雅黑"/>
                        </a:defRPr>
                      </a:lvl3pPr>
                      <a:lvl4pPr marL="1371874" algn="l" defTabSz="914583" rtl="0" eaLnBrk="1" latinLnBrk="0" hangingPunct="1">
                        <a:defRPr sz="1800" kern="1200">
                          <a:solidFill>
                            <a:schemeClr val="tx1"/>
                          </a:solidFill>
                          <a:latin typeface="微软雅黑"/>
                          <a:ea typeface="微软雅黑"/>
                        </a:defRPr>
                      </a:lvl4pPr>
                      <a:lvl5pPr marL="1829166" algn="l" defTabSz="914583" rtl="0" eaLnBrk="1" latinLnBrk="0" hangingPunct="1">
                        <a:defRPr sz="1800" kern="1200">
                          <a:solidFill>
                            <a:schemeClr val="tx1"/>
                          </a:solidFill>
                          <a:latin typeface="微软雅黑"/>
                          <a:ea typeface="微软雅黑"/>
                        </a:defRPr>
                      </a:lvl5pPr>
                      <a:lvl6pPr marL="2286457" algn="l" defTabSz="914583" rtl="0" eaLnBrk="1" latinLnBrk="0" hangingPunct="1">
                        <a:defRPr sz="1800" kern="1200">
                          <a:solidFill>
                            <a:schemeClr val="tx1"/>
                          </a:solidFill>
                          <a:latin typeface="微软雅黑"/>
                          <a:ea typeface="微软雅黑"/>
                        </a:defRPr>
                      </a:lvl6pPr>
                      <a:lvl7pPr marL="2743749" algn="l" defTabSz="914583" rtl="0" eaLnBrk="1" latinLnBrk="0" hangingPunct="1">
                        <a:defRPr sz="1800" kern="1200">
                          <a:solidFill>
                            <a:schemeClr val="tx1"/>
                          </a:solidFill>
                          <a:latin typeface="微软雅黑"/>
                          <a:ea typeface="微软雅黑"/>
                        </a:defRPr>
                      </a:lvl7pPr>
                      <a:lvl8pPr marL="3201040" algn="l" defTabSz="914583" rtl="0" eaLnBrk="1" latinLnBrk="0" hangingPunct="1">
                        <a:defRPr sz="1800" kern="1200">
                          <a:solidFill>
                            <a:schemeClr val="tx1"/>
                          </a:solidFill>
                          <a:latin typeface="微软雅黑"/>
                          <a:ea typeface="微软雅黑"/>
                        </a:defRPr>
                      </a:lvl8pPr>
                      <a:lvl9pPr marL="3658332" algn="l" defTabSz="914583" rtl="0" eaLnBrk="1" latinLnBrk="0" hangingPunct="1">
                        <a:defRPr sz="1800" kern="1200">
                          <a:solidFill>
                            <a:schemeClr val="tx1"/>
                          </a:solidFill>
                          <a:latin typeface="微软雅黑"/>
                          <a:ea typeface="微软雅黑"/>
                        </a:defRPr>
                      </a:lvl9pPr>
                    </a:lstStyle>
                    <a:p>
                      <a:pPr marL="0" marR="0" algn="ctr">
                        <a:lnSpc>
                          <a:spcPct val="135000"/>
                        </a:lnSpc>
                        <a:spcBef>
                          <a:spcPts val="0"/>
                        </a:spcBef>
                        <a:spcAft>
                          <a:spcPts val="0"/>
                        </a:spcAft>
                      </a:pPr>
                      <a:r>
                        <a:rPr lang="en-US" sz="2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Không thích</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endParaRPr lang="en-US"/>
                    </a:p>
                  </a:txBody>
                  <a:tcPr/>
                </a:tc>
                <a:extLst>
                  <a:ext uri="{0D108BD9-81ED-4DB2-BD59-A6C34878D82A}">
                    <a16:rowId xmlns="" xmlns:a16="http://schemas.microsoft.com/office/drawing/2014/main" val="1584493666"/>
                  </a:ext>
                </a:extLst>
              </a:tr>
              <a:tr h="965267">
                <a:tc vMerge="1">
                  <a:txBody>
                    <a:bodyPr/>
                    <a:lstStyle/>
                    <a:p>
                      <a:endParaRPr lang="en-US"/>
                    </a:p>
                  </a:txBody>
                  <a:tcPr/>
                </a:tc>
                <a:tc vMerge="1">
                  <a:txBody>
                    <a:bodyPr/>
                    <a:lstStyle/>
                    <a:p>
                      <a:endParaRPr lang="en-US"/>
                    </a:p>
                  </a:txBody>
                  <a:tcPr/>
                </a:tc>
                <a:tc>
                  <a:txBody>
                    <a:bodyPr/>
                    <a:lstStyle>
                      <a:lvl1pPr marL="0" algn="l" defTabSz="914583" rtl="0" eaLnBrk="1" latinLnBrk="0" hangingPunct="1">
                        <a:defRPr sz="1800" kern="1200">
                          <a:solidFill>
                            <a:schemeClr val="tx1"/>
                          </a:solidFill>
                          <a:latin typeface="微软雅黑"/>
                          <a:ea typeface="微软雅黑"/>
                        </a:defRPr>
                      </a:lvl1pPr>
                      <a:lvl2pPr marL="457291" algn="l" defTabSz="914583" rtl="0" eaLnBrk="1" latinLnBrk="0" hangingPunct="1">
                        <a:defRPr sz="1800" kern="1200">
                          <a:solidFill>
                            <a:schemeClr val="tx1"/>
                          </a:solidFill>
                          <a:latin typeface="微软雅黑"/>
                          <a:ea typeface="微软雅黑"/>
                        </a:defRPr>
                      </a:lvl2pPr>
                      <a:lvl3pPr marL="914583" algn="l" defTabSz="914583" rtl="0" eaLnBrk="1" latinLnBrk="0" hangingPunct="1">
                        <a:defRPr sz="1800" kern="1200">
                          <a:solidFill>
                            <a:schemeClr val="tx1"/>
                          </a:solidFill>
                          <a:latin typeface="微软雅黑"/>
                          <a:ea typeface="微软雅黑"/>
                        </a:defRPr>
                      </a:lvl3pPr>
                      <a:lvl4pPr marL="1371874" algn="l" defTabSz="914583" rtl="0" eaLnBrk="1" latinLnBrk="0" hangingPunct="1">
                        <a:defRPr sz="1800" kern="1200">
                          <a:solidFill>
                            <a:schemeClr val="tx1"/>
                          </a:solidFill>
                          <a:latin typeface="微软雅黑"/>
                          <a:ea typeface="微软雅黑"/>
                        </a:defRPr>
                      </a:lvl4pPr>
                      <a:lvl5pPr marL="1829166" algn="l" defTabSz="914583" rtl="0" eaLnBrk="1" latinLnBrk="0" hangingPunct="1">
                        <a:defRPr sz="1800" kern="1200">
                          <a:solidFill>
                            <a:schemeClr val="tx1"/>
                          </a:solidFill>
                          <a:latin typeface="微软雅黑"/>
                          <a:ea typeface="微软雅黑"/>
                        </a:defRPr>
                      </a:lvl5pPr>
                      <a:lvl6pPr marL="2286457" algn="l" defTabSz="914583" rtl="0" eaLnBrk="1" latinLnBrk="0" hangingPunct="1">
                        <a:defRPr sz="1800" kern="1200">
                          <a:solidFill>
                            <a:schemeClr val="tx1"/>
                          </a:solidFill>
                          <a:latin typeface="微软雅黑"/>
                          <a:ea typeface="微软雅黑"/>
                        </a:defRPr>
                      </a:lvl6pPr>
                      <a:lvl7pPr marL="2743749" algn="l" defTabSz="914583" rtl="0" eaLnBrk="1" latinLnBrk="0" hangingPunct="1">
                        <a:defRPr sz="1800" kern="1200">
                          <a:solidFill>
                            <a:schemeClr val="tx1"/>
                          </a:solidFill>
                          <a:latin typeface="微软雅黑"/>
                          <a:ea typeface="微软雅黑"/>
                        </a:defRPr>
                      </a:lvl7pPr>
                      <a:lvl8pPr marL="3201040" algn="l" defTabSz="914583" rtl="0" eaLnBrk="1" latinLnBrk="0" hangingPunct="1">
                        <a:defRPr sz="1800" kern="1200">
                          <a:solidFill>
                            <a:schemeClr val="tx1"/>
                          </a:solidFill>
                          <a:latin typeface="微软雅黑"/>
                          <a:ea typeface="微软雅黑"/>
                        </a:defRPr>
                      </a:lvl8pPr>
                      <a:lvl9pPr marL="3658332" algn="l" defTabSz="914583" rtl="0" eaLnBrk="1" latinLnBrk="0" hangingPunct="1">
                        <a:defRPr sz="1800" kern="1200">
                          <a:solidFill>
                            <a:schemeClr val="tx1"/>
                          </a:solidFill>
                          <a:latin typeface="微软雅黑"/>
                          <a:ea typeface="微软雅黑"/>
                        </a:defRPr>
                      </a:lvl9pPr>
                    </a:lstStyle>
                    <a:p>
                      <a:pPr marL="0" marR="0" algn="ctr">
                        <a:lnSpc>
                          <a:spcPct val="135000"/>
                        </a:lnSpc>
                        <a:spcBef>
                          <a:spcPts val="0"/>
                        </a:spcBef>
                        <a:spcAft>
                          <a:spcPts val="0"/>
                        </a:spcAf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SL</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583" rtl="0" eaLnBrk="1" latinLnBrk="0" hangingPunct="1">
                        <a:defRPr sz="1800" kern="1200">
                          <a:solidFill>
                            <a:schemeClr val="tx1"/>
                          </a:solidFill>
                          <a:latin typeface="微软雅黑"/>
                          <a:ea typeface="微软雅黑"/>
                        </a:defRPr>
                      </a:lvl1pPr>
                      <a:lvl2pPr marL="457291" algn="l" defTabSz="914583" rtl="0" eaLnBrk="1" latinLnBrk="0" hangingPunct="1">
                        <a:defRPr sz="1800" kern="1200">
                          <a:solidFill>
                            <a:schemeClr val="tx1"/>
                          </a:solidFill>
                          <a:latin typeface="微软雅黑"/>
                          <a:ea typeface="微软雅黑"/>
                        </a:defRPr>
                      </a:lvl2pPr>
                      <a:lvl3pPr marL="914583" algn="l" defTabSz="914583" rtl="0" eaLnBrk="1" latinLnBrk="0" hangingPunct="1">
                        <a:defRPr sz="1800" kern="1200">
                          <a:solidFill>
                            <a:schemeClr val="tx1"/>
                          </a:solidFill>
                          <a:latin typeface="微软雅黑"/>
                          <a:ea typeface="微软雅黑"/>
                        </a:defRPr>
                      </a:lvl3pPr>
                      <a:lvl4pPr marL="1371874" algn="l" defTabSz="914583" rtl="0" eaLnBrk="1" latinLnBrk="0" hangingPunct="1">
                        <a:defRPr sz="1800" kern="1200">
                          <a:solidFill>
                            <a:schemeClr val="tx1"/>
                          </a:solidFill>
                          <a:latin typeface="微软雅黑"/>
                          <a:ea typeface="微软雅黑"/>
                        </a:defRPr>
                      </a:lvl4pPr>
                      <a:lvl5pPr marL="1829166" algn="l" defTabSz="914583" rtl="0" eaLnBrk="1" latinLnBrk="0" hangingPunct="1">
                        <a:defRPr sz="1800" kern="1200">
                          <a:solidFill>
                            <a:schemeClr val="tx1"/>
                          </a:solidFill>
                          <a:latin typeface="微软雅黑"/>
                          <a:ea typeface="微软雅黑"/>
                        </a:defRPr>
                      </a:lvl5pPr>
                      <a:lvl6pPr marL="2286457" algn="l" defTabSz="914583" rtl="0" eaLnBrk="1" latinLnBrk="0" hangingPunct="1">
                        <a:defRPr sz="1800" kern="1200">
                          <a:solidFill>
                            <a:schemeClr val="tx1"/>
                          </a:solidFill>
                          <a:latin typeface="微软雅黑"/>
                          <a:ea typeface="微软雅黑"/>
                        </a:defRPr>
                      </a:lvl6pPr>
                      <a:lvl7pPr marL="2743749" algn="l" defTabSz="914583" rtl="0" eaLnBrk="1" latinLnBrk="0" hangingPunct="1">
                        <a:defRPr sz="1800" kern="1200">
                          <a:solidFill>
                            <a:schemeClr val="tx1"/>
                          </a:solidFill>
                          <a:latin typeface="微软雅黑"/>
                          <a:ea typeface="微软雅黑"/>
                        </a:defRPr>
                      </a:lvl7pPr>
                      <a:lvl8pPr marL="3201040" algn="l" defTabSz="914583" rtl="0" eaLnBrk="1" latinLnBrk="0" hangingPunct="1">
                        <a:defRPr sz="1800" kern="1200">
                          <a:solidFill>
                            <a:schemeClr val="tx1"/>
                          </a:solidFill>
                          <a:latin typeface="微软雅黑"/>
                          <a:ea typeface="微软雅黑"/>
                        </a:defRPr>
                      </a:lvl8pPr>
                      <a:lvl9pPr marL="3658332" algn="l" defTabSz="914583" rtl="0" eaLnBrk="1" latinLnBrk="0" hangingPunct="1">
                        <a:defRPr sz="1800" kern="1200">
                          <a:solidFill>
                            <a:schemeClr val="tx1"/>
                          </a:solidFill>
                          <a:latin typeface="微软雅黑"/>
                          <a:ea typeface="微软雅黑"/>
                        </a:defRPr>
                      </a:lvl9pPr>
                    </a:lstStyle>
                    <a:p>
                      <a:pPr marL="0" marR="0" algn="ctr">
                        <a:lnSpc>
                          <a:spcPct val="135000"/>
                        </a:lnSpc>
                        <a:spcBef>
                          <a:spcPts val="0"/>
                        </a:spcBef>
                        <a:spcAft>
                          <a:spcPts val="0"/>
                        </a:spcAft>
                      </a:pP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lệ</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583" rtl="0" eaLnBrk="1" latinLnBrk="0" hangingPunct="1">
                        <a:defRPr sz="1800" kern="1200">
                          <a:solidFill>
                            <a:schemeClr val="tx1"/>
                          </a:solidFill>
                          <a:latin typeface="微软雅黑"/>
                          <a:ea typeface="微软雅黑"/>
                        </a:defRPr>
                      </a:lvl1pPr>
                      <a:lvl2pPr marL="457291" algn="l" defTabSz="914583" rtl="0" eaLnBrk="1" latinLnBrk="0" hangingPunct="1">
                        <a:defRPr sz="1800" kern="1200">
                          <a:solidFill>
                            <a:schemeClr val="tx1"/>
                          </a:solidFill>
                          <a:latin typeface="微软雅黑"/>
                          <a:ea typeface="微软雅黑"/>
                        </a:defRPr>
                      </a:lvl2pPr>
                      <a:lvl3pPr marL="914583" algn="l" defTabSz="914583" rtl="0" eaLnBrk="1" latinLnBrk="0" hangingPunct="1">
                        <a:defRPr sz="1800" kern="1200">
                          <a:solidFill>
                            <a:schemeClr val="tx1"/>
                          </a:solidFill>
                          <a:latin typeface="微软雅黑"/>
                          <a:ea typeface="微软雅黑"/>
                        </a:defRPr>
                      </a:lvl3pPr>
                      <a:lvl4pPr marL="1371874" algn="l" defTabSz="914583" rtl="0" eaLnBrk="1" latinLnBrk="0" hangingPunct="1">
                        <a:defRPr sz="1800" kern="1200">
                          <a:solidFill>
                            <a:schemeClr val="tx1"/>
                          </a:solidFill>
                          <a:latin typeface="微软雅黑"/>
                          <a:ea typeface="微软雅黑"/>
                        </a:defRPr>
                      </a:lvl4pPr>
                      <a:lvl5pPr marL="1829166" algn="l" defTabSz="914583" rtl="0" eaLnBrk="1" latinLnBrk="0" hangingPunct="1">
                        <a:defRPr sz="1800" kern="1200">
                          <a:solidFill>
                            <a:schemeClr val="tx1"/>
                          </a:solidFill>
                          <a:latin typeface="微软雅黑"/>
                          <a:ea typeface="微软雅黑"/>
                        </a:defRPr>
                      </a:lvl5pPr>
                      <a:lvl6pPr marL="2286457" algn="l" defTabSz="914583" rtl="0" eaLnBrk="1" latinLnBrk="0" hangingPunct="1">
                        <a:defRPr sz="1800" kern="1200">
                          <a:solidFill>
                            <a:schemeClr val="tx1"/>
                          </a:solidFill>
                          <a:latin typeface="微软雅黑"/>
                          <a:ea typeface="微软雅黑"/>
                        </a:defRPr>
                      </a:lvl6pPr>
                      <a:lvl7pPr marL="2743749" algn="l" defTabSz="914583" rtl="0" eaLnBrk="1" latinLnBrk="0" hangingPunct="1">
                        <a:defRPr sz="1800" kern="1200">
                          <a:solidFill>
                            <a:schemeClr val="tx1"/>
                          </a:solidFill>
                          <a:latin typeface="微软雅黑"/>
                          <a:ea typeface="微软雅黑"/>
                        </a:defRPr>
                      </a:lvl7pPr>
                      <a:lvl8pPr marL="3201040" algn="l" defTabSz="914583" rtl="0" eaLnBrk="1" latinLnBrk="0" hangingPunct="1">
                        <a:defRPr sz="1800" kern="1200">
                          <a:solidFill>
                            <a:schemeClr val="tx1"/>
                          </a:solidFill>
                          <a:latin typeface="微软雅黑"/>
                          <a:ea typeface="微软雅黑"/>
                        </a:defRPr>
                      </a:lvl8pPr>
                      <a:lvl9pPr marL="3658332" algn="l" defTabSz="914583" rtl="0" eaLnBrk="1" latinLnBrk="0" hangingPunct="1">
                        <a:defRPr sz="1800" kern="1200">
                          <a:solidFill>
                            <a:schemeClr val="tx1"/>
                          </a:solidFill>
                          <a:latin typeface="微软雅黑"/>
                          <a:ea typeface="微软雅黑"/>
                        </a:defRPr>
                      </a:lvl9pPr>
                    </a:lstStyle>
                    <a:p>
                      <a:pPr marL="0" marR="0" algn="ctr">
                        <a:lnSpc>
                          <a:spcPct val="135000"/>
                        </a:lnSpc>
                        <a:spcBef>
                          <a:spcPts val="0"/>
                        </a:spcBef>
                        <a:spcAft>
                          <a:spcPts val="0"/>
                        </a:spcAf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SL</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583" rtl="0" eaLnBrk="1" latinLnBrk="0" hangingPunct="1">
                        <a:defRPr sz="1800" kern="1200">
                          <a:solidFill>
                            <a:schemeClr val="tx1"/>
                          </a:solidFill>
                          <a:latin typeface="微软雅黑"/>
                          <a:ea typeface="微软雅黑"/>
                        </a:defRPr>
                      </a:lvl1pPr>
                      <a:lvl2pPr marL="457291" algn="l" defTabSz="914583" rtl="0" eaLnBrk="1" latinLnBrk="0" hangingPunct="1">
                        <a:defRPr sz="1800" kern="1200">
                          <a:solidFill>
                            <a:schemeClr val="tx1"/>
                          </a:solidFill>
                          <a:latin typeface="微软雅黑"/>
                          <a:ea typeface="微软雅黑"/>
                        </a:defRPr>
                      </a:lvl2pPr>
                      <a:lvl3pPr marL="914583" algn="l" defTabSz="914583" rtl="0" eaLnBrk="1" latinLnBrk="0" hangingPunct="1">
                        <a:defRPr sz="1800" kern="1200">
                          <a:solidFill>
                            <a:schemeClr val="tx1"/>
                          </a:solidFill>
                          <a:latin typeface="微软雅黑"/>
                          <a:ea typeface="微软雅黑"/>
                        </a:defRPr>
                      </a:lvl3pPr>
                      <a:lvl4pPr marL="1371874" algn="l" defTabSz="914583" rtl="0" eaLnBrk="1" latinLnBrk="0" hangingPunct="1">
                        <a:defRPr sz="1800" kern="1200">
                          <a:solidFill>
                            <a:schemeClr val="tx1"/>
                          </a:solidFill>
                          <a:latin typeface="微软雅黑"/>
                          <a:ea typeface="微软雅黑"/>
                        </a:defRPr>
                      </a:lvl4pPr>
                      <a:lvl5pPr marL="1829166" algn="l" defTabSz="914583" rtl="0" eaLnBrk="1" latinLnBrk="0" hangingPunct="1">
                        <a:defRPr sz="1800" kern="1200">
                          <a:solidFill>
                            <a:schemeClr val="tx1"/>
                          </a:solidFill>
                          <a:latin typeface="微软雅黑"/>
                          <a:ea typeface="微软雅黑"/>
                        </a:defRPr>
                      </a:lvl5pPr>
                      <a:lvl6pPr marL="2286457" algn="l" defTabSz="914583" rtl="0" eaLnBrk="1" latinLnBrk="0" hangingPunct="1">
                        <a:defRPr sz="1800" kern="1200">
                          <a:solidFill>
                            <a:schemeClr val="tx1"/>
                          </a:solidFill>
                          <a:latin typeface="微软雅黑"/>
                          <a:ea typeface="微软雅黑"/>
                        </a:defRPr>
                      </a:lvl6pPr>
                      <a:lvl7pPr marL="2743749" algn="l" defTabSz="914583" rtl="0" eaLnBrk="1" latinLnBrk="0" hangingPunct="1">
                        <a:defRPr sz="1800" kern="1200">
                          <a:solidFill>
                            <a:schemeClr val="tx1"/>
                          </a:solidFill>
                          <a:latin typeface="微软雅黑"/>
                          <a:ea typeface="微软雅黑"/>
                        </a:defRPr>
                      </a:lvl7pPr>
                      <a:lvl8pPr marL="3201040" algn="l" defTabSz="914583" rtl="0" eaLnBrk="1" latinLnBrk="0" hangingPunct="1">
                        <a:defRPr sz="1800" kern="1200">
                          <a:solidFill>
                            <a:schemeClr val="tx1"/>
                          </a:solidFill>
                          <a:latin typeface="微软雅黑"/>
                          <a:ea typeface="微软雅黑"/>
                        </a:defRPr>
                      </a:lvl8pPr>
                      <a:lvl9pPr marL="3658332" algn="l" defTabSz="914583" rtl="0" eaLnBrk="1" latinLnBrk="0" hangingPunct="1">
                        <a:defRPr sz="1800" kern="1200">
                          <a:solidFill>
                            <a:schemeClr val="tx1"/>
                          </a:solidFill>
                          <a:latin typeface="微软雅黑"/>
                          <a:ea typeface="微软雅黑"/>
                        </a:defRPr>
                      </a:lvl9pPr>
                    </a:lstStyle>
                    <a:p>
                      <a:pPr marL="0" marR="0" algn="ctr">
                        <a:lnSpc>
                          <a:spcPct val="135000"/>
                        </a:lnSpc>
                        <a:spcBef>
                          <a:spcPts val="0"/>
                        </a:spcBef>
                        <a:spcAft>
                          <a:spcPts val="0"/>
                        </a:spcAft>
                      </a:pP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lệ</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583" rtl="0" eaLnBrk="1" latinLnBrk="0" hangingPunct="1">
                        <a:defRPr sz="1800" kern="1200">
                          <a:solidFill>
                            <a:schemeClr val="tx1"/>
                          </a:solidFill>
                          <a:latin typeface="微软雅黑"/>
                          <a:ea typeface="微软雅黑"/>
                        </a:defRPr>
                      </a:lvl1pPr>
                      <a:lvl2pPr marL="457291" algn="l" defTabSz="914583" rtl="0" eaLnBrk="1" latinLnBrk="0" hangingPunct="1">
                        <a:defRPr sz="1800" kern="1200">
                          <a:solidFill>
                            <a:schemeClr val="tx1"/>
                          </a:solidFill>
                          <a:latin typeface="微软雅黑"/>
                          <a:ea typeface="微软雅黑"/>
                        </a:defRPr>
                      </a:lvl2pPr>
                      <a:lvl3pPr marL="914583" algn="l" defTabSz="914583" rtl="0" eaLnBrk="1" latinLnBrk="0" hangingPunct="1">
                        <a:defRPr sz="1800" kern="1200">
                          <a:solidFill>
                            <a:schemeClr val="tx1"/>
                          </a:solidFill>
                          <a:latin typeface="微软雅黑"/>
                          <a:ea typeface="微软雅黑"/>
                        </a:defRPr>
                      </a:lvl3pPr>
                      <a:lvl4pPr marL="1371874" algn="l" defTabSz="914583" rtl="0" eaLnBrk="1" latinLnBrk="0" hangingPunct="1">
                        <a:defRPr sz="1800" kern="1200">
                          <a:solidFill>
                            <a:schemeClr val="tx1"/>
                          </a:solidFill>
                          <a:latin typeface="微软雅黑"/>
                          <a:ea typeface="微软雅黑"/>
                        </a:defRPr>
                      </a:lvl4pPr>
                      <a:lvl5pPr marL="1829166" algn="l" defTabSz="914583" rtl="0" eaLnBrk="1" latinLnBrk="0" hangingPunct="1">
                        <a:defRPr sz="1800" kern="1200">
                          <a:solidFill>
                            <a:schemeClr val="tx1"/>
                          </a:solidFill>
                          <a:latin typeface="微软雅黑"/>
                          <a:ea typeface="微软雅黑"/>
                        </a:defRPr>
                      </a:lvl5pPr>
                      <a:lvl6pPr marL="2286457" algn="l" defTabSz="914583" rtl="0" eaLnBrk="1" latinLnBrk="0" hangingPunct="1">
                        <a:defRPr sz="1800" kern="1200">
                          <a:solidFill>
                            <a:schemeClr val="tx1"/>
                          </a:solidFill>
                          <a:latin typeface="微软雅黑"/>
                          <a:ea typeface="微软雅黑"/>
                        </a:defRPr>
                      </a:lvl6pPr>
                      <a:lvl7pPr marL="2743749" algn="l" defTabSz="914583" rtl="0" eaLnBrk="1" latinLnBrk="0" hangingPunct="1">
                        <a:defRPr sz="1800" kern="1200">
                          <a:solidFill>
                            <a:schemeClr val="tx1"/>
                          </a:solidFill>
                          <a:latin typeface="微软雅黑"/>
                          <a:ea typeface="微软雅黑"/>
                        </a:defRPr>
                      </a:lvl7pPr>
                      <a:lvl8pPr marL="3201040" algn="l" defTabSz="914583" rtl="0" eaLnBrk="1" latinLnBrk="0" hangingPunct="1">
                        <a:defRPr sz="1800" kern="1200">
                          <a:solidFill>
                            <a:schemeClr val="tx1"/>
                          </a:solidFill>
                          <a:latin typeface="微软雅黑"/>
                          <a:ea typeface="微软雅黑"/>
                        </a:defRPr>
                      </a:lvl8pPr>
                      <a:lvl9pPr marL="3658332" algn="l" defTabSz="914583" rtl="0" eaLnBrk="1" latinLnBrk="0" hangingPunct="1">
                        <a:defRPr sz="1800" kern="1200">
                          <a:solidFill>
                            <a:schemeClr val="tx1"/>
                          </a:solidFill>
                          <a:latin typeface="微软雅黑"/>
                          <a:ea typeface="微软雅黑"/>
                        </a:defRPr>
                      </a:lvl9pPr>
                    </a:lstStyle>
                    <a:p>
                      <a:pPr marL="0" marR="0" algn="ctr">
                        <a:lnSpc>
                          <a:spcPct val="135000"/>
                        </a:lnSpc>
                        <a:spcBef>
                          <a:spcPts val="0"/>
                        </a:spcBef>
                        <a:spcAft>
                          <a:spcPts val="0"/>
                        </a:spcAf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SL</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583" rtl="0" eaLnBrk="1" latinLnBrk="0" hangingPunct="1">
                        <a:defRPr sz="1800" kern="1200">
                          <a:solidFill>
                            <a:schemeClr val="tx1"/>
                          </a:solidFill>
                          <a:latin typeface="微软雅黑"/>
                          <a:ea typeface="微软雅黑"/>
                        </a:defRPr>
                      </a:lvl1pPr>
                      <a:lvl2pPr marL="457291" algn="l" defTabSz="914583" rtl="0" eaLnBrk="1" latinLnBrk="0" hangingPunct="1">
                        <a:defRPr sz="1800" kern="1200">
                          <a:solidFill>
                            <a:schemeClr val="tx1"/>
                          </a:solidFill>
                          <a:latin typeface="微软雅黑"/>
                          <a:ea typeface="微软雅黑"/>
                        </a:defRPr>
                      </a:lvl2pPr>
                      <a:lvl3pPr marL="914583" algn="l" defTabSz="914583" rtl="0" eaLnBrk="1" latinLnBrk="0" hangingPunct="1">
                        <a:defRPr sz="1800" kern="1200">
                          <a:solidFill>
                            <a:schemeClr val="tx1"/>
                          </a:solidFill>
                          <a:latin typeface="微软雅黑"/>
                          <a:ea typeface="微软雅黑"/>
                        </a:defRPr>
                      </a:lvl3pPr>
                      <a:lvl4pPr marL="1371874" algn="l" defTabSz="914583" rtl="0" eaLnBrk="1" latinLnBrk="0" hangingPunct="1">
                        <a:defRPr sz="1800" kern="1200">
                          <a:solidFill>
                            <a:schemeClr val="tx1"/>
                          </a:solidFill>
                          <a:latin typeface="微软雅黑"/>
                          <a:ea typeface="微软雅黑"/>
                        </a:defRPr>
                      </a:lvl4pPr>
                      <a:lvl5pPr marL="1829166" algn="l" defTabSz="914583" rtl="0" eaLnBrk="1" latinLnBrk="0" hangingPunct="1">
                        <a:defRPr sz="1800" kern="1200">
                          <a:solidFill>
                            <a:schemeClr val="tx1"/>
                          </a:solidFill>
                          <a:latin typeface="微软雅黑"/>
                          <a:ea typeface="微软雅黑"/>
                        </a:defRPr>
                      </a:lvl5pPr>
                      <a:lvl6pPr marL="2286457" algn="l" defTabSz="914583" rtl="0" eaLnBrk="1" latinLnBrk="0" hangingPunct="1">
                        <a:defRPr sz="1800" kern="1200">
                          <a:solidFill>
                            <a:schemeClr val="tx1"/>
                          </a:solidFill>
                          <a:latin typeface="微软雅黑"/>
                          <a:ea typeface="微软雅黑"/>
                        </a:defRPr>
                      </a:lvl6pPr>
                      <a:lvl7pPr marL="2743749" algn="l" defTabSz="914583" rtl="0" eaLnBrk="1" latinLnBrk="0" hangingPunct="1">
                        <a:defRPr sz="1800" kern="1200">
                          <a:solidFill>
                            <a:schemeClr val="tx1"/>
                          </a:solidFill>
                          <a:latin typeface="微软雅黑"/>
                          <a:ea typeface="微软雅黑"/>
                        </a:defRPr>
                      </a:lvl7pPr>
                      <a:lvl8pPr marL="3201040" algn="l" defTabSz="914583" rtl="0" eaLnBrk="1" latinLnBrk="0" hangingPunct="1">
                        <a:defRPr sz="1800" kern="1200">
                          <a:solidFill>
                            <a:schemeClr val="tx1"/>
                          </a:solidFill>
                          <a:latin typeface="微软雅黑"/>
                          <a:ea typeface="微软雅黑"/>
                        </a:defRPr>
                      </a:lvl8pPr>
                      <a:lvl9pPr marL="3658332" algn="l" defTabSz="914583" rtl="0" eaLnBrk="1" latinLnBrk="0" hangingPunct="1">
                        <a:defRPr sz="1800" kern="1200">
                          <a:solidFill>
                            <a:schemeClr val="tx1"/>
                          </a:solidFill>
                          <a:latin typeface="微软雅黑"/>
                          <a:ea typeface="微软雅黑"/>
                        </a:defRPr>
                      </a:lvl9pPr>
                    </a:lstStyle>
                    <a:p>
                      <a:pPr marL="0" marR="0" algn="ctr">
                        <a:lnSpc>
                          <a:spcPct val="135000"/>
                        </a:lnSpc>
                        <a:spcBef>
                          <a:spcPts val="0"/>
                        </a:spcBef>
                        <a:spcAft>
                          <a:spcPts val="0"/>
                        </a:spcAft>
                      </a:pP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lệ</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583" rtl="0" eaLnBrk="1" latinLnBrk="0" hangingPunct="1">
                        <a:defRPr sz="1800" kern="1200">
                          <a:solidFill>
                            <a:schemeClr val="tx1"/>
                          </a:solidFill>
                          <a:latin typeface="微软雅黑"/>
                          <a:ea typeface="微软雅黑"/>
                        </a:defRPr>
                      </a:lvl1pPr>
                      <a:lvl2pPr marL="457291" algn="l" defTabSz="914583" rtl="0" eaLnBrk="1" latinLnBrk="0" hangingPunct="1">
                        <a:defRPr sz="1800" kern="1200">
                          <a:solidFill>
                            <a:schemeClr val="tx1"/>
                          </a:solidFill>
                          <a:latin typeface="微软雅黑"/>
                          <a:ea typeface="微软雅黑"/>
                        </a:defRPr>
                      </a:lvl2pPr>
                      <a:lvl3pPr marL="914583" algn="l" defTabSz="914583" rtl="0" eaLnBrk="1" latinLnBrk="0" hangingPunct="1">
                        <a:defRPr sz="1800" kern="1200">
                          <a:solidFill>
                            <a:schemeClr val="tx1"/>
                          </a:solidFill>
                          <a:latin typeface="微软雅黑"/>
                          <a:ea typeface="微软雅黑"/>
                        </a:defRPr>
                      </a:lvl3pPr>
                      <a:lvl4pPr marL="1371874" algn="l" defTabSz="914583" rtl="0" eaLnBrk="1" latinLnBrk="0" hangingPunct="1">
                        <a:defRPr sz="1800" kern="1200">
                          <a:solidFill>
                            <a:schemeClr val="tx1"/>
                          </a:solidFill>
                          <a:latin typeface="微软雅黑"/>
                          <a:ea typeface="微软雅黑"/>
                        </a:defRPr>
                      </a:lvl4pPr>
                      <a:lvl5pPr marL="1829166" algn="l" defTabSz="914583" rtl="0" eaLnBrk="1" latinLnBrk="0" hangingPunct="1">
                        <a:defRPr sz="1800" kern="1200">
                          <a:solidFill>
                            <a:schemeClr val="tx1"/>
                          </a:solidFill>
                          <a:latin typeface="微软雅黑"/>
                          <a:ea typeface="微软雅黑"/>
                        </a:defRPr>
                      </a:lvl5pPr>
                      <a:lvl6pPr marL="2286457" algn="l" defTabSz="914583" rtl="0" eaLnBrk="1" latinLnBrk="0" hangingPunct="1">
                        <a:defRPr sz="1800" kern="1200">
                          <a:solidFill>
                            <a:schemeClr val="tx1"/>
                          </a:solidFill>
                          <a:latin typeface="微软雅黑"/>
                          <a:ea typeface="微软雅黑"/>
                        </a:defRPr>
                      </a:lvl6pPr>
                      <a:lvl7pPr marL="2743749" algn="l" defTabSz="914583" rtl="0" eaLnBrk="1" latinLnBrk="0" hangingPunct="1">
                        <a:defRPr sz="1800" kern="1200">
                          <a:solidFill>
                            <a:schemeClr val="tx1"/>
                          </a:solidFill>
                          <a:latin typeface="微软雅黑"/>
                          <a:ea typeface="微软雅黑"/>
                        </a:defRPr>
                      </a:lvl7pPr>
                      <a:lvl8pPr marL="3201040" algn="l" defTabSz="914583" rtl="0" eaLnBrk="1" latinLnBrk="0" hangingPunct="1">
                        <a:defRPr sz="1800" kern="1200">
                          <a:solidFill>
                            <a:schemeClr val="tx1"/>
                          </a:solidFill>
                          <a:latin typeface="微软雅黑"/>
                          <a:ea typeface="微软雅黑"/>
                        </a:defRPr>
                      </a:lvl8pPr>
                      <a:lvl9pPr marL="3658332" algn="l" defTabSz="914583" rtl="0" eaLnBrk="1" latinLnBrk="0" hangingPunct="1">
                        <a:defRPr sz="1800" kern="1200">
                          <a:solidFill>
                            <a:schemeClr val="tx1"/>
                          </a:solidFill>
                          <a:latin typeface="微软雅黑"/>
                          <a:ea typeface="微软雅黑"/>
                        </a:defRPr>
                      </a:lvl9pPr>
                    </a:lstStyle>
                    <a:p>
                      <a:pPr marL="0" marR="0" algn="ctr">
                        <a:lnSpc>
                          <a:spcPct val="135000"/>
                        </a:lnSpc>
                        <a:spcBef>
                          <a:spcPts val="0"/>
                        </a:spcBef>
                        <a:spcAft>
                          <a:spcPts val="0"/>
                        </a:spcAf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SL</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583" rtl="0" eaLnBrk="1" latinLnBrk="0" hangingPunct="1">
                        <a:defRPr sz="1800" kern="1200">
                          <a:solidFill>
                            <a:schemeClr val="tx1"/>
                          </a:solidFill>
                          <a:latin typeface="微软雅黑"/>
                          <a:ea typeface="微软雅黑"/>
                        </a:defRPr>
                      </a:lvl1pPr>
                      <a:lvl2pPr marL="457291" algn="l" defTabSz="914583" rtl="0" eaLnBrk="1" latinLnBrk="0" hangingPunct="1">
                        <a:defRPr sz="1800" kern="1200">
                          <a:solidFill>
                            <a:schemeClr val="tx1"/>
                          </a:solidFill>
                          <a:latin typeface="微软雅黑"/>
                          <a:ea typeface="微软雅黑"/>
                        </a:defRPr>
                      </a:lvl2pPr>
                      <a:lvl3pPr marL="914583" algn="l" defTabSz="914583" rtl="0" eaLnBrk="1" latinLnBrk="0" hangingPunct="1">
                        <a:defRPr sz="1800" kern="1200">
                          <a:solidFill>
                            <a:schemeClr val="tx1"/>
                          </a:solidFill>
                          <a:latin typeface="微软雅黑"/>
                          <a:ea typeface="微软雅黑"/>
                        </a:defRPr>
                      </a:lvl3pPr>
                      <a:lvl4pPr marL="1371874" algn="l" defTabSz="914583" rtl="0" eaLnBrk="1" latinLnBrk="0" hangingPunct="1">
                        <a:defRPr sz="1800" kern="1200">
                          <a:solidFill>
                            <a:schemeClr val="tx1"/>
                          </a:solidFill>
                          <a:latin typeface="微软雅黑"/>
                          <a:ea typeface="微软雅黑"/>
                        </a:defRPr>
                      </a:lvl4pPr>
                      <a:lvl5pPr marL="1829166" algn="l" defTabSz="914583" rtl="0" eaLnBrk="1" latinLnBrk="0" hangingPunct="1">
                        <a:defRPr sz="1800" kern="1200">
                          <a:solidFill>
                            <a:schemeClr val="tx1"/>
                          </a:solidFill>
                          <a:latin typeface="微软雅黑"/>
                          <a:ea typeface="微软雅黑"/>
                        </a:defRPr>
                      </a:lvl5pPr>
                      <a:lvl6pPr marL="2286457" algn="l" defTabSz="914583" rtl="0" eaLnBrk="1" latinLnBrk="0" hangingPunct="1">
                        <a:defRPr sz="1800" kern="1200">
                          <a:solidFill>
                            <a:schemeClr val="tx1"/>
                          </a:solidFill>
                          <a:latin typeface="微软雅黑"/>
                          <a:ea typeface="微软雅黑"/>
                        </a:defRPr>
                      </a:lvl6pPr>
                      <a:lvl7pPr marL="2743749" algn="l" defTabSz="914583" rtl="0" eaLnBrk="1" latinLnBrk="0" hangingPunct="1">
                        <a:defRPr sz="1800" kern="1200">
                          <a:solidFill>
                            <a:schemeClr val="tx1"/>
                          </a:solidFill>
                          <a:latin typeface="微软雅黑"/>
                          <a:ea typeface="微软雅黑"/>
                        </a:defRPr>
                      </a:lvl7pPr>
                      <a:lvl8pPr marL="3201040" algn="l" defTabSz="914583" rtl="0" eaLnBrk="1" latinLnBrk="0" hangingPunct="1">
                        <a:defRPr sz="1800" kern="1200">
                          <a:solidFill>
                            <a:schemeClr val="tx1"/>
                          </a:solidFill>
                          <a:latin typeface="微软雅黑"/>
                          <a:ea typeface="微软雅黑"/>
                        </a:defRPr>
                      </a:lvl8pPr>
                      <a:lvl9pPr marL="3658332" algn="l" defTabSz="914583" rtl="0" eaLnBrk="1" latinLnBrk="0" hangingPunct="1">
                        <a:defRPr sz="1800" kern="1200">
                          <a:solidFill>
                            <a:schemeClr val="tx1"/>
                          </a:solidFill>
                          <a:latin typeface="微软雅黑"/>
                          <a:ea typeface="微软雅黑"/>
                        </a:defRPr>
                      </a:lvl9pPr>
                    </a:lstStyle>
                    <a:p>
                      <a:pPr marL="0" marR="0" algn="ctr">
                        <a:lnSpc>
                          <a:spcPct val="135000"/>
                        </a:lnSpc>
                        <a:spcBef>
                          <a:spcPts val="0"/>
                        </a:spcBef>
                        <a:spcAft>
                          <a:spcPts val="0"/>
                        </a:spcAft>
                      </a:pP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lệ</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 xmlns:a16="http://schemas.microsoft.com/office/drawing/2014/main" val="3709103666"/>
                  </a:ext>
                </a:extLst>
              </a:tr>
              <a:tr h="1474763">
                <a:tc>
                  <a:txBody>
                    <a:bodyPr/>
                    <a:lstStyle>
                      <a:lvl1pPr marL="0" algn="l" defTabSz="914583" rtl="0" eaLnBrk="1" latinLnBrk="0" hangingPunct="1">
                        <a:defRPr sz="1800" kern="1200">
                          <a:solidFill>
                            <a:schemeClr val="tx1"/>
                          </a:solidFill>
                          <a:latin typeface="微软雅黑"/>
                          <a:ea typeface="微软雅黑"/>
                        </a:defRPr>
                      </a:lvl1pPr>
                      <a:lvl2pPr marL="457291" algn="l" defTabSz="914583" rtl="0" eaLnBrk="1" latinLnBrk="0" hangingPunct="1">
                        <a:defRPr sz="1800" kern="1200">
                          <a:solidFill>
                            <a:schemeClr val="tx1"/>
                          </a:solidFill>
                          <a:latin typeface="微软雅黑"/>
                          <a:ea typeface="微软雅黑"/>
                        </a:defRPr>
                      </a:lvl2pPr>
                      <a:lvl3pPr marL="914583" algn="l" defTabSz="914583" rtl="0" eaLnBrk="1" latinLnBrk="0" hangingPunct="1">
                        <a:defRPr sz="1800" kern="1200">
                          <a:solidFill>
                            <a:schemeClr val="tx1"/>
                          </a:solidFill>
                          <a:latin typeface="微软雅黑"/>
                          <a:ea typeface="微软雅黑"/>
                        </a:defRPr>
                      </a:lvl3pPr>
                      <a:lvl4pPr marL="1371874" algn="l" defTabSz="914583" rtl="0" eaLnBrk="1" latinLnBrk="0" hangingPunct="1">
                        <a:defRPr sz="1800" kern="1200">
                          <a:solidFill>
                            <a:schemeClr val="tx1"/>
                          </a:solidFill>
                          <a:latin typeface="微软雅黑"/>
                          <a:ea typeface="微软雅黑"/>
                        </a:defRPr>
                      </a:lvl4pPr>
                      <a:lvl5pPr marL="1829166" algn="l" defTabSz="914583" rtl="0" eaLnBrk="1" latinLnBrk="0" hangingPunct="1">
                        <a:defRPr sz="1800" kern="1200">
                          <a:solidFill>
                            <a:schemeClr val="tx1"/>
                          </a:solidFill>
                          <a:latin typeface="微软雅黑"/>
                          <a:ea typeface="微软雅黑"/>
                        </a:defRPr>
                      </a:lvl5pPr>
                      <a:lvl6pPr marL="2286457" algn="l" defTabSz="914583" rtl="0" eaLnBrk="1" latinLnBrk="0" hangingPunct="1">
                        <a:defRPr sz="1800" kern="1200">
                          <a:solidFill>
                            <a:schemeClr val="tx1"/>
                          </a:solidFill>
                          <a:latin typeface="微软雅黑"/>
                          <a:ea typeface="微软雅黑"/>
                        </a:defRPr>
                      </a:lvl6pPr>
                      <a:lvl7pPr marL="2743749" algn="l" defTabSz="914583" rtl="0" eaLnBrk="1" latinLnBrk="0" hangingPunct="1">
                        <a:defRPr sz="1800" kern="1200">
                          <a:solidFill>
                            <a:schemeClr val="tx1"/>
                          </a:solidFill>
                          <a:latin typeface="微软雅黑"/>
                          <a:ea typeface="微软雅黑"/>
                        </a:defRPr>
                      </a:lvl7pPr>
                      <a:lvl8pPr marL="3201040" algn="l" defTabSz="914583" rtl="0" eaLnBrk="1" latinLnBrk="0" hangingPunct="1">
                        <a:defRPr sz="1800" kern="1200">
                          <a:solidFill>
                            <a:schemeClr val="tx1"/>
                          </a:solidFill>
                          <a:latin typeface="微软雅黑"/>
                          <a:ea typeface="微软雅黑"/>
                        </a:defRPr>
                      </a:lvl8pPr>
                      <a:lvl9pPr marL="3658332" algn="l" defTabSz="914583" rtl="0" eaLnBrk="1" latinLnBrk="0" hangingPunct="1">
                        <a:defRPr sz="1800" kern="1200">
                          <a:solidFill>
                            <a:schemeClr val="tx1"/>
                          </a:solidFill>
                          <a:latin typeface="微软雅黑"/>
                          <a:ea typeface="微软雅黑"/>
                        </a:defRPr>
                      </a:lvl9pPr>
                    </a:lstStyle>
                    <a:p>
                      <a:pPr marL="0" marR="0" algn="ctr">
                        <a:lnSpc>
                          <a:spcPct val="135000"/>
                        </a:lnSpc>
                        <a:spcBef>
                          <a:spcPts val="0"/>
                        </a:spcBef>
                        <a:spcAft>
                          <a:spcPts val="0"/>
                        </a:spcAft>
                      </a:pP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583" rtl="0" eaLnBrk="1" latinLnBrk="0" hangingPunct="1">
                        <a:defRPr sz="1800" kern="1200">
                          <a:solidFill>
                            <a:schemeClr val="tx1"/>
                          </a:solidFill>
                          <a:latin typeface="微软雅黑"/>
                          <a:ea typeface="微软雅黑"/>
                        </a:defRPr>
                      </a:lvl1pPr>
                      <a:lvl2pPr marL="457291" algn="l" defTabSz="914583" rtl="0" eaLnBrk="1" latinLnBrk="0" hangingPunct="1">
                        <a:defRPr sz="1800" kern="1200">
                          <a:solidFill>
                            <a:schemeClr val="tx1"/>
                          </a:solidFill>
                          <a:latin typeface="微软雅黑"/>
                          <a:ea typeface="微软雅黑"/>
                        </a:defRPr>
                      </a:lvl2pPr>
                      <a:lvl3pPr marL="914583" algn="l" defTabSz="914583" rtl="0" eaLnBrk="1" latinLnBrk="0" hangingPunct="1">
                        <a:defRPr sz="1800" kern="1200">
                          <a:solidFill>
                            <a:schemeClr val="tx1"/>
                          </a:solidFill>
                          <a:latin typeface="微软雅黑"/>
                          <a:ea typeface="微软雅黑"/>
                        </a:defRPr>
                      </a:lvl3pPr>
                      <a:lvl4pPr marL="1371874" algn="l" defTabSz="914583" rtl="0" eaLnBrk="1" latinLnBrk="0" hangingPunct="1">
                        <a:defRPr sz="1800" kern="1200">
                          <a:solidFill>
                            <a:schemeClr val="tx1"/>
                          </a:solidFill>
                          <a:latin typeface="微软雅黑"/>
                          <a:ea typeface="微软雅黑"/>
                        </a:defRPr>
                      </a:lvl4pPr>
                      <a:lvl5pPr marL="1829166" algn="l" defTabSz="914583" rtl="0" eaLnBrk="1" latinLnBrk="0" hangingPunct="1">
                        <a:defRPr sz="1800" kern="1200">
                          <a:solidFill>
                            <a:schemeClr val="tx1"/>
                          </a:solidFill>
                          <a:latin typeface="微软雅黑"/>
                          <a:ea typeface="微软雅黑"/>
                        </a:defRPr>
                      </a:lvl5pPr>
                      <a:lvl6pPr marL="2286457" algn="l" defTabSz="914583" rtl="0" eaLnBrk="1" latinLnBrk="0" hangingPunct="1">
                        <a:defRPr sz="1800" kern="1200">
                          <a:solidFill>
                            <a:schemeClr val="tx1"/>
                          </a:solidFill>
                          <a:latin typeface="微软雅黑"/>
                          <a:ea typeface="微软雅黑"/>
                        </a:defRPr>
                      </a:lvl6pPr>
                      <a:lvl7pPr marL="2743749" algn="l" defTabSz="914583" rtl="0" eaLnBrk="1" latinLnBrk="0" hangingPunct="1">
                        <a:defRPr sz="1800" kern="1200">
                          <a:solidFill>
                            <a:schemeClr val="tx1"/>
                          </a:solidFill>
                          <a:latin typeface="微软雅黑"/>
                          <a:ea typeface="微软雅黑"/>
                        </a:defRPr>
                      </a:lvl7pPr>
                      <a:lvl8pPr marL="3201040" algn="l" defTabSz="914583" rtl="0" eaLnBrk="1" latinLnBrk="0" hangingPunct="1">
                        <a:defRPr sz="1800" kern="1200">
                          <a:solidFill>
                            <a:schemeClr val="tx1"/>
                          </a:solidFill>
                          <a:latin typeface="微软雅黑"/>
                          <a:ea typeface="微软雅黑"/>
                        </a:defRPr>
                      </a:lvl8pPr>
                      <a:lvl9pPr marL="3658332" algn="l" defTabSz="914583" rtl="0" eaLnBrk="1" latinLnBrk="0" hangingPunct="1">
                        <a:defRPr sz="1800" kern="1200">
                          <a:solidFill>
                            <a:schemeClr val="tx1"/>
                          </a:solidFill>
                          <a:latin typeface="微软雅黑"/>
                          <a:ea typeface="微软雅黑"/>
                        </a:defRPr>
                      </a:lvl9pPr>
                    </a:lstStyle>
                    <a:p>
                      <a:pPr marL="0" marR="0" algn="ctr">
                        <a:lnSpc>
                          <a:spcPct val="135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583" rtl="0" eaLnBrk="1" latinLnBrk="0" hangingPunct="1">
                        <a:defRPr sz="1800" kern="1200">
                          <a:solidFill>
                            <a:schemeClr val="tx1"/>
                          </a:solidFill>
                          <a:latin typeface="微软雅黑"/>
                          <a:ea typeface="微软雅黑"/>
                        </a:defRPr>
                      </a:lvl1pPr>
                      <a:lvl2pPr marL="457291" algn="l" defTabSz="914583" rtl="0" eaLnBrk="1" latinLnBrk="0" hangingPunct="1">
                        <a:defRPr sz="1800" kern="1200">
                          <a:solidFill>
                            <a:schemeClr val="tx1"/>
                          </a:solidFill>
                          <a:latin typeface="微软雅黑"/>
                          <a:ea typeface="微软雅黑"/>
                        </a:defRPr>
                      </a:lvl2pPr>
                      <a:lvl3pPr marL="914583" algn="l" defTabSz="914583" rtl="0" eaLnBrk="1" latinLnBrk="0" hangingPunct="1">
                        <a:defRPr sz="1800" kern="1200">
                          <a:solidFill>
                            <a:schemeClr val="tx1"/>
                          </a:solidFill>
                          <a:latin typeface="微软雅黑"/>
                          <a:ea typeface="微软雅黑"/>
                        </a:defRPr>
                      </a:lvl3pPr>
                      <a:lvl4pPr marL="1371874" algn="l" defTabSz="914583" rtl="0" eaLnBrk="1" latinLnBrk="0" hangingPunct="1">
                        <a:defRPr sz="1800" kern="1200">
                          <a:solidFill>
                            <a:schemeClr val="tx1"/>
                          </a:solidFill>
                          <a:latin typeface="微软雅黑"/>
                          <a:ea typeface="微软雅黑"/>
                        </a:defRPr>
                      </a:lvl4pPr>
                      <a:lvl5pPr marL="1829166" algn="l" defTabSz="914583" rtl="0" eaLnBrk="1" latinLnBrk="0" hangingPunct="1">
                        <a:defRPr sz="1800" kern="1200">
                          <a:solidFill>
                            <a:schemeClr val="tx1"/>
                          </a:solidFill>
                          <a:latin typeface="微软雅黑"/>
                          <a:ea typeface="微软雅黑"/>
                        </a:defRPr>
                      </a:lvl5pPr>
                      <a:lvl6pPr marL="2286457" algn="l" defTabSz="914583" rtl="0" eaLnBrk="1" latinLnBrk="0" hangingPunct="1">
                        <a:defRPr sz="1800" kern="1200">
                          <a:solidFill>
                            <a:schemeClr val="tx1"/>
                          </a:solidFill>
                          <a:latin typeface="微软雅黑"/>
                          <a:ea typeface="微软雅黑"/>
                        </a:defRPr>
                      </a:lvl6pPr>
                      <a:lvl7pPr marL="2743749" algn="l" defTabSz="914583" rtl="0" eaLnBrk="1" latinLnBrk="0" hangingPunct="1">
                        <a:defRPr sz="1800" kern="1200">
                          <a:solidFill>
                            <a:schemeClr val="tx1"/>
                          </a:solidFill>
                          <a:latin typeface="微软雅黑"/>
                          <a:ea typeface="微软雅黑"/>
                        </a:defRPr>
                      </a:lvl7pPr>
                      <a:lvl8pPr marL="3201040" algn="l" defTabSz="914583" rtl="0" eaLnBrk="1" latinLnBrk="0" hangingPunct="1">
                        <a:defRPr sz="1800" kern="1200">
                          <a:solidFill>
                            <a:schemeClr val="tx1"/>
                          </a:solidFill>
                          <a:latin typeface="微软雅黑"/>
                          <a:ea typeface="微软雅黑"/>
                        </a:defRPr>
                      </a:lvl8pPr>
                      <a:lvl9pPr marL="3658332" algn="l" defTabSz="914583" rtl="0" eaLnBrk="1" latinLnBrk="0" hangingPunct="1">
                        <a:defRPr sz="1800" kern="1200">
                          <a:solidFill>
                            <a:schemeClr val="tx1"/>
                          </a:solidFill>
                          <a:latin typeface="微软雅黑"/>
                          <a:ea typeface="微软雅黑"/>
                        </a:defRPr>
                      </a:lvl9pPr>
                    </a:lstStyle>
                    <a:p>
                      <a:pPr marL="0" marR="0" algn="ctr">
                        <a:lnSpc>
                          <a:spcPct val="135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583" rtl="0" eaLnBrk="1" latinLnBrk="0" hangingPunct="1">
                        <a:defRPr sz="1800" kern="1200">
                          <a:solidFill>
                            <a:schemeClr val="tx1"/>
                          </a:solidFill>
                          <a:latin typeface="微软雅黑"/>
                          <a:ea typeface="微软雅黑"/>
                        </a:defRPr>
                      </a:lvl1pPr>
                      <a:lvl2pPr marL="457291" algn="l" defTabSz="914583" rtl="0" eaLnBrk="1" latinLnBrk="0" hangingPunct="1">
                        <a:defRPr sz="1800" kern="1200">
                          <a:solidFill>
                            <a:schemeClr val="tx1"/>
                          </a:solidFill>
                          <a:latin typeface="微软雅黑"/>
                          <a:ea typeface="微软雅黑"/>
                        </a:defRPr>
                      </a:lvl2pPr>
                      <a:lvl3pPr marL="914583" algn="l" defTabSz="914583" rtl="0" eaLnBrk="1" latinLnBrk="0" hangingPunct="1">
                        <a:defRPr sz="1800" kern="1200">
                          <a:solidFill>
                            <a:schemeClr val="tx1"/>
                          </a:solidFill>
                          <a:latin typeface="微软雅黑"/>
                          <a:ea typeface="微软雅黑"/>
                        </a:defRPr>
                      </a:lvl3pPr>
                      <a:lvl4pPr marL="1371874" algn="l" defTabSz="914583" rtl="0" eaLnBrk="1" latinLnBrk="0" hangingPunct="1">
                        <a:defRPr sz="1800" kern="1200">
                          <a:solidFill>
                            <a:schemeClr val="tx1"/>
                          </a:solidFill>
                          <a:latin typeface="微软雅黑"/>
                          <a:ea typeface="微软雅黑"/>
                        </a:defRPr>
                      </a:lvl4pPr>
                      <a:lvl5pPr marL="1829166" algn="l" defTabSz="914583" rtl="0" eaLnBrk="1" latinLnBrk="0" hangingPunct="1">
                        <a:defRPr sz="1800" kern="1200">
                          <a:solidFill>
                            <a:schemeClr val="tx1"/>
                          </a:solidFill>
                          <a:latin typeface="微软雅黑"/>
                          <a:ea typeface="微软雅黑"/>
                        </a:defRPr>
                      </a:lvl5pPr>
                      <a:lvl6pPr marL="2286457" algn="l" defTabSz="914583" rtl="0" eaLnBrk="1" latinLnBrk="0" hangingPunct="1">
                        <a:defRPr sz="1800" kern="1200">
                          <a:solidFill>
                            <a:schemeClr val="tx1"/>
                          </a:solidFill>
                          <a:latin typeface="微软雅黑"/>
                          <a:ea typeface="微软雅黑"/>
                        </a:defRPr>
                      </a:lvl6pPr>
                      <a:lvl7pPr marL="2743749" algn="l" defTabSz="914583" rtl="0" eaLnBrk="1" latinLnBrk="0" hangingPunct="1">
                        <a:defRPr sz="1800" kern="1200">
                          <a:solidFill>
                            <a:schemeClr val="tx1"/>
                          </a:solidFill>
                          <a:latin typeface="微软雅黑"/>
                          <a:ea typeface="微软雅黑"/>
                        </a:defRPr>
                      </a:lvl7pPr>
                      <a:lvl8pPr marL="3201040" algn="l" defTabSz="914583" rtl="0" eaLnBrk="1" latinLnBrk="0" hangingPunct="1">
                        <a:defRPr sz="1800" kern="1200">
                          <a:solidFill>
                            <a:schemeClr val="tx1"/>
                          </a:solidFill>
                          <a:latin typeface="微软雅黑"/>
                          <a:ea typeface="微软雅黑"/>
                        </a:defRPr>
                      </a:lvl8pPr>
                      <a:lvl9pPr marL="3658332" algn="l" defTabSz="914583" rtl="0" eaLnBrk="1" latinLnBrk="0" hangingPunct="1">
                        <a:defRPr sz="1800" kern="1200">
                          <a:solidFill>
                            <a:schemeClr val="tx1"/>
                          </a:solidFill>
                          <a:latin typeface="微软雅黑"/>
                          <a:ea typeface="微软雅黑"/>
                        </a:defRPr>
                      </a:lvl9pPr>
                    </a:lstStyle>
                    <a:p>
                      <a:pPr marL="0" marR="0" algn="ctr">
                        <a:lnSpc>
                          <a:spcPct val="135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583" rtl="0" eaLnBrk="1" latinLnBrk="0" hangingPunct="1">
                        <a:defRPr sz="1800" kern="1200">
                          <a:solidFill>
                            <a:schemeClr val="tx1"/>
                          </a:solidFill>
                          <a:latin typeface="微软雅黑"/>
                          <a:ea typeface="微软雅黑"/>
                        </a:defRPr>
                      </a:lvl1pPr>
                      <a:lvl2pPr marL="457291" algn="l" defTabSz="914583" rtl="0" eaLnBrk="1" latinLnBrk="0" hangingPunct="1">
                        <a:defRPr sz="1800" kern="1200">
                          <a:solidFill>
                            <a:schemeClr val="tx1"/>
                          </a:solidFill>
                          <a:latin typeface="微软雅黑"/>
                          <a:ea typeface="微软雅黑"/>
                        </a:defRPr>
                      </a:lvl2pPr>
                      <a:lvl3pPr marL="914583" algn="l" defTabSz="914583" rtl="0" eaLnBrk="1" latinLnBrk="0" hangingPunct="1">
                        <a:defRPr sz="1800" kern="1200">
                          <a:solidFill>
                            <a:schemeClr val="tx1"/>
                          </a:solidFill>
                          <a:latin typeface="微软雅黑"/>
                          <a:ea typeface="微软雅黑"/>
                        </a:defRPr>
                      </a:lvl3pPr>
                      <a:lvl4pPr marL="1371874" algn="l" defTabSz="914583" rtl="0" eaLnBrk="1" latinLnBrk="0" hangingPunct="1">
                        <a:defRPr sz="1800" kern="1200">
                          <a:solidFill>
                            <a:schemeClr val="tx1"/>
                          </a:solidFill>
                          <a:latin typeface="微软雅黑"/>
                          <a:ea typeface="微软雅黑"/>
                        </a:defRPr>
                      </a:lvl4pPr>
                      <a:lvl5pPr marL="1829166" algn="l" defTabSz="914583" rtl="0" eaLnBrk="1" latinLnBrk="0" hangingPunct="1">
                        <a:defRPr sz="1800" kern="1200">
                          <a:solidFill>
                            <a:schemeClr val="tx1"/>
                          </a:solidFill>
                          <a:latin typeface="微软雅黑"/>
                          <a:ea typeface="微软雅黑"/>
                        </a:defRPr>
                      </a:lvl5pPr>
                      <a:lvl6pPr marL="2286457" algn="l" defTabSz="914583" rtl="0" eaLnBrk="1" latinLnBrk="0" hangingPunct="1">
                        <a:defRPr sz="1800" kern="1200">
                          <a:solidFill>
                            <a:schemeClr val="tx1"/>
                          </a:solidFill>
                          <a:latin typeface="微软雅黑"/>
                          <a:ea typeface="微软雅黑"/>
                        </a:defRPr>
                      </a:lvl6pPr>
                      <a:lvl7pPr marL="2743749" algn="l" defTabSz="914583" rtl="0" eaLnBrk="1" latinLnBrk="0" hangingPunct="1">
                        <a:defRPr sz="1800" kern="1200">
                          <a:solidFill>
                            <a:schemeClr val="tx1"/>
                          </a:solidFill>
                          <a:latin typeface="微软雅黑"/>
                          <a:ea typeface="微软雅黑"/>
                        </a:defRPr>
                      </a:lvl7pPr>
                      <a:lvl8pPr marL="3201040" algn="l" defTabSz="914583" rtl="0" eaLnBrk="1" latinLnBrk="0" hangingPunct="1">
                        <a:defRPr sz="1800" kern="1200">
                          <a:solidFill>
                            <a:schemeClr val="tx1"/>
                          </a:solidFill>
                          <a:latin typeface="微软雅黑"/>
                          <a:ea typeface="微软雅黑"/>
                        </a:defRPr>
                      </a:lvl8pPr>
                      <a:lvl9pPr marL="3658332" algn="l" defTabSz="914583" rtl="0" eaLnBrk="1" latinLnBrk="0" hangingPunct="1">
                        <a:defRPr sz="1800" kern="1200">
                          <a:solidFill>
                            <a:schemeClr val="tx1"/>
                          </a:solidFill>
                          <a:latin typeface="微软雅黑"/>
                          <a:ea typeface="微软雅黑"/>
                        </a:defRPr>
                      </a:lvl9pPr>
                    </a:lstStyle>
                    <a:p>
                      <a:pPr marL="0" marR="0" algn="ctr">
                        <a:lnSpc>
                          <a:spcPct val="135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583" rtl="0" eaLnBrk="1" latinLnBrk="0" hangingPunct="1">
                        <a:defRPr sz="1800" kern="1200">
                          <a:solidFill>
                            <a:schemeClr val="tx1"/>
                          </a:solidFill>
                          <a:latin typeface="微软雅黑"/>
                          <a:ea typeface="微软雅黑"/>
                        </a:defRPr>
                      </a:lvl1pPr>
                      <a:lvl2pPr marL="457291" algn="l" defTabSz="914583" rtl="0" eaLnBrk="1" latinLnBrk="0" hangingPunct="1">
                        <a:defRPr sz="1800" kern="1200">
                          <a:solidFill>
                            <a:schemeClr val="tx1"/>
                          </a:solidFill>
                          <a:latin typeface="微软雅黑"/>
                          <a:ea typeface="微软雅黑"/>
                        </a:defRPr>
                      </a:lvl2pPr>
                      <a:lvl3pPr marL="914583" algn="l" defTabSz="914583" rtl="0" eaLnBrk="1" latinLnBrk="0" hangingPunct="1">
                        <a:defRPr sz="1800" kern="1200">
                          <a:solidFill>
                            <a:schemeClr val="tx1"/>
                          </a:solidFill>
                          <a:latin typeface="微软雅黑"/>
                          <a:ea typeface="微软雅黑"/>
                        </a:defRPr>
                      </a:lvl3pPr>
                      <a:lvl4pPr marL="1371874" algn="l" defTabSz="914583" rtl="0" eaLnBrk="1" latinLnBrk="0" hangingPunct="1">
                        <a:defRPr sz="1800" kern="1200">
                          <a:solidFill>
                            <a:schemeClr val="tx1"/>
                          </a:solidFill>
                          <a:latin typeface="微软雅黑"/>
                          <a:ea typeface="微软雅黑"/>
                        </a:defRPr>
                      </a:lvl4pPr>
                      <a:lvl5pPr marL="1829166" algn="l" defTabSz="914583" rtl="0" eaLnBrk="1" latinLnBrk="0" hangingPunct="1">
                        <a:defRPr sz="1800" kern="1200">
                          <a:solidFill>
                            <a:schemeClr val="tx1"/>
                          </a:solidFill>
                          <a:latin typeface="微软雅黑"/>
                          <a:ea typeface="微软雅黑"/>
                        </a:defRPr>
                      </a:lvl5pPr>
                      <a:lvl6pPr marL="2286457" algn="l" defTabSz="914583" rtl="0" eaLnBrk="1" latinLnBrk="0" hangingPunct="1">
                        <a:defRPr sz="1800" kern="1200">
                          <a:solidFill>
                            <a:schemeClr val="tx1"/>
                          </a:solidFill>
                          <a:latin typeface="微软雅黑"/>
                          <a:ea typeface="微软雅黑"/>
                        </a:defRPr>
                      </a:lvl6pPr>
                      <a:lvl7pPr marL="2743749" algn="l" defTabSz="914583" rtl="0" eaLnBrk="1" latinLnBrk="0" hangingPunct="1">
                        <a:defRPr sz="1800" kern="1200">
                          <a:solidFill>
                            <a:schemeClr val="tx1"/>
                          </a:solidFill>
                          <a:latin typeface="微软雅黑"/>
                          <a:ea typeface="微软雅黑"/>
                        </a:defRPr>
                      </a:lvl7pPr>
                      <a:lvl8pPr marL="3201040" algn="l" defTabSz="914583" rtl="0" eaLnBrk="1" latinLnBrk="0" hangingPunct="1">
                        <a:defRPr sz="1800" kern="1200">
                          <a:solidFill>
                            <a:schemeClr val="tx1"/>
                          </a:solidFill>
                          <a:latin typeface="微软雅黑"/>
                          <a:ea typeface="微软雅黑"/>
                        </a:defRPr>
                      </a:lvl8pPr>
                      <a:lvl9pPr marL="3658332" algn="l" defTabSz="914583" rtl="0" eaLnBrk="1" latinLnBrk="0" hangingPunct="1">
                        <a:defRPr sz="1800" kern="1200">
                          <a:solidFill>
                            <a:schemeClr val="tx1"/>
                          </a:solidFill>
                          <a:latin typeface="微软雅黑"/>
                          <a:ea typeface="微软雅黑"/>
                        </a:defRPr>
                      </a:lvl9pPr>
                    </a:lstStyle>
                    <a:p>
                      <a:pPr marL="0" marR="0" algn="ctr">
                        <a:lnSpc>
                          <a:spcPct val="135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583" rtl="0" eaLnBrk="1" latinLnBrk="0" hangingPunct="1">
                        <a:defRPr sz="1800" kern="1200">
                          <a:solidFill>
                            <a:schemeClr val="tx1"/>
                          </a:solidFill>
                          <a:latin typeface="微软雅黑"/>
                          <a:ea typeface="微软雅黑"/>
                        </a:defRPr>
                      </a:lvl1pPr>
                      <a:lvl2pPr marL="457291" algn="l" defTabSz="914583" rtl="0" eaLnBrk="1" latinLnBrk="0" hangingPunct="1">
                        <a:defRPr sz="1800" kern="1200">
                          <a:solidFill>
                            <a:schemeClr val="tx1"/>
                          </a:solidFill>
                          <a:latin typeface="微软雅黑"/>
                          <a:ea typeface="微软雅黑"/>
                        </a:defRPr>
                      </a:lvl2pPr>
                      <a:lvl3pPr marL="914583" algn="l" defTabSz="914583" rtl="0" eaLnBrk="1" latinLnBrk="0" hangingPunct="1">
                        <a:defRPr sz="1800" kern="1200">
                          <a:solidFill>
                            <a:schemeClr val="tx1"/>
                          </a:solidFill>
                          <a:latin typeface="微软雅黑"/>
                          <a:ea typeface="微软雅黑"/>
                        </a:defRPr>
                      </a:lvl3pPr>
                      <a:lvl4pPr marL="1371874" algn="l" defTabSz="914583" rtl="0" eaLnBrk="1" latinLnBrk="0" hangingPunct="1">
                        <a:defRPr sz="1800" kern="1200">
                          <a:solidFill>
                            <a:schemeClr val="tx1"/>
                          </a:solidFill>
                          <a:latin typeface="微软雅黑"/>
                          <a:ea typeface="微软雅黑"/>
                        </a:defRPr>
                      </a:lvl4pPr>
                      <a:lvl5pPr marL="1829166" algn="l" defTabSz="914583" rtl="0" eaLnBrk="1" latinLnBrk="0" hangingPunct="1">
                        <a:defRPr sz="1800" kern="1200">
                          <a:solidFill>
                            <a:schemeClr val="tx1"/>
                          </a:solidFill>
                          <a:latin typeface="微软雅黑"/>
                          <a:ea typeface="微软雅黑"/>
                        </a:defRPr>
                      </a:lvl5pPr>
                      <a:lvl6pPr marL="2286457" algn="l" defTabSz="914583" rtl="0" eaLnBrk="1" latinLnBrk="0" hangingPunct="1">
                        <a:defRPr sz="1800" kern="1200">
                          <a:solidFill>
                            <a:schemeClr val="tx1"/>
                          </a:solidFill>
                          <a:latin typeface="微软雅黑"/>
                          <a:ea typeface="微软雅黑"/>
                        </a:defRPr>
                      </a:lvl6pPr>
                      <a:lvl7pPr marL="2743749" algn="l" defTabSz="914583" rtl="0" eaLnBrk="1" latinLnBrk="0" hangingPunct="1">
                        <a:defRPr sz="1800" kern="1200">
                          <a:solidFill>
                            <a:schemeClr val="tx1"/>
                          </a:solidFill>
                          <a:latin typeface="微软雅黑"/>
                          <a:ea typeface="微软雅黑"/>
                        </a:defRPr>
                      </a:lvl7pPr>
                      <a:lvl8pPr marL="3201040" algn="l" defTabSz="914583" rtl="0" eaLnBrk="1" latinLnBrk="0" hangingPunct="1">
                        <a:defRPr sz="1800" kern="1200">
                          <a:solidFill>
                            <a:schemeClr val="tx1"/>
                          </a:solidFill>
                          <a:latin typeface="微软雅黑"/>
                          <a:ea typeface="微软雅黑"/>
                        </a:defRPr>
                      </a:lvl8pPr>
                      <a:lvl9pPr marL="3658332" algn="l" defTabSz="914583" rtl="0" eaLnBrk="1" latinLnBrk="0" hangingPunct="1">
                        <a:defRPr sz="1800" kern="1200">
                          <a:solidFill>
                            <a:schemeClr val="tx1"/>
                          </a:solidFill>
                          <a:latin typeface="微软雅黑"/>
                          <a:ea typeface="微软雅黑"/>
                        </a:defRPr>
                      </a:lvl9pPr>
                    </a:lstStyle>
                    <a:p>
                      <a:pPr marL="0" marR="0" algn="ctr">
                        <a:lnSpc>
                          <a:spcPct val="135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583" rtl="0" eaLnBrk="1" latinLnBrk="0" hangingPunct="1">
                        <a:defRPr sz="1800" kern="1200">
                          <a:solidFill>
                            <a:schemeClr val="tx1"/>
                          </a:solidFill>
                          <a:latin typeface="微软雅黑"/>
                          <a:ea typeface="微软雅黑"/>
                        </a:defRPr>
                      </a:lvl1pPr>
                      <a:lvl2pPr marL="457291" algn="l" defTabSz="914583" rtl="0" eaLnBrk="1" latinLnBrk="0" hangingPunct="1">
                        <a:defRPr sz="1800" kern="1200">
                          <a:solidFill>
                            <a:schemeClr val="tx1"/>
                          </a:solidFill>
                          <a:latin typeface="微软雅黑"/>
                          <a:ea typeface="微软雅黑"/>
                        </a:defRPr>
                      </a:lvl2pPr>
                      <a:lvl3pPr marL="914583" algn="l" defTabSz="914583" rtl="0" eaLnBrk="1" latinLnBrk="0" hangingPunct="1">
                        <a:defRPr sz="1800" kern="1200">
                          <a:solidFill>
                            <a:schemeClr val="tx1"/>
                          </a:solidFill>
                          <a:latin typeface="微软雅黑"/>
                          <a:ea typeface="微软雅黑"/>
                        </a:defRPr>
                      </a:lvl3pPr>
                      <a:lvl4pPr marL="1371874" algn="l" defTabSz="914583" rtl="0" eaLnBrk="1" latinLnBrk="0" hangingPunct="1">
                        <a:defRPr sz="1800" kern="1200">
                          <a:solidFill>
                            <a:schemeClr val="tx1"/>
                          </a:solidFill>
                          <a:latin typeface="微软雅黑"/>
                          <a:ea typeface="微软雅黑"/>
                        </a:defRPr>
                      </a:lvl4pPr>
                      <a:lvl5pPr marL="1829166" algn="l" defTabSz="914583" rtl="0" eaLnBrk="1" latinLnBrk="0" hangingPunct="1">
                        <a:defRPr sz="1800" kern="1200">
                          <a:solidFill>
                            <a:schemeClr val="tx1"/>
                          </a:solidFill>
                          <a:latin typeface="微软雅黑"/>
                          <a:ea typeface="微软雅黑"/>
                        </a:defRPr>
                      </a:lvl5pPr>
                      <a:lvl6pPr marL="2286457" algn="l" defTabSz="914583" rtl="0" eaLnBrk="1" latinLnBrk="0" hangingPunct="1">
                        <a:defRPr sz="1800" kern="1200">
                          <a:solidFill>
                            <a:schemeClr val="tx1"/>
                          </a:solidFill>
                          <a:latin typeface="微软雅黑"/>
                          <a:ea typeface="微软雅黑"/>
                        </a:defRPr>
                      </a:lvl6pPr>
                      <a:lvl7pPr marL="2743749" algn="l" defTabSz="914583" rtl="0" eaLnBrk="1" latinLnBrk="0" hangingPunct="1">
                        <a:defRPr sz="1800" kern="1200">
                          <a:solidFill>
                            <a:schemeClr val="tx1"/>
                          </a:solidFill>
                          <a:latin typeface="微软雅黑"/>
                          <a:ea typeface="微软雅黑"/>
                        </a:defRPr>
                      </a:lvl7pPr>
                      <a:lvl8pPr marL="3201040" algn="l" defTabSz="914583" rtl="0" eaLnBrk="1" latinLnBrk="0" hangingPunct="1">
                        <a:defRPr sz="1800" kern="1200">
                          <a:solidFill>
                            <a:schemeClr val="tx1"/>
                          </a:solidFill>
                          <a:latin typeface="微软雅黑"/>
                          <a:ea typeface="微软雅黑"/>
                        </a:defRPr>
                      </a:lvl8pPr>
                      <a:lvl9pPr marL="3658332" algn="l" defTabSz="914583" rtl="0" eaLnBrk="1" latinLnBrk="0" hangingPunct="1">
                        <a:defRPr sz="1800" kern="1200">
                          <a:solidFill>
                            <a:schemeClr val="tx1"/>
                          </a:solidFill>
                          <a:latin typeface="微软雅黑"/>
                          <a:ea typeface="微软雅黑"/>
                        </a:defRPr>
                      </a:lvl9pPr>
                    </a:lstStyle>
                    <a:p>
                      <a:pPr marL="0" marR="0" algn="ctr">
                        <a:lnSpc>
                          <a:spcPct val="135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34,3%</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583" rtl="0" eaLnBrk="1" latinLnBrk="0" hangingPunct="1">
                        <a:defRPr sz="1800" kern="1200">
                          <a:solidFill>
                            <a:schemeClr val="tx1"/>
                          </a:solidFill>
                          <a:latin typeface="微软雅黑"/>
                          <a:ea typeface="微软雅黑"/>
                        </a:defRPr>
                      </a:lvl1pPr>
                      <a:lvl2pPr marL="457291" algn="l" defTabSz="914583" rtl="0" eaLnBrk="1" latinLnBrk="0" hangingPunct="1">
                        <a:defRPr sz="1800" kern="1200">
                          <a:solidFill>
                            <a:schemeClr val="tx1"/>
                          </a:solidFill>
                          <a:latin typeface="微软雅黑"/>
                          <a:ea typeface="微软雅黑"/>
                        </a:defRPr>
                      </a:lvl2pPr>
                      <a:lvl3pPr marL="914583" algn="l" defTabSz="914583" rtl="0" eaLnBrk="1" latinLnBrk="0" hangingPunct="1">
                        <a:defRPr sz="1800" kern="1200">
                          <a:solidFill>
                            <a:schemeClr val="tx1"/>
                          </a:solidFill>
                          <a:latin typeface="微软雅黑"/>
                          <a:ea typeface="微软雅黑"/>
                        </a:defRPr>
                      </a:lvl3pPr>
                      <a:lvl4pPr marL="1371874" algn="l" defTabSz="914583" rtl="0" eaLnBrk="1" latinLnBrk="0" hangingPunct="1">
                        <a:defRPr sz="1800" kern="1200">
                          <a:solidFill>
                            <a:schemeClr val="tx1"/>
                          </a:solidFill>
                          <a:latin typeface="微软雅黑"/>
                          <a:ea typeface="微软雅黑"/>
                        </a:defRPr>
                      </a:lvl4pPr>
                      <a:lvl5pPr marL="1829166" algn="l" defTabSz="914583" rtl="0" eaLnBrk="1" latinLnBrk="0" hangingPunct="1">
                        <a:defRPr sz="1800" kern="1200">
                          <a:solidFill>
                            <a:schemeClr val="tx1"/>
                          </a:solidFill>
                          <a:latin typeface="微软雅黑"/>
                          <a:ea typeface="微软雅黑"/>
                        </a:defRPr>
                      </a:lvl5pPr>
                      <a:lvl6pPr marL="2286457" algn="l" defTabSz="914583" rtl="0" eaLnBrk="1" latinLnBrk="0" hangingPunct="1">
                        <a:defRPr sz="1800" kern="1200">
                          <a:solidFill>
                            <a:schemeClr val="tx1"/>
                          </a:solidFill>
                          <a:latin typeface="微软雅黑"/>
                          <a:ea typeface="微软雅黑"/>
                        </a:defRPr>
                      </a:lvl6pPr>
                      <a:lvl7pPr marL="2743749" algn="l" defTabSz="914583" rtl="0" eaLnBrk="1" latinLnBrk="0" hangingPunct="1">
                        <a:defRPr sz="1800" kern="1200">
                          <a:solidFill>
                            <a:schemeClr val="tx1"/>
                          </a:solidFill>
                          <a:latin typeface="微软雅黑"/>
                          <a:ea typeface="微软雅黑"/>
                        </a:defRPr>
                      </a:lvl7pPr>
                      <a:lvl8pPr marL="3201040" algn="l" defTabSz="914583" rtl="0" eaLnBrk="1" latinLnBrk="0" hangingPunct="1">
                        <a:defRPr sz="1800" kern="1200">
                          <a:solidFill>
                            <a:schemeClr val="tx1"/>
                          </a:solidFill>
                          <a:latin typeface="微软雅黑"/>
                          <a:ea typeface="微软雅黑"/>
                        </a:defRPr>
                      </a:lvl8pPr>
                      <a:lvl9pPr marL="3658332" algn="l" defTabSz="914583" rtl="0" eaLnBrk="1" latinLnBrk="0" hangingPunct="1">
                        <a:defRPr sz="1800" kern="1200">
                          <a:solidFill>
                            <a:schemeClr val="tx1"/>
                          </a:solidFill>
                          <a:latin typeface="微软雅黑"/>
                          <a:ea typeface="微软雅黑"/>
                        </a:defRPr>
                      </a:lvl9pPr>
                    </a:lstStyle>
                    <a:p>
                      <a:pPr marL="0" marR="0" algn="ctr">
                        <a:lnSpc>
                          <a:spcPct val="135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583" rtl="0" eaLnBrk="1" latinLnBrk="0" hangingPunct="1">
                        <a:defRPr sz="1800" kern="1200">
                          <a:solidFill>
                            <a:schemeClr val="tx1"/>
                          </a:solidFill>
                          <a:latin typeface="微软雅黑"/>
                          <a:ea typeface="微软雅黑"/>
                        </a:defRPr>
                      </a:lvl1pPr>
                      <a:lvl2pPr marL="457291" algn="l" defTabSz="914583" rtl="0" eaLnBrk="1" latinLnBrk="0" hangingPunct="1">
                        <a:defRPr sz="1800" kern="1200">
                          <a:solidFill>
                            <a:schemeClr val="tx1"/>
                          </a:solidFill>
                          <a:latin typeface="微软雅黑"/>
                          <a:ea typeface="微软雅黑"/>
                        </a:defRPr>
                      </a:lvl2pPr>
                      <a:lvl3pPr marL="914583" algn="l" defTabSz="914583" rtl="0" eaLnBrk="1" latinLnBrk="0" hangingPunct="1">
                        <a:defRPr sz="1800" kern="1200">
                          <a:solidFill>
                            <a:schemeClr val="tx1"/>
                          </a:solidFill>
                          <a:latin typeface="微软雅黑"/>
                          <a:ea typeface="微软雅黑"/>
                        </a:defRPr>
                      </a:lvl3pPr>
                      <a:lvl4pPr marL="1371874" algn="l" defTabSz="914583" rtl="0" eaLnBrk="1" latinLnBrk="0" hangingPunct="1">
                        <a:defRPr sz="1800" kern="1200">
                          <a:solidFill>
                            <a:schemeClr val="tx1"/>
                          </a:solidFill>
                          <a:latin typeface="微软雅黑"/>
                          <a:ea typeface="微软雅黑"/>
                        </a:defRPr>
                      </a:lvl4pPr>
                      <a:lvl5pPr marL="1829166" algn="l" defTabSz="914583" rtl="0" eaLnBrk="1" latinLnBrk="0" hangingPunct="1">
                        <a:defRPr sz="1800" kern="1200">
                          <a:solidFill>
                            <a:schemeClr val="tx1"/>
                          </a:solidFill>
                          <a:latin typeface="微软雅黑"/>
                          <a:ea typeface="微软雅黑"/>
                        </a:defRPr>
                      </a:lvl5pPr>
                      <a:lvl6pPr marL="2286457" algn="l" defTabSz="914583" rtl="0" eaLnBrk="1" latinLnBrk="0" hangingPunct="1">
                        <a:defRPr sz="1800" kern="1200">
                          <a:solidFill>
                            <a:schemeClr val="tx1"/>
                          </a:solidFill>
                          <a:latin typeface="微软雅黑"/>
                          <a:ea typeface="微软雅黑"/>
                        </a:defRPr>
                      </a:lvl6pPr>
                      <a:lvl7pPr marL="2743749" algn="l" defTabSz="914583" rtl="0" eaLnBrk="1" latinLnBrk="0" hangingPunct="1">
                        <a:defRPr sz="1800" kern="1200">
                          <a:solidFill>
                            <a:schemeClr val="tx1"/>
                          </a:solidFill>
                          <a:latin typeface="微软雅黑"/>
                          <a:ea typeface="微软雅黑"/>
                        </a:defRPr>
                      </a:lvl7pPr>
                      <a:lvl8pPr marL="3201040" algn="l" defTabSz="914583" rtl="0" eaLnBrk="1" latinLnBrk="0" hangingPunct="1">
                        <a:defRPr sz="1800" kern="1200">
                          <a:solidFill>
                            <a:schemeClr val="tx1"/>
                          </a:solidFill>
                          <a:latin typeface="微软雅黑"/>
                          <a:ea typeface="微软雅黑"/>
                        </a:defRPr>
                      </a:lvl8pPr>
                      <a:lvl9pPr marL="3658332" algn="l" defTabSz="914583" rtl="0" eaLnBrk="1" latinLnBrk="0" hangingPunct="1">
                        <a:defRPr sz="1800" kern="1200">
                          <a:solidFill>
                            <a:schemeClr val="tx1"/>
                          </a:solidFill>
                          <a:latin typeface="微软雅黑"/>
                          <a:ea typeface="微软雅黑"/>
                        </a:defRPr>
                      </a:lvl9pPr>
                    </a:lstStyle>
                    <a:p>
                      <a:pPr marL="0" marR="0" algn="ctr">
                        <a:lnSpc>
                          <a:spcPct val="135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45,7%</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 xmlns:a16="http://schemas.microsoft.com/office/drawing/2014/main" val="2187968480"/>
                  </a:ext>
                </a:extLst>
              </a:tr>
              <a:tr h="1474763">
                <a:tc>
                  <a:txBody>
                    <a:bodyPr/>
                    <a:lstStyle>
                      <a:lvl1pPr marL="0" algn="l" defTabSz="914583" rtl="0" eaLnBrk="1" latinLnBrk="0" hangingPunct="1">
                        <a:defRPr sz="1800" kern="1200">
                          <a:solidFill>
                            <a:schemeClr val="tx1"/>
                          </a:solidFill>
                          <a:latin typeface="微软雅黑"/>
                          <a:ea typeface="微软雅黑"/>
                        </a:defRPr>
                      </a:lvl1pPr>
                      <a:lvl2pPr marL="457291" algn="l" defTabSz="914583" rtl="0" eaLnBrk="1" latinLnBrk="0" hangingPunct="1">
                        <a:defRPr sz="1800" kern="1200">
                          <a:solidFill>
                            <a:schemeClr val="tx1"/>
                          </a:solidFill>
                          <a:latin typeface="微软雅黑"/>
                          <a:ea typeface="微软雅黑"/>
                        </a:defRPr>
                      </a:lvl2pPr>
                      <a:lvl3pPr marL="914583" algn="l" defTabSz="914583" rtl="0" eaLnBrk="1" latinLnBrk="0" hangingPunct="1">
                        <a:defRPr sz="1800" kern="1200">
                          <a:solidFill>
                            <a:schemeClr val="tx1"/>
                          </a:solidFill>
                          <a:latin typeface="微软雅黑"/>
                          <a:ea typeface="微软雅黑"/>
                        </a:defRPr>
                      </a:lvl3pPr>
                      <a:lvl4pPr marL="1371874" algn="l" defTabSz="914583" rtl="0" eaLnBrk="1" latinLnBrk="0" hangingPunct="1">
                        <a:defRPr sz="1800" kern="1200">
                          <a:solidFill>
                            <a:schemeClr val="tx1"/>
                          </a:solidFill>
                          <a:latin typeface="微软雅黑"/>
                          <a:ea typeface="微软雅黑"/>
                        </a:defRPr>
                      </a:lvl4pPr>
                      <a:lvl5pPr marL="1829166" algn="l" defTabSz="914583" rtl="0" eaLnBrk="1" latinLnBrk="0" hangingPunct="1">
                        <a:defRPr sz="1800" kern="1200">
                          <a:solidFill>
                            <a:schemeClr val="tx1"/>
                          </a:solidFill>
                          <a:latin typeface="微软雅黑"/>
                          <a:ea typeface="微软雅黑"/>
                        </a:defRPr>
                      </a:lvl5pPr>
                      <a:lvl6pPr marL="2286457" algn="l" defTabSz="914583" rtl="0" eaLnBrk="1" latinLnBrk="0" hangingPunct="1">
                        <a:defRPr sz="1800" kern="1200">
                          <a:solidFill>
                            <a:schemeClr val="tx1"/>
                          </a:solidFill>
                          <a:latin typeface="微软雅黑"/>
                          <a:ea typeface="微软雅黑"/>
                        </a:defRPr>
                      </a:lvl6pPr>
                      <a:lvl7pPr marL="2743749" algn="l" defTabSz="914583" rtl="0" eaLnBrk="1" latinLnBrk="0" hangingPunct="1">
                        <a:defRPr sz="1800" kern="1200">
                          <a:solidFill>
                            <a:schemeClr val="tx1"/>
                          </a:solidFill>
                          <a:latin typeface="微软雅黑"/>
                          <a:ea typeface="微软雅黑"/>
                        </a:defRPr>
                      </a:lvl7pPr>
                      <a:lvl8pPr marL="3201040" algn="l" defTabSz="914583" rtl="0" eaLnBrk="1" latinLnBrk="0" hangingPunct="1">
                        <a:defRPr sz="1800" kern="1200">
                          <a:solidFill>
                            <a:schemeClr val="tx1"/>
                          </a:solidFill>
                          <a:latin typeface="微软雅黑"/>
                          <a:ea typeface="微软雅黑"/>
                        </a:defRPr>
                      </a:lvl8pPr>
                      <a:lvl9pPr marL="3658332" algn="l" defTabSz="914583" rtl="0" eaLnBrk="1" latinLnBrk="0" hangingPunct="1">
                        <a:defRPr sz="1800" kern="1200">
                          <a:solidFill>
                            <a:schemeClr val="tx1"/>
                          </a:solidFill>
                          <a:latin typeface="微软雅黑"/>
                          <a:ea typeface="微软雅黑"/>
                        </a:defRPr>
                      </a:lvl9pPr>
                    </a:lstStyle>
                    <a:p>
                      <a:pPr marL="0" marR="0" algn="ctr">
                        <a:lnSpc>
                          <a:spcPct val="135000"/>
                        </a:lnSpc>
                        <a:spcBef>
                          <a:spcPts val="0"/>
                        </a:spcBef>
                        <a:spcAft>
                          <a:spcPts val="0"/>
                        </a:spcAft>
                      </a:pP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583" rtl="0" eaLnBrk="1" latinLnBrk="0" hangingPunct="1">
                        <a:defRPr sz="1800" kern="1200">
                          <a:solidFill>
                            <a:schemeClr val="tx1"/>
                          </a:solidFill>
                          <a:latin typeface="微软雅黑"/>
                          <a:ea typeface="微软雅黑"/>
                        </a:defRPr>
                      </a:lvl1pPr>
                      <a:lvl2pPr marL="457291" algn="l" defTabSz="914583" rtl="0" eaLnBrk="1" latinLnBrk="0" hangingPunct="1">
                        <a:defRPr sz="1800" kern="1200">
                          <a:solidFill>
                            <a:schemeClr val="tx1"/>
                          </a:solidFill>
                          <a:latin typeface="微软雅黑"/>
                          <a:ea typeface="微软雅黑"/>
                        </a:defRPr>
                      </a:lvl2pPr>
                      <a:lvl3pPr marL="914583" algn="l" defTabSz="914583" rtl="0" eaLnBrk="1" latinLnBrk="0" hangingPunct="1">
                        <a:defRPr sz="1800" kern="1200">
                          <a:solidFill>
                            <a:schemeClr val="tx1"/>
                          </a:solidFill>
                          <a:latin typeface="微软雅黑"/>
                          <a:ea typeface="微软雅黑"/>
                        </a:defRPr>
                      </a:lvl3pPr>
                      <a:lvl4pPr marL="1371874" algn="l" defTabSz="914583" rtl="0" eaLnBrk="1" latinLnBrk="0" hangingPunct="1">
                        <a:defRPr sz="1800" kern="1200">
                          <a:solidFill>
                            <a:schemeClr val="tx1"/>
                          </a:solidFill>
                          <a:latin typeface="微软雅黑"/>
                          <a:ea typeface="微软雅黑"/>
                        </a:defRPr>
                      </a:lvl4pPr>
                      <a:lvl5pPr marL="1829166" algn="l" defTabSz="914583" rtl="0" eaLnBrk="1" latinLnBrk="0" hangingPunct="1">
                        <a:defRPr sz="1800" kern="1200">
                          <a:solidFill>
                            <a:schemeClr val="tx1"/>
                          </a:solidFill>
                          <a:latin typeface="微软雅黑"/>
                          <a:ea typeface="微软雅黑"/>
                        </a:defRPr>
                      </a:lvl5pPr>
                      <a:lvl6pPr marL="2286457" algn="l" defTabSz="914583" rtl="0" eaLnBrk="1" latinLnBrk="0" hangingPunct="1">
                        <a:defRPr sz="1800" kern="1200">
                          <a:solidFill>
                            <a:schemeClr val="tx1"/>
                          </a:solidFill>
                          <a:latin typeface="微软雅黑"/>
                          <a:ea typeface="微软雅黑"/>
                        </a:defRPr>
                      </a:lvl6pPr>
                      <a:lvl7pPr marL="2743749" algn="l" defTabSz="914583" rtl="0" eaLnBrk="1" latinLnBrk="0" hangingPunct="1">
                        <a:defRPr sz="1800" kern="1200">
                          <a:solidFill>
                            <a:schemeClr val="tx1"/>
                          </a:solidFill>
                          <a:latin typeface="微软雅黑"/>
                          <a:ea typeface="微软雅黑"/>
                        </a:defRPr>
                      </a:lvl7pPr>
                      <a:lvl8pPr marL="3201040" algn="l" defTabSz="914583" rtl="0" eaLnBrk="1" latinLnBrk="0" hangingPunct="1">
                        <a:defRPr sz="1800" kern="1200">
                          <a:solidFill>
                            <a:schemeClr val="tx1"/>
                          </a:solidFill>
                          <a:latin typeface="微软雅黑"/>
                          <a:ea typeface="微软雅黑"/>
                        </a:defRPr>
                      </a:lvl8pPr>
                      <a:lvl9pPr marL="3658332" algn="l" defTabSz="914583" rtl="0" eaLnBrk="1" latinLnBrk="0" hangingPunct="1">
                        <a:defRPr sz="1800" kern="1200">
                          <a:solidFill>
                            <a:schemeClr val="tx1"/>
                          </a:solidFill>
                          <a:latin typeface="微软雅黑"/>
                          <a:ea typeface="微软雅黑"/>
                        </a:defRPr>
                      </a:lvl9pPr>
                    </a:lstStyle>
                    <a:p>
                      <a:pPr marL="0" marR="0" algn="ctr">
                        <a:lnSpc>
                          <a:spcPct val="135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583" rtl="0" eaLnBrk="1" latinLnBrk="0" hangingPunct="1">
                        <a:defRPr sz="1800" kern="1200">
                          <a:solidFill>
                            <a:schemeClr val="tx1"/>
                          </a:solidFill>
                          <a:latin typeface="微软雅黑"/>
                          <a:ea typeface="微软雅黑"/>
                        </a:defRPr>
                      </a:lvl1pPr>
                      <a:lvl2pPr marL="457291" algn="l" defTabSz="914583" rtl="0" eaLnBrk="1" latinLnBrk="0" hangingPunct="1">
                        <a:defRPr sz="1800" kern="1200">
                          <a:solidFill>
                            <a:schemeClr val="tx1"/>
                          </a:solidFill>
                          <a:latin typeface="微软雅黑"/>
                          <a:ea typeface="微软雅黑"/>
                        </a:defRPr>
                      </a:lvl2pPr>
                      <a:lvl3pPr marL="914583" algn="l" defTabSz="914583" rtl="0" eaLnBrk="1" latinLnBrk="0" hangingPunct="1">
                        <a:defRPr sz="1800" kern="1200">
                          <a:solidFill>
                            <a:schemeClr val="tx1"/>
                          </a:solidFill>
                          <a:latin typeface="微软雅黑"/>
                          <a:ea typeface="微软雅黑"/>
                        </a:defRPr>
                      </a:lvl3pPr>
                      <a:lvl4pPr marL="1371874" algn="l" defTabSz="914583" rtl="0" eaLnBrk="1" latinLnBrk="0" hangingPunct="1">
                        <a:defRPr sz="1800" kern="1200">
                          <a:solidFill>
                            <a:schemeClr val="tx1"/>
                          </a:solidFill>
                          <a:latin typeface="微软雅黑"/>
                          <a:ea typeface="微软雅黑"/>
                        </a:defRPr>
                      </a:lvl4pPr>
                      <a:lvl5pPr marL="1829166" algn="l" defTabSz="914583" rtl="0" eaLnBrk="1" latinLnBrk="0" hangingPunct="1">
                        <a:defRPr sz="1800" kern="1200">
                          <a:solidFill>
                            <a:schemeClr val="tx1"/>
                          </a:solidFill>
                          <a:latin typeface="微软雅黑"/>
                          <a:ea typeface="微软雅黑"/>
                        </a:defRPr>
                      </a:lvl5pPr>
                      <a:lvl6pPr marL="2286457" algn="l" defTabSz="914583" rtl="0" eaLnBrk="1" latinLnBrk="0" hangingPunct="1">
                        <a:defRPr sz="1800" kern="1200">
                          <a:solidFill>
                            <a:schemeClr val="tx1"/>
                          </a:solidFill>
                          <a:latin typeface="微软雅黑"/>
                          <a:ea typeface="微软雅黑"/>
                        </a:defRPr>
                      </a:lvl6pPr>
                      <a:lvl7pPr marL="2743749" algn="l" defTabSz="914583" rtl="0" eaLnBrk="1" latinLnBrk="0" hangingPunct="1">
                        <a:defRPr sz="1800" kern="1200">
                          <a:solidFill>
                            <a:schemeClr val="tx1"/>
                          </a:solidFill>
                          <a:latin typeface="微软雅黑"/>
                          <a:ea typeface="微软雅黑"/>
                        </a:defRPr>
                      </a:lvl7pPr>
                      <a:lvl8pPr marL="3201040" algn="l" defTabSz="914583" rtl="0" eaLnBrk="1" latinLnBrk="0" hangingPunct="1">
                        <a:defRPr sz="1800" kern="1200">
                          <a:solidFill>
                            <a:schemeClr val="tx1"/>
                          </a:solidFill>
                          <a:latin typeface="微软雅黑"/>
                          <a:ea typeface="微软雅黑"/>
                        </a:defRPr>
                      </a:lvl8pPr>
                      <a:lvl9pPr marL="3658332" algn="l" defTabSz="914583" rtl="0" eaLnBrk="1" latinLnBrk="0" hangingPunct="1">
                        <a:defRPr sz="1800" kern="1200">
                          <a:solidFill>
                            <a:schemeClr val="tx1"/>
                          </a:solidFill>
                          <a:latin typeface="微软雅黑"/>
                          <a:ea typeface="微软雅黑"/>
                        </a:defRPr>
                      </a:lvl9pPr>
                    </a:lstStyle>
                    <a:p>
                      <a:pPr marL="0" marR="0" algn="ctr">
                        <a:lnSpc>
                          <a:spcPct val="135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583" rtl="0" eaLnBrk="1" latinLnBrk="0" hangingPunct="1">
                        <a:defRPr sz="1800" kern="1200">
                          <a:solidFill>
                            <a:schemeClr val="tx1"/>
                          </a:solidFill>
                          <a:latin typeface="微软雅黑"/>
                          <a:ea typeface="微软雅黑"/>
                        </a:defRPr>
                      </a:lvl1pPr>
                      <a:lvl2pPr marL="457291" algn="l" defTabSz="914583" rtl="0" eaLnBrk="1" latinLnBrk="0" hangingPunct="1">
                        <a:defRPr sz="1800" kern="1200">
                          <a:solidFill>
                            <a:schemeClr val="tx1"/>
                          </a:solidFill>
                          <a:latin typeface="微软雅黑"/>
                          <a:ea typeface="微软雅黑"/>
                        </a:defRPr>
                      </a:lvl2pPr>
                      <a:lvl3pPr marL="914583" algn="l" defTabSz="914583" rtl="0" eaLnBrk="1" latinLnBrk="0" hangingPunct="1">
                        <a:defRPr sz="1800" kern="1200">
                          <a:solidFill>
                            <a:schemeClr val="tx1"/>
                          </a:solidFill>
                          <a:latin typeface="微软雅黑"/>
                          <a:ea typeface="微软雅黑"/>
                        </a:defRPr>
                      </a:lvl3pPr>
                      <a:lvl4pPr marL="1371874" algn="l" defTabSz="914583" rtl="0" eaLnBrk="1" latinLnBrk="0" hangingPunct="1">
                        <a:defRPr sz="1800" kern="1200">
                          <a:solidFill>
                            <a:schemeClr val="tx1"/>
                          </a:solidFill>
                          <a:latin typeface="微软雅黑"/>
                          <a:ea typeface="微软雅黑"/>
                        </a:defRPr>
                      </a:lvl4pPr>
                      <a:lvl5pPr marL="1829166" algn="l" defTabSz="914583" rtl="0" eaLnBrk="1" latinLnBrk="0" hangingPunct="1">
                        <a:defRPr sz="1800" kern="1200">
                          <a:solidFill>
                            <a:schemeClr val="tx1"/>
                          </a:solidFill>
                          <a:latin typeface="微软雅黑"/>
                          <a:ea typeface="微软雅黑"/>
                        </a:defRPr>
                      </a:lvl5pPr>
                      <a:lvl6pPr marL="2286457" algn="l" defTabSz="914583" rtl="0" eaLnBrk="1" latinLnBrk="0" hangingPunct="1">
                        <a:defRPr sz="1800" kern="1200">
                          <a:solidFill>
                            <a:schemeClr val="tx1"/>
                          </a:solidFill>
                          <a:latin typeface="微软雅黑"/>
                          <a:ea typeface="微软雅黑"/>
                        </a:defRPr>
                      </a:lvl6pPr>
                      <a:lvl7pPr marL="2743749" algn="l" defTabSz="914583" rtl="0" eaLnBrk="1" latinLnBrk="0" hangingPunct="1">
                        <a:defRPr sz="1800" kern="1200">
                          <a:solidFill>
                            <a:schemeClr val="tx1"/>
                          </a:solidFill>
                          <a:latin typeface="微软雅黑"/>
                          <a:ea typeface="微软雅黑"/>
                        </a:defRPr>
                      </a:lvl7pPr>
                      <a:lvl8pPr marL="3201040" algn="l" defTabSz="914583" rtl="0" eaLnBrk="1" latinLnBrk="0" hangingPunct="1">
                        <a:defRPr sz="1800" kern="1200">
                          <a:solidFill>
                            <a:schemeClr val="tx1"/>
                          </a:solidFill>
                          <a:latin typeface="微软雅黑"/>
                          <a:ea typeface="微软雅黑"/>
                        </a:defRPr>
                      </a:lvl8pPr>
                      <a:lvl9pPr marL="3658332" algn="l" defTabSz="914583" rtl="0" eaLnBrk="1" latinLnBrk="0" hangingPunct="1">
                        <a:defRPr sz="1800" kern="1200">
                          <a:solidFill>
                            <a:schemeClr val="tx1"/>
                          </a:solidFill>
                          <a:latin typeface="微软雅黑"/>
                          <a:ea typeface="微软雅黑"/>
                        </a:defRPr>
                      </a:lvl9pPr>
                    </a:lstStyle>
                    <a:p>
                      <a:pPr marL="0" marR="0" algn="ctr">
                        <a:lnSpc>
                          <a:spcPct val="135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583" rtl="0" eaLnBrk="1" latinLnBrk="0" hangingPunct="1">
                        <a:defRPr sz="1800" kern="1200">
                          <a:solidFill>
                            <a:schemeClr val="tx1"/>
                          </a:solidFill>
                          <a:latin typeface="微软雅黑"/>
                          <a:ea typeface="微软雅黑"/>
                        </a:defRPr>
                      </a:lvl1pPr>
                      <a:lvl2pPr marL="457291" algn="l" defTabSz="914583" rtl="0" eaLnBrk="1" latinLnBrk="0" hangingPunct="1">
                        <a:defRPr sz="1800" kern="1200">
                          <a:solidFill>
                            <a:schemeClr val="tx1"/>
                          </a:solidFill>
                          <a:latin typeface="微软雅黑"/>
                          <a:ea typeface="微软雅黑"/>
                        </a:defRPr>
                      </a:lvl2pPr>
                      <a:lvl3pPr marL="914583" algn="l" defTabSz="914583" rtl="0" eaLnBrk="1" latinLnBrk="0" hangingPunct="1">
                        <a:defRPr sz="1800" kern="1200">
                          <a:solidFill>
                            <a:schemeClr val="tx1"/>
                          </a:solidFill>
                          <a:latin typeface="微软雅黑"/>
                          <a:ea typeface="微软雅黑"/>
                        </a:defRPr>
                      </a:lvl3pPr>
                      <a:lvl4pPr marL="1371874" algn="l" defTabSz="914583" rtl="0" eaLnBrk="1" latinLnBrk="0" hangingPunct="1">
                        <a:defRPr sz="1800" kern="1200">
                          <a:solidFill>
                            <a:schemeClr val="tx1"/>
                          </a:solidFill>
                          <a:latin typeface="微软雅黑"/>
                          <a:ea typeface="微软雅黑"/>
                        </a:defRPr>
                      </a:lvl4pPr>
                      <a:lvl5pPr marL="1829166" algn="l" defTabSz="914583" rtl="0" eaLnBrk="1" latinLnBrk="0" hangingPunct="1">
                        <a:defRPr sz="1800" kern="1200">
                          <a:solidFill>
                            <a:schemeClr val="tx1"/>
                          </a:solidFill>
                          <a:latin typeface="微软雅黑"/>
                          <a:ea typeface="微软雅黑"/>
                        </a:defRPr>
                      </a:lvl5pPr>
                      <a:lvl6pPr marL="2286457" algn="l" defTabSz="914583" rtl="0" eaLnBrk="1" latinLnBrk="0" hangingPunct="1">
                        <a:defRPr sz="1800" kern="1200">
                          <a:solidFill>
                            <a:schemeClr val="tx1"/>
                          </a:solidFill>
                          <a:latin typeface="微软雅黑"/>
                          <a:ea typeface="微软雅黑"/>
                        </a:defRPr>
                      </a:lvl6pPr>
                      <a:lvl7pPr marL="2743749" algn="l" defTabSz="914583" rtl="0" eaLnBrk="1" latinLnBrk="0" hangingPunct="1">
                        <a:defRPr sz="1800" kern="1200">
                          <a:solidFill>
                            <a:schemeClr val="tx1"/>
                          </a:solidFill>
                          <a:latin typeface="微软雅黑"/>
                          <a:ea typeface="微软雅黑"/>
                        </a:defRPr>
                      </a:lvl7pPr>
                      <a:lvl8pPr marL="3201040" algn="l" defTabSz="914583" rtl="0" eaLnBrk="1" latinLnBrk="0" hangingPunct="1">
                        <a:defRPr sz="1800" kern="1200">
                          <a:solidFill>
                            <a:schemeClr val="tx1"/>
                          </a:solidFill>
                          <a:latin typeface="微软雅黑"/>
                          <a:ea typeface="微软雅黑"/>
                        </a:defRPr>
                      </a:lvl8pPr>
                      <a:lvl9pPr marL="3658332" algn="l" defTabSz="914583" rtl="0" eaLnBrk="1" latinLnBrk="0" hangingPunct="1">
                        <a:defRPr sz="1800" kern="1200">
                          <a:solidFill>
                            <a:schemeClr val="tx1"/>
                          </a:solidFill>
                          <a:latin typeface="微软雅黑"/>
                          <a:ea typeface="微软雅黑"/>
                        </a:defRPr>
                      </a:lvl9pPr>
                    </a:lstStyle>
                    <a:p>
                      <a:pPr marL="0" marR="0" algn="ctr">
                        <a:lnSpc>
                          <a:spcPct val="135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583" rtl="0" eaLnBrk="1" latinLnBrk="0" hangingPunct="1">
                        <a:defRPr sz="1800" kern="1200">
                          <a:solidFill>
                            <a:schemeClr val="tx1"/>
                          </a:solidFill>
                          <a:latin typeface="微软雅黑"/>
                          <a:ea typeface="微软雅黑"/>
                        </a:defRPr>
                      </a:lvl1pPr>
                      <a:lvl2pPr marL="457291" algn="l" defTabSz="914583" rtl="0" eaLnBrk="1" latinLnBrk="0" hangingPunct="1">
                        <a:defRPr sz="1800" kern="1200">
                          <a:solidFill>
                            <a:schemeClr val="tx1"/>
                          </a:solidFill>
                          <a:latin typeface="微软雅黑"/>
                          <a:ea typeface="微软雅黑"/>
                        </a:defRPr>
                      </a:lvl2pPr>
                      <a:lvl3pPr marL="914583" algn="l" defTabSz="914583" rtl="0" eaLnBrk="1" latinLnBrk="0" hangingPunct="1">
                        <a:defRPr sz="1800" kern="1200">
                          <a:solidFill>
                            <a:schemeClr val="tx1"/>
                          </a:solidFill>
                          <a:latin typeface="微软雅黑"/>
                          <a:ea typeface="微软雅黑"/>
                        </a:defRPr>
                      </a:lvl3pPr>
                      <a:lvl4pPr marL="1371874" algn="l" defTabSz="914583" rtl="0" eaLnBrk="1" latinLnBrk="0" hangingPunct="1">
                        <a:defRPr sz="1800" kern="1200">
                          <a:solidFill>
                            <a:schemeClr val="tx1"/>
                          </a:solidFill>
                          <a:latin typeface="微软雅黑"/>
                          <a:ea typeface="微软雅黑"/>
                        </a:defRPr>
                      </a:lvl4pPr>
                      <a:lvl5pPr marL="1829166" algn="l" defTabSz="914583" rtl="0" eaLnBrk="1" latinLnBrk="0" hangingPunct="1">
                        <a:defRPr sz="1800" kern="1200">
                          <a:solidFill>
                            <a:schemeClr val="tx1"/>
                          </a:solidFill>
                          <a:latin typeface="微软雅黑"/>
                          <a:ea typeface="微软雅黑"/>
                        </a:defRPr>
                      </a:lvl5pPr>
                      <a:lvl6pPr marL="2286457" algn="l" defTabSz="914583" rtl="0" eaLnBrk="1" latinLnBrk="0" hangingPunct="1">
                        <a:defRPr sz="1800" kern="1200">
                          <a:solidFill>
                            <a:schemeClr val="tx1"/>
                          </a:solidFill>
                          <a:latin typeface="微软雅黑"/>
                          <a:ea typeface="微软雅黑"/>
                        </a:defRPr>
                      </a:lvl6pPr>
                      <a:lvl7pPr marL="2743749" algn="l" defTabSz="914583" rtl="0" eaLnBrk="1" latinLnBrk="0" hangingPunct="1">
                        <a:defRPr sz="1800" kern="1200">
                          <a:solidFill>
                            <a:schemeClr val="tx1"/>
                          </a:solidFill>
                          <a:latin typeface="微软雅黑"/>
                          <a:ea typeface="微软雅黑"/>
                        </a:defRPr>
                      </a:lvl7pPr>
                      <a:lvl8pPr marL="3201040" algn="l" defTabSz="914583" rtl="0" eaLnBrk="1" latinLnBrk="0" hangingPunct="1">
                        <a:defRPr sz="1800" kern="1200">
                          <a:solidFill>
                            <a:schemeClr val="tx1"/>
                          </a:solidFill>
                          <a:latin typeface="微软雅黑"/>
                          <a:ea typeface="微软雅黑"/>
                        </a:defRPr>
                      </a:lvl8pPr>
                      <a:lvl9pPr marL="3658332" algn="l" defTabSz="914583" rtl="0" eaLnBrk="1" latinLnBrk="0" hangingPunct="1">
                        <a:defRPr sz="1800" kern="1200">
                          <a:solidFill>
                            <a:schemeClr val="tx1"/>
                          </a:solidFill>
                          <a:latin typeface="微软雅黑"/>
                          <a:ea typeface="微软雅黑"/>
                        </a:defRPr>
                      </a:lvl9pPr>
                    </a:lstStyle>
                    <a:p>
                      <a:pPr marL="0" marR="0" algn="ctr">
                        <a:lnSpc>
                          <a:spcPct val="135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34,3%</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583" rtl="0" eaLnBrk="1" latinLnBrk="0" hangingPunct="1">
                        <a:defRPr sz="1800" kern="1200">
                          <a:solidFill>
                            <a:schemeClr val="tx1"/>
                          </a:solidFill>
                          <a:latin typeface="微软雅黑"/>
                          <a:ea typeface="微软雅黑"/>
                        </a:defRPr>
                      </a:lvl1pPr>
                      <a:lvl2pPr marL="457291" algn="l" defTabSz="914583" rtl="0" eaLnBrk="1" latinLnBrk="0" hangingPunct="1">
                        <a:defRPr sz="1800" kern="1200">
                          <a:solidFill>
                            <a:schemeClr val="tx1"/>
                          </a:solidFill>
                          <a:latin typeface="微软雅黑"/>
                          <a:ea typeface="微软雅黑"/>
                        </a:defRPr>
                      </a:lvl2pPr>
                      <a:lvl3pPr marL="914583" algn="l" defTabSz="914583" rtl="0" eaLnBrk="1" latinLnBrk="0" hangingPunct="1">
                        <a:defRPr sz="1800" kern="1200">
                          <a:solidFill>
                            <a:schemeClr val="tx1"/>
                          </a:solidFill>
                          <a:latin typeface="微软雅黑"/>
                          <a:ea typeface="微软雅黑"/>
                        </a:defRPr>
                      </a:lvl3pPr>
                      <a:lvl4pPr marL="1371874" algn="l" defTabSz="914583" rtl="0" eaLnBrk="1" latinLnBrk="0" hangingPunct="1">
                        <a:defRPr sz="1800" kern="1200">
                          <a:solidFill>
                            <a:schemeClr val="tx1"/>
                          </a:solidFill>
                          <a:latin typeface="微软雅黑"/>
                          <a:ea typeface="微软雅黑"/>
                        </a:defRPr>
                      </a:lvl4pPr>
                      <a:lvl5pPr marL="1829166" algn="l" defTabSz="914583" rtl="0" eaLnBrk="1" latinLnBrk="0" hangingPunct="1">
                        <a:defRPr sz="1800" kern="1200">
                          <a:solidFill>
                            <a:schemeClr val="tx1"/>
                          </a:solidFill>
                          <a:latin typeface="微软雅黑"/>
                          <a:ea typeface="微软雅黑"/>
                        </a:defRPr>
                      </a:lvl5pPr>
                      <a:lvl6pPr marL="2286457" algn="l" defTabSz="914583" rtl="0" eaLnBrk="1" latinLnBrk="0" hangingPunct="1">
                        <a:defRPr sz="1800" kern="1200">
                          <a:solidFill>
                            <a:schemeClr val="tx1"/>
                          </a:solidFill>
                          <a:latin typeface="微软雅黑"/>
                          <a:ea typeface="微软雅黑"/>
                        </a:defRPr>
                      </a:lvl6pPr>
                      <a:lvl7pPr marL="2743749" algn="l" defTabSz="914583" rtl="0" eaLnBrk="1" latinLnBrk="0" hangingPunct="1">
                        <a:defRPr sz="1800" kern="1200">
                          <a:solidFill>
                            <a:schemeClr val="tx1"/>
                          </a:solidFill>
                          <a:latin typeface="微软雅黑"/>
                          <a:ea typeface="微软雅黑"/>
                        </a:defRPr>
                      </a:lvl7pPr>
                      <a:lvl8pPr marL="3201040" algn="l" defTabSz="914583" rtl="0" eaLnBrk="1" latinLnBrk="0" hangingPunct="1">
                        <a:defRPr sz="1800" kern="1200">
                          <a:solidFill>
                            <a:schemeClr val="tx1"/>
                          </a:solidFill>
                          <a:latin typeface="微软雅黑"/>
                          <a:ea typeface="微软雅黑"/>
                        </a:defRPr>
                      </a:lvl8pPr>
                      <a:lvl9pPr marL="3658332" algn="l" defTabSz="914583" rtl="0" eaLnBrk="1" latinLnBrk="0" hangingPunct="1">
                        <a:defRPr sz="1800" kern="1200">
                          <a:solidFill>
                            <a:schemeClr val="tx1"/>
                          </a:solidFill>
                          <a:latin typeface="微软雅黑"/>
                          <a:ea typeface="微软雅黑"/>
                        </a:defRPr>
                      </a:lvl9pPr>
                    </a:lstStyle>
                    <a:p>
                      <a:pPr marL="0" marR="0" algn="ctr">
                        <a:lnSpc>
                          <a:spcPct val="135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583" rtl="0" eaLnBrk="1" latinLnBrk="0" hangingPunct="1">
                        <a:defRPr sz="1800" kern="1200">
                          <a:solidFill>
                            <a:schemeClr val="tx1"/>
                          </a:solidFill>
                          <a:latin typeface="微软雅黑"/>
                          <a:ea typeface="微软雅黑"/>
                        </a:defRPr>
                      </a:lvl1pPr>
                      <a:lvl2pPr marL="457291" algn="l" defTabSz="914583" rtl="0" eaLnBrk="1" latinLnBrk="0" hangingPunct="1">
                        <a:defRPr sz="1800" kern="1200">
                          <a:solidFill>
                            <a:schemeClr val="tx1"/>
                          </a:solidFill>
                          <a:latin typeface="微软雅黑"/>
                          <a:ea typeface="微软雅黑"/>
                        </a:defRPr>
                      </a:lvl2pPr>
                      <a:lvl3pPr marL="914583" algn="l" defTabSz="914583" rtl="0" eaLnBrk="1" latinLnBrk="0" hangingPunct="1">
                        <a:defRPr sz="1800" kern="1200">
                          <a:solidFill>
                            <a:schemeClr val="tx1"/>
                          </a:solidFill>
                          <a:latin typeface="微软雅黑"/>
                          <a:ea typeface="微软雅黑"/>
                        </a:defRPr>
                      </a:lvl3pPr>
                      <a:lvl4pPr marL="1371874" algn="l" defTabSz="914583" rtl="0" eaLnBrk="1" latinLnBrk="0" hangingPunct="1">
                        <a:defRPr sz="1800" kern="1200">
                          <a:solidFill>
                            <a:schemeClr val="tx1"/>
                          </a:solidFill>
                          <a:latin typeface="微软雅黑"/>
                          <a:ea typeface="微软雅黑"/>
                        </a:defRPr>
                      </a:lvl4pPr>
                      <a:lvl5pPr marL="1829166" algn="l" defTabSz="914583" rtl="0" eaLnBrk="1" latinLnBrk="0" hangingPunct="1">
                        <a:defRPr sz="1800" kern="1200">
                          <a:solidFill>
                            <a:schemeClr val="tx1"/>
                          </a:solidFill>
                          <a:latin typeface="微软雅黑"/>
                          <a:ea typeface="微软雅黑"/>
                        </a:defRPr>
                      </a:lvl5pPr>
                      <a:lvl6pPr marL="2286457" algn="l" defTabSz="914583" rtl="0" eaLnBrk="1" latinLnBrk="0" hangingPunct="1">
                        <a:defRPr sz="1800" kern="1200">
                          <a:solidFill>
                            <a:schemeClr val="tx1"/>
                          </a:solidFill>
                          <a:latin typeface="微软雅黑"/>
                          <a:ea typeface="微软雅黑"/>
                        </a:defRPr>
                      </a:lvl6pPr>
                      <a:lvl7pPr marL="2743749" algn="l" defTabSz="914583" rtl="0" eaLnBrk="1" latinLnBrk="0" hangingPunct="1">
                        <a:defRPr sz="1800" kern="1200">
                          <a:solidFill>
                            <a:schemeClr val="tx1"/>
                          </a:solidFill>
                          <a:latin typeface="微软雅黑"/>
                          <a:ea typeface="微软雅黑"/>
                        </a:defRPr>
                      </a:lvl7pPr>
                      <a:lvl8pPr marL="3201040" algn="l" defTabSz="914583" rtl="0" eaLnBrk="1" latinLnBrk="0" hangingPunct="1">
                        <a:defRPr sz="1800" kern="1200">
                          <a:solidFill>
                            <a:schemeClr val="tx1"/>
                          </a:solidFill>
                          <a:latin typeface="微软雅黑"/>
                          <a:ea typeface="微软雅黑"/>
                        </a:defRPr>
                      </a:lvl8pPr>
                      <a:lvl9pPr marL="3658332" algn="l" defTabSz="914583" rtl="0" eaLnBrk="1" latinLnBrk="0" hangingPunct="1">
                        <a:defRPr sz="1800" kern="1200">
                          <a:solidFill>
                            <a:schemeClr val="tx1"/>
                          </a:solidFill>
                          <a:latin typeface="微软雅黑"/>
                          <a:ea typeface="微软雅黑"/>
                        </a:defRPr>
                      </a:lvl9pPr>
                    </a:lstStyle>
                    <a:p>
                      <a:pPr marL="0" marR="0" algn="ctr">
                        <a:lnSpc>
                          <a:spcPct val="135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25,7%</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583" rtl="0" eaLnBrk="1" latinLnBrk="0" hangingPunct="1">
                        <a:defRPr sz="1800" kern="1200">
                          <a:solidFill>
                            <a:schemeClr val="tx1"/>
                          </a:solidFill>
                          <a:latin typeface="微软雅黑"/>
                          <a:ea typeface="微软雅黑"/>
                        </a:defRPr>
                      </a:lvl1pPr>
                      <a:lvl2pPr marL="457291" algn="l" defTabSz="914583" rtl="0" eaLnBrk="1" latinLnBrk="0" hangingPunct="1">
                        <a:defRPr sz="1800" kern="1200">
                          <a:solidFill>
                            <a:schemeClr val="tx1"/>
                          </a:solidFill>
                          <a:latin typeface="微软雅黑"/>
                          <a:ea typeface="微软雅黑"/>
                        </a:defRPr>
                      </a:lvl2pPr>
                      <a:lvl3pPr marL="914583" algn="l" defTabSz="914583" rtl="0" eaLnBrk="1" latinLnBrk="0" hangingPunct="1">
                        <a:defRPr sz="1800" kern="1200">
                          <a:solidFill>
                            <a:schemeClr val="tx1"/>
                          </a:solidFill>
                          <a:latin typeface="微软雅黑"/>
                          <a:ea typeface="微软雅黑"/>
                        </a:defRPr>
                      </a:lvl3pPr>
                      <a:lvl4pPr marL="1371874" algn="l" defTabSz="914583" rtl="0" eaLnBrk="1" latinLnBrk="0" hangingPunct="1">
                        <a:defRPr sz="1800" kern="1200">
                          <a:solidFill>
                            <a:schemeClr val="tx1"/>
                          </a:solidFill>
                          <a:latin typeface="微软雅黑"/>
                          <a:ea typeface="微软雅黑"/>
                        </a:defRPr>
                      </a:lvl4pPr>
                      <a:lvl5pPr marL="1829166" algn="l" defTabSz="914583" rtl="0" eaLnBrk="1" latinLnBrk="0" hangingPunct="1">
                        <a:defRPr sz="1800" kern="1200">
                          <a:solidFill>
                            <a:schemeClr val="tx1"/>
                          </a:solidFill>
                          <a:latin typeface="微软雅黑"/>
                          <a:ea typeface="微软雅黑"/>
                        </a:defRPr>
                      </a:lvl5pPr>
                      <a:lvl6pPr marL="2286457" algn="l" defTabSz="914583" rtl="0" eaLnBrk="1" latinLnBrk="0" hangingPunct="1">
                        <a:defRPr sz="1800" kern="1200">
                          <a:solidFill>
                            <a:schemeClr val="tx1"/>
                          </a:solidFill>
                          <a:latin typeface="微软雅黑"/>
                          <a:ea typeface="微软雅黑"/>
                        </a:defRPr>
                      </a:lvl6pPr>
                      <a:lvl7pPr marL="2743749" algn="l" defTabSz="914583" rtl="0" eaLnBrk="1" latinLnBrk="0" hangingPunct="1">
                        <a:defRPr sz="1800" kern="1200">
                          <a:solidFill>
                            <a:schemeClr val="tx1"/>
                          </a:solidFill>
                          <a:latin typeface="微软雅黑"/>
                          <a:ea typeface="微软雅黑"/>
                        </a:defRPr>
                      </a:lvl7pPr>
                      <a:lvl8pPr marL="3201040" algn="l" defTabSz="914583" rtl="0" eaLnBrk="1" latinLnBrk="0" hangingPunct="1">
                        <a:defRPr sz="1800" kern="1200">
                          <a:solidFill>
                            <a:schemeClr val="tx1"/>
                          </a:solidFill>
                          <a:latin typeface="微软雅黑"/>
                          <a:ea typeface="微软雅黑"/>
                        </a:defRPr>
                      </a:lvl8pPr>
                      <a:lvl9pPr marL="3658332" algn="l" defTabSz="914583" rtl="0" eaLnBrk="1" latinLnBrk="0" hangingPunct="1">
                        <a:defRPr sz="1800" kern="1200">
                          <a:solidFill>
                            <a:schemeClr val="tx1"/>
                          </a:solidFill>
                          <a:latin typeface="微软雅黑"/>
                          <a:ea typeface="微软雅黑"/>
                        </a:defRPr>
                      </a:lvl9pPr>
                    </a:lstStyle>
                    <a:p>
                      <a:pPr marL="0" marR="0" algn="ctr">
                        <a:lnSpc>
                          <a:spcPct val="135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583" rtl="0" eaLnBrk="1" latinLnBrk="0" hangingPunct="1">
                        <a:defRPr sz="1800" kern="1200">
                          <a:solidFill>
                            <a:schemeClr val="tx1"/>
                          </a:solidFill>
                          <a:latin typeface="微软雅黑"/>
                          <a:ea typeface="微软雅黑"/>
                        </a:defRPr>
                      </a:lvl1pPr>
                      <a:lvl2pPr marL="457291" algn="l" defTabSz="914583" rtl="0" eaLnBrk="1" latinLnBrk="0" hangingPunct="1">
                        <a:defRPr sz="1800" kern="1200">
                          <a:solidFill>
                            <a:schemeClr val="tx1"/>
                          </a:solidFill>
                          <a:latin typeface="微软雅黑"/>
                          <a:ea typeface="微软雅黑"/>
                        </a:defRPr>
                      </a:lvl2pPr>
                      <a:lvl3pPr marL="914583" algn="l" defTabSz="914583" rtl="0" eaLnBrk="1" latinLnBrk="0" hangingPunct="1">
                        <a:defRPr sz="1800" kern="1200">
                          <a:solidFill>
                            <a:schemeClr val="tx1"/>
                          </a:solidFill>
                          <a:latin typeface="微软雅黑"/>
                          <a:ea typeface="微软雅黑"/>
                        </a:defRPr>
                      </a:lvl3pPr>
                      <a:lvl4pPr marL="1371874" algn="l" defTabSz="914583" rtl="0" eaLnBrk="1" latinLnBrk="0" hangingPunct="1">
                        <a:defRPr sz="1800" kern="1200">
                          <a:solidFill>
                            <a:schemeClr val="tx1"/>
                          </a:solidFill>
                          <a:latin typeface="微软雅黑"/>
                          <a:ea typeface="微软雅黑"/>
                        </a:defRPr>
                      </a:lvl4pPr>
                      <a:lvl5pPr marL="1829166" algn="l" defTabSz="914583" rtl="0" eaLnBrk="1" latinLnBrk="0" hangingPunct="1">
                        <a:defRPr sz="1800" kern="1200">
                          <a:solidFill>
                            <a:schemeClr val="tx1"/>
                          </a:solidFill>
                          <a:latin typeface="微软雅黑"/>
                          <a:ea typeface="微软雅黑"/>
                        </a:defRPr>
                      </a:lvl5pPr>
                      <a:lvl6pPr marL="2286457" algn="l" defTabSz="914583" rtl="0" eaLnBrk="1" latinLnBrk="0" hangingPunct="1">
                        <a:defRPr sz="1800" kern="1200">
                          <a:solidFill>
                            <a:schemeClr val="tx1"/>
                          </a:solidFill>
                          <a:latin typeface="微软雅黑"/>
                          <a:ea typeface="微软雅黑"/>
                        </a:defRPr>
                      </a:lvl6pPr>
                      <a:lvl7pPr marL="2743749" algn="l" defTabSz="914583" rtl="0" eaLnBrk="1" latinLnBrk="0" hangingPunct="1">
                        <a:defRPr sz="1800" kern="1200">
                          <a:solidFill>
                            <a:schemeClr val="tx1"/>
                          </a:solidFill>
                          <a:latin typeface="微软雅黑"/>
                          <a:ea typeface="微软雅黑"/>
                        </a:defRPr>
                      </a:lvl7pPr>
                      <a:lvl8pPr marL="3201040" algn="l" defTabSz="914583" rtl="0" eaLnBrk="1" latinLnBrk="0" hangingPunct="1">
                        <a:defRPr sz="1800" kern="1200">
                          <a:solidFill>
                            <a:schemeClr val="tx1"/>
                          </a:solidFill>
                          <a:latin typeface="微软雅黑"/>
                          <a:ea typeface="微软雅黑"/>
                        </a:defRPr>
                      </a:lvl8pPr>
                      <a:lvl9pPr marL="3658332" algn="l" defTabSz="914583" rtl="0" eaLnBrk="1" latinLnBrk="0" hangingPunct="1">
                        <a:defRPr sz="1800" kern="1200">
                          <a:solidFill>
                            <a:schemeClr val="tx1"/>
                          </a:solidFill>
                          <a:latin typeface="微软雅黑"/>
                          <a:ea typeface="微软雅黑"/>
                        </a:defRPr>
                      </a:lvl9pPr>
                    </a:lstStyle>
                    <a:p>
                      <a:pPr marL="0" marR="0" algn="ctr">
                        <a:lnSpc>
                          <a:spcPct val="135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 xmlns:a16="http://schemas.microsoft.com/office/drawing/2014/main" val="2477937631"/>
                  </a:ext>
                </a:extLst>
              </a:tr>
            </a:tbl>
          </a:graphicData>
        </a:graphic>
      </p:graphicFrame>
      <p:sp>
        <p:nvSpPr>
          <p:cNvPr id="5" name="Rectangle 1">
            <a:extLst>
              <a:ext uri="{FF2B5EF4-FFF2-40B4-BE49-F238E27FC236}">
                <a16:creationId xmlns="" xmlns:a16="http://schemas.microsoft.com/office/drawing/2014/main" id="{1C5D1AC9-2452-56BD-093C-3CE797BAC7A3}"/>
              </a:ext>
            </a:extLst>
          </p:cNvPr>
          <p:cNvSpPr>
            <a:spLocks noChangeArrowheads="1"/>
          </p:cNvSpPr>
          <p:nvPr/>
        </p:nvSpPr>
        <p:spPr bwMode="auto">
          <a:xfrm>
            <a:off x="-255418" y="941480"/>
            <a:ext cx="1104199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indent="457200" algn="just" eaLnBrk="0" fontAlgn="base" hangingPunct="0">
              <a:spcBef>
                <a:spcPct val="0"/>
              </a:spcBef>
              <a:spcAft>
                <a:spcPct val="0"/>
              </a:spcAft>
            </a:pPr>
            <a:r>
              <a:rPr lang="vi-VN" alt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Tiến hành khảo sát lại, tôi thu được những kết quả rất tích cực, cụ thể là:</a:t>
            </a:r>
            <a:endParaRPr lang="vi-VN" altLang="en-US" sz="2800" dirty="0">
              <a:solidFill>
                <a:prstClr val="black"/>
              </a:solidFill>
              <a:latin typeface="Times New Roman" panose="02020603050405020304" pitchFamily="18" charset="0"/>
              <a:ea typeface="微软雅黑"/>
              <a:cs typeface="Times New Roman" panose="02020603050405020304" pitchFamily="18" charset="0"/>
            </a:endParaRPr>
          </a:p>
        </p:txBody>
      </p:sp>
      <p:sp>
        <p:nvSpPr>
          <p:cNvPr id="6" name="TextBox 5">
            <a:extLst>
              <a:ext uri="{FF2B5EF4-FFF2-40B4-BE49-F238E27FC236}">
                <a16:creationId xmlns="" xmlns:a16="http://schemas.microsoft.com/office/drawing/2014/main" id="{3349A516-8BFE-C4C6-124E-FCACEBA1D5C5}"/>
              </a:ext>
            </a:extLst>
          </p:cNvPr>
          <p:cNvSpPr txBox="1"/>
          <p:nvPr/>
        </p:nvSpPr>
        <p:spPr>
          <a:xfrm>
            <a:off x="747919" y="23014"/>
            <a:ext cx="6604552" cy="523220"/>
          </a:xfrm>
          <a:prstGeom prst="rect">
            <a:avLst/>
          </a:prstGeom>
          <a:solidFill>
            <a:srgbClr val="FDE200"/>
          </a:solidFill>
        </p:spPr>
        <p:txBody>
          <a:bodyPr wrap="square">
            <a:spAutoFit/>
          </a:bodyPr>
          <a:lstStyle/>
          <a:p>
            <a:pPr algn="ctr">
              <a:defRPr/>
            </a:pPr>
            <a:r>
              <a:rPr lang="en-US" altLang="vi-VN" sz="2800" b="1" dirty="0">
                <a:solidFill>
                  <a:srgbClr val="FF0000"/>
                </a:solidFill>
                <a:highlight>
                  <a:srgbClr val="FFFF00"/>
                </a:highlight>
                <a:latin typeface="Times New Roman" panose="02020603050405020304" pitchFamily="18" charset="0"/>
                <a:ea typeface="微软雅黑"/>
                <a:cs typeface="Times New Roman" panose="02020603050405020304" pitchFamily="18" charset="0"/>
              </a:rPr>
              <a:t>3. </a:t>
            </a:r>
            <a:r>
              <a:rPr lang="en-US" altLang="vi-VN" sz="2800" b="1" dirty="0" err="1">
                <a:solidFill>
                  <a:srgbClr val="FF0000"/>
                </a:solidFill>
                <a:highlight>
                  <a:srgbClr val="FFFF00"/>
                </a:highlight>
                <a:latin typeface="Times New Roman" panose="02020603050405020304" pitchFamily="18" charset="0"/>
                <a:ea typeface="微软雅黑"/>
                <a:cs typeface="Times New Roman" panose="02020603050405020304" pitchFamily="18" charset="0"/>
              </a:rPr>
              <a:t>Đánh</a:t>
            </a:r>
            <a:r>
              <a:rPr lang="en-US" altLang="vi-VN" sz="2800" b="1" dirty="0">
                <a:solidFill>
                  <a:srgbClr val="FF0000"/>
                </a:solidFill>
                <a:highlight>
                  <a:srgbClr val="FFFF00"/>
                </a:highlight>
                <a:latin typeface="Times New Roman" panose="02020603050405020304" pitchFamily="18" charset="0"/>
                <a:ea typeface="微软雅黑"/>
                <a:cs typeface="Times New Roman" panose="02020603050405020304" pitchFamily="18" charset="0"/>
              </a:rPr>
              <a:t> </a:t>
            </a:r>
            <a:r>
              <a:rPr lang="en-US" altLang="vi-VN" sz="2800" b="1" dirty="0" err="1">
                <a:solidFill>
                  <a:srgbClr val="FF0000"/>
                </a:solidFill>
                <a:highlight>
                  <a:srgbClr val="FFFF00"/>
                </a:highlight>
                <a:latin typeface="Times New Roman" panose="02020603050405020304" pitchFamily="18" charset="0"/>
                <a:ea typeface="微软雅黑"/>
                <a:cs typeface="Times New Roman" panose="02020603050405020304" pitchFamily="18" charset="0"/>
              </a:rPr>
              <a:t>giá</a:t>
            </a:r>
            <a:r>
              <a:rPr lang="en-US" altLang="vi-VN" sz="2800" b="1" dirty="0">
                <a:solidFill>
                  <a:srgbClr val="FF0000"/>
                </a:solidFill>
                <a:highlight>
                  <a:srgbClr val="FFFF00"/>
                </a:highlight>
                <a:latin typeface="Times New Roman" panose="02020603050405020304" pitchFamily="18" charset="0"/>
                <a:ea typeface="微软雅黑"/>
                <a:cs typeface="Times New Roman" panose="02020603050405020304" pitchFamily="18" charset="0"/>
              </a:rPr>
              <a:t> </a:t>
            </a:r>
            <a:r>
              <a:rPr lang="en-US" altLang="vi-VN" sz="2800" b="1" dirty="0" err="1">
                <a:solidFill>
                  <a:srgbClr val="FF0000"/>
                </a:solidFill>
                <a:highlight>
                  <a:srgbClr val="FFFF00"/>
                </a:highlight>
                <a:latin typeface="Times New Roman" panose="02020603050405020304" pitchFamily="18" charset="0"/>
                <a:ea typeface="微软雅黑"/>
                <a:cs typeface="Times New Roman" panose="02020603050405020304" pitchFamily="18" charset="0"/>
              </a:rPr>
              <a:t>kết</a:t>
            </a:r>
            <a:r>
              <a:rPr lang="en-US" altLang="vi-VN" sz="2800" b="1" dirty="0">
                <a:solidFill>
                  <a:srgbClr val="FF0000"/>
                </a:solidFill>
                <a:highlight>
                  <a:srgbClr val="FFFF00"/>
                </a:highlight>
                <a:latin typeface="Times New Roman" panose="02020603050405020304" pitchFamily="18" charset="0"/>
                <a:ea typeface="微软雅黑"/>
                <a:cs typeface="Times New Roman" panose="02020603050405020304" pitchFamily="18" charset="0"/>
              </a:rPr>
              <a:t> </a:t>
            </a:r>
            <a:r>
              <a:rPr lang="en-US" altLang="vi-VN" sz="2800" b="1" dirty="0" err="1">
                <a:solidFill>
                  <a:srgbClr val="FF0000"/>
                </a:solidFill>
                <a:highlight>
                  <a:srgbClr val="FFFF00"/>
                </a:highlight>
                <a:latin typeface="Times New Roman" panose="02020603050405020304" pitchFamily="18" charset="0"/>
                <a:ea typeface="微软雅黑"/>
                <a:cs typeface="Times New Roman" panose="02020603050405020304" pitchFamily="18" charset="0"/>
              </a:rPr>
              <a:t>quả</a:t>
            </a:r>
            <a:r>
              <a:rPr lang="en-US" altLang="vi-VN" sz="2800" b="1" dirty="0">
                <a:solidFill>
                  <a:srgbClr val="FF0000"/>
                </a:solidFill>
                <a:highlight>
                  <a:srgbClr val="FFFF00"/>
                </a:highlight>
                <a:latin typeface="Times New Roman" panose="02020603050405020304" pitchFamily="18" charset="0"/>
                <a:ea typeface="微软雅黑"/>
                <a:cs typeface="Times New Roman" panose="02020603050405020304" pitchFamily="18" charset="0"/>
              </a:rPr>
              <a:t> </a:t>
            </a:r>
            <a:r>
              <a:rPr lang="en-US" altLang="vi-VN" sz="2800" b="1" dirty="0" err="1">
                <a:solidFill>
                  <a:srgbClr val="FF0000"/>
                </a:solidFill>
                <a:highlight>
                  <a:srgbClr val="FFFF00"/>
                </a:highlight>
                <a:latin typeface="Times New Roman" panose="02020603050405020304" pitchFamily="18" charset="0"/>
                <a:ea typeface="微软雅黑"/>
                <a:cs typeface="Times New Roman" panose="02020603050405020304" pitchFamily="18" charset="0"/>
              </a:rPr>
              <a:t>thực</a:t>
            </a:r>
            <a:r>
              <a:rPr lang="en-US" altLang="vi-VN" sz="2800" b="1" dirty="0">
                <a:solidFill>
                  <a:srgbClr val="FF0000"/>
                </a:solidFill>
                <a:highlight>
                  <a:srgbClr val="FFFF00"/>
                </a:highlight>
                <a:latin typeface="Times New Roman" panose="02020603050405020304" pitchFamily="18" charset="0"/>
                <a:ea typeface="微软雅黑"/>
                <a:cs typeface="Times New Roman" panose="02020603050405020304" pitchFamily="18" charset="0"/>
              </a:rPr>
              <a:t> </a:t>
            </a:r>
            <a:r>
              <a:rPr lang="en-US" altLang="vi-VN" sz="2800" b="1" dirty="0" err="1">
                <a:solidFill>
                  <a:srgbClr val="FF0000"/>
                </a:solidFill>
                <a:highlight>
                  <a:srgbClr val="FFFF00"/>
                </a:highlight>
                <a:latin typeface="Times New Roman" panose="02020603050405020304" pitchFamily="18" charset="0"/>
                <a:ea typeface="微软雅黑"/>
                <a:cs typeface="Times New Roman" panose="02020603050405020304" pitchFamily="18" charset="0"/>
              </a:rPr>
              <a:t>nghiệm</a:t>
            </a:r>
            <a:endParaRPr lang="vi-VN" altLang="vi-VN" sz="2800" b="1" dirty="0">
              <a:solidFill>
                <a:srgbClr val="FF0000"/>
              </a:solidFill>
              <a:highlight>
                <a:srgbClr val="FFFF00"/>
              </a:highlight>
              <a:latin typeface="Times New Roman" panose="02020603050405020304" pitchFamily="18" charset="0"/>
              <a:ea typeface="微软雅黑"/>
              <a:cs typeface="Times New Roman" panose="02020603050405020304" pitchFamily="18" charset="0"/>
            </a:endParaRPr>
          </a:p>
        </p:txBody>
      </p:sp>
      <p:graphicFrame>
        <p:nvGraphicFramePr>
          <p:cNvPr id="7" name="Table 6">
            <a:extLst>
              <a:ext uri="{FF2B5EF4-FFF2-40B4-BE49-F238E27FC236}">
                <a16:creationId xmlns="" xmlns:a16="http://schemas.microsoft.com/office/drawing/2014/main" id="{D49B6BA6-4F98-784A-1C82-6B162D07B586}"/>
              </a:ext>
            </a:extLst>
          </p:cNvPr>
          <p:cNvGraphicFramePr>
            <a:graphicFrameLocks noGrp="1"/>
          </p:cNvGraphicFramePr>
          <p:nvPr>
            <p:extLst>
              <p:ext uri="{D42A27DB-BD31-4B8C-83A1-F6EECF244321}">
                <p14:modId xmlns:p14="http://schemas.microsoft.com/office/powerpoint/2010/main" val="1398757561"/>
              </p:ext>
            </p:extLst>
          </p:nvPr>
        </p:nvGraphicFramePr>
        <p:xfrm>
          <a:off x="747919" y="1494948"/>
          <a:ext cx="10514013" cy="391351"/>
        </p:xfrm>
        <a:graphic>
          <a:graphicData uri="http://schemas.openxmlformats.org/drawingml/2006/table">
            <a:tbl>
              <a:tblPr firstRow="1" firstCol="1" bandRow="1"/>
              <a:tblGrid>
                <a:gridCol w="10514013">
                  <a:extLst>
                    <a:ext uri="{9D8B030D-6E8A-4147-A177-3AD203B41FA5}">
                      <a16:colId xmlns="" xmlns:a16="http://schemas.microsoft.com/office/drawing/2014/main" val="4198199703"/>
                    </a:ext>
                  </a:extLst>
                </a:gridCol>
              </a:tblGrid>
              <a:tr h="219075">
                <a:tc>
                  <a:txBody>
                    <a:bodyPr/>
                    <a:lstStyle>
                      <a:lvl1pPr marL="0" algn="l" defTabSz="914583" rtl="0" eaLnBrk="1" latinLnBrk="0" hangingPunct="1">
                        <a:defRPr sz="1800" kern="1200">
                          <a:solidFill>
                            <a:schemeClr val="tx1"/>
                          </a:solidFill>
                          <a:latin typeface="微软雅黑"/>
                          <a:ea typeface="微软雅黑"/>
                        </a:defRPr>
                      </a:lvl1pPr>
                      <a:lvl2pPr marL="457291" algn="l" defTabSz="914583" rtl="0" eaLnBrk="1" latinLnBrk="0" hangingPunct="1">
                        <a:defRPr sz="1800" kern="1200">
                          <a:solidFill>
                            <a:schemeClr val="tx1"/>
                          </a:solidFill>
                          <a:latin typeface="微软雅黑"/>
                          <a:ea typeface="微软雅黑"/>
                        </a:defRPr>
                      </a:lvl2pPr>
                      <a:lvl3pPr marL="914583" algn="l" defTabSz="914583" rtl="0" eaLnBrk="1" latinLnBrk="0" hangingPunct="1">
                        <a:defRPr sz="1800" kern="1200">
                          <a:solidFill>
                            <a:schemeClr val="tx1"/>
                          </a:solidFill>
                          <a:latin typeface="微软雅黑"/>
                          <a:ea typeface="微软雅黑"/>
                        </a:defRPr>
                      </a:lvl3pPr>
                      <a:lvl4pPr marL="1371874" algn="l" defTabSz="914583" rtl="0" eaLnBrk="1" latinLnBrk="0" hangingPunct="1">
                        <a:defRPr sz="1800" kern="1200">
                          <a:solidFill>
                            <a:schemeClr val="tx1"/>
                          </a:solidFill>
                          <a:latin typeface="微软雅黑"/>
                          <a:ea typeface="微软雅黑"/>
                        </a:defRPr>
                      </a:lvl4pPr>
                      <a:lvl5pPr marL="1829166" algn="l" defTabSz="914583" rtl="0" eaLnBrk="1" latinLnBrk="0" hangingPunct="1">
                        <a:defRPr sz="1800" kern="1200">
                          <a:solidFill>
                            <a:schemeClr val="tx1"/>
                          </a:solidFill>
                          <a:latin typeface="微软雅黑"/>
                          <a:ea typeface="微软雅黑"/>
                        </a:defRPr>
                      </a:lvl5pPr>
                      <a:lvl6pPr marL="2286457" algn="l" defTabSz="914583" rtl="0" eaLnBrk="1" latinLnBrk="0" hangingPunct="1">
                        <a:defRPr sz="1800" kern="1200">
                          <a:solidFill>
                            <a:schemeClr val="tx1"/>
                          </a:solidFill>
                          <a:latin typeface="微软雅黑"/>
                          <a:ea typeface="微软雅黑"/>
                        </a:defRPr>
                      </a:lvl6pPr>
                      <a:lvl7pPr marL="2743749" algn="l" defTabSz="914583" rtl="0" eaLnBrk="1" latinLnBrk="0" hangingPunct="1">
                        <a:defRPr sz="1800" kern="1200">
                          <a:solidFill>
                            <a:schemeClr val="tx1"/>
                          </a:solidFill>
                          <a:latin typeface="微软雅黑"/>
                          <a:ea typeface="微软雅黑"/>
                        </a:defRPr>
                      </a:lvl7pPr>
                      <a:lvl8pPr marL="3201040" algn="l" defTabSz="914583" rtl="0" eaLnBrk="1" latinLnBrk="0" hangingPunct="1">
                        <a:defRPr sz="1800" kern="1200">
                          <a:solidFill>
                            <a:schemeClr val="tx1"/>
                          </a:solidFill>
                          <a:latin typeface="微软雅黑"/>
                          <a:ea typeface="微软雅黑"/>
                        </a:defRPr>
                      </a:lvl8pPr>
                      <a:lvl9pPr marL="3658332" algn="l" defTabSz="914583" rtl="0" eaLnBrk="1" latinLnBrk="0" hangingPunct="1">
                        <a:defRPr sz="1800" kern="1200">
                          <a:solidFill>
                            <a:schemeClr val="tx1"/>
                          </a:solidFill>
                          <a:latin typeface="微软雅黑"/>
                          <a:ea typeface="微软雅黑"/>
                        </a:defRPr>
                      </a:lvl9pPr>
                    </a:lstStyle>
                    <a:p>
                      <a:pPr algn="ctr">
                        <a:lnSpc>
                          <a:spcPct val="107000"/>
                        </a:lnSpc>
                        <a:spcAft>
                          <a:spcPts val="800"/>
                        </a:spcAft>
                      </a:pP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BẢNG SO SÁNH HỨNG THÚ HỌC MÔN TIẾNG VIỆT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 xmlns:a16="http://schemas.microsoft.com/office/drawing/2014/main" val="1566687415"/>
                  </a:ext>
                </a:extLst>
              </a:tr>
            </a:tbl>
          </a:graphicData>
        </a:graphic>
      </p:graphicFrame>
    </p:spTree>
    <p:extLst>
      <p:ext uri="{BB962C8B-B14F-4D97-AF65-F5344CB8AC3E}">
        <p14:creationId xmlns:p14="http://schemas.microsoft.com/office/powerpoint/2010/main" val="16133640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p Ribbon 14">
            <a:extLst>
              <a:ext uri="{FF2B5EF4-FFF2-40B4-BE49-F238E27FC236}">
                <a16:creationId xmlns="" xmlns:a16="http://schemas.microsoft.com/office/drawing/2014/main" id="{F21DD149-5990-51A2-193A-40E5D827CA48}"/>
              </a:ext>
            </a:extLst>
          </p:cNvPr>
          <p:cNvSpPr/>
          <p:nvPr/>
        </p:nvSpPr>
        <p:spPr>
          <a:xfrm>
            <a:off x="1598365" y="152436"/>
            <a:ext cx="9069899" cy="612917"/>
          </a:xfrm>
          <a:prstGeom prst="ribbon2">
            <a:avLst/>
          </a:prstGeom>
          <a:ln/>
        </p:spPr>
        <p:style>
          <a:lnRef idx="2">
            <a:schemeClr val="accent1"/>
          </a:lnRef>
          <a:fillRef idx="1">
            <a:schemeClr val="lt1"/>
          </a:fillRef>
          <a:effectRef idx="0">
            <a:schemeClr val="accent1"/>
          </a:effectRef>
          <a:fontRef idx="minor">
            <a:schemeClr val="dk1"/>
          </a:fontRef>
        </p:style>
        <p:txBody>
          <a:bodyPr anchor="ctr"/>
          <a:lstStyle/>
          <a:p>
            <a:pPr algn="ctr" defTabSz="914583">
              <a:defRPr/>
            </a:pPr>
            <a:r>
              <a:rPr lang="en-US" sz="2800" b="1" dirty="0">
                <a:solidFill>
                  <a:srgbClr val="0000FF"/>
                </a:solidFill>
                <a:latin typeface="Times New Roman" pitchFamily="18" charset="0"/>
                <a:cs typeface="Times New Roman" pitchFamily="18" charset="0"/>
              </a:rPr>
              <a:t>IV. KẾT LUẬN, ĐỀ XUẤT</a:t>
            </a:r>
          </a:p>
        </p:txBody>
      </p:sp>
      <p:sp>
        <p:nvSpPr>
          <p:cNvPr id="6" name="TextBox 5">
            <a:extLst>
              <a:ext uri="{FF2B5EF4-FFF2-40B4-BE49-F238E27FC236}">
                <a16:creationId xmlns="" xmlns:a16="http://schemas.microsoft.com/office/drawing/2014/main" id="{88DDF409-402B-D199-EC0E-6C8AF5644E96}"/>
              </a:ext>
            </a:extLst>
          </p:cNvPr>
          <p:cNvSpPr txBox="1"/>
          <p:nvPr/>
        </p:nvSpPr>
        <p:spPr>
          <a:xfrm>
            <a:off x="1759588" y="850610"/>
            <a:ext cx="9735071" cy="5809283"/>
          </a:xfrm>
          <a:prstGeom prst="rect">
            <a:avLst/>
          </a:prstGeom>
          <a:noFill/>
        </p:spPr>
        <p:txBody>
          <a:bodyPr wrap="square">
            <a:spAutoFit/>
          </a:bodyPr>
          <a:lstStyle/>
          <a:p>
            <a:pPr algn="just" defTabSz="914583">
              <a:lnSpc>
                <a:spcPts val="2701"/>
              </a:lnSpc>
              <a:spcAft>
                <a:spcPts val="600"/>
              </a:spcAft>
            </a:pPr>
            <a:r>
              <a:rPr lang="nl-NL" sz="2800" b="1" dirty="0">
                <a:solidFill>
                  <a:srgbClr val="FF0000"/>
                </a:solidFill>
                <a:latin typeface="Times New Roman" panose="02020603050405020304" pitchFamily="18" charset="0"/>
                <a:ea typeface="Times New Roman" panose="02020603050405020304" pitchFamily="18" charset="0"/>
              </a:rPr>
              <a:t>1. Kết luận:</a:t>
            </a:r>
            <a:endParaRPr lang="vi-VN" sz="2800" dirty="0">
              <a:solidFill>
                <a:srgbClr val="FF0000"/>
              </a:solidFill>
              <a:latin typeface="Times New Roman" panose="02020603050405020304" pitchFamily="18" charset="0"/>
              <a:ea typeface="Times New Roman" panose="02020603050405020304" pitchFamily="18" charset="0"/>
            </a:endParaRPr>
          </a:p>
          <a:p>
            <a:pPr marL="228600" marR="0" algn="just">
              <a:spcBef>
                <a:spcPts val="0"/>
              </a:spcBef>
            </a:pPr>
            <a:r>
              <a:rPr lang="nl-NL" sz="2400" b="1" dirty="0">
                <a:solidFill>
                  <a:srgbClr val="0000FF"/>
                </a:solidFill>
                <a:latin typeface="Times New Roman" panose="02020603050405020304" pitchFamily="18" charset="0"/>
                <a:ea typeface="Times New Roman" panose="02020603050405020304" pitchFamily="18" charset="0"/>
              </a:rPr>
              <a:t>	</a:t>
            </a:r>
            <a:r>
              <a:rPr lang="vi-VN" sz="2800" kern="100" dirty="0">
                <a:latin typeface="Times New Roman" panose="02020603050405020304" pitchFamily="18" charset="0"/>
                <a:ea typeface="Calibri" panose="020F0502020204030204" pitchFamily="34" charset="0"/>
                <a:cs typeface="Times New Roman" panose="02020603050405020304" pitchFamily="18" charset="0"/>
              </a:rPr>
              <a:t>Việc ứng dụng trò chơi tương tác trong dạy từ vựng cho học sinh lớp 2 trong môn Tiếng Việt đã mang lại nhiều kết quả tích cực, chứng minh sự hiệu quả và hứa hẹn của phương pháp này. Các trò chơi tương tác đã chuyển hóa việc học từ vựng từ một nhiệm vụ đơn điệu thành một hoạt động thú vị, giúp học sinh tham gia tích cực hơn và xem việc học từ vựng như một trải nghiệm vui vẻ thay vì một gánh nặng</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a:t>
            </a:r>
          </a:p>
          <a:p>
            <a:pPr marL="228600" marR="0" algn="just">
              <a:spcBef>
                <a:spcPts val="0"/>
              </a:spcBef>
            </a:pP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nhớ</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vựng</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lâu</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mà</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còn</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áp</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chúng</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hiệu</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xác</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Bên</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cạnh</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còn</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HS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kỹ</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nghê</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giao</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tiếp</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nhóm</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tư</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duy</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nhanh</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a:t>
            </a:r>
          </a:p>
          <a:p>
            <a:pPr marL="228600" marR="0" algn="just">
              <a:lnSpc>
                <a:spcPct val="150000"/>
              </a:lnSpc>
              <a:spcBef>
                <a:spcPts val="0"/>
              </a:spcBef>
              <a:spcAft>
                <a:spcPts val="800"/>
              </a:spcAft>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 name="Freeform 15">
            <a:extLst>
              <a:ext uri="{FF2B5EF4-FFF2-40B4-BE49-F238E27FC236}">
                <a16:creationId xmlns="" xmlns:a16="http://schemas.microsoft.com/office/drawing/2014/main" id="{01245965-95F1-019F-A9AA-6BCD7E813A91}"/>
              </a:ext>
            </a:extLst>
          </p:cNvPr>
          <p:cNvSpPr/>
          <p:nvPr/>
        </p:nvSpPr>
        <p:spPr>
          <a:xfrm>
            <a:off x="0" y="3520040"/>
            <a:ext cx="1759588" cy="3339548"/>
          </a:xfrm>
          <a:custGeom>
            <a:avLst/>
            <a:gdLst/>
            <a:ahLst/>
            <a:cxnLst/>
            <a:rect l="l" t="t" r="r" b="b"/>
            <a:pathLst>
              <a:path w="2509869" h="2305942">
                <a:moveTo>
                  <a:pt x="0" y="0"/>
                </a:moveTo>
                <a:lnTo>
                  <a:pt x="2509869" y="0"/>
                </a:lnTo>
                <a:lnTo>
                  <a:pt x="2509869" y="2305942"/>
                </a:lnTo>
                <a:lnTo>
                  <a:pt x="0" y="2305942"/>
                </a:lnTo>
                <a:lnTo>
                  <a:pt x="0" y="0"/>
                </a:lnTo>
                <a:close/>
              </a:path>
            </a:pathLst>
          </a:custGeom>
          <a:blipFill>
            <a:blip r:embed="rId2"/>
            <a:stretch>
              <a:fillRect/>
            </a:stretch>
          </a:blipFill>
        </p:spPr>
        <p:txBody>
          <a:bodyPr/>
          <a:lstStyle/>
          <a:p>
            <a:endParaRPr lang="en-US">
              <a:solidFill>
                <a:prstClr val="black"/>
              </a:solidFill>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49144712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p:cNvGrpSpPr/>
          <p:nvPr/>
        </p:nvGrpSpPr>
        <p:grpSpPr>
          <a:xfrm>
            <a:off x="3454147" y="2318409"/>
            <a:ext cx="6888405" cy="2280669"/>
            <a:chOff x="8885237" y="3283355"/>
            <a:chExt cx="21296938" cy="4654297"/>
          </a:xfrm>
        </p:grpSpPr>
        <p:sp>
          <p:nvSpPr>
            <p:cNvPr id="73" name="Freeform 10"/>
            <p:cNvSpPr>
              <a:spLocks/>
            </p:cNvSpPr>
            <p:nvPr/>
          </p:nvSpPr>
          <p:spPr bwMode="auto">
            <a:xfrm rot="5400000" flipV="1">
              <a:off x="27164661" y="4920139"/>
              <a:ext cx="4654295" cy="1380732"/>
            </a:xfrm>
            <a:custGeom>
              <a:avLst/>
              <a:gdLst>
                <a:gd name="T0" fmla="*/ 588 w 588"/>
                <a:gd name="T1" fmla="*/ 0 h 142"/>
                <a:gd name="T2" fmla="*/ 0 w 588"/>
                <a:gd name="T3" fmla="*/ 0 h 142"/>
                <a:gd name="T4" fmla="*/ 92 w 588"/>
                <a:gd name="T5" fmla="*/ 142 h 142"/>
                <a:gd name="T6" fmla="*/ 496 w 588"/>
                <a:gd name="T7" fmla="*/ 142 h 142"/>
                <a:gd name="T8" fmla="*/ 588 w 588"/>
                <a:gd name="T9" fmla="*/ 0 h 142"/>
              </a:gdLst>
              <a:ahLst/>
              <a:cxnLst>
                <a:cxn ang="0">
                  <a:pos x="T0" y="T1"/>
                </a:cxn>
                <a:cxn ang="0">
                  <a:pos x="T2" y="T3"/>
                </a:cxn>
                <a:cxn ang="0">
                  <a:pos x="T4" y="T5"/>
                </a:cxn>
                <a:cxn ang="0">
                  <a:pos x="T6" y="T7"/>
                </a:cxn>
                <a:cxn ang="0">
                  <a:pos x="T8" y="T9"/>
                </a:cxn>
              </a:cxnLst>
              <a:rect l="0" t="0" r="r" b="b"/>
              <a:pathLst>
                <a:path w="588" h="142">
                  <a:moveTo>
                    <a:pt x="588" y="0"/>
                  </a:moveTo>
                  <a:lnTo>
                    <a:pt x="0" y="0"/>
                  </a:lnTo>
                  <a:lnTo>
                    <a:pt x="92" y="142"/>
                  </a:lnTo>
                  <a:lnTo>
                    <a:pt x="496" y="142"/>
                  </a:lnTo>
                  <a:lnTo>
                    <a:pt x="588" y="0"/>
                  </a:lnTo>
                  <a:close/>
                </a:path>
              </a:pathLst>
            </a:custGeom>
            <a:ln/>
          </p:spPr>
          <p:style>
            <a:lnRef idx="1">
              <a:schemeClr val="accent2"/>
            </a:lnRef>
            <a:fillRef idx="2">
              <a:schemeClr val="accent2"/>
            </a:fillRef>
            <a:effectRef idx="1">
              <a:schemeClr val="accent2"/>
            </a:effectRef>
            <a:fontRef idx="minor">
              <a:schemeClr val="dk1"/>
            </a:fontRef>
          </p:style>
          <p:txBody>
            <a:bodyPr vert="horz" wrap="square" lIns="34298" tIns="17149" rIns="34298" bIns="17149" numCol="1" anchor="t" anchorCtr="0" compatLnSpc="1">
              <a:prstTxWarp prst="textNoShape">
                <a:avLst/>
              </a:prstTxWarp>
            </a:bodyPr>
            <a:lstStyle/>
            <a:p>
              <a:pPr defTabSz="815115">
                <a:defRPr/>
              </a:pPr>
              <a:endParaRPr lang="en-US" sz="2514">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74" name="Rectangle 73"/>
            <p:cNvSpPr/>
            <p:nvPr/>
          </p:nvSpPr>
          <p:spPr>
            <a:xfrm rot="5400000">
              <a:off x="16516194" y="-4347602"/>
              <a:ext cx="4654294" cy="19916207"/>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defTabSz="815115">
                <a:defRPr/>
              </a:pPr>
              <a:endParaRPr lang="en-US" sz="2514">
                <a:solidFill>
                  <a:prstClr val="white"/>
                </a:solidFill>
                <a:latin typeface="Cambria" panose="02040503050406030204" pitchFamily="18" charset="0"/>
                <a:ea typeface="Cambria" panose="02040503050406030204" pitchFamily="18" charset="0"/>
                <a:cs typeface="Arial" panose="020B0604020202020204" pitchFamily="34" charset="0"/>
              </a:endParaRPr>
            </a:p>
          </p:txBody>
        </p:sp>
      </p:grpSp>
      <p:sp>
        <p:nvSpPr>
          <p:cNvPr id="84" name="Freeform 7"/>
          <p:cNvSpPr>
            <a:spLocks noEditPoints="1"/>
          </p:cNvSpPr>
          <p:nvPr/>
        </p:nvSpPr>
        <p:spPr bwMode="auto">
          <a:xfrm>
            <a:off x="259921" y="1860074"/>
            <a:ext cx="3079310" cy="3227455"/>
          </a:xfrm>
          <a:custGeom>
            <a:avLst/>
            <a:gdLst>
              <a:gd name="T0" fmla="*/ 806 w 806"/>
              <a:gd name="T1" fmla="*/ 401 h 806"/>
              <a:gd name="T2" fmla="*/ 733 w 806"/>
              <a:gd name="T3" fmla="*/ 336 h 806"/>
              <a:gd name="T4" fmla="*/ 776 w 806"/>
              <a:gd name="T5" fmla="*/ 248 h 806"/>
              <a:gd name="T6" fmla="*/ 684 w 806"/>
              <a:gd name="T7" fmla="*/ 217 h 806"/>
              <a:gd name="T8" fmla="*/ 687 w 806"/>
              <a:gd name="T9" fmla="*/ 116 h 806"/>
              <a:gd name="T10" fmla="*/ 590 w 806"/>
              <a:gd name="T11" fmla="*/ 122 h 806"/>
              <a:gd name="T12" fmla="*/ 558 w 806"/>
              <a:gd name="T13" fmla="*/ 30 h 806"/>
              <a:gd name="T14" fmla="*/ 470 w 806"/>
              <a:gd name="T15" fmla="*/ 73 h 806"/>
              <a:gd name="T16" fmla="*/ 401 w 806"/>
              <a:gd name="T17" fmla="*/ 0 h 806"/>
              <a:gd name="T18" fmla="*/ 337 w 806"/>
              <a:gd name="T19" fmla="*/ 73 h 806"/>
              <a:gd name="T20" fmla="*/ 249 w 806"/>
              <a:gd name="T21" fmla="*/ 30 h 806"/>
              <a:gd name="T22" fmla="*/ 217 w 806"/>
              <a:gd name="T23" fmla="*/ 122 h 806"/>
              <a:gd name="T24" fmla="*/ 116 w 806"/>
              <a:gd name="T25" fmla="*/ 120 h 806"/>
              <a:gd name="T26" fmla="*/ 123 w 806"/>
              <a:gd name="T27" fmla="*/ 216 h 806"/>
              <a:gd name="T28" fmla="*/ 31 w 806"/>
              <a:gd name="T29" fmla="*/ 248 h 806"/>
              <a:gd name="T30" fmla="*/ 73 w 806"/>
              <a:gd name="T31" fmla="*/ 336 h 806"/>
              <a:gd name="T32" fmla="*/ 0 w 806"/>
              <a:gd name="T33" fmla="*/ 405 h 806"/>
              <a:gd name="T34" fmla="*/ 73 w 806"/>
              <a:gd name="T35" fmla="*/ 469 h 806"/>
              <a:gd name="T36" fmla="*/ 30 w 806"/>
              <a:gd name="T37" fmla="*/ 557 h 806"/>
              <a:gd name="T38" fmla="*/ 122 w 806"/>
              <a:gd name="T39" fmla="*/ 589 h 806"/>
              <a:gd name="T40" fmla="*/ 120 w 806"/>
              <a:gd name="T41" fmla="*/ 690 h 806"/>
              <a:gd name="T42" fmla="*/ 217 w 806"/>
              <a:gd name="T43" fmla="*/ 684 h 806"/>
              <a:gd name="T44" fmla="*/ 249 w 806"/>
              <a:gd name="T45" fmla="*/ 775 h 806"/>
              <a:gd name="T46" fmla="*/ 336 w 806"/>
              <a:gd name="T47" fmla="*/ 733 h 806"/>
              <a:gd name="T48" fmla="*/ 406 w 806"/>
              <a:gd name="T49" fmla="*/ 806 h 806"/>
              <a:gd name="T50" fmla="*/ 470 w 806"/>
              <a:gd name="T51" fmla="*/ 733 h 806"/>
              <a:gd name="T52" fmla="*/ 558 w 806"/>
              <a:gd name="T53" fmla="*/ 776 h 806"/>
              <a:gd name="T54" fmla="*/ 589 w 806"/>
              <a:gd name="T55" fmla="*/ 684 h 806"/>
              <a:gd name="T56" fmla="*/ 690 w 806"/>
              <a:gd name="T57" fmla="*/ 686 h 806"/>
              <a:gd name="T58" fmla="*/ 684 w 806"/>
              <a:gd name="T59" fmla="*/ 589 h 806"/>
              <a:gd name="T60" fmla="*/ 776 w 806"/>
              <a:gd name="T61" fmla="*/ 557 h 806"/>
              <a:gd name="T62" fmla="*/ 733 w 806"/>
              <a:gd name="T63" fmla="*/ 470 h 806"/>
              <a:gd name="T64" fmla="*/ 170 w 806"/>
              <a:gd name="T65" fmla="*/ 517 h 806"/>
              <a:gd name="T66" fmla="*/ 636 w 806"/>
              <a:gd name="T67" fmla="*/ 289 h 806"/>
              <a:gd name="T68" fmla="*/ 170 w 806"/>
              <a:gd name="T69" fmla="*/ 517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6" h="806">
                <a:moveTo>
                  <a:pt x="740" y="423"/>
                </a:moveTo>
                <a:cubicBezTo>
                  <a:pt x="806" y="401"/>
                  <a:pt x="806" y="401"/>
                  <a:pt x="806" y="401"/>
                </a:cubicBezTo>
                <a:cubicBezTo>
                  <a:pt x="803" y="349"/>
                  <a:pt x="803" y="349"/>
                  <a:pt x="803" y="349"/>
                </a:cubicBezTo>
                <a:cubicBezTo>
                  <a:pt x="733" y="336"/>
                  <a:pt x="733" y="336"/>
                  <a:pt x="733" y="336"/>
                </a:cubicBezTo>
                <a:cubicBezTo>
                  <a:pt x="731" y="322"/>
                  <a:pt x="727" y="309"/>
                  <a:pt x="722" y="295"/>
                </a:cubicBezTo>
                <a:cubicBezTo>
                  <a:pt x="776" y="248"/>
                  <a:pt x="776" y="248"/>
                  <a:pt x="776" y="248"/>
                </a:cubicBezTo>
                <a:cubicBezTo>
                  <a:pt x="754" y="202"/>
                  <a:pt x="754" y="202"/>
                  <a:pt x="754" y="202"/>
                </a:cubicBezTo>
                <a:cubicBezTo>
                  <a:pt x="684" y="217"/>
                  <a:pt x="684" y="217"/>
                  <a:pt x="684" y="217"/>
                </a:cubicBezTo>
                <a:cubicBezTo>
                  <a:pt x="675" y="204"/>
                  <a:pt x="666" y="191"/>
                  <a:pt x="655" y="179"/>
                </a:cubicBezTo>
                <a:cubicBezTo>
                  <a:pt x="687" y="116"/>
                  <a:pt x="687" y="116"/>
                  <a:pt x="687" y="116"/>
                </a:cubicBezTo>
                <a:cubicBezTo>
                  <a:pt x="648" y="82"/>
                  <a:pt x="648" y="82"/>
                  <a:pt x="648" y="82"/>
                </a:cubicBezTo>
                <a:cubicBezTo>
                  <a:pt x="590" y="122"/>
                  <a:pt x="590" y="122"/>
                  <a:pt x="590" y="122"/>
                </a:cubicBezTo>
                <a:cubicBezTo>
                  <a:pt x="578" y="114"/>
                  <a:pt x="565" y="107"/>
                  <a:pt x="552" y="101"/>
                </a:cubicBezTo>
                <a:cubicBezTo>
                  <a:pt x="558" y="30"/>
                  <a:pt x="558" y="30"/>
                  <a:pt x="558" y="30"/>
                </a:cubicBezTo>
                <a:cubicBezTo>
                  <a:pt x="509" y="14"/>
                  <a:pt x="509" y="14"/>
                  <a:pt x="509" y="14"/>
                </a:cubicBezTo>
                <a:cubicBezTo>
                  <a:pt x="470" y="73"/>
                  <a:pt x="470" y="73"/>
                  <a:pt x="470" y="73"/>
                </a:cubicBezTo>
                <a:cubicBezTo>
                  <a:pt x="455" y="70"/>
                  <a:pt x="439" y="68"/>
                  <a:pt x="423" y="67"/>
                </a:cubicBezTo>
                <a:cubicBezTo>
                  <a:pt x="401" y="0"/>
                  <a:pt x="401" y="0"/>
                  <a:pt x="401" y="0"/>
                </a:cubicBezTo>
                <a:cubicBezTo>
                  <a:pt x="350" y="3"/>
                  <a:pt x="350" y="3"/>
                  <a:pt x="350" y="3"/>
                </a:cubicBezTo>
                <a:cubicBezTo>
                  <a:pt x="337" y="73"/>
                  <a:pt x="337" y="73"/>
                  <a:pt x="337" y="73"/>
                </a:cubicBezTo>
                <a:cubicBezTo>
                  <a:pt x="323" y="75"/>
                  <a:pt x="309" y="79"/>
                  <a:pt x="295" y="84"/>
                </a:cubicBezTo>
                <a:cubicBezTo>
                  <a:pt x="249" y="30"/>
                  <a:pt x="249" y="30"/>
                  <a:pt x="249" y="30"/>
                </a:cubicBezTo>
                <a:cubicBezTo>
                  <a:pt x="203" y="52"/>
                  <a:pt x="203" y="52"/>
                  <a:pt x="203" y="52"/>
                </a:cubicBezTo>
                <a:cubicBezTo>
                  <a:pt x="217" y="122"/>
                  <a:pt x="217" y="122"/>
                  <a:pt x="217" y="122"/>
                </a:cubicBezTo>
                <a:cubicBezTo>
                  <a:pt x="204" y="131"/>
                  <a:pt x="191" y="140"/>
                  <a:pt x="179" y="151"/>
                </a:cubicBezTo>
                <a:cubicBezTo>
                  <a:pt x="116" y="120"/>
                  <a:pt x="116" y="120"/>
                  <a:pt x="116" y="120"/>
                </a:cubicBezTo>
                <a:cubicBezTo>
                  <a:pt x="83" y="158"/>
                  <a:pt x="83" y="158"/>
                  <a:pt x="83" y="158"/>
                </a:cubicBezTo>
                <a:cubicBezTo>
                  <a:pt x="123" y="216"/>
                  <a:pt x="123" y="216"/>
                  <a:pt x="123" y="216"/>
                </a:cubicBezTo>
                <a:cubicBezTo>
                  <a:pt x="115" y="228"/>
                  <a:pt x="107" y="241"/>
                  <a:pt x="101" y="254"/>
                </a:cubicBezTo>
                <a:cubicBezTo>
                  <a:pt x="31" y="248"/>
                  <a:pt x="31" y="248"/>
                  <a:pt x="31" y="248"/>
                </a:cubicBezTo>
                <a:cubicBezTo>
                  <a:pt x="14" y="297"/>
                  <a:pt x="14" y="297"/>
                  <a:pt x="14" y="297"/>
                </a:cubicBezTo>
                <a:cubicBezTo>
                  <a:pt x="73" y="336"/>
                  <a:pt x="73" y="336"/>
                  <a:pt x="73" y="336"/>
                </a:cubicBezTo>
                <a:cubicBezTo>
                  <a:pt x="70" y="351"/>
                  <a:pt x="68" y="367"/>
                  <a:pt x="67" y="383"/>
                </a:cubicBezTo>
                <a:cubicBezTo>
                  <a:pt x="0" y="405"/>
                  <a:pt x="0" y="405"/>
                  <a:pt x="0" y="405"/>
                </a:cubicBezTo>
                <a:cubicBezTo>
                  <a:pt x="4" y="456"/>
                  <a:pt x="4" y="456"/>
                  <a:pt x="4" y="456"/>
                </a:cubicBezTo>
                <a:cubicBezTo>
                  <a:pt x="73" y="469"/>
                  <a:pt x="73" y="469"/>
                  <a:pt x="73" y="469"/>
                </a:cubicBezTo>
                <a:cubicBezTo>
                  <a:pt x="76" y="483"/>
                  <a:pt x="79" y="497"/>
                  <a:pt x="84" y="511"/>
                </a:cubicBezTo>
                <a:cubicBezTo>
                  <a:pt x="30" y="557"/>
                  <a:pt x="30" y="557"/>
                  <a:pt x="30" y="557"/>
                </a:cubicBezTo>
                <a:cubicBezTo>
                  <a:pt x="52" y="603"/>
                  <a:pt x="52" y="603"/>
                  <a:pt x="52" y="603"/>
                </a:cubicBezTo>
                <a:cubicBezTo>
                  <a:pt x="122" y="589"/>
                  <a:pt x="122" y="589"/>
                  <a:pt x="122" y="589"/>
                </a:cubicBezTo>
                <a:cubicBezTo>
                  <a:pt x="131" y="602"/>
                  <a:pt x="141" y="615"/>
                  <a:pt x="151" y="627"/>
                </a:cubicBezTo>
                <a:cubicBezTo>
                  <a:pt x="120" y="690"/>
                  <a:pt x="120" y="690"/>
                  <a:pt x="120" y="690"/>
                </a:cubicBezTo>
                <a:cubicBezTo>
                  <a:pt x="158" y="723"/>
                  <a:pt x="158" y="723"/>
                  <a:pt x="158" y="723"/>
                </a:cubicBezTo>
                <a:cubicBezTo>
                  <a:pt x="217" y="684"/>
                  <a:pt x="217" y="684"/>
                  <a:pt x="217" y="684"/>
                </a:cubicBezTo>
                <a:cubicBezTo>
                  <a:pt x="229" y="692"/>
                  <a:pt x="241" y="699"/>
                  <a:pt x="254" y="705"/>
                </a:cubicBezTo>
                <a:cubicBezTo>
                  <a:pt x="249" y="775"/>
                  <a:pt x="249" y="775"/>
                  <a:pt x="249" y="775"/>
                </a:cubicBezTo>
                <a:cubicBezTo>
                  <a:pt x="297" y="792"/>
                  <a:pt x="297" y="792"/>
                  <a:pt x="297" y="792"/>
                </a:cubicBezTo>
                <a:cubicBezTo>
                  <a:pt x="336" y="733"/>
                  <a:pt x="336" y="733"/>
                  <a:pt x="336" y="733"/>
                </a:cubicBezTo>
                <a:cubicBezTo>
                  <a:pt x="352" y="736"/>
                  <a:pt x="367" y="738"/>
                  <a:pt x="383" y="739"/>
                </a:cubicBezTo>
                <a:cubicBezTo>
                  <a:pt x="406" y="806"/>
                  <a:pt x="406" y="806"/>
                  <a:pt x="406" y="806"/>
                </a:cubicBezTo>
                <a:cubicBezTo>
                  <a:pt x="457" y="803"/>
                  <a:pt x="457" y="803"/>
                  <a:pt x="457" y="803"/>
                </a:cubicBezTo>
                <a:cubicBezTo>
                  <a:pt x="470" y="733"/>
                  <a:pt x="470" y="733"/>
                  <a:pt x="470" y="733"/>
                </a:cubicBezTo>
                <a:cubicBezTo>
                  <a:pt x="484" y="730"/>
                  <a:pt x="498" y="727"/>
                  <a:pt x="511" y="722"/>
                </a:cubicBezTo>
                <a:cubicBezTo>
                  <a:pt x="558" y="776"/>
                  <a:pt x="558" y="776"/>
                  <a:pt x="558" y="776"/>
                </a:cubicBezTo>
                <a:cubicBezTo>
                  <a:pt x="604" y="754"/>
                  <a:pt x="604" y="754"/>
                  <a:pt x="604" y="754"/>
                </a:cubicBezTo>
                <a:cubicBezTo>
                  <a:pt x="589" y="684"/>
                  <a:pt x="589" y="684"/>
                  <a:pt x="589" y="684"/>
                </a:cubicBezTo>
                <a:cubicBezTo>
                  <a:pt x="603" y="675"/>
                  <a:pt x="615" y="665"/>
                  <a:pt x="627" y="655"/>
                </a:cubicBezTo>
                <a:cubicBezTo>
                  <a:pt x="690" y="686"/>
                  <a:pt x="690" y="686"/>
                  <a:pt x="690" y="686"/>
                </a:cubicBezTo>
                <a:cubicBezTo>
                  <a:pt x="724" y="648"/>
                  <a:pt x="724" y="648"/>
                  <a:pt x="724" y="648"/>
                </a:cubicBezTo>
                <a:cubicBezTo>
                  <a:pt x="684" y="589"/>
                  <a:pt x="684" y="589"/>
                  <a:pt x="684" y="589"/>
                </a:cubicBezTo>
                <a:cubicBezTo>
                  <a:pt x="692" y="577"/>
                  <a:pt x="699" y="565"/>
                  <a:pt x="705" y="552"/>
                </a:cubicBezTo>
                <a:cubicBezTo>
                  <a:pt x="776" y="557"/>
                  <a:pt x="776" y="557"/>
                  <a:pt x="776" y="557"/>
                </a:cubicBezTo>
                <a:cubicBezTo>
                  <a:pt x="792" y="509"/>
                  <a:pt x="792" y="509"/>
                  <a:pt x="792" y="509"/>
                </a:cubicBezTo>
                <a:cubicBezTo>
                  <a:pt x="733" y="470"/>
                  <a:pt x="733" y="470"/>
                  <a:pt x="733" y="470"/>
                </a:cubicBezTo>
                <a:cubicBezTo>
                  <a:pt x="736" y="455"/>
                  <a:pt x="739" y="439"/>
                  <a:pt x="740" y="423"/>
                </a:cubicBezTo>
                <a:close/>
                <a:moveTo>
                  <a:pt x="170" y="517"/>
                </a:moveTo>
                <a:cubicBezTo>
                  <a:pt x="107" y="388"/>
                  <a:pt x="161" y="233"/>
                  <a:pt x="289" y="170"/>
                </a:cubicBezTo>
                <a:cubicBezTo>
                  <a:pt x="418" y="107"/>
                  <a:pt x="573" y="160"/>
                  <a:pt x="636" y="289"/>
                </a:cubicBezTo>
                <a:cubicBezTo>
                  <a:pt x="699" y="417"/>
                  <a:pt x="646" y="573"/>
                  <a:pt x="517" y="636"/>
                </a:cubicBezTo>
                <a:cubicBezTo>
                  <a:pt x="389" y="699"/>
                  <a:pt x="233" y="646"/>
                  <a:pt x="170" y="517"/>
                </a:cubicBezTo>
                <a:close/>
              </a:path>
            </a:pathLst>
          </a:custGeom>
          <a:solidFill>
            <a:srgbClr val="FFC000"/>
          </a:solidFill>
          <a:ln>
            <a:noFill/>
          </a:ln>
        </p:spPr>
        <p:txBody>
          <a:bodyPr vert="horz" wrap="square" lIns="34298" tIns="17149" rIns="34298" bIns="17149" numCol="1" anchor="t" anchorCtr="0" compatLnSpc="1">
            <a:prstTxWarp prst="textNoShape">
              <a:avLst/>
            </a:prstTxWarp>
          </a:bodyPr>
          <a:lstStyle/>
          <a:p>
            <a:pPr defTabSz="815115">
              <a:defRPr/>
            </a:pPr>
            <a:endParaRPr lang="th-TH" sz="2514" dirty="0">
              <a:solidFill>
                <a:srgbClr val="000000"/>
              </a:solidFill>
              <a:latin typeface="Cambria" panose="02040503050406030204" pitchFamily="18" charset="0"/>
              <a:ea typeface="Cambria" panose="02040503050406030204" pitchFamily="18" charset="0"/>
              <a:cs typeface="Cordia New" panose="020B0304020202020204" pitchFamily="34" charset="-34"/>
            </a:endParaRPr>
          </a:p>
        </p:txBody>
      </p:sp>
      <p:grpSp>
        <p:nvGrpSpPr>
          <p:cNvPr id="85" name="Group 84"/>
          <p:cNvGrpSpPr/>
          <p:nvPr/>
        </p:nvGrpSpPr>
        <p:grpSpPr>
          <a:xfrm>
            <a:off x="259920" y="2142613"/>
            <a:ext cx="3079310" cy="3079310"/>
            <a:chOff x="6153344" y="6121925"/>
            <a:chExt cx="6077805" cy="6077805"/>
          </a:xfrm>
        </p:grpSpPr>
        <p:pic>
          <p:nvPicPr>
            <p:cNvPr id="86" name="Picture 8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3344" y="6121925"/>
              <a:ext cx="6077805" cy="6077805"/>
            </a:xfrm>
            <a:prstGeom prst="rect">
              <a:avLst/>
            </a:prstGeom>
          </p:spPr>
        </p:pic>
        <p:sp>
          <p:nvSpPr>
            <p:cNvPr id="87" name="Rectangle 139"/>
            <p:cNvSpPr/>
            <p:nvPr/>
          </p:nvSpPr>
          <p:spPr>
            <a:xfrm>
              <a:off x="7485024" y="6888249"/>
              <a:ext cx="3438641" cy="353645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3" tIns="34291" rIns="68583" bIns="34291" rtlCol="0" anchor="ctr"/>
            <a:lstStyle/>
            <a:p>
              <a:pPr algn="ctr" defTabSz="815115">
                <a:defRPr/>
              </a:pPr>
              <a:endParaRPr lang="id-ID" sz="2514" dirty="0">
                <a:solidFill>
                  <a:prstClr val="white"/>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88" name="กลุ่ม 54"/>
          <p:cNvGrpSpPr/>
          <p:nvPr/>
        </p:nvGrpSpPr>
        <p:grpSpPr>
          <a:xfrm>
            <a:off x="760933" y="3020363"/>
            <a:ext cx="2098718" cy="549199"/>
            <a:chOff x="12225641" y="3163167"/>
            <a:chExt cx="7777387" cy="1728346"/>
          </a:xfrm>
        </p:grpSpPr>
        <p:sp>
          <p:nvSpPr>
            <p:cNvPr id="89" name="TextBox 88"/>
            <p:cNvSpPr txBox="1"/>
            <p:nvPr/>
          </p:nvSpPr>
          <p:spPr>
            <a:xfrm>
              <a:off x="14435505" y="4194017"/>
              <a:ext cx="4496619" cy="697496"/>
            </a:xfrm>
            <a:prstGeom prst="rect">
              <a:avLst/>
            </a:prstGeom>
            <a:noFill/>
          </p:spPr>
          <p:txBody>
            <a:bodyPr wrap="square" lIns="82302" tIns="41151" rIns="82302" bIns="41151" rtlCol="0">
              <a:spAutoFit/>
            </a:bodyPr>
            <a:lstStyle/>
            <a:p>
              <a:pPr algn="ctr" defTabSz="815115">
                <a:defRPr/>
              </a:pPr>
              <a:endParaRPr lang="en-US" sz="900" b="1" dirty="0">
                <a:solidFill>
                  <a:prstClr val="white"/>
                </a:solidFill>
                <a:latin typeface="Cambria" panose="02040503050406030204" pitchFamily="18" charset="0"/>
                <a:ea typeface="Cambria" panose="02040503050406030204" pitchFamily="18" charset="0"/>
                <a:cs typeface="Arial" panose="020B0604020202020204" pitchFamily="34" charset="0"/>
              </a:endParaRPr>
            </a:p>
          </p:txBody>
        </p:sp>
        <p:sp>
          <p:nvSpPr>
            <p:cNvPr id="90" name="TextBox 89"/>
            <p:cNvSpPr txBox="1"/>
            <p:nvPr/>
          </p:nvSpPr>
          <p:spPr>
            <a:xfrm>
              <a:off x="12225641" y="3163167"/>
              <a:ext cx="7777387" cy="1573953"/>
            </a:xfrm>
            <a:prstGeom prst="rect">
              <a:avLst/>
            </a:prstGeom>
            <a:noFill/>
          </p:spPr>
          <p:txBody>
            <a:bodyPr wrap="square" lIns="68583" tIns="34291" rIns="68583" bIns="34291" rtlCol="0">
              <a:spAutoFit/>
            </a:bodyPr>
            <a:lstStyle/>
            <a:p>
              <a:pPr algn="ctr" defTabSz="815115">
                <a:defRPr/>
              </a:pPr>
              <a:r>
                <a:rPr lang="en-US" sz="28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2.Đề </a:t>
              </a:r>
              <a:r>
                <a:rPr lang="en-US" sz="28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xuất</a:t>
              </a:r>
              <a:endParaRPr lang="id-ID" sz="28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p:txBody>
        </p:sp>
      </p:grpSp>
      <p:sp>
        <p:nvSpPr>
          <p:cNvPr id="26" name="Up Ribbon 14">
            <a:extLst>
              <a:ext uri="{FF2B5EF4-FFF2-40B4-BE49-F238E27FC236}">
                <a16:creationId xmlns="" xmlns:a16="http://schemas.microsoft.com/office/drawing/2014/main" id="{F21DD149-5990-51A2-193A-40E5D827CA48}"/>
              </a:ext>
            </a:extLst>
          </p:cNvPr>
          <p:cNvSpPr/>
          <p:nvPr/>
        </p:nvSpPr>
        <p:spPr>
          <a:xfrm>
            <a:off x="1598365" y="152436"/>
            <a:ext cx="9069899" cy="612917"/>
          </a:xfrm>
          <a:prstGeom prst="ribbon2">
            <a:avLst/>
          </a:prstGeom>
          <a:ln/>
        </p:spPr>
        <p:style>
          <a:lnRef idx="2">
            <a:schemeClr val="accent1"/>
          </a:lnRef>
          <a:fillRef idx="1">
            <a:schemeClr val="lt1"/>
          </a:fillRef>
          <a:effectRef idx="0">
            <a:schemeClr val="accent1"/>
          </a:effectRef>
          <a:fontRef idx="minor">
            <a:schemeClr val="dk1"/>
          </a:fontRef>
        </p:style>
        <p:txBody>
          <a:bodyPr anchor="ctr"/>
          <a:lstStyle/>
          <a:p>
            <a:pPr algn="ctr" defTabSz="914583">
              <a:defRPr/>
            </a:pPr>
            <a:r>
              <a:rPr lang="en-US" sz="2800" b="1" dirty="0">
                <a:solidFill>
                  <a:srgbClr val="0000FF"/>
                </a:solidFill>
                <a:latin typeface="Times New Roman" pitchFamily="18" charset="0"/>
                <a:cs typeface="Times New Roman" pitchFamily="18" charset="0"/>
              </a:rPr>
              <a:t>IV. KẾT LUẬN, ĐỀ XUẤT</a:t>
            </a:r>
          </a:p>
        </p:txBody>
      </p:sp>
      <p:sp>
        <p:nvSpPr>
          <p:cNvPr id="3" name="TextBox 2">
            <a:extLst>
              <a:ext uri="{FF2B5EF4-FFF2-40B4-BE49-F238E27FC236}">
                <a16:creationId xmlns="" xmlns:a16="http://schemas.microsoft.com/office/drawing/2014/main" id="{220B87EA-CD20-C9A6-3220-9A17BC691345}"/>
              </a:ext>
            </a:extLst>
          </p:cNvPr>
          <p:cNvSpPr txBox="1"/>
          <p:nvPr/>
        </p:nvSpPr>
        <p:spPr>
          <a:xfrm>
            <a:off x="3740846" y="2950581"/>
            <a:ext cx="6097656" cy="1384995"/>
          </a:xfrm>
          <a:prstGeom prst="rect">
            <a:avLst/>
          </a:prstGeom>
          <a:noFill/>
        </p:spPr>
        <p:txBody>
          <a:bodyPr wrap="square">
            <a:spAutoFit/>
          </a:bodyPr>
          <a:lstStyle/>
          <a:p>
            <a:pPr indent="228600" algn="just"/>
            <a:r>
              <a:rPr lang="en-US" sz="2800" dirty="0">
                <a:effectLst/>
                <a:latin typeface="Times New Roman" panose="02020603050405020304" pitchFamily="18" charset="0"/>
                <a:ea typeface="Times New Roman" panose="02020603050405020304" pitchFamily="18" charset="0"/>
              </a:rPr>
              <a:t>-</a:t>
            </a:r>
            <a:r>
              <a:rPr lang="en-US" sz="2800" dirty="0" err="1">
                <a:effectLst/>
                <a:latin typeface="Times New Roman" panose="02020603050405020304" pitchFamily="18" charset="0"/>
                <a:ea typeface="Times New Roman" panose="02020603050405020304" pitchFamily="18" charset="0"/>
              </a:rPr>
              <a:t>Nhà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trường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ngành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giáo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dục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tổ</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chức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triển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khai</a:t>
            </a:r>
            <a:r>
              <a:rPr lang="en-US" sz="2800" dirty="0">
                <a:effectLst/>
                <a:latin typeface="Times New Roman" panose="02020603050405020304" pitchFamily="18" charset="0"/>
                <a:ea typeface="Times New Roman" panose="02020603050405020304" pitchFamily="18" charset="0"/>
              </a:rPr>
              <a:t> , </a:t>
            </a:r>
            <a:r>
              <a:rPr lang="en-US" sz="2800" dirty="0" err="1">
                <a:effectLst/>
                <a:latin typeface="Times New Roman" panose="02020603050405020304" pitchFamily="18" charset="0"/>
                <a:ea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rộng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rPr>
              <a:t> SKKN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dụng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thực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tiễn</a:t>
            </a:r>
            <a:r>
              <a:rPr lang="en-US" sz="2800" dirty="0">
                <a:effectLst/>
                <a:latin typeface="Times New Roman" panose="02020603050405020304" pitchFamily="18" charset="0"/>
                <a:ea typeface="Times New Roman" panose="02020603050405020304" pitchFamily="18" charset="0"/>
              </a:rPr>
              <a:t>.</a:t>
            </a:r>
          </a:p>
        </p:txBody>
      </p:sp>
    </p:spTree>
    <p:custDataLst>
      <p:tags r:id="rId1"/>
    </p:custDataLst>
    <p:extLst>
      <p:ext uri="{BB962C8B-B14F-4D97-AF65-F5344CB8AC3E}">
        <p14:creationId xmlns:p14="http://schemas.microsoft.com/office/powerpoint/2010/main" val="137915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1000"/>
                                  </p:stCondLst>
                                  <p:childTnLst>
                                    <p:set>
                                      <p:cBhvr>
                                        <p:cTn id="6" dur="1" fill="hold">
                                          <p:stCondLst>
                                            <p:cond delay="0"/>
                                          </p:stCondLst>
                                        </p:cTn>
                                        <p:tgtEl>
                                          <p:spTgt spid="88"/>
                                        </p:tgtEl>
                                        <p:attrNameLst>
                                          <p:attrName>style.visibility</p:attrName>
                                        </p:attrNameLst>
                                      </p:cBhvr>
                                      <p:to>
                                        <p:strVal val="visible"/>
                                      </p:to>
                                    </p:set>
                                    <p:animEffect transition="in" filter="wipe(down)">
                                      <p:cBhvr>
                                        <p:cTn id="7" dur="1000"/>
                                        <p:tgtEl>
                                          <p:spTgt spid="88"/>
                                        </p:tgtEl>
                                      </p:cBhvr>
                                    </p:animEffect>
                                  </p:childTnLst>
                                </p:cTn>
                              </p:par>
                              <p:par>
                                <p:cTn id="8" presetID="49" presetClass="entr" presetSubtype="0" decel="100000" fill="hold" nodeType="withEffect">
                                  <p:stCondLst>
                                    <p:cond delay="1000"/>
                                  </p:stCondLst>
                                  <p:childTnLst>
                                    <p:set>
                                      <p:cBhvr>
                                        <p:cTn id="9" dur="1" fill="hold">
                                          <p:stCondLst>
                                            <p:cond delay="0"/>
                                          </p:stCondLst>
                                        </p:cTn>
                                        <p:tgtEl>
                                          <p:spTgt spid="85"/>
                                        </p:tgtEl>
                                        <p:attrNameLst>
                                          <p:attrName>style.visibility</p:attrName>
                                        </p:attrNameLst>
                                      </p:cBhvr>
                                      <p:to>
                                        <p:strVal val="visible"/>
                                      </p:to>
                                    </p:set>
                                    <p:anim calcmode="lin" valueType="num">
                                      <p:cBhvr>
                                        <p:cTn id="10" dur="500" fill="hold"/>
                                        <p:tgtEl>
                                          <p:spTgt spid="85"/>
                                        </p:tgtEl>
                                        <p:attrNameLst>
                                          <p:attrName>ppt_w</p:attrName>
                                        </p:attrNameLst>
                                      </p:cBhvr>
                                      <p:tavLst>
                                        <p:tav tm="0">
                                          <p:val>
                                            <p:fltVal val="0"/>
                                          </p:val>
                                        </p:tav>
                                        <p:tav tm="100000">
                                          <p:val>
                                            <p:strVal val="#ppt_w"/>
                                          </p:val>
                                        </p:tav>
                                      </p:tavLst>
                                    </p:anim>
                                    <p:anim calcmode="lin" valueType="num">
                                      <p:cBhvr>
                                        <p:cTn id="11" dur="500" fill="hold"/>
                                        <p:tgtEl>
                                          <p:spTgt spid="85"/>
                                        </p:tgtEl>
                                        <p:attrNameLst>
                                          <p:attrName>ppt_h</p:attrName>
                                        </p:attrNameLst>
                                      </p:cBhvr>
                                      <p:tavLst>
                                        <p:tav tm="0">
                                          <p:val>
                                            <p:fltVal val="0"/>
                                          </p:val>
                                        </p:tav>
                                        <p:tav tm="100000">
                                          <p:val>
                                            <p:strVal val="#ppt_h"/>
                                          </p:val>
                                        </p:tav>
                                      </p:tavLst>
                                    </p:anim>
                                    <p:anim calcmode="lin" valueType="num">
                                      <p:cBhvr>
                                        <p:cTn id="12" dur="500" fill="hold"/>
                                        <p:tgtEl>
                                          <p:spTgt spid="85"/>
                                        </p:tgtEl>
                                        <p:attrNameLst>
                                          <p:attrName>style.rotation</p:attrName>
                                        </p:attrNameLst>
                                      </p:cBhvr>
                                      <p:tavLst>
                                        <p:tav tm="0">
                                          <p:val>
                                            <p:fltVal val="360"/>
                                          </p:val>
                                        </p:tav>
                                        <p:tav tm="100000">
                                          <p:val>
                                            <p:fltVal val="0"/>
                                          </p:val>
                                        </p:tav>
                                      </p:tavLst>
                                    </p:anim>
                                    <p:animEffect transition="in" filter="fade">
                                      <p:cBhvr>
                                        <p:cTn id="13" dur="500"/>
                                        <p:tgtEl>
                                          <p:spTgt spid="85"/>
                                        </p:tgtEl>
                                      </p:cBhvr>
                                    </p:animEffect>
                                  </p:childTnLst>
                                </p:cTn>
                              </p:par>
                              <p:par>
                                <p:cTn id="14" presetID="49" presetClass="entr" presetSubtype="0" decel="100000" fill="hold" grpId="0" nodeType="withEffect">
                                  <p:stCondLst>
                                    <p:cond delay="750"/>
                                  </p:stCondLst>
                                  <p:childTnLst>
                                    <p:set>
                                      <p:cBhvr>
                                        <p:cTn id="15" dur="1" fill="hold">
                                          <p:stCondLst>
                                            <p:cond delay="0"/>
                                          </p:stCondLst>
                                        </p:cTn>
                                        <p:tgtEl>
                                          <p:spTgt spid="84"/>
                                        </p:tgtEl>
                                        <p:attrNameLst>
                                          <p:attrName>style.visibility</p:attrName>
                                        </p:attrNameLst>
                                      </p:cBhvr>
                                      <p:to>
                                        <p:strVal val="visible"/>
                                      </p:to>
                                    </p:set>
                                    <p:anim calcmode="lin" valueType="num">
                                      <p:cBhvr>
                                        <p:cTn id="16" dur="500" fill="hold"/>
                                        <p:tgtEl>
                                          <p:spTgt spid="84"/>
                                        </p:tgtEl>
                                        <p:attrNameLst>
                                          <p:attrName>ppt_w</p:attrName>
                                        </p:attrNameLst>
                                      </p:cBhvr>
                                      <p:tavLst>
                                        <p:tav tm="0">
                                          <p:val>
                                            <p:fltVal val="0"/>
                                          </p:val>
                                        </p:tav>
                                        <p:tav tm="100000">
                                          <p:val>
                                            <p:strVal val="#ppt_w"/>
                                          </p:val>
                                        </p:tav>
                                      </p:tavLst>
                                    </p:anim>
                                    <p:anim calcmode="lin" valueType="num">
                                      <p:cBhvr>
                                        <p:cTn id="17" dur="500" fill="hold"/>
                                        <p:tgtEl>
                                          <p:spTgt spid="84"/>
                                        </p:tgtEl>
                                        <p:attrNameLst>
                                          <p:attrName>ppt_h</p:attrName>
                                        </p:attrNameLst>
                                      </p:cBhvr>
                                      <p:tavLst>
                                        <p:tav tm="0">
                                          <p:val>
                                            <p:fltVal val="0"/>
                                          </p:val>
                                        </p:tav>
                                        <p:tav tm="100000">
                                          <p:val>
                                            <p:strVal val="#ppt_h"/>
                                          </p:val>
                                        </p:tav>
                                      </p:tavLst>
                                    </p:anim>
                                    <p:anim calcmode="lin" valueType="num">
                                      <p:cBhvr>
                                        <p:cTn id="18" dur="500" fill="hold"/>
                                        <p:tgtEl>
                                          <p:spTgt spid="84"/>
                                        </p:tgtEl>
                                        <p:attrNameLst>
                                          <p:attrName>style.rotation</p:attrName>
                                        </p:attrNameLst>
                                      </p:cBhvr>
                                      <p:tavLst>
                                        <p:tav tm="0">
                                          <p:val>
                                            <p:fltVal val="360"/>
                                          </p:val>
                                        </p:tav>
                                        <p:tav tm="100000">
                                          <p:val>
                                            <p:fltVal val="0"/>
                                          </p:val>
                                        </p:tav>
                                      </p:tavLst>
                                    </p:anim>
                                    <p:animEffect transition="in" filter="fade">
                                      <p:cBhvr>
                                        <p:cTn id="19" dur="500"/>
                                        <p:tgtEl>
                                          <p:spTgt spid="84"/>
                                        </p:tgtEl>
                                      </p:cBhvr>
                                    </p:animEffect>
                                  </p:childTnLst>
                                </p:cTn>
                              </p:par>
                              <p:par>
                                <p:cTn id="20" presetID="2" presetClass="entr" presetSubtype="2" fill="hold" nodeType="withEffect">
                                  <p:stCondLst>
                                    <p:cond delay="750"/>
                                  </p:stCondLst>
                                  <p:childTnLst>
                                    <p:set>
                                      <p:cBhvr>
                                        <p:cTn id="21" dur="1" fill="hold">
                                          <p:stCondLst>
                                            <p:cond delay="0"/>
                                          </p:stCondLst>
                                        </p:cTn>
                                        <p:tgtEl>
                                          <p:spTgt spid="60"/>
                                        </p:tgtEl>
                                        <p:attrNameLst>
                                          <p:attrName>style.visibility</p:attrName>
                                        </p:attrNameLst>
                                      </p:cBhvr>
                                      <p:to>
                                        <p:strVal val="visible"/>
                                      </p:to>
                                    </p:set>
                                    <p:anim calcmode="lin" valueType="num">
                                      <p:cBhvr additive="base">
                                        <p:cTn id="22" dur="500" fill="hold"/>
                                        <p:tgtEl>
                                          <p:spTgt spid="60"/>
                                        </p:tgtEl>
                                        <p:attrNameLst>
                                          <p:attrName>ppt_x</p:attrName>
                                        </p:attrNameLst>
                                      </p:cBhvr>
                                      <p:tavLst>
                                        <p:tav tm="0">
                                          <p:val>
                                            <p:strVal val="1+#ppt_w/2"/>
                                          </p:val>
                                        </p:tav>
                                        <p:tav tm="100000">
                                          <p:val>
                                            <p:strVal val="#ppt_x"/>
                                          </p:val>
                                        </p:tav>
                                      </p:tavLst>
                                    </p:anim>
                                    <p:anim calcmode="lin" valueType="num">
                                      <p:cBhvr additive="base">
                                        <p:cTn id="23" dur="500" fill="hold"/>
                                        <p:tgtEl>
                                          <p:spTgt spid="60"/>
                                        </p:tgtEl>
                                        <p:attrNameLst>
                                          <p:attrName>ppt_y</p:attrName>
                                        </p:attrNameLst>
                                      </p:cBhvr>
                                      <p:tavLst>
                                        <p:tav tm="0">
                                          <p:val>
                                            <p:strVal val="#ppt_y"/>
                                          </p:val>
                                        </p:tav>
                                        <p:tav tm="100000">
                                          <p:val>
                                            <p:strVal val="#ppt_y"/>
                                          </p:val>
                                        </p:tav>
                                      </p:tavLst>
                                    </p:anim>
                                  </p:childTnLst>
                                </p:cTn>
                              </p:par>
                              <p:par>
                                <p:cTn id="24" presetID="42" presetClass="entr" presetSubtype="0" fill="hold" nodeType="withEffect">
                                  <p:stCondLst>
                                    <p:cond delay="75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fade">
                                      <p:cBhvr>
                                        <p:cTn id="26" dur="1000"/>
                                        <p:tgtEl>
                                          <p:spTgt spid="3">
                                            <p:txEl>
                                              <p:pRg st="0" end="0"/>
                                            </p:txEl>
                                          </p:spTgt>
                                        </p:tgtEl>
                                      </p:cBhvr>
                                    </p:animEffect>
                                    <p:anim calcmode="lin" valueType="num">
                                      <p:cBhvr>
                                        <p:cTn id="2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100 Powerpoint ý tưởng | hình nền, fantasy artwork, lauren conrad">
            <a:extLst>
              <a:ext uri="{FF2B5EF4-FFF2-40B4-BE49-F238E27FC236}">
                <a16:creationId xmlns="" xmlns:a16="http://schemas.microsoft.com/office/drawing/2014/main" id="{4A2F954F-094C-E540-68A2-5EC4D31856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0413" cy="688390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355248" y="1989300"/>
            <a:ext cx="8498911" cy="2880987"/>
          </a:xfrm>
        </p:spPr>
        <p:txBody>
          <a:bodyPr/>
          <a:lstStyle/>
          <a:p>
            <a:pPr marL="0" indent="0" algn="ctr">
              <a:lnSpc>
                <a:spcPct val="150000"/>
              </a:lnSpc>
              <a:buNone/>
            </a:pPr>
            <a:r>
              <a:rPr lang="en-US" b="1" dirty="0">
                <a:solidFill>
                  <a:srgbClr val="FF0000"/>
                </a:solidFill>
                <a:latin typeface="Times New Roman" pitchFamily="18" charset="0"/>
                <a:cs typeface="Times New Roman" pitchFamily="18" charset="0"/>
              </a:rPr>
              <a:t>CHÂN THÀNH CẢM ƠN  BAN GIÁM KHẢO VÀ CÁC THẦY CÔ GIÁO</a:t>
            </a:r>
            <a:endParaRPr lang="vi-VN" b="1" dirty="0">
              <a:solidFill>
                <a:srgbClr val="FF0000"/>
              </a:solidFill>
              <a:latin typeface="Times New Roman" pitchFamily="18" charset="0"/>
              <a:cs typeface="Times New Roman" pitchFamily="18" charset="0"/>
            </a:endParaRPr>
          </a:p>
        </p:txBody>
      </p:sp>
      <p:pic>
        <p:nvPicPr>
          <p:cNvPr id="2050" name="Picture 2" descr="E:\hinh nen powerpoin\Namkna-blogspot-com_9.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13603" y="3378983"/>
            <a:ext cx="3515539" cy="35155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hinh nen powerpoin\Namkna-blogspot-com_9.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82688" y="3338965"/>
            <a:ext cx="3515539" cy="351553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hinh nen powerpoin\Namkna-blogspot-com_9.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319626" y="3338964"/>
            <a:ext cx="3515539" cy="3515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819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descr="tdongvang"/>
          <p:cNvPicPr>
            <a:picLocks noChangeAspect="1" noChangeArrowheads="1"/>
          </p:cNvPicPr>
          <p:nvPr/>
        </p:nvPicPr>
        <p:blipFill>
          <a:blip r:embed="rId3">
            <a:clrChange>
              <a:clrFrom>
                <a:srgbClr val="FFFFFF"/>
              </a:clrFrom>
              <a:clrTo>
                <a:srgbClr val="FFFFFF">
                  <a:alpha val="0"/>
                </a:srgbClr>
              </a:clrTo>
            </a:clrChange>
            <a:lum contrast="18000"/>
            <a:extLst>
              <a:ext uri="{28A0092B-C50C-407E-A947-70E740481C1C}">
                <a14:useLocalDpi xmlns:a14="http://schemas.microsoft.com/office/drawing/2010/main" val="0"/>
              </a:ext>
            </a:extLst>
          </a:blip>
          <a:srcRect/>
          <a:stretch>
            <a:fillRect/>
          </a:stretch>
        </p:blipFill>
        <p:spPr bwMode="auto">
          <a:xfrm>
            <a:off x="3275154" y="1371918"/>
            <a:ext cx="5640105" cy="4801711"/>
          </a:xfrm>
          <a:prstGeom prst="rect">
            <a:avLst/>
          </a:prstGeom>
          <a:noFill/>
          <a:ln>
            <a:noFill/>
          </a:ln>
          <a:effectLst>
            <a:outerShdw dist="35921" dir="2700000" algn="ctr" rotWithShape="0">
              <a:srgbClr val="5F5F5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hao quang.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08677" y="1600571"/>
            <a:ext cx="4725494" cy="426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Up Ribbon 14"/>
          <p:cNvSpPr/>
          <p:nvPr/>
        </p:nvSpPr>
        <p:spPr>
          <a:xfrm>
            <a:off x="3070170" y="165139"/>
            <a:ext cx="6122097" cy="612917"/>
          </a:xfrm>
          <a:prstGeom prst="ribbon2">
            <a:avLst/>
          </a:prstGeom>
          <a:ln/>
        </p:spPr>
        <p:style>
          <a:lnRef idx="2">
            <a:schemeClr val="accent1"/>
          </a:lnRef>
          <a:fillRef idx="1">
            <a:schemeClr val="lt1"/>
          </a:fillRef>
          <a:effectRef idx="0">
            <a:schemeClr val="accent1"/>
          </a:effectRef>
          <a:fontRef idx="minor">
            <a:schemeClr val="dk1"/>
          </a:fontRef>
        </p:style>
        <p:txBody>
          <a:bodyPr anchor="ctr"/>
          <a:lstStyle/>
          <a:p>
            <a:pPr algn="ctr" defTabSz="914583">
              <a:defRPr/>
            </a:pPr>
            <a:r>
              <a:rPr lang="en-US" sz="3201" b="1" dirty="0">
                <a:solidFill>
                  <a:srgbClr val="0000FF"/>
                </a:solidFill>
                <a:latin typeface="Times New Roman" pitchFamily="18" charset="0"/>
                <a:cs typeface="Times New Roman" pitchFamily="18" charset="0"/>
              </a:rPr>
              <a:t>I. MỞ ĐẦU</a:t>
            </a:r>
          </a:p>
        </p:txBody>
      </p:sp>
      <p:sp>
        <p:nvSpPr>
          <p:cNvPr id="16" name="Hexagon 15"/>
          <p:cNvSpPr/>
          <p:nvPr/>
        </p:nvSpPr>
        <p:spPr>
          <a:xfrm>
            <a:off x="253016" y="1368203"/>
            <a:ext cx="11937397" cy="2213534"/>
          </a:xfrm>
          <a:prstGeom prst="hexagon">
            <a:avLst/>
          </a:prstGeom>
          <a:solidFill>
            <a:srgbClr val="0066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914583">
              <a:defRPr/>
            </a:pPr>
            <a:r>
              <a:rPr lang="en-US" sz="2800" dirty="0" err="1" smtClean="0">
                <a:solidFill>
                  <a:schemeClr val="bg1"/>
                </a:solidFill>
                <a:latin typeface="Times New Roman" panose="02020603050405020304" pitchFamily="18" charset="0"/>
                <a:ea typeface="微软雅黑"/>
                <a:cs typeface="Times New Roman" panose="02020603050405020304" pitchFamily="18" charset="0"/>
              </a:rPr>
              <a:t>Trong</a:t>
            </a:r>
            <a:r>
              <a:rPr lang="en-US" sz="2800" dirty="0" smtClean="0">
                <a:solidFill>
                  <a:schemeClr val="bg1"/>
                </a:solidFill>
                <a:latin typeface="Times New Roman" panose="02020603050405020304" pitchFamily="18" charset="0"/>
                <a:ea typeface="微软雅黑"/>
                <a:cs typeface="Times New Roman" panose="02020603050405020304" pitchFamily="18" charset="0"/>
              </a:rPr>
              <a:t> </a:t>
            </a:r>
            <a:r>
              <a:rPr lang="en-US" sz="2800" dirty="0" err="1" smtClean="0">
                <a:solidFill>
                  <a:schemeClr val="bg1"/>
                </a:solidFill>
                <a:latin typeface="Times New Roman" panose="02020603050405020304" pitchFamily="18" charset="0"/>
                <a:ea typeface="微软雅黑"/>
                <a:cs typeface="Times New Roman" panose="02020603050405020304" pitchFamily="18" charset="0"/>
              </a:rPr>
              <a:t>quá</a:t>
            </a:r>
            <a:r>
              <a:rPr lang="en-US" sz="2800" dirty="0" smtClean="0">
                <a:solidFill>
                  <a:schemeClr val="bg1"/>
                </a:solidFill>
                <a:latin typeface="Times New Roman" panose="02020603050405020304" pitchFamily="18" charset="0"/>
                <a:ea typeface="微软雅黑"/>
                <a:cs typeface="Times New Roman" panose="02020603050405020304" pitchFamily="18" charset="0"/>
              </a:rPr>
              <a:t> </a:t>
            </a:r>
            <a:r>
              <a:rPr lang="en-US" sz="2800" dirty="0" err="1" smtClean="0">
                <a:solidFill>
                  <a:schemeClr val="bg1"/>
                </a:solidFill>
                <a:latin typeface="Times New Roman" panose="02020603050405020304" pitchFamily="18" charset="0"/>
                <a:ea typeface="微软雅黑"/>
                <a:cs typeface="Times New Roman" panose="02020603050405020304" pitchFamily="18" charset="0"/>
              </a:rPr>
              <a:t>trình</a:t>
            </a:r>
            <a:r>
              <a:rPr lang="en-US" sz="2800" dirty="0" smtClean="0">
                <a:solidFill>
                  <a:schemeClr val="bg1"/>
                </a:solidFill>
                <a:latin typeface="Times New Roman" panose="02020603050405020304" pitchFamily="18" charset="0"/>
                <a:ea typeface="微软雅黑"/>
                <a:cs typeface="Times New Roman" panose="02020603050405020304" pitchFamily="18" charset="0"/>
              </a:rPr>
              <a:t> </a:t>
            </a:r>
            <a:r>
              <a:rPr lang="en-US" sz="2800" dirty="0" err="1" smtClean="0">
                <a:solidFill>
                  <a:schemeClr val="bg1"/>
                </a:solidFill>
                <a:latin typeface="Times New Roman" panose="02020603050405020304" pitchFamily="18" charset="0"/>
                <a:ea typeface="微软雅黑"/>
                <a:cs typeface="Times New Roman" panose="02020603050405020304" pitchFamily="18" charset="0"/>
              </a:rPr>
              <a:t>dạy</a:t>
            </a:r>
            <a:r>
              <a:rPr lang="en-US" sz="2800" dirty="0" smtClean="0">
                <a:solidFill>
                  <a:schemeClr val="bg1"/>
                </a:solidFill>
                <a:latin typeface="Times New Roman" panose="02020603050405020304" pitchFamily="18" charset="0"/>
                <a:ea typeface="微软雅黑"/>
                <a:cs typeface="Times New Roman" panose="02020603050405020304" pitchFamily="18" charset="0"/>
              </a:rPr>
              <a:t> </a:t>
            </a:r>
            <a:r>
              <a:rPr lang="en-US" sz="2800" dirty="0" err="1" smtClean="0">
                <a:solidFill>
                  <a:schemeClr val="bg1"/>
                </a:solidFill>
                <a:latin typeface="Times New Roman" panose="02020603050405020304" pitchFamily="18" charset="0"/>
                <a:ea typeface="微软雅黑"/>
                <a:cs typeface="Times New Roman" panose="02020603050405020304" pitchFamily="18" charset="0"/>
              </a:rPr>
              <a:t>học</a:t>
            </a:r>
            <a:r>
              <a:rPr lang="en-US" sz="2800" dirty="0" smtClean="0">
                <a:solidFill>
                  <a:schemeClr val="bg1"/>
                </a:solidFill>
                <a:latin typeface="Times New Roman" panose="02020603050405020304" pitchFamily="18" charset="0"/>
                <a:ea typeface="微软雅黑"/>
                <a:cs typeface="Times New Roman" panose="02020603050405020304" pitchFamily="18" charset="0"/>
              </a:rPr>
              <a:t> </a:t>
            </a:r>
            <a:r>
              <a:rPr lang="en-US" sz="2800" dirty="0" err="1" smtClean="0">
                <a:solidFill>
                  <a:schemeClr val="bg1"/>
                </a:solidFill>
                <a:latin typeface="Times New Roman" panose="02020603050405020304" pitchFamily="18" charset="0"/>
                <a:ea typeface="微软雅黑"/>
                <a:cs typeface="Times New Roman" panose="02020603050405020304" pitchFamily="18" charset="0"/>
              </a:rPr>
              <a:t>Tiếng</a:t>
            </a:r>
            <a:r>
              <a:rPr lang="en-US" sz="2800" dirty="0" smtClean="0">
                <a:solidFill>
                  <a:schemeClr val="bg1"/>
                </a:solidFill>
                <a:latin typeface="Times New Roman" panose="02020603050405020304" pitchFamily="18" charset="0"/>
                <a:ea typeface="微软雅黑"/>
                <a:cs typeface="Times New Roman" panose="02020603050405020304" pitchFamily="18" charset="0"/>
              </a:rPr>
              <a:t> </a:t>
            </a:r>
            <a:r>
              <a:rPr lang="en-US" sz="2800" dirty="0" err="1" smtClean="0">
                <a:solidFill>
                  <a:schemeClr val="bg1"/>
                </a:solidFill>
                <a:latin typeface="Times New Roman" panose="02020603050405020304" pitchFamily="18" charset="0"/>
                <a:ea typeface="微软雅黑"/>
                <a:cs typeface="Times New Roman" panose="02020603050405020304" pitchFamily="18" charset="0"/>
              </a:rPr>
              <a:t>Việt</a:t>
            </a:r>
            <a:r>
              <a:rPr lang="en-US" sz="2800" dirty="0" smtClean="0">
                <a:solidFill>
                  <a:schemeClr val="bg1"/>
                </a:solidFill>
                <a:latin typeface="Times New Roman" panose="02020603050405020304" pitchFamily="18" charset="0"/>
                <a:ea typeface="微软雅黑"/>
                <a:cs typeface="Times New Roman" panose="02020603050405020304" pitchFamily="18" charset="0"/>
              </a:rPr>
              <a:t> </a:t>
            </a:r>
            <a:r>
              <a:rPr lang="en-US" sz="2800" dirty="0" err="1" smtClean="0">
                <a:solidFill>
                  <a:schemeClr val="bg1"/>
                </a:solidFill>
                <a:latin typeface="Times New Roman" panose="02020603050405020304" pitchFamily="18" charset="0"/>
                <a:ea typeface="微软雅黑"/>
                <a:cs typeface="Times New Roman" panose="02020603050405020304" pitchFamily="18" charset="0"/>
              </a:rPr>
              <a:t>cho</a:t>
            </a:r>
            <a:r>
              <a:rPr lang="en-US" sz="2800" dirty="0" smtClean="0">
                <a:solidFill>
                  <a:schemeClr val="bg1"/>
                </a:solidFill>
                <a:latin typeface="Times New Roman" panose="02020603050405020304" pitchFamily="18" charset="0"/>
                <a:ea typeface="微软雅黑"/>
                <a:cs typeface="Times New Roman" panose="02020603050405020304" pitchFamily="18" charset="0"/>
              </a:rPr>
              <a:t> </a:t>
            </a:r>
            <a:r>
              <a:rPr lang="en-US" sz="2800" dirty="0" err="1" smtClean="0">
                <a:solidFill>
                  <a:schemeClr val="bg1"/>
                </a:solidFill>
                <a:latin typeface="Times New Roman" panose="02020603050405020304" pitchFamily="18" charset="0"/>
                <a:ea typeface="微软雅黑"/>
                <a:cs typeface="Times New Roman" panose="02020603050405020304" pitchFamily="18" charset="0"/>
              </a:rPr>
              <a:t>học</a:t>
            </a:r>
            <a:r>
              <a:rPr lang="en-US" sz="2800" dirty="0" smtClean="0">
                <a:solidFill>
                  <a:schemeClr val="bg1"/>
                </a:solidFill>
                <a:latin typeface="Times New Roman" panose="02020603050405020304" pitchFamily="18" charset="0"/>
                <a:ea typeface="微软雅黑"/>
                <a:cs typeface="Times New Roman" panose="02020603050405020304" pitchFamily="18" charset="0"/>
              </a:rPr>
              <a:t> </a:t>
            </a:r>
            <a:r>
              <a:rPr lang="en-US" sz="2800" dirty="0" err="1" smtClean="0">
                <a:solidFill>
                  <a:schemeClr val="bg1"/>
                </a:solidFill>
                <a:latin typeface="Times New Roman" panose="02020603050405020304" pitchFamily="18" charset="0"/>
                <a:ea typeface="微软雅黑"/>
                <a:cs typeface="Times New Roman" panose="02020603050405020304" pitchFamily="18" charset="0"/>
              </a:rPr>
              <a:t>sinh</a:t>
            </a:r>
            <a:r>
              <a:rPr lang="en-US" sz="2800" dirty="0" smtClean="0">
                <a:solidFill>
                  <a:schemeClr val="bg1"/>
                </a:solidFill>
                <a:latin typeface="Times New Roman" panose="02020603050405020304" pitchFamily="18" charset="0"/>
                <a:ea typeface="微软雅黑"/>
                <a:cs typeface="Times New Roman" panose="02020603050405020304" pitchFamily="18" charset="0"/>
              </a:rPr>
              <a:t> </a:t>
            </a:r>
            <a:r>
              <a:rPr lang="en-US" sz="2800" dirty="0" err="1" smtClean="0">
                <a:solidFill>
                  <a:schemeClr val="bg1"/>
                </a:solidFill>
                <a:latin typeface="Times New Roman" panose="02020603050405020304" pitchFamily="18" charset="0"/>
                <a:ea typeface="微软雅黑"/>
                <a:cs typeface="Times New Roman" panose="02020603050405020304" pitchFamily="18" charset="0"/>
              </a:rPr>
              <a:t>lớp</a:t>
            </a:r>
            <a:r>
              <a:rPr lang="en-US" sz="2800" dirty="0" smtClean="0">
                <a:solidFill>
                  <a:schemeClr val="bg1"/>
                </a:solidFill>
                <a:latin typeface="Times New Roman" panose="02020603050405020304" pitchFamily="18" charset="0"/>
                <a:ea typeface="微软雅黑"/>
                <a:cs typeface="Times New Roman" panose="02020603050405020304" pitchFamily="18" charset="0"/>
              </a:rPr>
              <a:t> 2, </a:t>
            </a:r>
            <a:r>
              <a:rPr lang="en-US" sz="2800" dirty="0" err="1" smtClean="0">
                <a:solidFill>
                  <a:schemeClr val="bg1"/>
                </a:solidFill>
                <a:latin typeface="Times New Roman" panose="02020603050405020304" pitchFamily="18" charset="0"/>
                <a:ea typeface="微软雅黑"/>
                <a:cs typeface="Times New Roman" panose="02020603050405020304" pitchFamily="18" charset="0"/>
              </a:rPr>
              <a:t>vốn</a:t>
            </a:r>
            <a:r>
              <a:rPr lang="en-US" sz="2800" dirty="0" smtClean="0">
                <a:solidFill>
                  <a:schemeClr val="bg1"/>
                </a:solidFill>
                <a:latin typeface="Times New Roman" panose="02020603050405020304" pitchFamily="18" charset="0"/>
                <a:ea typeface="微软雅黑"/>
                <a:cs typeface="Times New Roman" panose="02020603050405020304" pitchFamily="18" charset="0"/>
              </a:rPr>
              <a:t> </a:t>
            </a:r>
            <a:r>
              <a:rPr lang="en-US" sz="2800" dirty="0" err="1" smtClean="0">
                <a:solidFill>
                  <a:schemeClr val="bg1"/>
                </a:solidFill>
                <a:latin typeface="Times New Roman" panose="02020603050405020304" pitchFamily="18" charset="0"/>
                <a:ea typeface="微软雅黑"/>
                <a:cs typeface="Times New Roman" panose="02020603050405020304" pitchFamily="18" charset="0"/>
              </a:rPr>
              <a:t>từ</a:t>
            </a:r>
            <a:r>
              <a:rPr lang="en-US" sz="2800" dirty="0" smtClean="0">
                <a:solidFill>
                  <a:schemeClr val="bg1"/>
                </a:solidFill>
                <a:latin typeface="Times New Roman" panose="02020603050405020304" pitchFamily="18" charset="0"/>
                <a:ea typeface="微软雅黑"/>
                <a:cs typeface="Times New Roman" panose="02020603050405020304" pitchFamily="18" charset="0"/>
              </a:rPr>
              <a:t> </a:t>
            </a:r>
            <a:r>
              <a:rPr lang="en-US" sz="2800" dirty="0" err="1" smtClean="0">
                <a:solidFill>
                  <a:schemeClr val="bg1"/>
                </a:solidFill>
                <a:latin typeface="Times New Roman" panose="02020603050405020304" pitchFamily="18" charset="0"/>
                <a:ea typeface="微软雅黑"/>
                <a:cs typeface="Times New Roman" panose="02020603050405020304" pitchFamily="18" charset="0"/>
              </a:rPr>
              <a:t>của</a:t>
            </a:r>
            <a:r>
              <a:rPr lang="en-US" sz="2800" dirty="0" smtClean="0">
                <a:solidFill>
                  <a:schemeClr val="bg1"/>
                </a:solidFill>
                <a:latin typeface="Times New Roman" panose="02020603050405020304" pitchFamily="18" charset="0"/>
                <a:ea typeface="微软雅黑"/>
                <a:cs typeface="Times New Roman" panose="02020603050405020304" pitchFamily="18" charset="0"/>
              </a:rPr>
              <a:t> </a:t>
            </a:r>
            <a:r>
              <a:rPr lang="en-US" sz="2800" dirty="0" err="1" smtClean="0">
                <a:solidFill>
                  <a:schemeClr val="bg1"/>
                </a:solidFill>
                <a:latin typeface="Times New Roman" panose="02020603050405020304" pitchFamily="18" charset="0"/>
                <a:ea typeface="微软雅黑"/>
                <a:cs typeface="Times New Roman" panose="02020603050405020304" pitchFamily="18" charset="0"/>
              </a:rPr>
              <a:t>các</a:t>
            </a:r>
            <a:r>
              <a:rPr lang="en-US" sz="2800" dirty="0" smtClean="0">
                <a:solidFill>
                  <a:schemeClr val="bg1"/>
                </a:solidFill>
                <a:latin typeface="Times New Roman" panose="02020603050405020304" pitchFamily="18" charset="0"/>
                <a:ea typeface="微软雅黑"/>
                <a:cs typeface="Times New Roman" panose="02020603050405020304" pitchFamily="18" charset="0"/>
              </a:rPr>
              <a:t> </a:t>
            </a:r>
            <a:r>
              <a:rPr lang="en-US" sz="2800" dirty="0" err="1" smtClean="0">
                <a:solidFill>
                  <a:schemeClr val="bg1"/>
                </a:solidFill>
                <a:latin typeface="Times New Roman" panose="02020603050405020304" pitchFamily="18" charset="0"/>
                <a:ea typeface="微软雅黑"/>
                <a:cs typeface="Times New Roman" panose="02020603050405020304" pitchFamily="18" charset="0"/>
              </a:rPr>
              <a:t>em</a:t>
            </a:r>
            <a:r>
              <a:rPr lang="en-US" sz="2800" dirty="0" smtClean="0">
                <a:solidFill>
                  <a:schemeClr val="bg1"/>
                </a:solidFill>
                <a:latin typeface="Times New Roman" panose="02020603050405020304" pitchFamily="18" charset="0"/>
                <a:ea typeface="微软雅黑"/>
                <a:cs typeface="Times New Roman" panose="02020603050405020304" pitchFamily="18" charset="0"/>
              </a:rPr>
              <a:t> </a:t>
            </a:r>
            <a:r>
              <a:rPr lang="en-US" sz="2800" dirty="0" err="1" smtClean="0">
                <a:solidFill>
                  <a:schemeClr val="bg1"/>
                </a:solidFill>
                <a:latin typeface="Times New Roman" panose="02020603050405020304" pitchFamily="18" charset="0"/>
                <a:ea typeface="微软雅黑"/>
                <a:cs typeface="Times New Roman" panose="02020603050405020304" pitchFamily="18" charset="0"/>
              </a:rPr>
              <a:t>còn</a:t>
            </a:r>
            <a:r>
              <a:rPr lang="en-US" sz="2800" dirty="0" smtClean="0">
                <a:solidFill>
                  <a:schemeClr val="bg1"/>
                </a:solidFill>
                <a:latin typeface="Times New Roman" panose="02020603050405020304" pitchFamily="18" charset="0"/>
                <a:ea typeface="微软雅黑"/>
                <a:cs typeface="Times New Roman" panose="02020603050405020304" pitchFamily="18" charset="0"/>
              </a:rPr>
              <a:t> </a:t>
            </a:r>
            <a:r>
              <a:rPr lang="en-US" sz="2800" dirty="0" err="1" smtClean="0">
                <a:solidFill>
                  <a:schemeClr val="bg1"/>
                </a:solidFill>
                <a:latin typeface="Times New Roman" panose="02020603050405020304" pitchFamily="18" charset="0"/>
                <a:ea typeface="微软雅黑"/>
                <a:cs typeface="Times New Roman" panose="02020603050405020304" pitchFamily="18" charset="0"/>
              </a:rPr>
              <a:t>rất</a:t>
            </a:r>
            <a:r>
              <a:rPr lang="en-US" sz="2800" dirty="0" smtClean="0">
                <a:solidFill>
                  <a:schemeClr val="bg1"/>
                </a:solidFill>
                <a:latin typeface="Times New Roman" panose="02020603050405020304" pitchFamily="18" charset="0"/>
                <a:ea typeface="微软雅黑"/>
                <a:cs typeface="Times New Roman" panose="02020603050405020304" pitchFamily="18" charset="0"/>
              </a:rPr>
              <a:t> </a:t>
            </a:r>
            <a:r>
              <a:rPr lang="en-US" sz="2800" dirty="0" err="1" smtClean="0">
                <a:solidFill>
                  <a:schemeClr val="bg1"/>
                </a:solidFill>
                <a:latin typeface="Times New Roman" panose="02020603050405020304" pitchFamily="18" charset="0"/>
                <a:ea typeface="微软雅黑"/>
                <a:cs typeface="Times New Roman" panose="02020603050405020304" pitchFamily="18" charset="0"/>
              </a:rPr>
              <a:t>hạn</a:t>
            </a:r>
            <a:r>
              <a:rPr lang="en-US" sz="2800" dirty="0" smtClean="0">
                <a:solidFill>
                  <a:schemeClr val="bg1"/>
                </a:solidFill>
                <a:latin typeface="Times New Roman" panose="02020603050405020304" pitchFamily="18" charset="0"/>
                <a:ea typeface="微软雅黑"/>
                <a:cs typeface="Times New Roman" panose="02020603050405020304" pitchFamily="18" charset="0"/>
              </a:rPr>
              <a:t> </a:t>
            </a:r>
            <a:r>
              <a:rPr lang="en-US" sz="2800" dirty="0" err="1" smtClean="0">
                <a:solidFill>
                  <a:schemeClr val="bg1"/>
                </a:solidFill>
                <a:latin typeface="Times New Roman" panose="02020603050405020304" pitchFamily="18" charset="0"/>
                <a:ea typeface="微软雅黑"/>
                <a:cs typeface="Times New Roman" panose="02020603050405020304" pitchFamily="18" charset="0"/>
              </a:rPr>
              <a:t>chế</a:t>
            </a:r>
            <a:r>
              <a:rPr lang="en-US" sz="2800" dirty="0" smtClean="0">
                <a:solidFill>
                  <a:schemeClr val="bg1"/>
                </a:solidFill>
                <a:latin typeface="Times New Roman" panose="02020603050405020304" pitchFamily="18" charset="0"/>
                <a:ea typeface="微软雅黑"/>
                <a:cs typeface="Times New Roman" panose="02020603050405020304" pitchFamily="18" charset="0"/>
              </a:rPr>
              <a:t>, </a:t>
            </a:r>
            <a:r>
              <a:rPr lang="en-US" sz="2800" dirty="0" err="1" smtClean="0">
                <a:solidFill>
                  <a:schemeClr val="bg1"/>
                </a:solidFill>
                <a:latin typeface="Times New Roman" panose="02020603050405020304" pitchFamily="18" charset="0"/>
                <a:ea typeface="微软雅黑"/>
                <a:cs typeface="Times New Roman" panose="02020603050405020304" pitchFamily="18" charset="0"/>
              </a:rPr>
              <a:t>việc</a:t>
            </a:r>
            <a:r>
              <a:rPr lang="en-US" sz="2800" dirty="0" smtClean="0">
                <a:solidFill>
                  <a:schemeClr val="bg1"/>
                </a:solidFill>
                <a:latin typeface="Times New Roman" panose="02020603050405020304" pitchFamily="18" charset="0"/>
                <a:ea typeface="微软雅黑"/>
                <a:cs typeface="Times New Roman" panose="02020603050405020304" pitchFamily="18" charset="0"/>
              </a:rPr>
              <a:t> </a:t>
            </a:r>
            <a:r>
              <a:rPr lang="en-US" sz="2800" dirty="0" err="1" smtClean="0">
                <a:solidFill>
                  <a:schemeClr val="bg1"/>
                </a:solidFill>
                <a:latin typeface="Times New Roman" panose="02020603050405020304" pitchFamily="18" charset="0"/>
                <a:ea typeface="微软雅黑"/>
                <a:cs typeface="Times New Roman" panose="02020603050405020304" pitchFamily="18" charset="0"/>
              </a:rPr>
              <a:t>mở</a:t>
            </a:r>
            <a:r>
              <a:rPr lang="en-US" sz="2800" dirty="0" smtClean="0">
                <a:solidFill>
                  <a:schemeClr val="bg1"/>
                </a:solidFill>
                <a:latin typeface="Times New Roman" panose="02020603050405020304" pitchFamily="18" charset="0"/>
                <a:ea typeface="微软雅黑"/>
                <a:cs typeface="Times New Roman" panose="02020603050405020304" pitchFamily="18" charset="0"/>
              </a:rPr>
              <a:t> </a:t>
            </a:r>
            <a:r>
              <a:rPr lang="en-US" sz="2800" dirty="0" err="1" smtClean="0">
                <a:solidFill>
                  <a:schemeClr val="bg1"/>
                </a:solidFill>
                <a:latin typeface="Times New Roman" panose="02020603050405020304" pitchFamily="18" charset="0"/>
                <a:ea typeface="微软雅黑"/>
                <a:cs typeface="Times New Roman" panose="02020603050405020304" pitchFamily="18" charset="0"/>
              </a:rPr>
              <a:t>rộng</a:t>
            </a:r>
            <a:r>
              <a:rPr lang="en-US" sz="2800" dirty="0" smtClean="0">
                <a:solidFill>
                  <a:schemeClr val="bg1"/>
                </a:solidFill>
                <a:latin typeface="Times New Roman" panose="02020603050405020304" pitchFamily="18" charset="0"/>
                <a:ea typeface="微软雅黑"/>
                <a:cs typeface="Times New Roman" panose="02020603050405020304" pitchFamily="18" charset="0"/>
              </a:rPr>
              <a:t> </a:t>
            </a:r>
            <a:r>
              <a:rPr lang="en-US" sz="2800" dirty="0" err="1" smtClean="0">
                <a:solidFill>
                  <a:schemeClr val="bg1"/>
                </a:solidFill>
                <a:latin typeface="Times New Roman" panose="02020603050405020304" pitchFamily="18" charset="0"/>
                <a:ea typeface="微软雅黑"/>
                <a:cs typeface="Times New Roman" panose="02020603050405020304" pitchFamily="18" charset="0"/>
              </a:rPr>
              <a:t>vốn</a:t>
            </a:r>
            <a:r>
              <a:rPr lang="en-US" sz="2800" dirty="0" smtClean="0">
                <a:solidFill>
                  <a:schemeClr val="bg1"/>
                </a:solidFill>
                <a:latin typeface="Times New Roman" panose="02020603050405020304" pitchFamily="18" charset="0"/>
                <a:ea typeface="微软雅黑"/>
                <a:cs typeface="Times New Roman" panose="02020603050405020304" pitchFamily="18" charset="0"/>
              </a:rPr>
              <a:t> </a:t>
            </a:r>
            <a:r>
              <a:rPr lang="en-US" sz="2800" dirty="0" err="1" smtClean="0">
                <a:solidFill>
                  <a:schemeClr val="bg1"/>
                </a:solidFill>
                <a:latin typeface="Times New Roman" panose="02020603050405020304" pitchFamily="18" charset="0"/>
                <a:ea typeface="微软雅黑"/>
                <a:cs typeface="Times New Roman" panose="02020603050405020304" pitchFamily="18" charset="0"/>
              </a:rPr>
              <a:t>từ</a:t>
            </a:r>
            <a:r>
              <a:rPr lang="en-US" sz="2800" dirty="0" smtClean="0">
                <a:solidFill>
                  <a:schemeClr val="bg1"/>
                </a:solidFill>
                <a:latin typeface="Times New Roman" panose="02020603050405020304" pitchFamily="18" charset="0"/>
                <a:ea typeface="微软雅黑"/>
                <a:cs typeface="Times New Roman" panose="02020603050405020304" pitchFamily="18" charset="0"/>
              </a:rPr>
              <a:t> </a:t>
            </a:r>
            <a:r>
              <a:rPr lang="en-US" sz="2800" dirty="0" err="1" smtClean="0">
                <a:solidFill>
                  <a:schemeClr val="bg1"/>
                </a:solidFill>
                <a:latin typeface="Times New Roman" panose="02020603050405020304" pitchFamily="18" charset="0"/>
                <a:ea typeface="微软雅黑"/>
                <a:cs typeface="Times New Roman" panose="02020603050405020304" pitchFamily="18" charset="0"/>
              </a:rPr>
              <a:t>đóng</a:t>
            </a:r>
            <a:r>
              <a:rPr lang="en-US" sz="2800" dirty="0" smtClean="0">
                <a:solidFill>
                  <a:schemeClr val="bg1"/>
                </a:solidFill>
                <a:latin typeface="Times New Roman" panose="02020603050405020304" pitchFamily="18" charset="0"/>
                <a:ea typeface="微软雅黑"/>
                <a:cs typeface="Times New Roman" panose="02020603050405020304" pitchFamily="18" charset="0"/>
              </a:rPr>
              <a:t> </a:t>
            </a:r>
            <a:r>
              <a:rPr lang="en-US" sz="2800" dirty="0" err="1" smtClean="0">
                <a:solidFill>
                  <a:schemeClr val="bg1"/>
                </a:solidFill>
                <a:latin typeface="Times New Roman" panose="02020603050405020304" pitchFamily="18" charset="0"/>
                <a:ea typeface="微软雅黑"/>
                <a:cs typeface="Times New Roman" panose="02020603050405020304" pitchFamily="18" charset="0"/>
              </a:rPr>
              <a:t>vai</a:t>
            </a:r>
            <a:r>
              <a:rPr lang="en-US" sz="2800" dirty="0" smtClean="0">
                <a:solidFill>
                  <a:schemeClr val="bg1"/>
                </a:solidFill>
                <a:latin typeface="Times New Roman" panose="02020603050405020304" pitchFamily="18" charset="0"/>
                <a:ea typeface="微软雅黑"/>
                <a:cs typeface="Times New Roman" panose="02020603050405020304" pitchFamily="18" charset="0"/>
              </a:rPr>
              <a:t> </a:t>
            </a:r>
            <a:r>
              <a:rPr lang="en-US" sz="2800" dirty="0" err="1" smtClean="0">
                <a:solidFill>
                  <a:schemeClr val="bg1"/>
                </a:solidFill>
                <a:latin typeface="Times New Roman" panose="02020603050405020304" pitchFamily="18" charset="0"/>
                <a:ea typeface="微软雅黑"/>
                <a:cs typeface="Times New Roman" panose="02020603050405020304" pitchFamily="18" charset="0"/>
              </a:rPr>
              <a:t>trò</a:t>
            </a:r>
            <a:r>
              <a:rPr lang="en-US" sz="2800" dirty="0" smtClean="0">
                <a:solidFill>
                  <a:schemeClr val="bg1"/>
                </a:solidFill>
                <a:latin typeface="Times New Roman" panose="02020603050405020304" pitchFamily="18" charset="0"/>
                <a:ea typeface="微软雅黑"/>
                <a:cs typeface="Times New Roman" panose="02020603050405020304" pitchFamily="18" charset="0"/>
              </a:rPr>
              <a:t> </a:t>
            </a:r>
            <a:r>
              <a:rPr lang="en-US" sz="2800" dirty="0" err="1" smtClean="0">
                <a:solidFill>
                  <a:schemeClr val="bg1"/>
                </a:solidFill>
                <a:latin typeface="Times New Roman" panose="02020603050405020304" pitchFamily="18" charset="0"/>
                <a:ea typeface="微软雅黑"/>
                <a:cs typeface="Times New Roman" panose="02020603050405020304" pitchFamily="18" charset="0"/>
              </a:rPr>
              <a:t>vô</a:t>
            </a:r>
            <a:r>
              <a:rPr lang="en-US" sz="2800" dirty="0" smtClean="0">
                <a:solidFill>
                  <a:schemeClr val="bg1"/>
                </a:solidFill>
                <a:latin typeface="Times New Roman" panose="02020603050405020304" pitchFamily="18" charset="0"/>
                <a:ea typeface="微软雅黑"/>
                <a:cs typeface="Times New Roman" panose="02020603050405020304" pitchFamily="18" charset="0"/>
              </a:rPr>
              <a:t> </a:t>
            </a:r>
            <a:r>
              <a:rPr lang="en-US" sz="2800" dirty="0" err="1" smtClean="0">
                <a:solidFill>
                  <a:schemeClr val="bg1"/>
                </a:solidFill>
                <a:latin typeface="Times New Roman" panose="02020603050405020304" pitchFamily="18" charset="0"/>
                <a:ea typeface="微软雅黑"/>
                <a:cs typeface="Times New Roman" panose="02020603050405020304" pitchFamily="18" charset="0"/>
              </a:rPr>
              <a:t>cùng</a:t>
            </a:r>
            <a:r>
              <a:rPr lang="en-US" sz="2800" dirty="0" smtClean="0">
                <a:solidFill>
                  <a:schemeClr val="bg1"/>
                </a:solidFill>
                <a:latin typeface="Times New Roman" panose="02020603050405020304" pitchFamily="18" charset="0"/>
                <a:ea typeface="微软雅黑"/>
                <a:cs typeface="Times New Roman" panose="02020603050405020304" pitchFamily="18" charset="0"/>
              </a:rPr>
              <a:t> </a:t>
            </a:r>
            <a:r>
              <a:rPr lang="en-US" sz="2800" dirty="0" err="1" smtClean="0">
                <a:solidFill>
                  <a:schemeClr val="bg1"/>
                </a:solidFill>
                <a:latin typeface="Times New Roman" panose="02020603050405020304" pitchFamily="18" charset="0"/>
                <a:ea typeface="微软雅黑"/>
                <a:cs typeface="Times New Roman" panose="02020603050405020304" pitchFamily="18" charset="0"/>
              </a:rPr>
              <a:t>quan</a:t>
            </a:r>
            <a:r>
              <a:rPr lang="en-US" sz="2800" dirty="0" smtClean="0">
                <a:solidFill>
                  <a:schemeClr val="bg1"/>
                </a:solidFill>
                <a:latin typeface="Times New Roman" panose="02020603050405020304" pitchFamily="18" charset="0"/>
                <a:ea typeface="微软雅黑"/>
                <a:cs typeface="Times New Roman" panose="02020603050405020304" pitchFamily="18" charset="0"/>
              </a:rPr>
              <a:t> </a:t>
            </a:r>
            <a:r>
              <a:rPr lang="en-US" sz="2800" dirty="0" err="1" smtClean="0">
                <a:solidFill>
                  <a:schemeClr val="bg1"/>
                </a:solidFill>
                <a:latin typeface="Times New Roman" panose="02020603050405020304" pitchFamily="18" charset="0"/>
                <a:ea typeface="微软雅黑"/>
                <a:cs typeface="Times New Roman" panose="02020603050405020304" pitchFamily="18" charset="0"/>
              </a:rPr>
              <a:t>trọng</a:t>
            </a:r>
            <a:r>
              <a:rPr lang="en-US" sz="2800" dirty="0" smtClean="0">
                <a:solidFill>
                  <a:schemeClr val="bg1"/>
                </a:solidFill>
                <a:latin typeface="Times New Roman" panose="02020603050405020304" pitchFamily="18" charset="0"/>
                <a:ea typeface="微软雅黑"/>
                <a:cs typeface="Times New Roman" panose="02020603050405020304" pitchFamily="18" charset="0"/>
              </a:rPr>
              <a:t> </a:t>
            </a:r>
            <a:r>
              <a:rPr lang="en-US" sz="2800" dirty="0" err="1" smtClean="0">
                <a:solidFill>
                  <a:schemeClr val="bg1"/>
                </a:solidFill>
                <a:latin typeface="Times New Roman" panose="02020603050405020304" pitchFamily="18" charset="0"/>
                <a:ea typeface="微软雅黑"/>
                <a:cs typeface="Times New Roman" panose="02020603050405020304" pitchFamily="18" charset="0"/>
              </a:rPr>
              <a:t>trong</a:t>
            </a:r>
            <a:r>
              <a:rPr lang="en-US" sz="2800" dirty="0" smtClean="0">
                <a:solidFill>
                  <a:schemeClr val="bg1"/>
                </a:solidFill>
                <a:latin typeface="Times New Roman" panose="02020603050405020304" pitchFamily="18" charset="0"/>
                <a:ea typeface="微软雅黑"/>
                <a:cs typeface="Times New Roman" panose="02020603050405020304" pitchFamily="18" charset="0"/>
              </a:rPr>
              <a:t> </a:t>
            </a:r>
            <a:r>
              <a:rPr lang="en-US" sz="2800" dirty="0" err="1" smtClean="0">
                <a:solidFill>
                  <a:schemeClr val="bg1"/>
                </a:solidFill>
                <a:latin typeface="Times New Roman" panose="02020603050405020304" pitchFamily="18" charset="0"/>
                <a:ea typeface="微软雅黑"/>
                <a:cs typeface="Times New Roman" panose="02020603050405020304" pitchFamily="18" charset="0"/>
              </a:rPr>
              <a:t>việc</a:t>
            </a:r>
            <a:r>
              <a:rPr lang="en-US" sz="2800" dirty="0" smtClean="0">
                <a:solidFill>
                  <a:schemeClr val="bg1"/>
                </a:solidFill>
                <a:latin typeface="Times New Roman" panose="02020603050405020304" pitchFamily="18" charset="0"/>
                <a:ea typeface="微软雅黑"/>
                <a:cs typeface="Times New Roman" panose="02020603050405020304" pitchFamily="18" charset="0"/>
              </a:rPr>
              <a:t> </a:t>
            </a:r>
            <a:r>
              <a:rPr lang="en-US" sz="2800" dirty="0" err="1" smtClean="0">
                <a:solidFill>
                  <a:schemeClr val="bg1"/>
                </a:solidFill>
                <a:latin typeface="Times New Roman" panose="02020603050405020304" pitchFamily="18" charset="0"/>
                <a:ea typeface="微软雅黑"/>
                <a:cs typeface="Times New Roman" panose="02020603050405020304" pitchFamily="18" charset="0"/>
              </a:rPr>
              <a:t>phát</a:t>
            </a:r>
            <a:r>
              <a:rPr lang="en-US" sz="2800" dirty="0" smtClean="0">
                <a:solidFill>
                  <a:schemeClr val="bg1"/>
                </a:solidFill>
                <a:latin typeface="Times New Roman" panose="02020603050405020304" pitchFamily="18" charset="0"/>
                <a:ea typeface="微软雅黑"/>
                <a:cs typeface="Times New Roman" panose="02020603050405020304" pitchFamily="18" charset="0"/>
              </a:rPr>
              <a:t> </a:t>
            </a:r>
            <a:r>
              <a:rPr lang="en-US" sz="2800" dirty="0" err="1" smtClean="0">
                <a:solidFill>
                  <a:schemeClr val="bg1"/>
                </a:solidFill>
                <a:latin typeface="Times New Roman" panose="02020603050405020304" pitchFamily="18" charset="0"/>
                <a:ea typeface="微软雅黑"/>
                <a:cs typeface="Times New Roman" panose="02020603050405020304" pitchFamily="18" charset="0"/>
              </a:rPr>
              <a:t>triển</a:t>
            </a:r>
            <a:r>
              <a:rPr lang="en-US" sz="2800" dirty="0" smtClean="0">
                <a:solidFill>
                  <a:schemeClr val="bg1"/>
                </a:solidFill>
                <a:latin typeface="Times New Roman" panose="02020603050405020304" pitchFamily="18" charset="0"/>
                <a:ea typeface="微软雅黑"/>
                <a:cs typeface="Times New Roman" panose="02020603050405020304" pitchFamily="18" charset="0"/>
              </a:rPr>
              <a:t> </a:t>
            </a:r>
            <a:r>
              <a:rPr lang="en-US" sz="2800" dirty="0" err="1" smtClean="0">
                <a:solidFill>
                  <a:schemeClr val="bg1"/>
                </a:solidFill>
                <a:latin typeface="Times New Roman" panose="02020603050405020304" pitchFamily="18" charset="0"/>
                <a:ea typeface="微软雅黑"/>
                <a:cs typeface="Times New Roman" panose="02020603050405020304" pitchFamily="18" charset="0"/>
              </a:rPr>
              <a:t>ngôn</a:t>
            </a:r>
            <a:r>
              <a:rPr lang="en-US" sz="2800" dirty="0" smtClean="0">
                <a:solidFill>
                  <a:schemeClr val="bg1"/>
                </a:solidFill>
                <a:latin typeface="Times New Roman" panose="02020603050405020304" pitchFamily="18" charset="0"/>
                <a:ea typeface="微软雅黑"/>
                <a:cs typeface="Times New Roman" panose="02020603050405020304" pitchFamily="18" charset="0"/>
              </a:rPr>
              <a:t> </a:t>
            </a:r>
            <a:r>
              <a:rPr lang="en-US" sz="2800" dirty="0" err="1" smtClean="0">
                <a:solidFill>
                  <a:schemeClr val="bg1"/>
                </a:solidFill>
                <a:latin typeface="Times New Roman" panose="02020603050405020304" pitchFamily="18" charset="0"/>
                <a:ea typeface="微软雅黑"/>
                <a:cs typeface="Times New Roman" panose="02020603050405020304" pitchFamily="18" charset="0"/>
              </a:rPr>
              <a:t>ngữ</a:t>
            </a:r>
            <a:r>
              <a:rPr lang="en-US" sz="2800" dirty="0" smtClean="0">
                <a:solidFill>
                  <a:schemeClr val="bg1"/>
                </a:solidFill>
                <a:latin typeface="Times New Roman" panose="02020603050405020304" pitchFamily="18" charset="0"/>
                <a:ea typeface="微软雅黑"/>
                <a:cs typeface="Times New Roman" panose="02020603050405020304" pitchFamily="18" charset="0"/>
              </a:rPr>
              <a:t> </a:t>
            </a:r>
            <a:r>
              <a:rPr lang="en-US" sz="2800" dirty="0" err="1" smtClean="0">
                <a:solidFill>
                  <a:schemeClr val="bg1"/>
                </a:solidFill>
                <a:latin typeface="Times New Roman" panose="02020603050405020304" pitchFamily="18" charset="0"/>
                <a:ea typeface="微软雅黑"/>
                <a:cs typeface="Times New Roman" panose="02020603050405020304" pitchFamily="18" charset="0"/>
              </a:rPr>
              <a:t>và</a:t>
            </a:r>
            <a:r>
              <a:rPr lang="en-US" sz="2800" dirty="0" smtClean="0">
                <a:solidFill>
                  <a:schemeClr val="bg1"/>
                </a:solidFill>
                <a:latin typeface="Times New Roman" panose="02020603050405020304" pitchFamily="18" charset="0"/>
                <a:ea typeface="微软雅黑"/>
                <a:cs typeface="Times New Roman" panose="02020603050405020304" pitchFamily="18" charset="0"/>
              </a:rPr>
              <a:t> </a:t>
            </a:r>
            <a:r>
              <a:rPr lang="en-US" sz="2800" dirty="0" err="1" smtClean="0">
                <a:solidFill>
                  <a:schemeClr val="bg1"/>
                </a:solidFill>
                <a:latin typeface="Times New Roman" panose="02020603050405020304" pitchFamily="18" charset="0"/>
                <a:ea typeface="微软雅黑"/>
                <a:cs typeface="Times New Roman" panose="02020603050405020304" pitchFamily="18" charset="0"/>
              </a:rPr>
              <a:t>tư</a:t>
            </a:r>
            <a:r>
              <a:rPr lang="en-US" sz="2800" dirty="0" smtClean="0">
                <a:solidFill>
                  <a:schemeClr val="bg1"/>
                </a:solidFill>
                <a:latin typeface="Times New Roman" panose="02020603050405020304" pitchFamily="18" charset="0"/>
                <a:ea typeface="微软雅黑"/>
                <a:cs typeface="Times New Roman" panose="02020603050405020304" pitchFamily="18" charset="0"/>
              </a:rPr>
              <a:t> </a:t>
            </a:r>
            <a:r>
              <a:rPr lang="en-US" sz="2800" dirty="0" err="1" smtClean="0">
                <a:solidFill>
                  <a:schemeClr val="bg1"/>
                </a:solidFill>
                <a:latin typeface="Times New Roman" panose="02020603050405020304" pitchFamily="18" charset="0"/>
                <a:ea typeface="微软雅黑"/>
                <a:cs typeface="Times New Roman" panose="02020603050405020304" pitchFamily="18" charset="0"/>
              </a:rPr>
              <a:t>duy</a:t>
            </a:r>
            <a:r>
              <a:rPr lang="en-US" sz="2800" dirty="0" smtClean="0">
                <a:solidFill>
                  <a:schemeClr val="bg1"/>
                </a:solidFill>
                <a:latin typeface="Times New Roman" panose="02020603050405020304" pitchFamily="18" charset="0"/>
                <a:ea typeface="微软雅黑"/>
                <a:cs typeface="Times New Roman" panose="02020603050405020304" pitchFamily="18" charset="0"/>
              </a:rPr>
              <a:t> </a:t>
            </a:r>
            <a:r>
              <a:rPr lang="en-US" sz="2800" dirty="0" err="1" smtClean="0">
                <a:solidFill>
                  <a:schemeClr val="bg1"/>
                </a:solidFill>
                <a:latin typeface="Times New Roman" panose="02020603050405020304" pitchFamily="18" charset="0"/>
                <a:ea typeface="微软雅黑"/>
                <a:cs typeface="Times New Roman" panose="02020603050405020304" pitchFamily="18" charset="0"/>
              </a:rPr>
              <a:t>của</a:t>
            </a:r>
            <a:r>
              <a:rPr lang="en-US" sz="2800" dirty="0" smtClean="0">
                <a:solidFill>
                  <a:schemeClr val="bg1"/>
                </a:solidFill>
                <a:latin typeface="Times New Roman" panose="02020603050405020304" pitchFamily="18" charset="0"/>
                <a:ea typeface="微软雅黑"/>
                <a:cs typeface="Times New Roman" panose="02020603050405020304" pitchFamily="18" charset="0"/>
              </a:rPr>
              <a:t> </a:t>
            </a:r>
            <a:r>
              <a:rPr lang="en-US" sz="2800" dirty="0" err="1" smtClean="0">
                <a:solidFill>
                  <a:schemeClr val="bg1"/>
                </a:solidFill>
                <a:latin typeface="Times New Roman" panose="02020603050405020304" pitchFamily="18" charset="0"/>
                <a:ea typeface="微软雅黑"/>
                <a:cs typeface="Times New Roman" panose="02020603050405020304" pitchFamily="18" charset="0"/>
              </a:rPr>
              <a:t>trẻ</a:t>
            </a:r>
            <a:r>
              <a:rPr lang="en-US" sz="2800" dirty="0" smtClean="0">
                <a:solidFill>
                  <a:schemeClr val="bg1"/>
                </a:solidFill>
                <a:latin typeface="Times New Roman" panose="02020603050405020304" pitchFamily="18" charset="0"/>
                <a:ea typeface="微软雅黑"/>
                <a:cs typeface="Times New Roman" panose="02020603050405020304" pitchFamily="18" charset="0"/>
              </a:rPr>
              <a:t>. </a:t>
            </a:r>
            <a:r>
              <a:rPr lang="en-US" sz="2800" dirty="0" err="1" smtClean="0">
                <a:solidFill>
                  <a:schemeClr val="bg1"/>
                </a:solidFill>
                <a:latin typeface="Times New Roman" panose="02020603050405020304" pitchFamily="18" charset="0"/>
                <a:ea typeface="微软雅黑"/>
                <a:cs typeface="Times New Roman" panose="02020603050405020304" pitchFamily="18" charset="0"/>
              </a:rPr>
              <a:t>Muốn</a:t>
            </a:r>
            <a:r>
              <a:rPr lang="en-US" sz="2800" dirty="0" smtClean="0">
                <a:solidFill>
                  <a:schemeClr val="bg1"/>
                </a:solidFill>
                <a:latin typeface="Times New Roman" panose="02020603050405020304" pitchFamily="18" charset="0"/>
                <a:ea typeface="微软雅黑"/>
                <a:cs typeface="Times New Roman" panose="02020603050405020304" pitchFamily="18" charset="0"/>
              </a:rPr>
              <a:t> </a:t>
            </a:r>
            <a:r>
              <a:rPr lang="en-US" sz="2800" dirty="0" err="1" smtClean="0">
                <a:solidFill>
                  <a:schemeClr val="bg1"/>
                </a:solidFill>
                <a:latin typeface="Times New Roman" panose="02020603050405020304" pitchFamily="18" charset="0"/>
                <a:ea typeface="微软雅黑"/>
                <a:cs typeface="Times New Roman" panose="02020603050405020304" pitchFamily="18" charset="0"/>
              </a:rPr>
              <a:t>nói</a:t>
            </a:r>
            <a:r>
              <a:rPr lang="en-US" sz="2800" dirty="0" smtClean="0">
                <a:solidFill>
                  <a:schemeClr val="bg1"/>
                </a:solidFill>
                <a:latin typeface="Times New Roman" panose="02020603050405020304" pitchFamily="18" charset="0"/>
                <a:ea typeface="微软雅黑"/>
                <a:cs typeface="Times New Roman" panose="02020603050405020304" pitchFamily="18" charset="0"/>
              </a:rPr>
              <a:t> hay </a:t>
            </a:r>
            <a:r>
              <a:rPr lang="en-US" sz="2800" dirty="0" err="1" smtClean="0">
                <a:solidFill>
                  <a:schemeClr val="bg1"/>
                </a:solidFill>
                <a:latin typeface="Times New Roman" panose="02020603050405020304" pitchFamily="18" charset="0"/>
                <a:ea typeface="微软雅黑"/>
                <a:cs typeface="Times New Roman" panose="02020603050405020304" pitchFamily="18" charset="0"/>
              </a:rPr>
              <a:t>viết</a:t>
            </a:r>
            <a:r>
              <a:rPr lang="en-US" sz="2800" dirty="0" smtClean="0">
                <a:solidFill>
                  <a:schemeClr val="bg1"/>
                </a:solidFill>
                <a:latin typeface="Times New Roman" panose="02020603050405020304" pitchFamily="18" charset="0"/>
                <a:ea typeface="微软雅黑"/>
                <a:cs typeface="Times New Roman" panose="02020603050405020304" pitchFamily="18" charset="0"/>
              </a:rPr>
              <a:t> </a:t>
            </a:r>
            <a:r>
              <a:rPr lang="en-US" sz="2800" dirty="0" err="1" smtClean="0">
                <a:solidFill>
                  <a:schemeClr val="bg1"/>
                </a:solidFill>
                <a:latin typeface="Times New Roman" panose="02020603050405020304" pitchFamily="18" charset="0"/>
                <a:ea typeface="微软雅黑"/>
                <a:cs typeface="Times New Roman" panose="02020603050405020304" pitchFamily="18" charset="0"/>
              </a:rPr>
              <a:t>giỏi</a:t>
            </a:r>
            <a:r>
              <a:rPr lang="en-US" sz="2800" dirty="0" smtClean="0">
                <a:solidFill>
                  <a:schemeClr val="bg1"/>
                </a:solidFill>
                <a:latin typeface="Times New Roman" panose="02020603050405020304" pitchFamily="18" charset="0"/>
                <a:ea typeface="微软雅黑"/>
                <a:cs typeface="Times New Roman" panose="02020603050405020304" pitchFamily="18" charset="0"/>
              </a:rPr>
              <a:t> </a:t>
            </a:r>
            <a:r>
              <a:rPr lang="en-US" sz="2800" dirty="0" err="1" smtClean="0">
                <a:solidFill>
                  <a:schemeClr val="bg1"/>
                </a:solidFill>
                <a:latin typeface="Times New Roman" panose="02020603050405020304" pitchFamily="18" charset="0"/>
                <a:ea typeface="微软雅黑"/>
                <a:cs typeface="Times New Roman" panose="02020603050405020304" pitchFamily="18" charset="0"/>
              </a:rPr>
              <a:t>đều</a:t>
            </a:r>
            <a:r>
              <a:rPr lang="en-US" sz="2800" dirty="0" smtClean="0">
                <a:solidFill>
                  <a:schemeClr val="bg1"/>
                </a:solidFill>
                <a:latin typeface="Times New Roman" panose="02020603050405020304" pitchFamily="18" charset="0"/>
                <a:ea typeface="微软雅黑"/>
                <a:cs typeface="Times New Roman" panose="02020603050405020304" pitchFamily="18" charset="0"/>
              </a:rPr>
              <a:t> </a:t>
            </a:r>
            <a:r>
              <a:rPr lang="en-US" sz="2800" dirty="0" err="1" smtClean="0">
                <a:solidFill>
                  <a:schemeClr val="bg1"/>
                </a:solidFill>
                <a:latin typeface="Times New Roman" panose="02020603050405020304" pitchFamily="18" charset="0"/>
                <a:ea typeface="微软雅黑"/>
                <a:cs typeface="Times New Roman" panose="02020603050405020304" pitchFamily="18" charset="0"/>
              </a:rPr>
              <a:t>phải</a:t>
            </a:r>
            <a:r>
              <a:rPr lang="en-US" sz="2800" dirty="0" smtClean="0">
                <a:solidFill>
                  <a:schemeClr val="bg1"/>
                </a:solidFill>
                <a:latin typeface="Times New Roman" panose="02020603050405020304" pitchFamily="18" charset="0"/>
                <a:ea typeface="微软雅黑"/>
                <a:cs typeface="Times New Roman" panose="02020603050405020304" pitchFamily="18" charset="0"/>
              </a:rPr>
              <a:t> </a:t>
            </a:r>
            <a:r>
              <a:rPr lang="en-US" sz="2800" dirty="0" err="1" smtClean="0">
                <a:solidFill>
                  <a:schemeClr val="bg1"/>
                </a:solidFill>
                <a:latin typeface="Times New Roman" panose="02020603050405020304" pitchFamily="18" charset="0"/>
                <a:ea typeface="微软雅黑"/>
                <a:cs typeface="Times New Roman" panose="02020603050405020304" pitchFamily="18" charset="0"/>
              </a:rPr>
              <a:t>dùng</a:t>
            </a:r>
            <a:r>
              <a:rPr lang="en-US" sz="2800" dirty="0" smtClean="0">
                <a:solidFill>
                  <a:schemeClr val="bg1"/>
                </a:solidFill>
                <a:latin typeface="Times New Roman" panose="02020603050405020304" pitchFamily="18" charset="0"/>
                <a:ea typeface="微软雅黑"/>
                <a:cs typeface="Times New Roman" panose="02020603050405020304" pitchFamily="18" charset="0"/>
              </a:rPr>
              <a:t> </a:t>
            </a:r>
            <a:r>
              <a:rPr lang="en-US" sz="2800" dirty="0" err="1" smtClean="0">
                <a:solidFill>
                  <a:schemeClr val="bg1"/>
                </a:solidFill>
                <a:latin typeface="Times New Roman" panose="02020603050405020304" pitchFamily="18" charset="0"/>
                <a:ea typeface="微软雅黑"/>
                <a:cs typeface="Times New Roman" panose="02020603050405020304" pitchFamily="18" charset="0"/>
              </a:rPr>
              <a:t>từ</a:t>
            </a:r>
            <a:r>
              <a:rPr lang="en-US" sz="2800" dirty="0" smtClean="0">
                <a:solidFill>
                  <a:schemeClr val="bg1"/>
                </a:solidFill>
                <a:latin typeface="Times New Roman" panose="02020603050405020304" pitchFamily="18" charset="0"/>
                <a:ea typeface="微软雅黑"/>
                <a:cs typeface="Times New Roman" panose="02020603050405020304" pitchFamily="18" charset="0"/>
              </a:rPr>
              <a:t>….</a:t>
            </a:r>
            <a:endParaRPr lang="vi-VN" sz="2800" b="1" dirty="0">
              <a:solidFill>
                <a:schemeClr val="bg1"/>
              </a:solidFill>
              <a:latin typeface="Times New Roman" panose="02020603050405020304" pitchFamily="18" charset="0"/>
              <a:cs typeface="Times New Roman" pitchFamily="18" charset="0"/>
            </a:endParaRPr>
          </a:p>
        </p:txBody>
      </p:sp>
      <p:sp>
        <p:nvSpPr>
          <p:cNvPr id="17" name="Hexagon 16"/>
          <p:cNvSpPr/>
          <p:nvPr/>
        </p:nvSpPr>
        <p:spPr>
          <a:xfrm>
            <a:off x="156763" y="3810391"/>
            <a:ext cx="11937397" cy="2591892"/>
          </a:xfrm>
          <a:prstGeom prst="hexagon">
            <a:avLst/>
          </a:prstGeom>
          <a:solidFill>
            <a:srgbClr val="D341B4"/>
          </a:solidFill>
          <a:ln/>
        </p:spPr>
        <p:style>
          <a:lnRef idx="3">
            <a:schemeClr val="lt1"/>
          </a:lnRef>
          <a:fillRef idx="1">
            <a:schemeClr val="accent4"/>
          </a:fillRef>
          <a:effectRef idx="1">
            <a:schemeClr val="accent4"/>
          </a:effectRef>
          <a:fontRef idx="minor">
            <a:schemeClr val="lt1"/>
          </a:fontRef>
        </p:style>
        <p:txBody>
          <a:bodyPr anchor="ctr"/>
          <a:lstStyle/>
          <a:p>
            <a:pPr algn="just" defTabSz="914583">
              <a:defRPr/>
            </a:pP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đòi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vốn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nhằm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thác</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nhằm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bổ</a:t>
            </a:r>
            <a:r>
              <a:rPr lang="en-US" sz="2800" dirty="0">
                <a:latin typeface="Times New Roman" panose="02020603050405020304" pitchFamily="18" charset="0"/>
                <a:cs typeface="Times New Roman" panose="02020603050405020304" pitchFamily="18" charset="0"/>
              </a:rPr>
              <a:t> sung, </a:t>
            </a:r>
            <a:r>
              <a:rPr lang="en-US" sz="2800" dirty="0" err="1">
                <a:latin typeface="Times New Roman" panose="02020603050405020304" pitchFamily="18" charset="0"/>
                <a:cs typeface="Times New Roman" panose="02020603050405020304" pitchFamily="18" charset="0"/>
              </a:rPr>
              <a:t>củng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a:t>
            </a:r>
            <a:endParaRPr lang="vi-VN" sz="2800" b="1" dirty="0">
              <a:solidFill>
                <a:prstClr val="white"/>
              </a:solidFill>
              <a:latin typeface="Times New Roman" pitchFamily="18" charset="0"/>
              <a:cs typeface="Times New Roman" pitchFamily="18" charset="0"/>
            </a:endParaRPr>
          </a:p>
        </p:txBody>
      </p:sp>
      <p:sp>
        <p:nvSpPr>
          <p:cNvPr id="3086" name="TextBox 4"/>
          <p:cNvSpPr txBox="1">
            <a:spLocks noChangeArrowheads="1"/>
          </p:cNvSpPr>
          <p:nvPr/>
        </p:nvSpPr>
        <p:spPr bwMode="auto">
          <a:xfrm>
            <a:off x="0" y="755286"/>
            <a:ext cx="5674765" cy="523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583"/>
            <a:r>
              <a:rPr lang="en-US" altLang="vi-VN" sz="2801" b="1" dirty="0">
                <a:solidFill>
                  <a:srgbClr val="FF0000"/>
                </a:solidFill>
                <a:latin typeface="Times New Roman" panose="02020603050405020304" pitchFamily="18" charset="0"/>
                <a:cs typeface="Times New Roman" panose="02020603050405020304" pitchFamily="18" charset="0"/>
              </a:rPr>
              <a:t>1. </a:t>
            </a:r>
            <a:r>
              <a:rPr lang="en-US" altLang="vi-VN" sz="2801" b="1" dirty="0" err="1">
                <a:solidFill>
                  <a:srgbClr val="FF0000"/>
                </a:solidFill>
                <a:latin typeface="Times New Roman" panose="02020603050405020304" pitchFamily="18" charset="0"/>
                <a:cs typeface="Times New Roman" panose="02020603050405020304" pitchFamily="18" charset="0"/>
              </a:rPr>
              <a:t>Lý</a:t>
            </a:r>
            <a:r>
              <a:rPr lang="en-US" altLang="vi-VN" sz="2801" b="1" dirty="0">
                <a:solidFill>
                  <a:srgbClr val="FF0000"/>
                </a:solidFill>
                <a:latin typeface="Times New Roman" panose="02020603050405020304" pitchFamily="18" charset="0"/>
                <a:cs typeface="Times New Roman" panose="02020603050405020304" pitchFamily="18" charset="0"/>
              </a:rPr>
              <a:t> do </a:t>
            </a:r>
            <a:r>
              <a:rPr lang="en-US" altLang="vi-VN" sz="2801" b="1" dirty="0" err="1">
                <a:solidFill>
                  <a:srgbClr val="FF0000"/>
                </a:solidFill>
                <a:latin typeface="Times New Roman" panose="02020603050405020304" pitchFamily="18" charset="0"/>
                <a:cs typeface="Times New Roman" panose="02020603050405020304" pitchFamily="18" charset="0"/>
              </a:rPr>
              <a:t>lựa</a:t>
            </a:r>
            <a:r>
              <a:rPr lang="en-US" altLang="vi-VN" sz="2801" b="1" dirty="0">
                <a:solidFill>
                  <a:srgbClr val="FF0000"/>
                </a:solidFill>
                <a:latin typeface="Times New Roman" panose="02020603050405020304" pitchFamily="18" charset="0"/>
                <a:cs typeface="Times New Roman" panose="02020603050405020304" pitchFamily="18" charset="0"/>
              </a:rPr>
              <a:t> </a:t>
            </a:r>
            <a:r>
              <a:rPr lang="en-US" altLang="vi-VN" sz="2801" b="1" dirty="0" err="1">
                <a:solidFill>
                  <a:srgbClr val="FF0000"/>
                </a:solidFill>
                <a:latin typeface="Times New Roman" panose="02020603050405020304" pitchFamily="18" charset="0"/>
                <a:cs typeface="Times New Roman" panose="02020603050405020304" pitchFamily="18" charset="0"/>
              </a:rPr>
              <a:t>chọn</a:t>
            </a:r>
            <a:endParaRPr lang="vi-VN" altLang="vi-VN" sz="2801"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5512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000"/>
                                        <p:tgtEl>
                                          <p:spTgt spid="17"/>
                                        </p:tgtEl>
                                      </p:cBhvr>
                                    </p:animEffect>
                                  </p:childTnLst>
                                </p:cTn>
                              </p:par>
                              <p:par>
                                <p:cTn id="13" presetID="6" presetClass="entr" presetSubtype="32" repeatCount="indefinite"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out)">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descr="tdongvang"/>
          <p:cNvPicPr>
            <a:picLocks noChangeAspect="1" noChangeArrowheads="1"/>
          </p:cNvPicPr>
          <p:nvPr/>
        </p:nvPicPr>
        <p:blipFill>
          <a:blip r:embed="rId3">
            <a:clrChange>
              <a:clrFrom>
                <a:srgbClr val="FFFFFF"/>
              </a:clrFrom>
              <a:clrTo>
                <a:srgbClr val="FFFFFF">
                  <a:alpha val="0"/>
                </a:srgbClr>
              </a:clrTo>
            </a:clrChange>
            <a:lum contrast="18000"/>
            <a:extLst>
              <a:ext uri="{28A0092B-C50C-407E-A947-70E740481C1C}">
                <a14:useLocalDpi xmlns:a14="http://schemas.microsoft.com/office/drawing/2010/main" val="0"/>
              </a:ext>
            </a:extLst>
          </a:blip>
          <a:srcRect/>
          <a:stretch>
            <a:fillRect/>
          </a:stretch>
        </p:blipFill>
        <p:spPr bwMode="auto">
          <a:xfrm>
            <a:off x="3275154" y="1371918"/>
            <a:ext cx="5640105" cy="4801711"/>
          </a:xfrm>
          <a:prstGeom prst="rect">
            <a:avLst/>
          </a:prstGeom>
          <a:noFill/>
          <a:ln>
            <a:noFill/>
          </a:ln>
          <a:effectLst>
            <a:outerShdw dist="35921" dir="2700000" algn="ctr" rotWithShape="0">
              <a:srgbClr val="5F5F5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hao quang.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08677" y="1600571"/>
            <a:ext cx="4725494" cy="426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7"/>
          <p:cNvGrpSpPr>
            <a:grpSpLocks/>
          </p:cNvGrpSpPr>
          <p:nvPr/>
        </p:nvGrpSpPr>
        <p:grpSpPr bwMode="auto">
          <a:xfrm>
            <a:off x="166371" y="4071385"/>
            <a:ext cx="12024042" cy="2788203"/>
            <a:chOff x="304800" y="4280916"/>
            <a:chExt cx="8534397" cy="2339340"/>
          </a:xfrm>
          <a:solidFill>
            <a:srgbClr val="FFC000"/>
          </a:solidFill>
        </p:grpSpPr>
        <p:sp>
          <p:nvSpPr>
            <p:cNvPr id="3090" name="AutoShape 13"/>
            <p:cNvSpPr>
              <a:spLocks noChangeArrowheads="1"/>
            </p:cNvSpPr>
            <p:nvPr/>
          </p:nvSpPr>
          <p:spPr bwMode="gray">
            <a:xfrm>
              <a:off x="911715" y="4280916"/>
              <a:ext cx="7927482" cy="2339340"/>
            </a:xfrm>
            <a:prstGeom prst="roundRect">
              <a:avLst>
                <a:gd name="adj" fmla="val 17509"/>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defTabSz="914583">
                <a:defRPr/>
              </a:pPr>
              <a:endParaRPr lang="vi-VN">
                <a:solidFill>
                  <a:srgbClr val="FFFF00"/>
                </a:solidFill>
              </a:endParaRPr>
            </a:p>
          </p:txBody>
        </p:sp>
        <p:sp>
          <p:nvSpPr>
            <p:cNvPr id="37" name="Right Arrow 36"/>
            <p:cNvSpPr/>
            <p:nvPr/>
          </p:nvSpPr>
          <p:spPr>
            <a:xfrm>
              <a:off x="304800" y="4343400"/>
              <a:ext cx="609600" cy="2057400"/>
            </a:xfrm>
            <a:prstGeom prst="rightArrow">
              <a:avLst/>
            </a:prstGeom>
            <a:ln/>
          </p:spPr>
          <p:style>
            <a:lnRef idx="1">
              <a:schemeClr val="accent5"/>
            </a:lnRef>
            <a:fillRef idx="2">
              <a:schemeClr val="accent5"/>
            </a:fillRef>
            <a:effectRef idx="1">
              <a:schemeClr val="accent5"/>
            </a:effectRef>
            <a:fontRef idx="minor">
              <a:schemeClr val="dk1"/>
            </a:fontRef>
          </p:style>
          <p:txBody>
            <a:bodyPr anchor="ctr"/>
            <a:lstStyle/>
            <a:p>
              <a:pPr algn="ctr" defTabSz="914583">
                <a:defRPr/>
              </a:pPr>
              <a:endParaRPr lang="en-US">
                <a:solidFill>
                  <a:prstClr val="black"/>
                </a:solidFill>
              </a:endParaRPr>
            </a:p>
          </p:txBody>
        </p:sp>
      </p:grpSp>
      <p:sp>
        <p:nvSpPr>
          <p:cNvPr id="15" name="Up Ribbon 14"/>
          <p:cNvSpPr/>
          <p:nvPr/>
        </p:nvSpPr>
        <p:spPr>
          <a:xfrm>
            <a:off x="3070170" y="165139"/>
            <a:ext cx="6122097" cy="612917"/>
          </a:xfrm>
          <a:prstGeom prst="ribbon2">
            <a:avLst/>
          </a:prstGeom>
          <a:ln/>
        </p:spPr>
        <p:style>
          <a:lnRef idx="2">
            <a:schemeClr val="accent1"/>
          </a:lnRef>
          <a:fillRef idx="1">
            <a:schemeClr val="lt1"/>
          </a:fillRef>
          <a:effectRef idx="0">
            <a:schemeClr val="accent1"/>
          </a:effectRef>
          <a:fontRef idx="minor">
            <a:schemeClr val="dk1"/>
          </a:fontRef>
        </p:style>
        <p:txBody>
          <a:bodyPr anchor="ctr"/>
          <a:lstStyle/>
          <a:p>
            <a:pPr algn="ctr" defTabSz="914583">
              <a:defRPr/>
            </a:pPr>
            <a:r>
              <a:rPr lang="en-US" sz="3201" b="1" dirty="0">
                <a:solidFill>
                  <a:srgbClr val="0000FF"/>
                </a:solidFill>
                <a:latin typeface="Times New Roman" pitchFamily="18" charset="0"/>
                <a:cs typeface="Times New Roman" pitchFamily="18" charset="0"/>
              </a:rPr>
              <a:t>I. MỞ ĐẦU</a:t>
            </a:r>
          </a:p>
        </p:txBody>
      </p:sp>
      <p:sp>
        <p:nvSpPr>
          <p:cNvPr id="18" name="Hexagon 17"/>
          <p:cNvSpPr/>
          <p:nvPr/>
        </p:nvSpPr>
        <p:spPr>
          <a:xfrm>
            <a:off x="255233" y="1252173"/>
            <a:ext cx="11935180" cy="2462666"/>
          </a:xfrm>
          <a:prstGeom prst="hexagon">
            <a:avLst/>
          </a:pr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914583">
              <a:defRPr/>
            </a:pPr>
            <a:r>
              <a:rPr lang="en-US" sz="2200" dirty="0">
                <a:solidFill>
                  <a:prstClr val="white"/>
                </a:solidFill>
                <a:latin typeface="Times New Roman" panose="02020603050405020304" pitchFamily="18" charset="0"/>
                <a:cs typeface="Times New Roman" panose="02020603050405020304" pitchFamily="18" charset="0"/>
              </a:rPr>
              <a:t> </a:t>
            </a:r>
            <a:r>
              <a:rPr lang="en-US" sz="2800" dirty="0">
                <a:solidFill>
                  <a:prstClr val="white"/>
                </a:solidFill>
              </a:rPr>
              <a:t> </a:t>
            </a:r>
            <a:r>
              <a:rPr lang="en-US" sz="2800" dirty="0" err="1">
                <a:solidFill>
                  <a:prstClr val="white"/>
                </a:solidFill>
                <a:latin typeface="Times New Roman" panose="02020603050405020304" pitchFamily="18" charset="0"/>
                <a:cs typeface="Times New Roman" panose="02020603050405020304" pitchFamily="18" charset="0"/>
              </a:rPr>
              <a:t>Trong</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bối</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cảnh</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công</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nghệ</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thông</a:t>
            </a:r>
            <a:r>
              <a:rPr lang="en-US" sz="2800" dirty="0">
                <a:solidFill>
                  <a:prstClr val="white"/>
                </a:solidFill>
                <a:latin typeface="Times New Roman" panose="02020603050405020304" pitchFamily="18" charset="0"/>
                <a:cs typeface="Times New Roman" panose="02020603050405020304" pitchFamily="18" charset="0"/>
              </a:rPr>
              <a:t> tin </a:t>
            </a:r>
            <a:r>
              <a:rPr lang="en-US" sz="2800" dirty="0" err="1">
                <a:solidFill>
                  <a:prstClr val="white"/>
                </a:solidFill>
                <a:latin typeface="Times New Roman" panose="02020603050405020304" pitchFamily="18" charset="0"/>
                <a:cs typeface="Times New Roman" panose="02020603050405020304" pitchFamily="18" charset="0"/>
              </a:rPr>
              <a:t>ngày</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càng</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phát</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triển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việc</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kết</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hợp</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các</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trò</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chơi</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tương</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tác</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với</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công</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nghệ</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số</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càng</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trở</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nên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dễ</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dàng</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và</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hiệu</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quả</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hơn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Các</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ứng</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dụng</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học</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tập</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trò</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chơi</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trực</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tuyến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và</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các</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phương</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tiện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đa</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phương</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tiện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có</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thể</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được</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sử</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dụng</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để</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tạo</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ra</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những</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trải</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nghiệm</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học</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tập</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đa</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dạng</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và</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phong</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phú</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cho</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học</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sinh</a:t>
            </a:r>
            <a:r>
              <a:rPr lang="en-US" sz="2800" dirty="0">
                <a:solidFill>
                  <a:prstClr val="white"/>
                </a:solidFill>
                <a:latin typeface="Times New Roman" panose="02020603050405020304" pitchFamily="18" charset="0"/>
                <a:cs typeface="Times New Roman" panose="02020603050405020304" pitchFamily="18" charset="0"/>
              </a:rPr>
              <a:t>.</a:t>
            </a:r>
            <a:endParaRPr lang="vi-VN" sz="2800" b="1" dirty="0">
              <a:solidFill>
                <a:prstClr val="white"/>
              </a:solidFill>
              <a:latin typeface="Times New Roman" pitchFamily="18" charset="0"/>
              <a:cs typeface="Times New Roman" pitchFamily="18" charset="0"/>
            </a:endParaRPr>
          </a:p>
        </p:txBody>
      </p:sp>
      <p:sp>
        <p:nvSpPr>
          <p:cNvPr id="4" name="Hình chữ nhật 3"/>
          <p:cNvSpPr>
            <a:spLocks noChangeArrowheads="1"/>
          </p:cNvSpPr>
          <p:nvPr/>
        </p:nvSpPr>
        <p:spPr bwMode="auto">
          <a:xfrm>
            <a:off x="1347537" y="4126658"/>
            <a:ext cx="1070810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defTabSz="914583">
              <a:spcBef>
                <a:spcPts val="600"/>
              </a:spcBef>
            </a:pPr>
            <a:r>
              <a:rPr lang="en-US" altLang="vi-VN" sz="2800" b="1" dirty="0">
                <a:solidFill>
                  <a:srgbClr val="FF0000"/>
                </a:solidFill>
                <a:latin typeface="Times New Roman" pitchFamily="18" charset="0"/>
                <a:cs typeface="Times New Roman"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Từ</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những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vấn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đề</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nêu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trên</a:t>
            </a:r>
            <a:r>
              <a:rPr lang="en-US" sz="2800" dirty="0">
                <a:solidFill>
                  <a:prstClr val="black"/>
                </a:solidFill>
                <a:latin typeface="Times New Roman" panose="02020603050405020304" pitchFamily="18" charset="0"/>
                <a:cs typeface="Times New Roman" panose="02020603050405020304" pitchFamily="18" charset="0"/>
              </a:rPr>
              <a:t>, </a:t>
            </a:r>
            <a:r>
              <a:rPr lang="nl-NL" sz="2800" dirty="0">
                <a:solidFill>
                  <a:prstClr val="black"/>
                </a:solidFill>
                <a:latin typeface="Times New Roman" panose="02020603050405020304" pitchFamily="18" charset="0"/>
                <a:cs typeface="Times New Roman" panose="02020603050405020304" pitchFamily="18" charset="0"/>
              </a:rPr>
              <a:t>tôi đã nghiên cứu và áp dụng một số trò chơi để xây dựng </a:t>
            </a:r>
            <a:r>
              <a:rPr lang="en-US" sz="2800" b="1" dirty="0">
                <a:solidFill>
                  <a:prstClr val="black"/>
                </a:solidFill>
                <a:latin typeface="Times New Roman" panose="02020603050405020304" pitchFamily="18" charset="0"/>
                <a:cs typeface="Times New Roman" panose="02020603050405020304" pitchFamily="18" charset="0"/>
              </a:rPr>
              <a:t>"</a:t>
            </a:r>
            <a:r>
              <a:rPr lang="en-US" sz="2800" b="1" dirty="0" err="1">
                <a:solidFill>
                  <a:prstClr val="black"/>
                </a:solidFill>
                <a:latin typeface="Times New Roman" panose="02020603050405020304" pitchFamily="18" charset="0"/>
                <a:cs typeface="Times New Roman" panose="02020603050405020304" pitchFamily="18" charset="0"/>
              </a:rPr>
              <a:t>Ứng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dụng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trò</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chơi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tương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tác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nhằm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mở</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rộng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vốn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từ</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cho</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học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sinh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lớp</a:t>
            </a:r>
            <a:r>
              <a:rPr lang="en-US" sz="2800" b="1" dirty="0">
                <a:solidFill>
                  <a:prstClr val="black"/>
                </a:solidFill>
                <a:latin typeface="Times New Roman" panose="02020603050405020304" pitchFamily="18" charset="0"/>
                <a:cs typeface="Times New Roman" panose="02020603050405020304" pitchFamily="18" charset="0"/>
              </a:rPr>
              <a:t> 2 </a:t>
            </a:r>
            <a:r>
              <a:rPr lang="en-US" sz="2800" b="1" dirty="0" err="1">
                <a:solidFill>
                  <a:prstClr val="black"/>
                </a:solidFill>
                <a:latin typeface="Times New Roman" panose="02020603050405020304" pitchFamily="18" charset="0"/>
                <a:cs typeface="Times New Roman" panose="02020603050405020304" pitchFamily="18" charset="0"/>
              </a:rPr>
              <a:t>theo</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chương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trình</a:t>
            </a:r>
            <a:r>
              <a:rPr lang="en-US" sz="2800" b="1" dirty="0">
                <a:solidFill>
                  <a:prstClr val="black"/>
                </a:solidFill>
                <a:latin typeface="Times New Roman" panose="02020603050405020304" pitchFamily="18" charset="0"/>
                <a:cs typeface="Times New Roman" panose="02020603050405020304" pitchFamily="18" charset="0"/>
              </a:rPr>
              <a:t> GDPT 2018"</a:t>
            </a:r>
            <a:r>
              <a:rPr lang="en-US" sz="2800" dirty="0">
                <a:solidFill>
                  <a:prstClr val="black"/>
                </a:solidFill>
                <a:latin typeface="Times New Roman" panose="02020603050405020304" pitchFamily="18" charset="0"/>
                <a:cs typeface="Times New Roman" panose="02020603050405020304" pitchFamily="18" charset="0"/>
              </a:rPr>
              <a:t>được </a:t>
            </a:r>
            <a:r>
              <a:rPr lang="en-US" sz="2800" dirty="0" err="1">
                <a:solidFill>
                  <a:prstClr val="black"/>
                </a:solidFill>
                <a:latin typeface="Times New Roman" panose="02020603050405020304" pitchFamily="18" charset="0"/>
                <a:cs typeface="Times New Roman" panose="02020603050405020304" pitchFamily="18" charset="0"/>
              </a:rPr>
              <a:t>tôi</a:t>
            </a:r>
            <a:r>
              <a:rPr lang="vi-VN" sz="2800" dirty="0">
                <a:solidFill>
                  <a:prstClr val="black"/>
                </a:solidFill>
                <a:latin typeface="Times New Roman" panose="02020603050405020304" pitchFamily="18" charset="0"/>
                <a:cs typeface="Times New Roman" panose="02020603050405020304" pitchFamily="18" charset="0"/>
              </a:rPr>
              <a:t> đề ra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nhằm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tìm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những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giải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pháp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góp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phần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nâng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cao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lượng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dạy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học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từ</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vựng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tiếng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Việt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học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sinh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tiểu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học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nói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chung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học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sinh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lớp</a:t>
            </a:r>
            <a:r>
              <a:rPr lang="en-US" sz="2800" dirty="0">
                <a:solidFill>
                  <a:prstClr val="black"/>
                </a:solidFill>
                <a:latin typeface="Times New Roman" panose="02020603050405020304" pitchFamily="18" charset="0"/>
                <a:cs typeface="Times New Roman" panose="02020603050405020304" pitchFamily="18" charset="0"/>
              </a:rPr>
              <a:t> 2 </a:t>
            </a:r>
            <a:r>
              <a:rPr lang="en-US" sz="2800" dirty="0" err="1">
                <a:solidFill>
                  <a:prstClr val="black"/>
                </a:solidFill>
                <a:latin typeface="Times New Roman" panose="02020603050405020304" pitchFamily="18" charset="0"/>
                <a:cs typeface="Times New Roman" panose="02020603050405020304" pitchFamily="18" charset="0"/>
              </a:rPr>
              <a:t>nói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riêng</a:t>
            </a:r>
            <a:r>
              <a:rPr lang="en-US" sz="2800" dirty="0">
                <a:solidFill>
                  <a:prstClr val="black"/>
                </a:solidFill>
                <a:latin typeface="Times New Roman" panose="02020603050405020304" pitchFamily="18" charset="0"/>
                <a:cs typeface="Times New Roman" panose="02020603050405020304" pitchFamily="18" charset="0"/>
              </a:rPr>
              <a:t>.</a:t>
            </a:r>
            <a:endParaRPr lang="vi-VN" altLang="vi-VN" sz="2800" b="1" dirty="0">
              <a:solidFill>
                <a:srgbClr val="FF0000"/>
              </a:solidFill>
              <a:latin typeface="Times New Roman" pitchFamily="18" charset="0"/>
              <a:cs typeface="Times New Roman" pitchFamily="18" charset="0"/>
            </a:endParaRPr>
          </a:p>
        </p:txBody>
      </p:sp>
      <p:sp>
        <p:nvSpPr>
          <p:cNvPr id="3086" name="TextBox 4"/>
          <p:cNvSpPr txBox="1">
            <a:spLocks noChangeArrowheads="1"/>
          </p:cNvSpPr>
          <p:nvPr/>
        </p:nvSpPr>
        <p:spPr bwMode="auto">
          <a:xfrm>
            <a:off x="0" y="755286"/>
            <a:ext cx="5674765" cy="523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583"/>
            <a:r>
              <a:rPr lang="en-US" altLang="vi-VN" sz="2801" b="1" dirty="0">
                <a:solidFill>
                  <a:srgbClr val="FF0000"/>
                </a:solidFill>
                <a:latin typeface="Times New Roman" panose="02020603050405020304" pitchFamily="18" charset="0"/>
                <a:cs typeface="Times New Roman" panose="02020603050405020304" pitchFamily="18" charset="0"/>
              </a:rPr>
              <a:t>1. </a:t>
            </a:r>
            <a:r>
              <a:rPr lang="en-US" altLang="vi-VN" sz="2801" b="1" dirty="0" err="1">
                <a:solidFill>
                  <a:srgbClr val="FF0000"/>
                </a:solidFill>
                <a:latin typeface="Times New Roman" panose="02020603050405020304" pitchFamily="18" charset="0"/>
                <a:cs typeface="Times New Roman" panose="02020603050405020304" pitchFamily="18" charset="0"/>
              </a:rPr>
              <a:t>Lý</a:t>
            </a:r>
            <a:r>
              <a:rPr lang="en-US" altLang="vi-VN" sz="2801" b="1" dirty="0">
                <a:solidFill>
                  <a:srgbClr val="FF0000"/>
                </a:solidFill>
                <a:latin typeface="Times New Roman" panose="02020603050405020304" pitchFamily="18" charset="0"/>
                <a:cs typeface="Times New Roman" panose="02020603050405020304" pitchFamily="18" charset="0"/>
              </a:rPr>
              <a:t> do </a:t>
            </a:r>
            <a:r>
              <a:rPr lang="en-US" altLang="vi-VN" sz="2801" b="1" dirty="0" err="1">
                <a:solidFill>
                  <a:srgbClr val="FF0000"/>
                </a:solidFill>
                <a:latin typeface="Times New Roman" panose="02020603050405020304" pitchFamily="18" charset="0"/>
                <a:cs typeface="Times New Roman" panose="02020603050405020304" pitchFamily="18" charset="0"/>
              </a:rPr>
              <a:t>lựa</a:t>
            </a:r>
            <a:r>
              <a:rPr lang="en-US" altLang="vi-VN" sz="2801" b="1" dirty="0">
                <a:solidFill>
                  <a:srgbClr val="FF0000"/>
                </a:solidFill>
                <a:latin typeface="Times New Roman" panose="02020603050405020304" pitchFamily="18" charset="0"/>
                <a:cs typeface="Times New Roman" panose="02020603050405020304" pitchFamily="18" charset="0"/>
              </a:rPr>
              <a:t> </a:t>
            </a:r>
            <a:r>
              <a:rPr lang="en-US" altLang="vi-VN" sz="2801" b="1" dirty="0" err="1">
                <a:solidFill>
                  <a:srgbClr val="FF0000"/>
                </a:solidFill>
                <a:latin typeface="Times New Roman" panose="02020603050405020304" pitchFamily="18" charset="0"/>
                <a:cs typeface="Times New Roman" panose="02020603050405020304" pitchFamily="18" charset="0"/>
              </a:rPr>
              <a:t>chọn</a:t>
            </a:r>
            <a:endParaRPr lang="vi-VN" altLang="vi-VN" sz="2801"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3699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10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amond(in)">
                                      <p:cBhvr>
                                        <p:cTn id="12" dur="2000"/>
                                        <p:tgtEl>
                                          <p:spTgt spid="2"/>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amond(in)">
                                      <p:cBhvr>
                                        <p:cTn id="15" dur="2000"/>
                                        <p:tgtEl>
                                          <p:spTgt spid="4"/>
                                        </p:tgtEl>
                                      </p:cBhvr>
                                    </p:animEffect>
                                  </p:childTnLst>
                                </p:cTn>
                              </p:par>
                              <p:par>
                                <p:cTn id="16" presetID="6" presetClass="entr" presetSubtype="32" repeatCount="indefinite"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out)">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tdongvang"/>
          <p:cNvPicPr>
            <a:picLocks noChangeAspect="1" noChangeArrowheads="1"/>
          </p:cNvPicPr>
          <p:nvPr/>
        </p:nvPicPr>
        <p:blipFill>
          <a:blip r:embed="rId3">
            <a:clrChange>
              <a:clrFrom>
                <a:srgbClr val="FFFFFF"/>
              </a:clrFrom>
              <a:clrTo>
                <a:srgbClr val="FFFFFF">
                  <a:alpha val="0"/>
                </a:srgbClr>
              </a:clrTo>
            </a:clrChange>
            <a:lum contrast="18000"/>
            <a:extLst>
              <a:ext uri="{28A0092B-C50C-407E-A947-70E740481C1C}">
                <a14:useLocalDpi xmlns:a14="http://schemas.microsoft.com/office/drawing/2010/main" val="0"/>
              </a:ext>
            </a:extLst>
          </a:blip>
          <a:srcRect/>
          <a:stretch>
            <a:fillRect/>
          </a:stretch>
        </p:blipFill>
        <p:spPr bwMode="auto">
          <a:xfrm>
            <a:off x="3464717" y="1165294"/>
            <a:ext cx="5640105" cy="4801711"/>
          </a:xfrm>
          <a:prstGeom prst="rect">
            <a:avLst/>
          </a:prstGeom>
          <a:noFill/>
          <a:ln>
            <a:noFill/>
          </a:ln>
          <a:effectLst>
            <a:outerShdw dist="35921" dir="2700000" algn="ctr" rotWithShape="0">
              <a:srgbClr val="5F5F5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hao quang.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22023" y="1235160"/>
            <a:ext cx="4725494" cy="426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Hexagon 15"/>
          <p:cNvSpPr/>
          <p:nvPr/>
        </p:nvSpPr>
        <p:spPr>
          <a:xfrm>
            <a:off x="1967948" y="1688635"/>
            <a:ext cx="8836410" cy="4348236"/>
          </a:xfrm>
          <a:prstGeom prst="hexagon">
            <a:avLst/>
          </a:prstGeom>
          <a:solidFill>
            <a:srgbClr val="0066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914583">
              <a:defRPr/>
            </a:pPr>
            <a:r>
              <a:rPr lang="en-US" sz="3201" b="1" dirty="0" err="1">
                <a:solidFill>
                  <a:prstClr val="white"/>
                </a:solidFill>
                <a:latin typeface="Times New Roman" pitchFamily="18" charset="0"/>
                <a:cs typeface="Times New Roman" pitchFamily="18" charset="0"/>
              </a:rPr>
              <a:t>Học</a:t>
            </a:r>
            <a:r>
              <a:rPr lang="en-US" sz="3201" b="1" dirty="0">
                <a:solidFill>
                  <a:prstClr val="white"/>
                </a:solidFill>
                <a:latin typeface="Times New Roman" pitchFamily="18" charset="0"/>
                <a:cs typeface="Times New Roman" pitchFamily="18" charset="0"/>
              </a:rPr>
              <a:t> </a:t>
            </a:r>
            <a:r>
              <a:rPr lang="en-US" sz="3201" b="1" dirty="0" err="1">
                <a:solidFill>
                  <a:prstClr val="white"/>
                </a:solidFill>
                <a:latin typeface="Times New Roman" pitchFamily="18" charset="0"/>
                <a:cs typeface="Times New Roman" pitchFamily="18" charset="0"/>
              </a:rPr>
              <a:t>sinh</a:t>
            </a:r>
            <a:r>
              <a:rPr lang="en-US" sz="3201" b="1" dirty="0">
                <a:solidFill>
                  <a:prstClr val="white"/>
                </a:solidFill>
                <a:latin typeface="Times New Roman" pitchFamily="18" charset="0"/>
                <a:cs typeface="Times New Roman" pitchFamily="18" charset="0"/>
              </a:rPr>
              <a:t> </a:t>
            </a:r>
            <a:r>
              <a:rPr lang="en-US" sz="3201" b="1" dirty="0" err="1">
                <a:solidFill>
                  <a:prstClr val="white"/>
                </a:solidFill>
                <a:latin typeface="Times New Roman" pitchFamily="18" charset="0"/>
                <a:cs typeface="Times New Roman" pitchFamily="18" charset="0"/>
              </a:rPr>
              <a:t>lớp</a:t>
            </a:r>
            <a:r>
              <a:rPr lang="en-US" sz="3201" b="1" dirty="0">
                <a:solidFill>
                  <a:prstClr val="white"/>
                </a:solidFill>
                <a:latin typeface="Times New Roman" pitchFamily="18" charset="0"/>
                <a:cs typeface="Times New Roman" pitchFamily="18" charset="0"/>
              </a:rPr>
              <a:t> 2 </a:t>
            </a:r>
            <a:r>
              <a:rPr lang="en-US" sz="3201" b="1" dirty="0" err="1">
                <a:solidFill>
                  <a:prstClr val="white"/>
                </a:solidFill>
                <a:latin typeface="Times New Roman" pitchFamily="18" charset="0"/>
                <a:cs typeface="Times New Roman" pitchFamily="18" charset="0"/>
              </a:rPr>
              <a:t>các</a:t>
            </a:r>
            <a:r>
              <a:rPr lang="en-US" sz="3201" b="1" dirty="0">
                <a:solidFill>
                  <a:prstClr val="white"/>
                </a:solidFill>
                <a:latin typeface="Times New Roman" pitchFamily="18" charset="0"/>
                <a:cs typeface="Times New Roman" pitchFamily="18" charset="0"/>
              </a:rPr>
              <a:t> </a:t>
            </a:r>
            <a:r>
              <a:rPr lang="en-US" sz="3201" b="1" dirty="0" err="1">
                <a:solidFill>
                  <a:prstClr val="white"/>
                </a:solidFill>
                <a:latin typeface="Times New Roman" pitchFamily="18" charset="0"/>
                <a:cs typeface="Times New Roman" pitchFamily="18" charset="0"/>
              </a:rPr>
              <a:t>Trường</a:t>
            </a:r>
            <a:r>
              <a:rPr lang="en-US" sz="3201" b="1" dirty="0">
                <a:solidFill>
                  <a:prstClr val="white"/>
                </a:solidFill>
                <a:latin typeface="Times New Roman" pitchFamily="18" charset="0"/>
                <a:cs typeface="Times New Roman" pitchFamily="18" charset="0"/>
              </a:rPr>
              <a:t> </a:t>
            </a:r>
            <a:r>
              <a:rPr lang="en-US" sz="3201" b="1" dirty="0" err="1">
                <a:solidFill>
                  <a:prstClr val="white"/>
                </a:solidFill>
                <a:latin typeface="Times New Roman" pitchFamily="18" charset="0"/>
                <a:cs typeface="Times New Roman" pitchFamily="18" charset="0"/>
              </a:rPr>
              <a:t>Tiểu</a:t>
            </a:r>
            <a:r>
              <a:rPr lang="en-US" sz="3201" b="1" dirty="0">
                <a:solidFill>
                  <a:prstClr val="white"/>
                </a:solidFill>
                <a:latin typeface="Times New Roman" pitchFamily="18" charset="0"/>
                <a:cs typeface="Times New Roman" pitchFamily="18" charset="0"/>
              </a:rPr>
              <a:t> </a:t>
            </a:r>
            <a:r>
              <a:rPr lang="en-US" sz="3201" b="1" dirty="0" err="1">
                <a:solidFill>
                  <a:prstClr val="white"/>
                </a:solidFill>
                <a:latin typeface="Times New Roman" pitchFamily="18" charset="0"/>
                <a:cs typeface="Times New Roman" pitchFamily="18" charset="0"/>
              </a:rPr>
              <a:t>học</a:t>
            </a:r>
            <a:r>
              <a:rPr lang="en-US" sz="3201" b="1" dirty="0">
                <a:solidFill>
                  <a:prstClr val="white"/>
                </a:solidFill>
                <a:latin typeface="Times New Roman" pitchFamily="18" charset="0"/>
                <a:cs typeface="Times New Roman" pitchFamily="18" charset="0"/>
              </a:rPr>
              <a:t>, </a:t>
            </a:r>
            <a:r>
              <a:rPr lang="en-US" sz="3201" b="1" dirty="0" err="1">
                <a:solidFill>
                  <a:prstClr val="white"/>
                </a:solidFill>
                <a:latin typeface="Times New Roman" pitchFamily="18" charset="0"/>
                <a:cs typeface="Times New Roman" pitchFamily="18" charset="0"/>
              </a:rPr>
              <a:t>huyện</a:t>
            </a:r>
            <a:r>
              <a:rPr lang="en-US" sz="3201" b="1" dirty="0">
                <a:solidFill>
                  <a:prstClr val="white"/>
                </a:solidFill>
                <a:latin typeface="Times New Roman" pitchFamily="18" charset="0"/>
                <a:cs typeface="Times New Roman" pitchFamily="18" charset="0"/>
              </a:rPr>
              <a:t> </a:t>
            </a:r>
            <a:r>
              <a:rPr lang="en-US" sz="3201" b="1" dirty="0" err="1">
                <a:solidFill>
                  <a:prstClr val="white"/>
                </a:solidFill>
                <a:latin typeface="Times New Roman" pitchFamily="18" charset="0"/>
                <a:cs typeface="Times New Roman" pitchFamily="18" charset="0"/>
              </a:rPr>
              <a:t>Vĩnh</a:t>
            </a:r>
            <a:r>
              <a:rPr lang="en-US" sz="3201" b="1" dirty="0">
                <a:solidFill>
                  <a:prstClr val="white"/>
                </a:solidFill>
                <a:latin typeface="Times New Roman" pitchFamily="18" charset="0"/>
                <a:cs typeface="Times New Roman" pitchFamily="18" charset="0"/>
              </a:rPr>
              <a:t> </a:t>
            </a:r>
            <a:r>
              <a:rPr lang="en-US" sz="3201" b="1" dirty="0" err="1">
                <a:solidFill>
                  <a:prstClr val="white"/>
                </a:solidFill>
                <a:latin typeface="Times New Roman" pitchFamily="18" charset="0"/>
                <a:cs typeface="Times New Roman" pitchFamily="18" charset="0"/>
              </a:rPr>
              <a:t>Bảo</a:t>
            </a:r>
            <a:r>
              <a:rPr lang="en-US" sz="3201" b="1" dirty="0">
                <a:solidFill>
                  <a:prstClr val="white"/>
                </a:solidFill>
                <a:latin typeface="Times New Roman" pitchFamily="18" charset="0"/>
                <a:cs typeface="Times New Roman" pitchFamily="18" charset="0"/>
              </a:rPr>
              <a:t>, </a:t>
            </a:r>
            <a:r>
              <a:rPr lang="en-US" sz="3201" b="1" dirty="0" err="1">
                <a:solidFill>
                  <a:prstClr val="white"/>
                </a:solidFill>
                <a:latin typeface="Times New Roman" pitchFamily="18" charset="0"/>
                <a:cs typeface="Times New Roman" pitchFamily="18" charset="0"/>
              </a:rPr>
              <a:t>Tp</a:t>
            </a:r>
            <a:r>
              <a:rPr lang="en-US" sz="3201" b="1" dirty="0">
                <a:solidFill>
                  <a:prstClr val="white"/>
                </a:solidFill>
                <a:latin typeface="Times New Roman" pitchFamily="18" charset="0"/>
                <a:cs typeface="Times New Roman" pitchFamily="18" charset="0"/>
              </a:rPr>
              <a:t> </a:t>
            </a:r>
            <a:r>
              <a:rPr lang="en-US" sz="3201" b="1" dirty="0" err="1">
                <a:solidFill>
                  <a:prstClr val="white"/>
                </a:solidFill>
                <a:latin typeface="Times New Roman" pitchFamily="18" charset="0"/>
                <a:cs typeface="Times New Roman" pitchFamily="18" charset="0"/>
              </a:rPr>
              <a:t>Hải</a:t>
            </a:r>
            <a:r>
              <a:rPr lang="en-US" sz="3201" b="1" dirty="0">
                <a:solidFill>
                  <a:prstClr val="white"/>
                </a:solidFill>
                <a:latin typeface="Times New Roman" pitchFamily="18" charset="0"/>
                <a:cs typeface="Times New Roman" pitchFamily="18" charset="0"/>
              </a:rPr>
              <a:t> </a:t>
            </a:r>
            <a:r>
              <a:rPr lang="en-US" sz="3201" b="1" dirty="0" err="1">
                <a:solidFill>
                  <a:prstClr val="white"/>
                </a:solidFill>
                <a:latin typeface="Times New Roman" pitchFamily="18" charset="0"/>
                <a:cs typeface="Times New Roman" pitchFamily="18" charset="0"/>
              </a:rPr>
              <a:t>Phòng</a:t>
            </a:r>
            <a:r>
              <a:rPr lang="en-US" sz="3201" b="1" dirty="0">
                <a:solidFill>
                  <a:prstClr val="white"/>
                </a:solidFill>
                <a:latin typeface="Times New Roman" pitchFamily="18" charset="0"/>
                <a:cs typeface="Times New Roman" pitchFamily="18" charset="0"/>
              </a:rPr>
              <a:t>.</a:t>
            </a:r>
            <a:endParaRPr lang="vi-VN" sz="3201" b="1" dirty="0">
              <a:solidFill>
                <a:prstClr val="white"/>
              </a:solidFill>
              <a:latin typeface="Times New Roman" pitchFamily="18" charset="0"/>
              <a:cs typeface="Times New Roman" pitchFamily="18" charset="0"/>
            </a:endParaRPr>
          </a:p>
        </p:txBody>
      </p:sp>
      <p:sp>
        <p:nvSpPr>
          <p:cNvPr id="4103" name="TextBox 4"/>
          <p:cNvSpPr txBox="1">
            <a:spLocks noChangeArrowheads="1"/>
          </p:cNvSpPr>
          <p:nvPr/>
        </p:nvSpPr>
        <p:spPr bwMode="auto">
          <a:xfrm>
            <a:off x="2130909" y="977926"/>
            <a:ext cx="3582229" cy="523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583"/>
            <a:r>
              <a:rPr lang="en-US" altLang="vi-VN" sz="2801" b="1" dirty="0">
                <a:solidFill>
                  <a:srgbClr val="FF0000"/>
                </a:solidFill>
                <a:latin typeface="Times New Roman" panose="02020603050405020304" pitchFamily="18" charset="0"/>
                <a:cs typeface="Times New Roman" panose="02020603050405020304" pitchFamily="18" charset="0"/>
              </a:rPr>
              <a:t>2. </a:t>
            </a:r>
            <a:r>
              <a:rPr lang="en-US" altLang="vi-VN" sz="2801" b="1" dirty="0" err="1">
                <a:solidFill>
                  <a:srgbClr val="FF0000"/>
                </a:solidFill>
                <a:latin typeface="Times New Roman" panose="02020603050405020304" pitchFamily="18" charset="0"/>
                <a:cs typeface="Times New Roman" panose="02020603050405020304" pitchFamily="18" charset="0"/>
              </a:rPr>
              <a:t>Đối</a:t>
            </a:r>
            <a:r>
              <a:rPr lang="en-US" altLang="vi-VN" sz="2801" b="1" dirty="0">
                <a:solidFill>
                  <a:srgbClr val="FF0000"/>
                </a:solidFill>
                <a:latin typeface="Times New Roman" panose="02020603050405020304" pitchFamily="18" charset="0"/>
                <a:cs typeface="Times New Roman" panose="02020603050405020304" pitchFamily="18" charset="0"/>
              </a:rPr>
              <a:t> </a:t>
            </a:r>
            <a:r>
              <a:rPr lang="en-US" altLang="vi-VN" sz="2801" b="1" dirty="0" err="1">
                <a:solidFill>
                  <a:srgbClr val="FF0000"/>
                </a:solidFill>
                <a:latin typeface="Times New Roman" panose="02020603050405020304" pitchFamily="18" charset="0"/>
                <a:cs typeface="Times New Roman" panose="02020603050405020304" pitchFamily="18" charset="0"/>
              </a:rPr>
              <a:t>tượng</a:t>
            </a:r>
            <a:r>
              <a:rPr lang="en-US" altLang="vi-VN" sz="2801" b="1" dirty="0">
                <a:solidFill>
                  <a:srgbClr val="FF0000"/>
                </a:solidFill>
                <a:latin typeface="Times New Roman" panose="02020603050405020304" pitchFamily="18" charset="0"/>
                <a:cs typeface="Times New Roman" panose="02020603050405020304" pitchFamily="18" charset="0"/>
              </a:rPr>
              <a:t> </a:t>
            </a:r>
            <a:r>
              <a:rPr lang="en-US" altLang="vi-VN" sz="2801" b="1" dirty="0" err="1">
                <a:solidFill>
                  <a:srgbClr val="FF0000"/>
                </a:solidFill>
                <a:latin typeface="Times New Roman" panose="02020603050405020304" pitchFamily="18" charset="0"/>
                <a:cs typeface="Times New Roman" panose="02020603050405020304" pitchFamily="18" charset="0"/>
              </a:rPr>
              <a:t>áp</a:t>
            </a:r>
            <a:r>
              <a:rPr lang="en-US" altLang="vi-VN" sz="2801" b="1" dirty="0">
                <a:solidFill>
                  <a:srgbClr val="FF0000"/>
                </a:solidFill>
                <a:latin typeface="Times New Roman" panose="02020603050405020304" pitchFamily="18" charset="0"/>
                <a:cs typeface="Times New Roman" panose="02020603050405020304" pitchFamily="18" charset="0"/>
              </a:rPr>
              <a:t> </a:t>
            </a:r>
            <a:r>
              <a:rPr lang="en-US" altLang="vi-VN" sz="2801" b="1" dirty="0" err="1">
                <a:solidFill>
                  <a:srgbClr val="FF0000"/>
                </a:solidFill>
                <a:latin typeface="Times New Roman" panose="02020603050405020304" pitchFamily="18" charset="0"/>
                <a:cs typeface="Times New Roman" panose="02020603050405020304" pitchFamily="18" charset="0"/>
              </a:rPr>
              <a:t>dụng</a:t>
            </a:r>
            <a:endParaRPr lang="vi-VN" altLang="vi-VN" sz="2801"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9268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par>
                                <p:cTn id="8" presetID="6" presetClass="entr" presetSubtype="32" repeatCount="indefinite"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out)">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Up Ribbon 14"/>
          <p:cNvSpPr/>
          <p:nvPr/>
        </p:nvSpPr>
        <p:spPr>
          <a:xfrm>
            <a:off x="2436759" y="152436"/>
            <a:ext cx="7393111" cy="612917"/>
          </a:xfrm>
          <a:prstGeom prst="ribbon2">
            <a:avLst/>
          </a:prstGeom>
          <a:ln/>
        </p:spPr>
        <p:style>
          <a:lnRef idx="2">
            <a:schemeClr val="accent1"/>
          </a:lnRef>
          <a:fillRef idx="1">
            <a:schemeClr val="lt1"/>
          </a:fillRef>
          <a:effectRef idx="0">
            <a:schemeClr val="accent1"/>
          </a:effectRef>
          <a:fontRef idx="minor">
            <a:schemeClr val="dk1"/>
          </a:fontRef>
        </p:style>
        <p:txBody>
          <a:bodyPr anchor="ctr"/>
          <a:lstStyle/>
          <a:p>
            <a:pPr algn="ctr" defTabSz="914583">
              <a:defRPr/>
            </a:pPr>
            <a:r>
              <a:rPr lang="en-US" sz="2800" b="1" dirty="0">
                <a:solidFill>
                  <a:srgbClr val="0000FF"/>
                </a:solidFill>
                <a:latin typeface="Times New Roman" pitchFamily="18" charset="0"/>
                <a:cs typeface="Times New Roman" pitchFamily="18" charset="0"/>
              </a:rPr>
              <a:t>II. NỘI DUNG</a:t>
            </a:r>
          </a:p>
        </p:txBody>
      </p:sp>
      <p:sp>
        <p:nvSpPr>
          <p:cNvPr id="16" name="Hexagon 15"/>
          <p:cNvSpPr/>
          <p:nvPr/>
        </p:nvSpPr>
        <p:spPr>
          <a:xfrm>
            <a:off x="0" y="1972914"/>
            <a:ext cx="4222565" cy="4525727"/>
          </a:xfrm>
          <a:prstGeom prst="hexagon">
            <a:avLst/>
          </a:prstGeom>
          <a:solidFill>
            <a:srgbClr val="0066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defTabSz="914583">
              <a:defRPr/>
            </a:pP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Tìm</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trò</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chơi</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tương</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ứng</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dạy</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Luyện</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giáo</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viên</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lớp</a:t>
            </a: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2</a:t>
            </a:r>
            <a:r>
              <a:rPr lang="en-US" sz="28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17" name="Hexagon 16"/>
          <p:cNvSpPr/>
          <p:nvPr/>
        </p:nvSpPr>
        <p:spPr>
          <a:xfrm>
            <a:off x="3740533" y="1961127"/>
            <a:ext cx="4177431" cy="4632178"/>
          </a:xfrm>
          <a:prstGeom prst="hexagon">
            <a:avLst>
              <a:gd name="adj" fmla="val 26106"/>
              <a:gd name="vf" fmla="val 115470"/>
            </a:avLst>
          </a:prstGeom>
          <a:ln/>
        </p:spPr>
        <p:style>
          <a:lnRef idx="3">
            <a:schemeClr val="lt1"/>
          </a:lnRef>
          <a:fillRef idx="1">
            <a:schemeClr val="accent4"/>
          </a:fillRef>
          <a:effectRef idx="1">
            <a:schemeClr val="accent4"/>
          </a:effectRef>
          <a:fontRef idx="minor">
            <a:schemeClr val="lt1"/>
          </a:fontRef>
        </p:style>
        <p:txBody>
          <a:bodyPr anchor="ctr"/>
          <a:lstStyle/>
          <a:p>
            <a:pPr algn="ctr" defTabSz="914583">
              <a:defRPr/>
            </a:pPr>
            <a:r>
              <a:rPr lang="en-US" dirty="0"/>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nâng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a:t>
            </a:r>
          </a:p>
          <a:p>
            <a:pPr algn="ctr" defTabSz="914583">
              <a:defRPr/>
            </a:pPr>
            <a:endParaRPr lang="en-US" sz="2200" b="1" dirty="0">
              <a:solidFill>
                <a:prstClr val="white"/>
              </a:solidFill>
              <a:latin typeface="Times New Roman" panose="02020603050405020304" pitchFamily="18" charset="0"/>
              <a:cs typeface="Times New Roman" panose="02020603050405020304" pitchFamily="18" charset="0"/>
            </a:endParaRPr>
          </a:p>
        </p:txBody>
      </p:sp>
      <p:sp>
        <p:nvSpPr>
          <p:cNvPr id="18" name="Hexagon 17"/>
          <p:cNvSpPr/>
          <p:nvPr/>
        </p:nvSpPr>
        <p:spPr>
          <a:xfrm>
            <a:off x="7679749" y="1961128"/>
            <a:ext cx="4510664" cy="4898460"/>
          </a:xfrm>
          <a:prstGeom prst="hexagon">
            <a:avLst/>
          </a:prstGeom>
          <a:solidFill>
            <a:schemeClr val="accent6">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914583">
              <a:defRPr/>
            </a:pPr>
            <a:r>
              <a:rPr lang="en-US" sz="2800" dirty="0"/>
              <a:t>-  </a:t>
            </a:r>
            <a:r>
              <a:rPr lang="en-US" sz="2800" dirty="0" err="1">
                <a:latin typeface="Times New Roman" panose="02020603050405020304" pitchFamily="18" charset="0"/>
                <a:cs typeface="Times New Roman" panose="02020603050405020304" pitchFamily="18" charset="0"/>
              </a:rPr>
              <a:t>Nâng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dạy</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GDPT 2018.</a:t>
            </a:r>
          </a:p>
          <a:p>
            <a:pPr algn="ctr" defTabSz="914583">
              <a:defRPr/>
            </a:pPr>
            <a:endParaRPr lang="vi-VN" sz="2200" b="1" dirty="0">
              <a:solidFill>
                <a:prstClr val="white"/>
              </a:solidFill>
              <a:latin typeface="Times New Roman" panose="02020603050405020304" pitchFamily="18" charset="0"/>
              <a:cs typeface="Times New Roman" panose="02020603050405020304" pitchFamily="18" charset="0"/>
            </a:endParaRPr>
          </a:p>
        </p:txBody>
      </p:sp>
      <p:sp>
        <p:nvSpPr>
          <p:cNvPr id="5132" name="TextBox 4"/>
          <p:cNvSpPr txBox="1">
            <a:spLocks noChangeArrowheads="1"/>
          </p:cNvSpPr>
          <p:nvPr/>
        </p:nvSpPr>
        <p:spPr bwMode="auto">
          <a:xfrm>
            <a:off x="0" y="1095676"/>
            <a:ext cx="5136677" cy="523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583"/>
            <a:r>
              <a:rPr lang="en-US" altLang="vi-VN" sz="2801" b="1" dirty="0">
                <a:solidFill>
                  <a:srgbClr val="FF0000"/>
                </a:solidFill>
                <a:latin typeface="Times New Roman" panose="02020603050405020304" pitchFamily="18" charset="0"/>
                <a:cs typeface="Times New Roman" panose="02020603050405020304" pitchFamily="18" charset="0"/>
              </a:rPr>
              <a:t>1. </a:t>
            </a:r>
            <a:r>
              <a:rPr lang="en-US" altLang="vi-VN" sz="2801" b="1" dirty="0" err="1">
                <a:solidFill>
                  <a:srgbClr val="FF0000"/>
                </a:solidFill>
                <a:latin typeface="Times New Roman" panose="02020603050405020304" pitchFamily="18" charset="0"/>
                <a:cs typeface="Times New Roman" panose="02020603050405020304" pitchFamily="18" charset="0"/>
              </a:rPr>
              <a:t>Mục</a:t>
            </a:r>
            <a:r>
              <a:rPr lang="en-US" altLang="vi-VN" sz="2801" b="1" dirty="0">
                <a:solidFill>
                  <a:srgbClr val="FF0000"/>
                </a:solidFill>
                <a:latin typeface="Times New Roman" panose="02020603050405020304" pitchFamily="18" charset="0"/>
                <a:cs typeface="Times New Roman" panose="02020603050405020304" pitchFamily="18" charset="0"/>
              </a:rPr>
              <a:t> </a:t>
            </a:r>
            <a:r>
              <a:rPr lang="en-US" altLang="vi-VN" sz="2801" b="1" dirty="0" err="1">
                <a:solidFill>
                  <a:srgbClr val="FF0000"/>
                </a:solidFill>
                <a:latin typeface="Times New Roman" panose="02020603050405020304" pitchFamily="18" charset="0"/>
                <a:cs typeface="Times New Roman" panose="02020603050405020304" pitchFamily="18" charset="0"/>
              </a:rPr>
              <a:t>tiêu</a:t>
            </a:r>
            <a:endParaRPr lang="vi-VN" altLang="vi-VN" sz="2801"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9474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000"/>
                                        <p:tgtEl>
                                          <p:spTgt spid="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2"/>
          <p:cNvGrpSpPr>
            <a:grpSpLocks/>
          </p:cNvGrpSpPr>
          <p:nvPr/>
        </p:nvGrpSpPr>
        <p:grpSpPr bwMode="auto">
          <a:xfrm>
            <a:off x="1905820" y="87105"/>
            <a:ext cx="8762445" cy="714852"/>
            <a:chOff x="539" y="177"/>
            <a:chExt cx="4864" cy="862"/>
          </a:xfrm>
          <a:scene3d>
            <a:camera prst="obliqueBottomRight"/>
            <a:lightRig rig="threePt" dir="t"/>
          </a:scene3d>
        </p:grpSpPr>
        <p:sp>
          <p:nvSpPr>
            <p:cNvPr id="7" name="AutoShape 47"/>
            <p:cNvSpPr>
              <a:spLocks noChangeArrowheads="1"/>
            </p:cNvSpPr>
            <p:nvPr/>
          </p:nvSpPr>
          <p:spPr bwMode="gray">
            <a:xfrm>
              <a:off x="539" y="177"/>
              <a:ext cx="4864" cy="862"/>
            </a:xfrm>
            <a:prstGeom prst="roundRect">
              <a:avLst>
                <a:gd name="adj" fmla="val 50000"/>
              </a:avLst>
            </a:prstGeom>
            <a:gradFill rotWithShape="1">
              <a:gsLst>
                <a:gs pos="0">
                  <a:srgbClr val="00FF00"/>
                </a:gs>
                <a:gs pos="50000">
                  <a:srgbClr val="FFFFFF"/>
                </a:gs>
                <a:gs pos="100000">
                  <a:srgbClr val="00FF00"/>
                </a:gs>
              </a:gsLst>
              <a:lin ang="5400000" scaled="1"/>
            </a:gradFill>
            <a:ln w="38100" algn="ctr">
              <a:solidFill>
                <a:srgbClr val="FFFFCC"/>
              </a:solidFill>
              <a:round/>
              <a:headEnd/>
              <a:tailEnd/>
            </a:ln>
            <a:effectLst>
              <a:outerShdw dist="20000" dir="5400000" rotWithShape="0">
                <a:srgbClr val="000000">
                  <a:alpha val="37999"/>
                </a:srgbClr>
              </a:outerShdw>
            </a:effec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14583" eaLnBrk="1" hangingPunct="1">
                <a:spcBef>
                  <a:spcPct val="0"/>
                </a:spcBef>
                <a:buNone/>
                <a:defRPr/>
              </a:pPr>
              <a:r>
                <a:rPr lang="en-US" altLang="vi-VN" sz="1900">
                  <a:solidFill>
                    <a:srgbClr val="3333FF"/>
                  </a:solidFill>
                  <a:latin typeface="Arial" charset="0"/>
                  <a:cs typeface="Arial" charset="0"/>
                </a:rPr>
                <a:t> </a:t>
              </a:r>
            </a:p>
          </p:txBody>
        </p:sp>
        <p:sp>
          <p:nvSpPr>
            <p:cNvPr id="8" name="Text Box 14"/>
            <p:cNvSpPr txBox="1">
              <a:spLocks noChangeArrowheads="1"/>
            </p:cNvSpPr>
            <p:nvPr/>
          </p:nvSpPr>
          <p:spPr bwMode="auto">
            <a:xfrm>
              <a:off x="539" y="299"/>
              <a:ext cx="4864" cy="631"/>
            </a:xfrm>
            <a:prstGeom prst="rect">
              <a:avLst/>
            </a:prstGeom>
            <a:noFill/>
            <a:ln>
              <a:noFill/>
            </a:ln>
            <a:effectLst/>
          </p:spPr>
          <p:txBody>
            <a:bodyPr>
              <a:spAutoFit/>
            </a:bodyPr>
            <a:lstStyle/>
            <a:p>
              <a:pPr algn="ctr" defTabSz="914583">
                <a:defRPr/>
              </a:pPr>
              <a:r>
                <a:rPr lang="it-IT" sz="2800" b="1" dirty="0">
                  <a:solidFill>
                    <a:srgbClr val="0000FF"/>
                  </a:solidFill>
                  <a:latin typeface="Times New Roman" panose="02020603050405020304" pitchFamily="18" charset="0"/>
                  <a:cs typeface="Times New Roman" panose="02020603050405020304" pitchFamily="18" charset="0"/>
                </a:rPr>
                <a:t>2. Cơ sở lý luận và thực tiễn để xây dựng biện pháp</a:t>
              </a:r>
              <a:r>
                <a:rPr lang="it-IT" sz="2400" b="1" dirty="0">
                  <a:solidFill>
                    <a:srgbClr val="0000FF"/>
                  </a:solidFill>
                  <a:latin typeface="Calibri"/>
                </a:rPr>
                <a:t>	</a:t>
              </a:r>
              <a:endParaRPr lang="nl-NL" altLang="en-US" sz="2200" b="1" spc="-100" dirty="0">
                <a:solidFill>
                  <a:srgbClr val="0000FF"/>
                </a:solidFill>
                <a:latin typeface="Times New Roman" pitchFamily="18" charset="0"/>
                <a:cs typeface="Times New Roman" pitchFamily="18" charset="0"/>
              </a:endParaRPr>
            </a:p>
          </p:txBody>
        </p:sp>
      </p:grpSp>
      <p:sp>
        <p:nvSpPr>
          <p:cNvPr id="14" name="Cuộn Dọc 5"/>
          <p:cNvSpPr/>
          <p:nvPr/>
        </p:nvSpPr>
        <p:spPr bwMode="auto">
          <a:xfrm>
            <a:off x="1" y="1325953"/>
            <a:ext cx="12190412" cy="1958668"/>
          </a:xfrm>
          <a:prstGeom prst="verticalScroll">
            <a:avLst/>
          </a:prstGeom>
          <a:blipFill>
            <a:blip r:embed="rId3" cstate="print"/>
            <a:stretch>
              <a:fillRect/>
            </a:stretch>
          </a:blipFill>
          <a:ln w="28575">
            <a:solidFill>
              <a:srgbClr val="00FF00"/>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marL="285750" indent="-285750" algn="just">
              <a:buFont typeface="Arial" panose="020B0604020202020204" pitchFamily="34" charset="0"/>
              <a:buChar char="•"/>
            </a:pPr>
            <a:r>
              <a:rPr lang="vi-VN" sz="2800" b="1" dirty="0" smtClean="0">
                <a:latin typeface="Times New Roman" panose="02020603050405020304" pitchFamily="18" charset="0"/>
                <a:ea typeface="Calibri" panose="020F0502020204030204" pitchFamily="34" charset="0"/>
                <a:cs typeface="Times New Roman" panose="02020603050405020304" pitchFamily="18" charset="0"/>
              </a:rPr>
              <a:t>Tầm </a:t>
            </a:r>
            <a:r>
              <a:rPr lang="vi-VN" sz="2800" b="1" dirty="0">
                <a:latin typeface="Times New Roman" panose="02020603050405020304" pitchFamily="18" charset="0"/>
                <a:ea typeface="Calibri" panose="020F0502020204030204" pitchFamily="34" charset="0"/>
                <a:cs typeface="Times New Roman" panose="02020603050405020304" pitchFamily="18" charset="0"/>
              </a:rPr>
              <a:t>quan trọng của vốn từ vựng trong học tập ngôn ngữ:</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G</a:t>
            </a:r>
            <a:r>
              <a:rPr lang="vi-VN" sz="2800" dirty="0">
                <a:latin typeface="Times New Roman" panose="02020603050405020304" pitchFamily="18" charset="0"/>
                <a:cs typeface="Times New Roman" panose="02020603050405020304" pitchFamily="18" charset="0"/>
              </a:rPr>
              <a:t>iúp học sinh hiểu được nội dung bài học mà còn là công cụ để các em diễn đạt suy nghĩ, ý tưởng một cách rõ ràng và chính xác.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G</a:t>
            </a:r>
            <a:r>
              <a:rPr lang="vi-VN" sz="2800" dirty="0">
                <a:latin typeface="Times New Roman" panose="02020603050405020304" pitchFamily="18" charset="0"/>
                <a:cs typeface="Times New Roman" panose="02020603050405020304" pitchFamily="18" charset="0"/>
              </a:rPr>
              <a:t>iúp học sinh tự tin hơn trong giao tiếp và học tập</a:t>
            </a:r>
            <a:r>
              <a:rPr lang="vi-VN" sz="2800" dirty="0" smtClean="0">
                <a:latin typeface="Times New Roman" panose="02020603050405020304" pitchFamily="18" charset="0"/>
                <a:cs typeface="Times New Roman" panose="02020603050405020304" pitchFamily="18" charset="0"/>
              </a:rPr>
              <a:t>.</a:t>
            </a:r>
          </a:p>
          <a:p>
            <a:pPr algn="just">
              <a:lnSpc>
                <a:spcPct val="120000"/>
              </a:lnSpc>
            </a:pP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Cuộn Dọc 5"/>
          <p:cNvSpPr/>
          <p:nvPr/>
        </p:nvSpPr>
        <p:spPr bwMode="auto">
          <a:xfrm>
            <a:off x="-116337" y="3456858"/>
            <a:ext cx="12196042" cy="2883784"/>
          </a:xfrm>
          <a:prstGeom prst="verticalScroll">
            <a:avLst/>
          </a:prstGeom>
          <a:blipFill>
            <a:blip r:embed="rId3" cstate="print"/>
            <a:stretch>
              <a:fillRect/>
            </a:stretch>
          </a:blipFill>
          <a:ln w="28575">
            <a:solidFill>
              <a:srgbClr val="00FF00"/>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algn="just"/>
            <a:r>
              <a:rPr lang="en-US" sz="2800" b="1" dirty="0">
                <a:solidFill>
                  <a:srgbClr val="FF0000"/>
                </a:solidFill>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Tính hiệu quả của phương pháp học tập thông qua trò chơi:</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T</a:t>
            </a:r>
            <a:r>
              <a:rPr lang="vi-VN" sz="2800" dirty="0">
                <a:latin typeface="Times New Roman" panose="02020603050405020304" pitchFamily="18" charset="0"/>
                <a:cs typeface="Times New Roman" panose="02020603050405020304" pitchFamily="18" charset="0"/>
              </a:rPr>
              <a:t>ạo ra một môi trường học tập vui vẻ, gần gũi, giúp học sinh dễ dàng tiếp thu kiến thức mà không cảm thấy gò bó.Các trò chơi tương tác</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không chỉ giúp học sinh nhớ từ nhanh hơn mà còn tạo cơ hội để các em thực hành sử dụng từ trong nhiều ngữ cảnh khác nhau, từ đó giúp củng cố và mở rộng vốn từ một cách hiệu quả.</a:t>
            </a:r>
            <a:endParaRPr lang="en-US" sz="2800" dirty="0">
              <a:latin typeface="Times New Roman" panose="02020603050405020304" pitchFamily="18" charset="0"/>
              <a:cs typeface="Times New Roman" panose="02020603050405020304" pitchFamily="18" charset="0"/>
            </a:endParaRPr>
          </a:p>
          <a:p>
            <a:pPr defTabSz="914583"/>
            <a:endParaRPr lang="vi-VN" sz="2200" dirty="0">
              <a:solidFill>
                <a:srgbClr val="0000FF"/>
              </a:solidFill>
              <a:latin typeface="Times New Roman" panose="02020603050405020304" pitchFamily="18" charset="0"/>
            </a:endParaRPr>
          </a:p>
        </p:txBody>
      </p:sp>
      <p:sp>
        <p:nvSpPr>
          <p:cNvPr id="6150" name="TextBox 4"/>
          <p:cNvSpPr txBox="1">
            <a:spLocks noChangeArrowheads="1"/>
          </p:cNvSpPr>
          <p:nvPr/>
        </p:nvSpPr>
        <p:spPr bwMode="auto">
          <a:xfrm>
            <a:off x="1197529" y="801957"/>
            <a:ext cx="4573058" cy="523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583"/>
            <a:r>
              <a:rPr lang="en-US" altLang="vi-VN" sz="2801" b="1" dirty="0">
                <a:solidFill>
                  <a:srgbClr val="0000FF"/>
                </a:solidFill>
                <a:latin typeface="Times New Roman" panose="02020603050405020304" pitchFamily="18" charset="0"/>
                <a:cs typeface="Times New Roman" panose="02020603050405020304" pitchFamily="18" charset="0"/>
              </a:rPr>
              <a:t>2.1. </a:t>
            </a:r>
            <a:r>
              <a:rPr lang="en-US" altLang="vi-VN" sz="2801" b="1" dirty="0" err="1">
                <a:solidFill>
                  <a:srgbClr val="0000FF"/>
                </a:solidFill>
                <a:latin typeface="Times New Roman" panose="02020603050405020304" pitchFamily="18" charset="0"/>
                <a:cs typeface="Times New Roman" panose="02020603050405020304" pitchFamily="18" charset="0"/>
              </a:rPr>
              <a:t>Cơ</a:t>
            </a:r>
            <a:r>
              <a:rPr lang="en-US" altLang="vi-VN" sz="2801" b="1" dirty="0">
                <a:solidFill>
                  <a:srgbClr val="0000FF"/>
                </a:solidFill>
                <a:latin typeface="Times New Roman" panose="02020603050405020304" pitchFamily="18" charset="0"/>
                <a:cs typeface="Times New Roman" panose="02020603050405020304" pitchFamily="18" charset="0"/>
              </a:rPr>
              <a:t> </a:t>
            </a:r>
            <a:r>
              <a:rPr lang="en-US" altLang="vi-VN" sz="2801" b="1" dirty="0" err="1">
                <a:solidFill>
                  <a:srgbClr val="0000FF"/>
                </a:solidFill>
                <a:latin typeface="Times New Roman" panose="02020603050405020304" pitchFamily="18" charset="0"/>
                <a:cs typeface="Times New Roman" panose="02020603050405020304" pitchFamily="18" charset="0"/>
              </a:rPr>
              <a:t>sở</a:t>
            </a:r>
            <a:r>
              <a:rPr lang="en-US" altLang="vi-VN" sz="2801" b="1" dirty="0">
                <a:solidFill>
                  <a:srgbClr val="0000FF"/>
                </a:solidFill>
                <a:latin typeface="Times New Roman" panose="02020603050405020304" pitchFamily="18" charset="0"/>
                <a:cs typeface="Times New Roman" panose="02020603050405020304" pitchFamily="18" charset="0"/>
              </a:rPr>
              <a:t> </a:t>
            </a:r>
            <a:r>
              <a:rPr lang="en-US" altLang="vi-VN" sz="2801" b="1" dirty="0" err="1">
                <a:solidFill>
                  <a:srgbClr val="0000FF"/>
                </a:solidFill>
                <a:latin typeface="Times New Roman" panose="02020603050405020304" pitchFamily="18" charset="0"/>
                <a:cs typeface="Times New Roman" panose="02020603050405020304" pitchFamily="18" charset="0"/>
              </a:rPr>
              <a:t>lý</a:t>
            </a:r>
            <a:r>
              <a:rPr lang="en-US" altLang="vi-VN" sz="2801" b="1" dirty="0">
                <a:solidFill>
                  <a:srgbClr val="0000FF"/>
                </a:solidFill>
                <a:latin typeface="Times New Roman" panose="02020603050405020304" pitchFamily="18" charset="0"/>
                <a:cs typeface="Times New Roman" panose="02020603050405020304" pitchFamily="18" charset="0"/>
              </a:rPr>
              <a:t> </a:t>
            </a:r>
            <a:r>
              <a:rPr lang="en-US" altLang="vi-VN" sz="2801" b="1" dirty="0" err="1">
                <a:solidFill>
                  <a:srgbClr val="0000FF"/>
                </a:solidFill>
                <a:latin typeface="Times New Roman" panose="02020603050405020304" pitchFamily="18" charset="0"/>
                <a:cs typeface="Times New Roman" panose="02020603050405020304" pitchFamily="18" charset="0"/>
              </a:rPr>
              <a:t>luận</a:t>
            </a:r>
            <a:endParaRPr lang="vi-VN" altLang="vi-VN" sz="2801"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368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2"/>
          <p:cNvGrpSpPr>
            <a:grpSpLocks/>
          </p:cNvGrpSpPr>
          <p:nvPr/>
        </p:nvGrpSpPr>
        <p:grpSpPr bwMode="auto">
          <a:xfrm>
            <a:off x="1905820" y="87105"/>
            <a:ext cx="8762445" cy="714852"/>
            <a:chOff x="539" y="177"/>
            <a:chExt cx="4864" cy="862"/>
          </a:xfrm>
          <a:scene3d>
            <a:camera prst="obliqueBottomRight"/>
            <a:lightRig rig="threePt" dir="t"/>
          </a:scene3d>
        </p:grpSpPr>
        <p:sp>
          <p:nvSpPr>
            <p:cNvPr id="7" name="AutoShape 47"/>
            <p:cNvSpPr>
              <a:spLocks noChangeArrowheads="1"/>
            </p:cNvSpPr>
            <p:nvPr/>
          </p:nvSpPr>
          <p:spPr bwMode="gray">
            <a:xfrm>
              <a:off x="539" y="177"/>
              <a:ext cx="4864" cy="862"/>
            </a:xfrm>
            <a:prstGeom prst="roundRect">
              <a:avLst>
                <a:gd name="adj" fmla="val 50000"/>
              </a:avLst>
            </a:prstGeom>
            <a:gradFill rotWithShape="1">
              <a:gsLst>
                <a:gs pos="0">
                  <a:srgbClr val="00FF00"/>
                </a:gs>
                <a:gs pos="50000">
                  <a:srgbClr val="FFFFFF"/>
                </a:gs>
                <a:gs pos="100000">
                  <a:srgbClr val="00FF00"/>
                </a:gs>
              </a:gsLst>
              <a:lin ang="5400000" scaled="1"/>
            </a:gradFill>
            <a:ln w="38100" algn="ctr">
              <a:solidFill>
                <a:srgbClr val="FFFFCC"/>
              </a:solidFill>
              <a:round/>
              <a:headEnd/>
              <a:tailEnd/>
            </a:ln>
            <a:effectLst>
              <a:outerShdw dist="20000" dir="5400000" rotWithShape="0">
                <a:srgbClr val="000000">
                  <a:alpha val="37999"/>
                </a:srgbClr>
              </a:outerShdw>
            </a:effec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583" rtl="0" eaLnBrk="1" fontAlgn="auto" latinLnBrk="0" hangingPunct="1">
                <a:lnSpc>
                  <a:spcPct val="100000"/>
                </a:lnSpc>
                <a:spcBef>
                  <a:spcPct val="0"/>
                </a:spcBef>
                <a:spcAft>
                  <a:spcPts val="0"/>
                </a:spcAft>
                <a:buClrTx/>
                <a:buSzTx/>
                <a:buFont typeface="Arial" charset="0"/>
                <a:buNone/>
                <a:tabLst/>
                <a:defRPr/>
              </a:pPr>
              <a:r>
                <a:rPr kumimoji="0" lang="en-US" altLang="vi-VN" sz="1900" b="0" i="0" u="none" strike="noStrike" kern="1200" cap="none" spc="0" normalizeH="0" baseline="0" noProof="0">
                  <a:ln>
                    <a:noFill/>
                  </a:ln>
                  <a:solidFill>
                    <a:srgbClr val="3333FF"/>
                  </a:solidFill>
                  <a:effectLst/>
                  <a:uLnTx/>
                  <a:uFillTx/>
                  <a:latin typeface="Arial" charset="0"/>
                  <a:ea typeface="+mn-ea"/>
                  <a:cs typeface="Arial" charset="0"/>
                </a:rPr>
                <a:t> </a:t>
              </a:r>
            </a:p>
          </p:txBody>
        </p:sp>
        <p:sp>
          <p:nvSpPr>
            <p:cNvPr id="8" name="Text Box 14"/>
            <p:cNvSpPr txBox="1">
              <a:spLocks noChangeArrowheads="1"/>
            </p:cNvSpPr>
            <p:nvPr/>
          </p:nvSpPr>
          <p:spPr bwMode="auto">
            <a:xfrm>
              <a:off x="539" y="299"/>
              <a:ext cx="4864" cy="557"/>
            </a:xfrm>
            <a:prstGeom prst="rect">
              <a:avLst/>
            </a:prstGeom>
            <a:noFill/>
            <a:ln>
              <a:noFill/>
            </a:ln>
            <a:effectLst/>
          </p:spPr>
          <p:txBody>
            <a:bodyPr>
              <a:spAutoFit/>
            </a:bodyPr>
            <a:lstStyle/>
            <a:p>
              <a:pPr marL="0" marR="0" lvl="0" indent="0" algn="ctr" defTabSz="914583"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2. Cơ sở lý luận và thực tiễn để xây dựng biện pháp</a:t>
              </a:r>
              <a:r>
                <a:rPr kumimoji="0" lang="it-IT" sz="2400" b="1" i="0" u="none" strike="noStrike" kern="1200" cap="none" spc="0" normalizeH="0" baseline="0" noProof="0" dirty="0">
                  <a:ln>
                    <a:noFill/>
                  </a:ln>
                  <a:solidFill>
                    <a:srgbClr val="0000FF"/>
                  </a:solidFill>
                  <a:effectLst/>
                  <a:uLnTx/>
                  <a:uFillTx/>
                  <a:latin typeface="Calibri"/>
                  <a:ea typeface="+mn-ea"/>
                  <a:cs typeface="+mn-cs"/>
                </a:rPr>
                <a:t>	</a:t>
              </a:r>
              <a:endParaRPr kumimoji="0" lang="nl-NL" altLang="en-US" sz="2200" b="1" i="0" u="none" strike="noStrike" kern="1200" cap="none" spc="-100" normalizeH="0" baseline="0" noProof="0" dirty="0">
                <a:ln>
                  <a:noFill/>
                </a:ln>
                <a:solidFill>
                  <a:srgbClr val="0000FF"/>
                </a:solidFill>
                <a:effectLst/>
                <a:uLnTx/>
                <a:uFillTx/>
                <a:latin typeface="Times New Roman" pitchFamily="18" charset="0"/>
                <a:ea typeface="+mn-ea"/>
                <a:cs typeface="Times New Roman" pitchFamily="18" charset="0"/>
              </a:endParaRPr>
            </a:p>
          </p:txBody>
        </p:sp>
      </p:grpSp>
      <p:sp>
        <p:nvSpPr>
          <p:cNvPr id="14" name="Cuộn Dọc 5"/>
          <p:cNvSpPr/>
          <p:nvPr/>
        </p:nvSpPr>
        <p:spPr bwMode="auto">
          <a:xfrm>
            <a:off x="0" y="3318034"/>
            <a:ext cx="11793893" cy="3311365"/>
          </a:xfrm>
          <a:prstGeom prst="verticalScroll">
            <a:avLst/>
          </a:prstGeom>
          <a:blipFill>
            <a:blip r:embed="rId3" cstate="print"/>
            <a:stretch>
              <a:fillRect/>
            </a:stretch>
          </a:blipFill>
          <a:ln w="28575">
            <a:solidFill>
              <a:srgbClr val="00FF00"/>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indent="254000" algn="just"/>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vi-VN" sz="2800" b="1" dirty="0">
                <a:latin typeface="Times New Roman" panose="02020603050405020304" pitchFamily="18" charset="0"/>
                <a:ea typeface="Calibri" panose="020F0502020204030204" pitchFamily="34" charset="0"/>
                <a:cs typeface="Times New Roman" panose="02020603050405020304" pitchFamily="18" charset="0"/>
              </a:rPr>
              <a:t>Đặc điểm tâm lý và nhu cầu học tập của học sinh lớp 2:</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Ở lứa tuổi lớp 2, học sinh thường rất năng động, tò mò và yêu thích các hoạt động mang tính chất vui chơi. </a:t>
            </a:r>
            <a:r>
              <a:rPr lang="en-US" sz="2800" dirty="0">
                <a:latin typeface="Times New Roman" panose="02020603050405020304" pitchFamily="18" charset="0"/>
                <a:cs typeface="Times New Roman" panose="02020603050405020304" pitchFamily="18" charset="0"/>
              </a:rPr>
              <a:t>H</a:t>
            </a:r>
            <a:r>
              <a:rPr lang="vi-VN" sz="2800" dirty="0">
                <a:latin typeface="Times New Roman" panose="02020603050405020304" pitchFamily="18" charset="0"/>
                <a:cs typeface="Times New Roman" panose="02020603050405020304" pitchFamily="18" charset="0"/>
              </a:rPr>
              <a:t>ọc sinh ở độ tuổi này cần được khuyến khích phát triển tư duy sáng tạo, kỹ năng làm việc nhóm và khả năng tự học. Trò chơi tương tác không chỉ đáp ứng những nhu cầu này mà còn giúp học sinh phát triển kỹ năng giao tiếp, tư duy logic và khả năng làm việc cùng nhau.</a:t>
            </a:r>
            <a:endParaRPr lang="en-US" sz="2800" dirty="0">
              <a:latin typeface="Times New Roman" panose="02020603050405020304" pitchFamily="18" charset="0"/>
              <a:cs typeface="Times New Roman" panose="02020603050405020304" pitchFamily="18" charset="0"/>
            </a:endParaRPr>
          </a:p>
          <a:p>
            <a:pPr indent="254000" algn="just"/>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150" name="TextBox 4"/>
          <p:cNvSpPr txBox="1">
            <a:spLocks noChangeArrowheads="1"/>
          </p:cNvSpPr>
          <p:nvPr/>
        </p:nvSpPr>
        <p:spPr bwMode="auto">
          <a:xfrm>
            <a:off x="1197529" y="801957"/>
            <a:ext cx="4573058" cy="523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583" rtl="0" eaLnBrk="1" fontAlgn="auto" latinLnBrk="0" hangingPunct="1">
              <a:lnSpc>
                <a:spcPct val="100000"/>
              </a:lnSpc>
              <a:spcBef>
                <a:spcPts val="0"/>
              </a:spcBef>
              <a:spcAft>
                <a:spcPts val="0"/>
              </a:spcAft>
              <a:buClrTx/>
              <a:buSzTx/>
              <a:buFontTx/>
              <a:buNone/>
              <a:tabLst/>
              <a:defRPr/>
            </a:pPr>
            <a:r>
              <a:rPr kumimoji="0" lang="en-US" altLang="vi-VN" sz="2801"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2.1. </a:t>
            </a:r>
            <a:r>
              <a:rPr kumimoji="0" lang="en-US" altLang="vi-VN" sz="2801"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Cơ</a:t>
            </a:r>
            <a:r>
              <a:rPr kumimoji="0" lang="en-US" altLang="vi-VN" sz="2801"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2801"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sở</a:t>
            </a:r>
            <a:r>
              <a:rPr kumimoji="0" lang="en-US" altLang="vi-VN" sz="2801"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2801"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lý</a:t>
            </a:r>
            <a:r>
              <a:rPr kumimoji="0" lang="en-US" altLang="vi-VN" sz="2801"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2801"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luận</a:t>
            </a:r>
            <a:endParaRPr kumimoji="0" lang="vi-VN" altLang="vi-VN" sz="2801"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9" name="Cuộn Dọc 5">
            <a:extLst>
              <a:ext uri="{FF2B5EF4-FFF2-40B4-BE49-F238E27FC236}">
                <a16:creationId xmlns="" xmlns:a16="http://schemas.microsoft.com/office/drawing/2014/main" id="{5C2400E6-7F1E-F7E5-1B9D-A9DF9C37831F}"/>
              </a:ext>
            </a:extLst>
          </p:cNvPr>
          <p:cNvSpPr/>
          <p:nvPr/>
        </p:nvSpPr>
        <p:spPr bwMode="auto">
          <a:xfrm>
            <a:off x="187178" y="1467852"/>
            <a:ext cx="11768092" cy="1840732"/>
          </a:xfrm>
          <a:prstGeom prst="verticalScroll">
            <a:avLst/>
          </a:prstGeom>
          <a:blipFill>
            <a:blip r:embed="rId3" cstate="print"/>
            <a:stretch>
              <a:fillRect/>
            </a:stretch>
          </a:blipFill>
          <a:ln w="28575">
            <a:solidFill>
              <a:srgbClr val="00FF00"/>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defTabSz="914583"/>
            <a:r>
              <a:rPr lang="en-US" sz="2800" b="1" dirty="0">
                <a:solidFill>
                  <a:srgbClr val="FF0000"/>
                </a:solidFill>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Ứng dụng công nghệ trong giáo dục tiểu học:</a:t>
            </a:r>
            <a:r>
              <a:rPr lang="en-US" sz="2800" dirty="0">
                <a:solidFill>
                  <a:srgbClr val="FF0000"/>
                </a:solidFill>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Với sự phát triển của công nghệ, việc ứng dụng các công cụ trực tuyến và trò chơi tương tác vào giảng dạy trở nên phổ biến và mang lại nhiều lợi ích.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81000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少儿暑期班"/>
  <p:tag name="ISPRING_SCORM_RATE_SLIDES" val="0"/>
  <p:tag name="ISPRING_SCORM_PASSING_SCORE" val="0.000000"/>
  <p:tag name="ISPRING_ULTRA_SCORM_COURSE_ID" val="D9501086-C15E-4696-B071-0D539B80FE93"/>
  <p:tag name="ISPRINGONLINEFOLDERID" val="0"/>
  <p:tag name="ISPRINGONLINEFOLDERPATH" val="Content List"/>
  <p:tag name="ISPRINGCLOUDFOLDERID" val="0"/>
  <p:tag name="ISPRINGCLOUDFOLDERPATH" val="Repository"/>
  <p:tag name="ISPRING_FIRST_PUBLISH" val="1"/>
  <p:tag name="ISPRING_SCORM_RATE_QUIZZES" val="0"/>
  <p:tag name="ISPRING_SCORM_ENDPOINT" val="&lt;endpoint&gt;&lt;enable&gt;0&lt;/enable&gt;&lt;lrs&gt;http://&lt;/lrs&gt;&lt;auth&gt;0&lt;/auth&gt;&lt;login&gt;&lt;/login&gt;&lt;password&gt;&lt;/password&gt;&lt;key&gt;&lt;/key&gt;&lt;name&gt;&lt;/name&gt;&lt;email&gt;&lt;/email&gt;&lt;/endpoint&gt;&#10;"/>
  <p:tag name="ISPRING_OUTPUT_FOLDER" val="C:\Users\隔壁王哥\Desktop\6.6\56872"/>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TIMING" val="|10.3|4.1|3.4|4|2.7|3.4|4"/>
</p:tagLst>
</file>

<file path=ppt/tags/tag6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3.xml><?xml version="1.0" encoding="utf-8"?>
<p:tagLst xmlns:a="http://schemas.openxmlformats.org/drawingml/2006/main" xmlns:r="http://schemas.openxmlformats.org/officeDocument/2006/relationships" xmlns:p="http://schemas.openxmlformats.org/presentationml/2006/main">
  <p:tag name="TIMING" val="|5.5|8.9|6.9"/>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ibfp5t0">
      <a:majorFont>
        <a:latin typeface="字魂5号-无外润黑体"/>
        <a:ea typeface="字魂58号-创中黑"/>
        <a:cs typeface=""/>
      </a:majorFont>
      <a:minorFont>
        <a:latin typeface="字魂5号-无外润黑体"/>
        <a:ea typeface="字魂58号-创中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ibfp5t0">
      <a:majorFont>
        <a:latin typeface="字魂5号-无外润黑体"/>
        <a:ea typeface="字魂58号-创中黑"/>
        <a:cs typeface=""/>
      </a:majorFont>
      <a:minorFont>
        <a:latin typeface="字魂5号-无外润黑体"/>
        <a:ea typeface="字魂58号-创中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wc0ioomu">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2025</TotalTime>
  <Words>2944</Words>
  <Application>Microsoft Office PowerPoint</Application>
  <PresentationFormat>Custom</PresentationFormat>
  <Paragraphs>284</Paragraphs>
  <Slides>39</Slides>
  <Notes>30</Notes>
  <HiddenSlides>0</HiddenSlides>
  <MMClips>0</MMClips>
  <ScaleCrop>false</ScaleCrop>
  <HeadingPairs>
    <vt:vector size="6" baseType="variant">
      <vt:variant>
        <vt:lpstr>Fonts Used</vt:lpstr>
      </vt:variant>
      <vt:variant>
        <vt:i4>24</vt:i4>
      </vt:variant>
      <vt:variant>
        <vt:lpstr>Theme</vt:lpstr>
      </vt:variant>
      <vt:variant>
        <vt:i4>6</vt:i4>
      </vt:variant>
      <vt:variant>
        <vt:lpstr>Slide Titles</vt:lpstr>
      </vt:variant>
      <vt:variant>
        <vt:i4>39</vt:i4>
      </vt:variant>
    </vt:vector>
  </HeadingPairs>
  <TitlesOfParts>
    <vt:vector size="69" baseType="lpstr">
      <vt:lpstr>微软雅黑</vt:lpstr>
      <vt:lpstr>微软雅黑</vt:lpstr>
      <vt:lpstr>宋体</vt:lpstr>
      <vt:lpstr>宋体</vt:lpstr>
      <vt:lpstr>Agency FB</vt:lpstr>
      <vt:lpstr>Arial</vt:lpstr>
      <vt:lpstr>Calibri</vt:lpstr>
      <vt:lpstr>Cambria</vt:lpstr>
      <vt:lpstr>Cordia New</vt:lpstr>
      <vt:lpstr>Impact</vt:lpstr>
      <vt:lpstr>ITC Avant Garde Std Bk</vt:lpstr>
      <vt:lpstr>Lato</vt:lpstr>
      <vt:lpstr>LiHei Pro</vt:lpstr>
      <vt:lpstr>Noto Sans S Chinese Thin</vt:lpstr>
      <vt:lpstr>Open Sans Extrabold</vt:lpstr>
      <vt:lpstr>Signika</vt:lpstr>
      <vt:lpstr>Symbol</vt:lpstr>
      <vt:lpstr>Times New Roman</vt:lpstr>
      <vt:lpstr>Wingdings</vt:lpstr>
      <vt:lpstr>字魂58号-创中黑</vt:lpstr>
      <vt:lpstr>字魂5号-无外润黑体</vt:lpstr>
      <vt:lpstr>思源黑体 CN Medium</vt:lpstr>
      <vt:lpstr>等线</vt:lpstr>
      <vt:lpstr>迷你简汉真广标</vt:lpstr>
      <vt:lpstr>1_Office Theme</vt:lpstr>
      <vt:lpstr>Office Theme</vt:lpstr>
      <vt:lpstr>office</vt:lpstr>
      <vt:lpstr>2_Office 主题​​</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少儿暑期班</dc:title>
  <dc:creator>lzj</dc:creator>
  <cp:lastModifiedBy>Admin</cp:lastModifiedBy>
  <cp:revision>3853</cp:revision>
  <dcterms:created xsi:type="dcterms:W3CDTF">2015-12-01T09:06:00Z</dcterms:created>
  <dcterms:modified xsi:type="dcterms:W3CDTF">2025-02-12T03:28:26Z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1033-12.2.0.13359</vt:lpwstr>
  </property>
  <property fmtid="{D5CDD505-2E9C-101B-9397-08002B2CF9AE}" pid="3" name="ICV">
    <vt:lpwstr>308C35DE3EF64E6B8525D53DB912493F_13</vt:lpwstr>
  </property>
</Properties>
</file>