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4" d="100"/>
          <a:sy n="84" d="100"/>
        </p:scale>
        <p:origin x="44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4D81-F88A-4831-A9AD-79ECA9D807B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5A4C-B94F-401C-952A-EB2F8B3BF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899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4D81-F88A-4831-A9AD-79ECA9D807B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5A4C-B94F-401C-952A-EB2F8B3BF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788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4D81-F88A-4831-A9AD-79ECA9D807B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5A4C-B94F-401C-952A-EB2F8B3BF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09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4D81-F88A-4831-A9AD-79ECA9D807B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5A4C-B94F-401C-952A-EB2F8B3BF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16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4D81-F88A-4831-A9AD-79ECA9D807B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5A4C-B94F-401C-952A-EB2F8B3BF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505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4D81-F88A-4831-A9AD-79ECA9D807B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5A4C-B94F-401C-952A-EB2F8B3BF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39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4D81-F88A-4831-A9AD-79ECA9D807B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5A4C-B94F-401C-952A-EB2F8B3BF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84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4D81-F88A-4831-A9AD-79ECA9D807B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5A4C-B94F-401C-952A-EB2F8B3BF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742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4D81-F88A-4831-A9AD-79ECA9D807B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5A4C-B94F-401C-952A-EB2F8B3BF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809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4D81-F88A-4831-A9AD-79ECA9D807B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5A4C-B94F-401C-952A-EB2F8B3BF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7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4D81-F88A-4831-A9AD-79ECA9D807B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5A4C-B94F-401C-952A-EB2F8B3BF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969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A4D81-F88A-4831-A9AD-79ECA9D807B5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65A4C-B94F-401C-952A-EB2F8B3BF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586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tuyensinhdaucap.haiphong.edu.vn/" TargetMode="Externa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706"/>
            <a:ext cx="12192000" cy="750496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381" b="92857" l="4333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3088" y="5212316"/>
            <a:ext cx="3776472" cy="188597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18001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Sitka Text" panose="02000505000000020004" pitchFamily="2" charset="0"/>
              </a:rPr>
              <a:t>TRƯỜNG TIỂU HỌC VIỆT TIẾN</a:t>
            </a:r>
            <a:endParaRPr lang="en-US" sz="2400" b="1" dirty="0">
              <a:latin typeface="Sitka Text" panose="02000505000000020004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01468" y="799197"/>
            <a:ext cx="6839712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THÔNG BÁO TUYỂN SINH LỚP 1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NĂM HỌC 2025-2026</a:t>
            </a:r>
            <a:endParaRPr lang="en-US" sz="2800" dirty="0"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999476" y="2082675"/>
            <a:ext cx="3902964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HỒ SƠ BAO GỒM:</a:t>
            </a:r>
          </a:p>
          <a:p>
            <a:pPr marL="285750" indent="-285750">
              <a:buFontTx/>
              <a:buChar char="-"/>
            </a:pPr>
            <a:r>
              <a:rPr lang="vi-VN" dirty="0" smtClean="0">
                <a:latin typeface="Cambria" panose="02040503050406030204" pitchFamily="18" charset="0"/>
                <a:ea typeface="Cambria" panose="02040503050406030204" pitchFamily="18" charset="0"/>
              </a:rPr>
              <a:t>Đơn đăng ký dự tuyển 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(Theo mẫu)</a:t>
            </a:r>
          </a:p>
          <a:p>
            <a:pPr marL="285750" indent="-285750">
              <a:buFontTx/>
              <a:buChar char="-"/>
            </a:pPr>
            <a:r>
              <a:rPr lang="vi-VN" dirty="0" smtClean="0">
                <a:latin typeface="Cambria" panose="02040503050406030204" pitchFamily="18" charset="0"/>
                <a:ea typeface="Cambria" panose="02040503050406030204" pitchFamily="18" charset="0"/>
              </a:rPr>
              <a:t>Bản sao giấy khai sinh hợp lệ. 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Tx/>
              <a:buChar char="-"/>
            </a:pPr>
            <a:r>
              <a:rPr lang="vi-VN" dirty="0" smtClean="0">
                <a:latin typeface="Cambria" panose="02040503050406030204" pitchFamily="18" charset="0"/>
                <a:ea typeface="Cambria" panose="02040503050406030204" pitchFamily="18" charset="0"/>
              </a:rPr>
              <a:t>Giấy xác nhận 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HTCT </a:t>
            </a:r>
            <a:r>
              <a:rPr lang="vi-VN" dirty="0" smtClean="0">
                <a:latin typeface="Cambria" panose="02040503050406030204" pitchFamily="18" charset="0"/>
                <a:ea typeface="Cambria" panose="02040503050406030204" pitchFamily="18" charset="0"/>
              </a:rPr>
              <a:t>mầm non (nếu có).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Các loại giấy tờ khác: thẻ BHYT (photo), giấy chứng nhận đối tượng ưu tiên (nếu có),...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55542" y="2170877"/>
            <a:ext cx="3615690" cy="28623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THỜI GIAN TUYỂN SINH: 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Tuyển sinh trực tuyến: Bắt đầu từ 01/7/2025 đến hết 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20/7/2025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Link đăng ký: 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  <a:hlinkClick r:id="rId5"/>
              </a:rPr>
              <a:t>https://tuyensinhdaucap.haiphong.edu.vn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)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Tuyển sinh bổ sung và thu hồ sơ: từ 21/7/2025 đến 23/7/2025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8343" y="2316163"/>
            <a:ext cx="3038856" cy="215443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HÌNH THỨC TUYỂN SINH:</a:t>
            </a:r>
          </a:p>
          <a:p>
            <a:pPr marL="285750" indent="-285750" algn="just">
              <a:buFontTx/>
              <a:buChar char="-"/>
            </a:pP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Xét tuyển theo độ tuổi </a:t>
            </a:r>
            <a:r>
              <a:rPr lang="vi-VN" dirty="0" smtClean="0">
                <a:latin typeface="Cambria" panose="02040503050406030204" pitchFamily="18" charset="0"/>
                <a:ea typeface="Cambria" panose="02040503050406030204" pitchFamily="18" charset="0"/>
              </a:rPr>
              <a:t>và hồ sơ hợp lệ</a:t>
            </a:r>
            <a:r>
              <a:rPr lang="vi-VN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CHỈ TIÊU</a:t>
            </a:r>
            <a:r>
              <a:rPr lang="en-US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mtClean="0">
                <a:latin typeface="Cambria" panose="02040503050406030204" pitchFamily="18" charset="0"/>
                <a:ea typeface="Cambria" panose="02040503050406030204" pitchFamily="18" charset="0"/>
              </a:rPr>
              <a:t>151 hồ sơ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sz="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ĐỐI TƯỢNG TUYỂN SINH:</a:t>
            </a:r>
          </a:p>
          <a:p>
            <a:pPr algn="just"/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- Trẻ sinh năm 2019 trở về trước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17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142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Cambria</vt:lpstr>
      <vt:lpstr>Segoe UI Black</vt:lpstr>
      <vt:lpstr>Sitka Text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CucBui</dc:creator>
  <cp:lastModifiedBy>CucBui</cp:lastModifiedBy>
  <cp:revision>10</cp:revision>
  <dcterms:created xsi:type="dcterms:W3CDTF">2025-06-28T12:45:09Z</dcterms:created>
  <dcterms:modified xsi:type="dcterms:W3CDTF">2025-07-01T02:30:11Z</dcterms:modified>
</cp:coreProperties>
</file>