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3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6" r:id="rId3"/>
    <p:sldMasterId id="2147483719" r:id="rId4"/>
  </p:sldMasterIdLst>
  <p:notesMasterIdLst>
    <p:notesMasterId r:id="rId29"/>
  </p:notesMasterIdLst>
  <p:sldIdLst>
    <p:sldId id="283" r:id="rId5"/>
    <p:sldId id="256" r:id="rId6"/>
    <p:sldId id="260" r:id="rId7"/>
    <p:sldId id="284" r:id="rId8"/>
    <p:sldId id="258" r:id="rId9"/>
    <p:sldId id="263" r:id="rId10"/>
    <p:sldId id="264" r:id="rId11"/>
    <p:sldId id="265" r:id="rId12"/>
    <p:sldId id="266" r:id="rId13"/>
    <p:sldId id="267" r:id="rId14"/>
    <p:sldId id="278" r:id="rId15"/>
    <p:sldId id="279" r:id="rId16"/>
    <p:sldId id="280" r:id="rId17"/>
    <p:sldId id="281" r:id="rId18"/>
    <p:sldId id="282" r:id="rId19"/>
    <p:sldId id="261" r:id="rId20"/>
    <p:sldId id="269" r:id="rId21"/>
    <p:sldId id="270" r:id="rId22"/>
    <p:sldId id="271" r:id="rId23"/>
    <p:sldId id="272" r:id="rId24"/>
    <p:sldId id="273" r:id="rId25"/>
    <p:sldId id="275" r:id="rId26"/>
    <p:sldId id="274" r:id="rId27"/>
    <p:sldId id="276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799" autoAdjust="0"/>
  </p:normalViewPr>
  <p:slideViewPr>
    <p:cSldViewPr snapToGrid="0">
      <p:cViewPr varScale="1">
        <p:scale>
          <a:sx n="70" d="100"/>
          <a:sy n="70" d="100"/>
        </p:scale>
        <p:origin x="7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4D6C85-37BC-4044-AD24-850F170F9E9D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B6DA28-CA6B-4250-8800-BA68B669E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596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946232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6DA28-CA6B-4250-8800-BA68B669ECB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878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6DA28-CA6B-4250-8800-BA68B669ECB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6216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6DA28-CA6B-4250-8800-BA68B669ECB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3277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6DA28-CA6B-4250-8800-BA68B669ECB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3740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6DA28-CA6B-4250-8800-BA68B669ECB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0418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6DA28-CA6B-4250-8800-BA68B669ECB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2868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6DA28-CA6B-4250-8800-BA68B669ECB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296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6DA28-CA6B-4250-8800-BA68B669ECB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2083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6DA28-CA6B-4250-8800-BA68B669ECB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2818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6DA28-CA6B-4250-8800-BA68B669ECB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459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g8b238304a6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" name="Google Shape;789;g8b238304a6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62000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6DA28-CA6B-4250-8800-BA68B669ECB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3576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6DA28-CA6B-4250-8800-BA68B669ECB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280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6DA28-CA6B-4250-8800-BA68B669ECB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2904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6DA28-CA6B-4250-8800-BA68B669ECB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0015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24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803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6DA28-CA6B-4250-8800-BA68B669ECB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9175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6DA28-CA6B-4250-8800-BA68B669ECB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898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1" name="Google Shape;2431;gd362d286f3_1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2" name="Google Shape;2432;gd362d286f3_1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65320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6DA28-CA6B-4250-8800-BA68B669ECB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8774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6DA28-CA6B-4250-8800-BA68B669ECB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869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6DA28-CA6B-4250-8800-BA68B669ECB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8611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6DA28-CA6B-4250-8800-BA68B669ECB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165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27D68-E842-4A82-A431-9BFA5C88AF4A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D375E-253E-4D67-996C-F73ADFA0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71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27D68-E842-4A82-A431-9BFA5C88AF4A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D375E-253E-4D67-996C-F73ADFA0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037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27D68-E842-4A82-A431-9BFA5C88AF4A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D375E-253E-4D67-996C-F73ADFA0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767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CFE2F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955434" y="0"/>
            <a:ext cx="11439727" cy="6857979"/>
          </a:xfrm>
          <a:custGeom>
            <a:avLst/>
            <a:gdLst/>
            <a:ahLst/>
            <a:cxnLst/>
            <a:rect l="l" t="t" r="r" b="b"/>
            <a:pathLst>
              <a:path w="128517" h="78770" extrusionOk="0">
                <a:moveTo>
                  <a:pt x="35" y="1"/>
                </a:moveTo>
                <a:lnTo>
                  <a:pt x="0" y="78769"/>
                </a:lnTo>
                <a:lnTo>
                  <a:pt x="128517" y="78769"/>
                </a:lnTo>
                <a:cubicBezTo>
                  <a:pt x="61260" y="76442"/>
                  <a:pt x="7739" y="332"/>
                  <a:pt x="7739" y="332"/>
                </a:cubicBezTo>
                <a:lnTo>
                  <a:pt x="3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2339400" y="1514200"/>
            <a:ext cx="7513200" cy="3829600"/>
          </a:xfrm>
          <a:prstGeom prst="plaque">
            <a:avLst>
              <a:gd name="adj" fmla="val 11691"/>
            </a:avLst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cxnSp>
        <p:nvCxnSpPr>
          <p:cNvPr id="11" name="Google Shape;11;p2"/>
          <p:cNvCxnSpPr/>
          <p:nvPr/>
        </p:nvCxnSpPr>
        <p:spPr>
          <a:xfrm>
            <a:off x="3430400" y="4155800"/>
            <a:ext cx="5331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Google Shape;12;p2"/>
          <p:cNvCxnSpPr/>
          <p:nvPr/>
        </p:nvCxnSpPr>
        <p:spPr>
          <a:xfrm>
            <a:off x="3430400" y="2963667"/>
            <a:ext cx="5331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3" name="Google Shape;13;p2"/>
          <p:cNvGrpSpPr/>
          <p:nvPr/>
        </p:nvGrpSpPr>
        <p:grpSpPr>
          <a:xfrm rot="697126">
            <a:off x="11040250" y="-62237"/>
            <a:ext cx="1740524" cy="1795281"/>
            <a:chOff x="1492000" y="427450"/>
            <a:chExt cx="1188000" cy="1225375"/>
          </a:xfrm>
        </p:grpSpPr>
        <p:sp>
          <p:nvSpPr>
            <p:cNvPr id="14" name="Google Shape;14;p2"/>
            <p:cNvSpPr/>
            <p:nvPr/>
          </p:nvSpPr>
          <p:spPr>
            <a:xfrm>
              <a:off x="1492000" y="427450"/>
              <a:ext cx="1188000" cy="1225375"/>
            </a:xfrm>
            <a:custGeom>
              <a:avLst/>
              <a:gdLst/>
              <a:ahLst/>
              <a:cxnLst/>
              <a:rect l="l" t="t" r="r" b="b"/>
              <a:pathLst>
                <a:path w="47520" h="49015" extrusionOk="0">
                  <a:moveTo>
                    <a:pt x="44863" y="698"/>
                  </a:moveTo>
                  <a:lnTo>
                    <a:pt x="44863" y="698"/>
                  </a:lnTo>
                  <a:cubicBezTo>
                    <a:pt x="45260" y="745"/>
                    <a:pt x="45657" y="763"/>
                    <a:pt x="46048" y="763"/>
                  </a:cubicBezTo>
                  <a:cubicBezTo>
                    <a:pt x="46274" y="763"/>
                    <a:pt x="46497" y="757"/>
                    <a:pt x="46717" y="748"/>
                  </a:cubicBezTo>
                  <a:lnTo>
                    <a:pt x="46717" y="748"/>
                  </a:lnTo>
                  <a:cubicBezTo>
                    <a:pt x="46667" y="8567"/>
                    <a:pt x="46617" y="16387"/>
                    <a:pt x="46642" y="24207"/>
                  </a:cubicBezTo>
                  <a:cubicBezTo>
                    <a:pt x="46667" y="32076"/>
                    <a:pt x="46366" y="40046"/>
                    <a:pt x="46868" y="47891"/>
                  </a:cubicBezTo>
                  <a:cubicBezTo>
                    <a:pt x="46818" y="47891"/>
                    <a:pt x="46792" y="47866"/>
                    <a:pt x="46767" y="47866"/>
                  </a:cubicBezTo>
                  <a:cubicBezTo>
                    <a:pt x="39987" y="48053"/>
                    <a:pt x="33211" y="48100"/>
                    <a:pt x="26436" y="48100"/>
                  </a:cubicBezTo>
                  <a:cubicBezTo>
                    <a:pt x="19684" y="48100"/>
                    <a:pt x="12934" y="48054"/>
                    <a:pt x="6180" y="48054"/>
                  </a:cubicBezTo>
                  <a:cubicBezTo>
                    <a:pt x="4304" y="48054"/>
                    <a:pt x="2428" y="48057"/>
                    <a:pt x="552" y="48066"/>
                  </a:cubicBezTo>
                  <a:cubicBezTo>
                    <a:pt x="802" y="38116"/>
                    <a:pt x="1203" y="28066"/>
                    <a:pt x="1203" y="18066"/>
                  </a:cubicBezTo>
                  <a:cubicBezTo>
                    <a:pt x="1203" y="12452"/>
                    <a:pt x="1078" y="6863"/>
                    <a:pt x="727" y="1299"/>
                  </a:cubicBezTo>
                  <a:lnTo>
                    <a:pt x="752" y="1299"/>
                  </a:lnTo>
                  <a:cubicBezTo>
                    <a:pt x="1098" y="1362"/>
                    <a:pt x="1492" y="1415"/>
                    <a:pt x="1880" y="1415"/>
                  </a:cubicBezTo>
                  <a:cubicBezTo>
                    <a:pt x="2112" y="1415"/>
                    <a:pt x="2341" y="1396"/>
                    <a:pt x="2557" y="1349"/>
                  </a:cubicBezTo>
                  <a:lnTo>
                    <a:pt x="2557" y="1349"/>
                  </a:lnTo>
                  <a:cubicBezTo>
                    <a:pt x="2406" y="1650"/>
                    <a:pt x="2406" y="2051"/>
                    <a:pt x="2582" y="2377"/>
                  </a:cubicBezTo>
                  <a:cubicBezTo>
                    <a:pt x="2901" y="2970"/>
                    <a:pt x="3636" y="3314"/>
                    <a:pt x="4314" y="3314"/>
                  </a:cubicBezTo>
                  <a:cubicBezTo>
                    <a:pt x="4381" y="3314"/>
                    <a:pt x="4447" y="3311"/>
                    <a:pt x="4512" y="3304"/>
                  </a:cubicBezTo>
                  <a:cubicBezTo>
                    <a:pt x="5740" y="3229"/>
                    <a:pt x="6316" y="1700"/>
                    <a:pt x="5539" y="873"/>
                  </a:cubicBezTo>
                  <a:lnTo>
                    <a:pt x="5539" y="873"/>
                  </a:lnTo>
                  <a:cubicBezTo>
                    <a:pt x="5943" y="910"/>
                    <a:pt x="6360" y="933"/>
                    <a:pt x="6771" y="933"/>
                  </a:cubicBezTo>
                  <a:cubicBezTo>
                    <a:pt x="6921" y="933"/>
                    <a:pt x="7071" y="930"/>
                    <a:pt x="7218" y="923"/>
                  </a:cubicBezTo>
                  <a:lnTo>
                    <a:pt x="7218" y="923"/>
                  </a:lnTo>
                  <a:cubicBezTo>
                    <a:pt x="6918" y="1199"/>
                    <a:pt x="6742" y="1700"/>
                    <a:pt x="6792" y="2101"/>
                  </a:cubicBezTo>
                  <a:cubicBezTo>
                    <a:pt x="6842" y="2778"/>
                    <a:pt x="7344" y="3254"/>
                    <a:pt x="7995" y="3354"/>
                  </a:cubicBezTo>
                  <a:cubicBezTo>
                    <a:pt x="8078" y="3367"/>
                    <a:pt x="8161" y="3373"/>
                    <a:pt x="8244" y="3373"/>
                  </a:cubicBezTo>
                  <a:cubicBezTo>
                    <a:pt x="8813" y="3373"/>
                    <a:pt x="9362" y="3077"/>
                    <a:pt x="9624" y="2552"/>
                  </a:cubicBezTo>
                  <a:cubicBezTo>
                    <a:pt x="9850" y="2076"/>
                    <a:pt x="9850" y="1475"/>
                    <a:pt x="9599" y="998"/>
                  </a:cubicBezTo>
                  <a:cubicBezTo>
                    <a:pt x="10025" y="998"/>
                    <a:pt x="10451" y="973"/>
                    <a:pt x="10903" y="898"/>
                  </a:cubicBezTo>
                  <a:lnTo>
                    <a:pt x="10903" y="898"/>
                  </a:lnTo>
                  <a:cubicBezTo>
                    <a:pt x="10652" y="1149"/>
                    <a:pt x="10527" y="1500"/>
                    <a:pt x="10552" y="1876"/>
                  </a:cubicBezTo>
                  <a:cubicBezTo>
                    <a:pt x="10627" y="2527"/>
                    <a:pt x="11178" y="3029"/>
                    <a:pt x="11830" y="3104"/>
                  </a:cubicBezTo>
                  <a:cubicBezTo>
                    <a:pt x="11905" y="3116"/>
                    <a:pt x="11981" y="3122"/>
                    <a:pt x="12056" y="3122"/>
                  </a:cubicBezTo>
                  <a:cubicBezTo>
                    <a:pt x="12607" y="3122"/>
                    <a:pt x="13138" y="2806"/>
                    <a:pt x="13359" y="2277"/>
                  </a:cubicBezTo>
                  <a:cubicBezTo>
                    <a:pt x="13559" y="1826"/>
                    <a:pt x="13509" y="1299"/>
                    <a:pt x="13258" y="898"/>
                  </a:cubicBezTo>
                  <a:cubicBezTo>
                    <a:pt x="13576" y="898"/>
                    <a:pt x="13904" y="909"/>
                    <a:pt x="14237" y="909"/>
                  </a:cubicBezTo>
                  <a:cubicBezTo>
                    <a:pt x="14403" y="909"/>
                    <a:pt x="14570" y="907"/>
                    <a:pt x="14737" y="898"/>
                  </a:cubicBezTo>
                  <a:lnTo>
                    <a:pt x="14737" y="898"/>
                  </a:lnTo>
                  <a:cubicBezTo>
                    <a:pt x="14273" y="1850"/>
                    <a:pt x="14626" y="3103"/>
                    <a:pt x="15816" y="3103"/>
                  </a:cubicBezTo>
                  <a:cubicBezTo>
                    <a:pt x="15911" y="3103"/>
                    <a:pt x="16010" y="3095"/>
                    <a:pt x="16116" y="3079"/>
                  </a:cubicBezTo>
                  <a:cubicBezTo>
                    <a:pt x="17268" y="2928"/>
                    <a:pt x="17644" y="1625"/>
                    <a:pt x="17093" y="798"/>
                  </a:cubicBezTo>
                  <a:lnTo>
                    <a:pt x="17093" y="798"/>
                  </a:lnTo>
                  <a:cubicBezTo>
                    <a:pt x="17569" y="823"/>
                    <a:pt x="18070" y="823"/>
                    <a:pt x="18572" y="823"/>
                  </a:cubicBezTo>
                  <a:cubicBezTo>
                    <a:pt x="18183" y="1796"/>
                    <a:pt x="18761" y="2957"/>
                    <a:pt x="19917" y="2957"/>
                  </a:cubicBezTo>
                  <a:cubicBezTo>
                    <a:pt x="19952" y="2957"/>
                    <a:pt x="19989" y="2956"/>
                    <a:pt x="20025" y="2953"/>
                  </a:cubicBezTo>
                  <a:cubicBezTo>
                    <a:pt x="21103" y="2878"/>
                    <a:pt x="21604" y="1775"/>
                    <a:pt x="21203" y="898"/>
                  </a:cubicBezTo>
                  <a:lnTo>
                    <a:pt x="21203" y="898"/>
                  </a:lnTo>
                  <a:cubicBezTo>
                    <a:pt x="21579" y="923"/>
                    <a:pt x="21930" y="923"/>
                    <a:pt x="22306" y="923"/>
                  </a:cubicBezTo>
                  <a:cubicBezTo>
                    <a:pt x="21963" y="1782"/>
                    <a:pt x="22460" y="2905"/>
                    <a:pt x="23492" y="2905"/>
                  </a:cubicBezTo>
                  <a:cubicBezTo>
                    <a:pt x="23514" y="2905"/>
                    <a:pt x="23536" y="2904"/>
                    <a:pt x="23559" y="2903"/>
                  </a:cubicBezTo>
                  <a:cubicBezTo>
                    <a:pt x="24436" y="2878"/>
                    <a:pt x="25339" y="1775"/>
                    <a:pt x="25013" y="1024"/>
                  </a:cubicBezTo>
                  <a:cubicBezTo>
                    <a:pt x="25489" y="998"/>
                    <a:pt x="25940" y="998"/>
                    <a:pt x="26391" y="923"/>
                  </a:cubicBezTo>
                  <a:lnTo>
                    <a:pt x="26391" y="923"/>
                  </a:lnTo>
                  <a:cubicBezTo>
                    <a:pt x="26141" y="1450"/>
                    <a:pt x="25990" y="2001"/>
                    <a:pt x="26391" y="2502"/>
                  </a:cubicBezTo>
                  <a:cubicBezTo>
                    <a:pt x="26730" y="2921"/>
                    <a:pt x="27291" y="3117"/>
                    <a:pt x="27809" y="3117"/>
                  </a:cubicBezTo>
                  <a:cubicBezTo>
                    <a:pt x="27942" y="3117"/>
                    <a:pt x="28073" y="3104"/>
                    <a:pt x="28196" y="3079"/>
                  </a:cubicBezTo>
                  <a:cubicBezTo>
                    <a:pt x="29173" y="2828"/>
                    <a:pt x="29675" y="1625"/>
                    <a:pt x="29073" y="923"/>
                  </a:cubicBezTo>
                  <a:lnTo>
                    <a:pt x="30226" y="923"/>
                  </a:lnTo>
                  <a:cubicBezTo>
                    <a:pt x="29910" y="1969"/>
                    <a:pt x="30584" y="3132"/>
                    <a:pt x="31769" y="3132"/>
                  </a:cubicBezTo>
                  <a:cubicBezTo>
                    <a:pt x="31806" y="3132"/>
                    <a:pt x="31843" y="3131"/>
                    <a:pt x="31880" y="3129"/>
                  </a:cubicBezTo>
                  <a:cubicBezTo>
                    <a:pt x="33108" y="3029"/>
                    <a:pt x="33685" y="1750"/>
                    <a:pt x="33208" y="773"/>
                  </a:cubicBezTo>
                  <a:lnTo>
                    <a:pt x="33208" y="773"/>
                  </a:lnTo>
                  <a:cubicBezTo>
                    <a:pt x="33559" y="798"/>
                    <a:pt x="33885" y="823"/>
                    <a:pt x="34236" y="848"/>
                  </a:cubicBezTo>
                  <a:cubicBezTo>
                    <a:pt x="33885" y="1800"/>
                    <a:pt x="34436" y="2928"/>
                    <a:pt x="35589" y="2928"/>
                  </a:cubicBezTo>
                  <a:cubicBezTo>
                    <a:pt x="35602" y="2929"/>
                    <a:pt x="35614" y="2929"/>
                    <a:pt x="35626" y="2929"/>
                  </a:cubicBezTo>
                  <a:cubicBezTo>
                    <a:pt x="36682" y="2929"/>
                    <a:pt x="37315" y="1865"/>
                    <a:pt x="37018" y="973"/>
                  </a:cubicBezTo>
                  <a:cubicBezTo>
                    <a:pt x="37319" y="948"/>
                    <a:pt x="37645" y="923"/>
                    <a:pt x="37945" y="898"/>
                  </a:cubicBezTo>
                  <a:lnTo>
                    <a:pt x="37945" y="898"/>
                  </a:lnTo>
                  <a:cubicBezTo>
                    <a:pt x="37695" y="1775"/>
                    <a:pt x="38221" y="2753"/>
                    <a:pt x="39274" y="2803"/>
                  </a:cubicBezTo>
                  <a:cubicBezTo>
                    <a:pt x="39298" y="2804"/>
                    <a:pt x="39323" y="2805"/>
                    <a:pt x="39347" y="2805"/>
                  </a:cubicBezTo>
                  <a:cubicBezTo>
                    <a:pt x="40334" y="2805"/>
                    <a:pt x="40996" y="1829"/>
                    <a:pt x="40727" y="948"/>
                  </a:cubicBezTo>
                  <a:lnTo>
                    <a:pt x="40727" y="948"/>
                  </a:lnTo>
                  <a:cubicBezTo>
                    <a:pt x="41028" y="1024"/>
                    <a:pt x="41329" y="1049"/>
                    <a:pt x="41630" y="1074"/>
                  </a:cubicBezTo>
                  <a:cubicBezTo>
                    <a:pt x="41228" y="1800"/>
                    <a:pt x="41880" y="2928"/>
                    <a:pt x="42858" y="3079"/>
                  </a:cubicBezTo>
                  <a:cubicBezTo>
                    <a:pt x="42948" y="3092"/>
                    <a:pt x="43038" y="3099"/>
                    <a:pt x="43126" y="3099"/>
                  </a:cubicBezTo>
                  <a:cubicBezTo>
                    <a:pt x="44355" y="3099"/>
                    <a:pt x="45307" y="1844"/>
                    <a:pt x="44863" y="698"/>
                  </a:cubicBezTo>
                  <a:close/>
                  <a:moveTo>
                    <a:pt x="47088" y="0"/>
                  </a:moveTo>
                  <a:cubicBezTo>
                    <a:pt x="46975" y="0"/>
                    <a:pt x="46861" y="48"/>
                    <a:pt x="46792" y="146"/>
                  </a:cubicBezTo>
                  <a:cubicBezTo>
                    <a:pt x="46603" y="146"/>
                    <a:pt x="46411" y="145"/>
                    <a:pt x="46218" y="145"/>
                  </a:cubicBezTo>
                  <a:cubicBezTo>
                    <a:pt x="45543" y="145"/>
                    <a:pt x="44854" y="160"/>
                    <a:pt x="44211" y="297"/>
                  </a:cubicBezTo>
                  <a:cubicBezTo>
                    <a:pt x="44061" y="347"/>
                    <a:pt x="44061" y="572"/>
                    <a:pt x="44211" y="597"/>
                  </a:cubicBezTo>
                  <a:lnTo>
                    <a:pt x="44286" y="597"/>
                  </a:lnTo>
                  <a:cubicBezTo>
                    <a:pt x="44462" y="1199"/>
                    <a:pt x="44512" y="1851"/>
                    <a:pt x="43935" y="2277"/>
                  </a:cubicBezTo>
                  <a:cubicBezTo>
                    <a:pt x="43706" y="2437"/>
                    <a:pt x="43435" y="2556"/>
                    <a:pt x="43161" y="2556"/>
                  </a:cubicBezTo>
                  <a:cubicBezTo>
                    <a:pt x="43135" y="2556"/>
                    <a:pt x="43109" y="2555"/>
                    <a:pt x="43083" y="2552"/>
                  </a:cubicBezTo>
                  <a:cubicBezTo>
                    <a:pt x="42908" y="2502"/>
                    <a:pt x="42757" y="2452"/>
                    <a:pt x="42582" y="2427"/>
                  </a:cubicBezTo>
                  <a:cubicBezTo>
                    <a:pt x="41980" y="2126"/>
                    <a:pt x="41955" y="1675"/>
                    <a:pt x="42482" y="1099"/>
                  </a:cubicBezTo>
                  <a:cubicBezTo>
                    <a:pt x="42807" y="998"/>
                    <a:pt x="42732" y="547"/>
                    <a:pt x="42406" y="522"/>
                  </a:cubicBezTo>
                  <a:cubicBezTo>
                    <a:pt x="42002" y="490"/>
                    <a:pt x="41577" y="437"/>
                    <a:pt x="41158" y="437"/>
                  </a:cubicBezTo>
                  <a:cubicBezTo>
                    <a:pt x="40927" y="437"/>
                    <a:pt x="40699" y="453"/>
                    <a:pt x="40477" y="497"/>
                  </a:cubicBezTo>
                  <a:cubicBezTo>
                    <a:pt x="40451" y="489"/>
                    <a:pt x="40422" y="484"/>
                    <a:pt x="40393" y="484"/>
                  </a:cubicBezTo>
                  <a:cubicBezTo>
                    <a:pt x="40251" y="484"/>
                    <a:pt x="40093" y="582"/>
                    <a:pt x="40176" y="748"/>
                  </a:cubicBezTo>
                  <a:cubicBezTo>
                    <a:pt x="40426" y="1399"/>
                    <a:pt x="40226" y="2277"/>
                    <a:pt x="39374" y="2302"/>
                  </a:cubicBezTo>
                  <a:cubicBezTo>
                    <a:pt x="39362" y="2302"/>
                    <a:pt x="39351" y="2302"/>
                    <a:pt x="39340" y="2302"/>
                  </a:cubicBezTo>
                  <a:cubicBezTo>
                    <a:pt x="38464" y="2302"/>
                    <a:pt x="38177" y="1341"/>
                    <a:pt x="38622" y="698"/>
                  </a:cubicBezTo>
                  <a:cubicBezTo>
                    <a:pt x="38722" y="547"/>
                    <a:pt x="38597" y="297"/>
                    <a:pt x="38396" y="297"/>
                  </a:cubicBezTo>
                  <a:cubicBezTo>
                    <a:pt x="37845" y="372"/>
                    <a:pt x="37319" y="447"/>
                    <a:pt x="36792" y="572"/>
                  </a:cubicBezTo>
                  <a:cubicBezTo>
                    <a:pt x="36767" y="547"/>
                    <a:pt x="36742" y="522"/>
                    <a:pt x="36717" y="472"/>
                  </a:cubicBezTo>
                  <a:cubicBezTo>
                    <a:pt x="36687" y="435"/>
                    <a:pt x="36647" y="420"/>
                    <a:pt x="36606" y="420"/>
                  </a:cubicBezTo>
                  <a:cubicBezTo>
                    <a:pt x="36478" y="420"/>
                    <a:pt x="36335" y="571"/>
                    <a:pt x="36391" y="723"/>
                  </a:cubicBezTo>
                  <a:cubicBezTo>
                    <a:pt x="36341" y="798"/>
                    <a:pt x="36391" y="948"/>
                    <a:pt x="36492" y="973"/>
                  </a:cubicBezTo>
                  <a:cubicBezTo>
                    <a:pt x="36735" y="1630"/>
                    <a:pt x="36459" y="2429"/>
                    <a:pt x="35662" y="2429"/>
                  </a:cubicBezTo>
                  <a:cubicBezTo>
                    <a:pt x="35638" y="2429"/>
                    <a:pt x="35614" y="2429"/>
                    <a:pt x="35589" y="2427"/>
                  </a:cubicBezTo>
                  <a:cubicBezTo>
                    <a:pt x="34687" y="2402"/>
                    <a:pt x="34436" y="1374"/>
                    <a:pt x="34913" y="723"/>
                  </a:cubicBezTo>
                  <a:cubicBezTo>
                    <a:pt x="35063" y="572"/>
                    <a:pt x="34888" y="322"/>
                    <a:pt x="34687" y="322"/>
                  </a:cubicBezTo>
                  <a:cubicBezTo>
                    <a:pt x="34086" y="322"/>
                    <a:pt x="33509" y="322"/>
                    <a:pt x="32908" y="347"/>
                  </a:cubicBezTo>
                  <a:cubicBezTo>
                    <a:pt x="32873" y="312"/>
                    <a:pt x="32831" y="298"/>
                    <a:pt x="32787" y="298"/>
                  </a:cubicBezTo>
                  <a:cubicBezTo>
                    <a:pt x="32641" y="298"/>
                    <a:pt x="32485" y="462"/>
                    <a:pt x="32582" y="597"/>
                  </a:cubicBezTo>
                  <a:cubicBezTo>
                    <a:pt x="33098" y="1359"/>
                    <a:pt x="32867" y="2554"/>
                    <a:pt x="31843" y="2554"/>
                  </a:cubicBezTo>
                  <a:cubicBezTo>
                    <a:pt x="31822" y="2554"/>
                    <a:pt x="31801" y="2553"/>
                    <a:pt x="31780" y="2552"/>
                  </a:cubicBezTo>
                  <a:cubicBezTo>
                    <a:pt x="30827" y="2527"/>
                    <a:pt x="30477" y="1550"/>
                    <a:pt x="30878" y="798"/>
                  </a:cubicBezTo>
                  <a:cubicBezTo>
                    <a:pt x="31003" y="623"/>
                    <a:pt x="30853" y="397"/>
                    <a:pt x="30652" y="397"/>
                  </a:cubicBezTo>
                  <a:cubicBezTo>
                    <a:pt x="29975" y="397"/>
                    <a:pt x="29374" y="497"/>
                    <a:pt x="28722" y="648"/>
                  </a:cubicBezTo>
                  <a:cubicBezTo>
                    <a:pt x="28697" y="623"/>
                    <a:pt x="28647" y="597"/>
                    <a:pt x="28622" y="572"/>
                  </a:cubicBezTo>
                  <a:cubicBezTo>
                    <a:pt x="28590" y="561"/>
                    <a:pt x="28559" y="556"/>
                    <a:pt x="28528" y="556"/>
                  </a:cubicBezTo>
                  <a:cubicBezTo>
                    <a:pt x="28295" y="556"/>
                    <a:pt x="28127" y="863"/>
                    <a:pt x="28371" y="973"/>
                  </a:cubicBezTo>
                  <a:cubicBezTo>
                    <a:pt x="29098" y="1349"/>
                    <a:pt x="28923" y="2277"/>
                    <a:pt x="28196" y="2552"/>
                  </a:cubicBezTo>
                  <a:cubicBezTo>
                    <a:pt x="28045" y="2590"/>
                    <a:pt x="27901" y="2609"/>
                    <a:pt x="27760" y="2609"/>
                  </a:cubicBezTo>
                  <a:cubicBezTo>
                    <a:pt x="27619" y="2609"/>
                    <a:pt x="27482" y="2590"/>
                    <a:pt x="27344" y="2552"/>
                  </a:cubicBezTo>
                  <a:cubicBezTo>
                    <a:pt x="26517" y="2001"/>
                    <a:pt x="26391" y="1399"/>
                    <a:pt x="26993" y="798"/>
                  </a:cubicBezTo>
                  <a:cubicBezTo>
                    <a:pt x="27118" y="623"/>
                    <a:pt x="27043" y="372"/>
                    <a:pt x="26817" y="372"/>
                  </a:cubicBezTo>
                  <a:cubicBezTo>
                    <a:pt x="26091" y="397"/>
                    <a:pt x="25339" y="497"/>
                    <a:pt x="24612" y="572"/>
                  </a:cubicBezTo>
                  <a:cubicBezTo>
                    <a:pt x="24587" y="572"/>
                    <a:pt x="24562" y="547"/>
                    <a:pt x="24537" y="547"/>
                  </a:cubicBezTo>
                  <a:cubicBezTo>
                    <a:pt x="24503" y="522"/>
                    <a:pt x="24467" y="511"/>
                    <a:pt x="24432" y="511"/>
                  </a:cubicBezTo>
                  <a:cubicBezTo>
                    <a:pt x="24361" y="511"/>
                    <a:pt x="24294" y="556"/>
                    <a:pt x="24261" y="623"/>
                  </a:cubicBezTo>
                  <a:cubicBezTo>
                    <a:pt x="24086" y="698"/>
                    <a:pt x="24111" y="998"/>
                    <a:pt x="24336" y="998"/>
                  </a:cubicBezTo>
                  <a:lnTo>
                    <a:pt x="24436" y="998"/>
                  </a:lnTo>
                  <a:cubicBezTo>
                    <a:pt x="24637" y="1299"/>
                    <a:pt x="24512" y="1800"/>
                    <a:pt x="24336" y="2026"/>
                  </a:cubicBezTo>
                  <a:cubicBezTo>
                    <a:pt x="24134" y="2249"/>
                    <a:pt x="23882" y="2373"/>
                    <a:pt x="23608" y="2373"/>
                  </a:cubicBezTo>
                  <a:cubicBezTo>
                    <a:pt x="23543" y="2373"/>
                    <a:pt x="23476" y="2366"/>
                    <a:pt x="23409" y="2352"/>
                  </a:cubicBezTo>
                  <a:cubicBezTo>
                    <a:pt x="22732" y="2252"/>
                    <a:pt x="22381" y="1425"/>
                    <a:pt x="22857" y="823"/>
                  </a:cubicBezTo>
                  <a:cubicBezTo>
                    <a:pt x="22983" y="673"/>
                    <a:pt x="22908" y="472"/>
                    <a:pt x="22707" y="447"/>
                  </a:cubicBezTo>
                  <a:cubicBezTo>
                    <a:pt x="22439" y="428"/>
                    <a:pt x="22171" y="420"/>
                    <a:pt x="21903" y="420"/>
                  </a:cubicBezTo>
                  <a:cubicBezTo>
                    <a:pt x="21469" y="420"/>
                    <a:pt x="21036" y="441"/>
                    <a:pt x="20602" y="472"/>
                  </a:cubicBezTo>
                  <a:cubicBezTo>
                    <a:pt x="20351" y="497"/>
                    <a:pt x="20351" y="848"/>
                    <a:pt x="20602" y="873"/>
                  </a:cubicBezTo>
                  <a:lnTo>
                    <a:pt x="20652" y="873"/>
                  </a:lnTo>
                  <a:cubicBezTo>
                    <a:pt x="21028" y="1525"/>
                    <a:pt x="20777" y="2452"/>
                    <a:pt x="19925" y="2452"/>
                  </a:cubicBezTo>
                  <a:cubicBezTo>
                    <a:pt x="18998" y="2452"/>
                    <a:pt x="18747" y="1349"/>
                    <a:pt x="19198" y="698"/>
                  </a:cubicBezTo>
                  <a:cubicBezTo>
                    <a:pt x="19299" y="547"/>
                    <a:pt x="19173" y="322"/>
                    <a:pt x="18973" y="322"/>
                  </a:cubicBezTo>
                  <a:cubicBezTo>
                    <a:pt x="18529" y="322"/>
                    <a:pt x="18085" y="305"/>
                    <a:pt x="17641" y="305"/>
                  </a:cubicBezTo>
                  <a:cubicBezTo>
                    <a:pt x="17308" y="305"/>
                    <a:pt x="16975" y="315"/>
                    <a:pt x="16642" y="347"/>
                  </a:cubicBezTo>
                  <a:lnTo>
                    <a:pt x="16592" y="347"/>
                  </a:lnTo>
                  <a:cubicBezTo>
                    <a:pt x="16592" y="347"/>
                    <a:pt x="16567" y="322"/>
                    <a:pt x="16542" y="322"/>
                  </a:cubicBezTo>
                  <a:cubicBezTo>
                    <a:pt x="16503" y="299"/>
                    <a:pt x="16465" y="289"/>
                    <a:pt x="16428" y="289"/>
                  </a:cubicBezTo>
                  <a:cubicBezTo>
                    <a:pt x="16226" y="289"/>
                    <a:pt x="16083" y="595"/>
                    <a:pt x="16316" y="723"/>
                  </a:cubicBezTo>
                  <a:cubicBezTo>
                    <a:pt x="17068" y="1224"/>
                    <a:pt x="17118" y="2427"/>
                    <a:pt x="16065" y="2628"/>
                  </a:cubicBezTo>
                  <a:cubicBezTo>
                    <a:pt x="16001" y="2641"/>
                    <a:pt x="15937" y="2648"/>
                    <a:pt x="15874" y="2648"/>
                  </a:cubicBezTo>
                  <a:cubicBezTo>
                    <a:pt x="15009" y="2648"/>
                    <a:pt x="14351" y="1430"/>
                    <a:pt x="15238" y="823"/>
                  </a:cubicBezTo>
                  <a:cubicBezTo>
                    <a:pt x="15414" y="723"/>
                    <a:pt x="15339" y="472"/>
                    <a:pt x="15113" y="447"/>
                  </a:cubicBezTo>
                  <a:cubicBezTo>
                    <a:pt x="14835" y="428"/>
                    <a:pt x="14558" y="420"/>
                    <a:pt x="14279" y="420"/>
                  </a:cubicBezTo>
                  <a:cubicBezTo>
                    <a:pt x="13827" y="420"/>
                    <a:pt x="13372" y="441"/>
                    <a:pt x="12908" y="472"/>
                  </a:cubicBezTo>
                  <a:cubicBezTo>
                    <a:pt x="12882" y="497"/>
                    <a:pt x="12857" y="497"/>
                    <a:pt x="12807" y="522"/>
                  </a:cubicBezTo>
                  <a:cubicBezTo>
                    <a:pt x="12682" y="522"/>
                    <a:pt x="12582" y="748"/>
                    <a:pt x="12682" y="898"/>
                  </a:cubicBezTo>
                  <a:cubicBezTo>
                    <a:pt x="13208" y="1525"/>
                    <a:pt x="13008" y="2628"/>
                    <a:pt x="12030" y="2628"/>
                  </a:cubicBezTo>
                  <a:cubicBezTo>
                    <a:pt x="11103" y="2628"/>
                    <a:pt x="10627" y="1274"/>
                    <a:pt x="11604" y="923"/>
                  </a:cubicBezTo>
                  <a:cubicBezTo>
                    <a:pt x="11730" y="873"/>
                    <a:pt x="11730" y="698"/>
                    <a:pt x="11629" y="673"/>
                  </a:cubicBezTo>
                  <a:cubicBezTo>
                    <a:pt x="11604" y="572"/>
                    <a:pt x="11554" y="472"/>
                    <a:pt x="11429" y="472"/>
                  </a:cubicBezTo>
                  <a:cubicBezTo>
                    <a:pt x="11209" y="457"/>
                    <a:pt x="10984" y="449"/>
                    <a:pt x="10758" y="449"/>
                  </a:cubicBezTo>
                  <a:cubicBezTo>
                    <a:pt x="10236" y="449"/>
                    <a:pt x="9705" y="493"/>
                    <a:pt x="9198" y="597"/>
                  </a:cubicBezTo>
                  <a:cubicBezTo>
                    <a:pt x="9187" y="596"/>
                    <a:pt x="9176" y="595"/>
                    <a:pt x="9164" y="595"/>
                  </a:cubicBezTo>
                  <a:cubicBezTo>
                    <a:pt x="9020" y="595"/>
                    <a:pt x="8857" y="736"/>
                    <a:pt x="8973" y="898"/>
                  </a:cubicBezTo>
                  <a:cubicBezTo>
                    <a:pt x="9248" y="1299"/>
                    <a:pt x="9424" y="1750"/>
                    <a:pt x="9223" y="2227"/>
                  </a:cubicBezTo>
                  <a:cubicBezTo>
                    <a:pt x="9070" y="2620"/>
                    <a:pt x="8688" y="2842"/>
                    <a:pt x="8276" y="2842"/>
                  </a:cubicBezTo>
                  <a:cubicBezTo>
                    <a:pt x="8216" y="2842"/>
                    <a:pt x="8156" y="2838"/>
                    <a:pt x="8095" y="2828"/>
                  </a:cubicBezTo>
                  <a:cubicBezTo>
                    <a:pt x="7669" y="2778"/>
                    <a:pt x="7344" y="2452"/>
                    <a:pt x="7344" y="2001"/>
                  </a:cubicBezTo>
                  <a:cubicBezTo>
                    <a:pt x="7319" y="1600"/>
                    <a:pt x="7544" y="1299"/>
                    <a:pt x="7845" y="1024"/>
                  </a:cubicBezTo>
                  <a:cubicBezTo>
                    <a:pt x="7920" y="948"/>
                    <a:pt x="7920" y="873"/>
                    <a:pt x="7870" y="798"/>
                  </a:cubicBezTo>
                  <a:cubicBezTo>
                    <a:pt x="7945" y="698"/>
                    <a:pt x="7895" y="497"/>
                    <a:pt x="7770" y="472"/>
                  </a:cubicBezTo>
                  <a:cubicBezTo>
                    <a:pt x="7476" y="428"/>
                    <a:pt x="7177" y="412"/>
                    <a:pt x="6874" y="412"/>
                  </a:cubicBezTo>
                  <a:cubicBezTo>
                    <a:pt x="6324" y="412"/>
                    <a:pt x="5763" y="465"/>
                    <a:pt x="5213" y="497"/>
                  </a:cubicBezTo>
                  <a:cubicBezTo>
                    <a:pt x="5163" y="497"/>
                    <a:pt x="5113" y="522"/>
                    <a:pt x="5088" y="572"/>
                  </a:cubicBezTo>
                  <a:cubicBezTo>
                    <a:pt x="5069" y="567"/>
                    <a:pt x="5050" y="565"/>
                    <a:pt x="5032" y="565"/>
                  </a:cubicBezTo>
                  <a:cubicBezTo>
                    <a:pt x="4879" y="565"/>
                    <a:pt x="4756" y="736"/>
                    <a:pt x="4913" y="848"/>
                  </a:cubicBezTo>
                  <a:cubicBezTo>
                    <a:pt x="5213" y="1099"/>
                    <a:pt x="5464" y="1425"/>
                    <a:pt x="5439" y="1826"/>
                  </a:cubicBezTo>
                  <a:cubicBezTo>
                    <a:pt x="5389" y="2327"/>
                    <a:pt x="4988" y="2728"/>
                    <a:pt x="4512" y="2778"/>
                  </a:cubicBezTo>
                  <a:cubicBezTo>
                    <a:pt x="4478" y="2781"/>
                    <a:pt x="4444" y="2783"/>
                    <a:pt x="4409" y="2783"/>
                  </a:cubicBezTo>
                  <a:cubicBezTo>
                    <a:pt x="3603" y="2783"/>
                    <a:pt x="2415" y="1966"/>
                    <a:pt x="3208" y="1149"/>
                  </a:cubicBezTo>
                  <a:cubicBezTo>
                    <a:pt x="3312" y="1045"/>
                    <a:pt x="3210" y="873"/>
                    <a:pt x="3087" y="873"/>
                  </a:cubicBezTo>
                  <a:cubicBezTo>
                    <a:pt x="3061" y="873"/>
                    <a:pt x="3034" y="881"/>
                    <a:pt x="3008" y="898"/>
                  </a:cubicBezTo>
                  <a:lnTo>
                    <a:pt x="2983" y="898"/>
                  </a:lnTo>
                  <a:cubicBezTo>
                    <a:pt x="2933" y="873"/>
                    <a:pt x="2907" y="848"/>
                    <a:pt x="2857" y="848"/>
                  </a:cubicBezTo>
                  <a:cubicBezTo>
                    <a:pt x="2773" y="836"/>
                    <a:pt x="2689" y="831"/>
                    <a:pt x="2605" y="831"/>
                  </a:cubicBezTo>
                  <a:cubicBezTo>
                    <a:pt x="2339" y="831"/>
                    <a:pt x="2077" y="879"/>
                    <a:pt x="1830" y="898"/>
                  </a:cubicBezTo>
                  <a:cubicBezTo>
                    <a:pt x="1479" y="923"/>
                    <a:pt x="1153" y="923"/>
                    <a:pt x="802" y="923"/>
                  </a:cubicBezTo>
                  <a:cubicBezTo>
                    <a:pt x="752" y="923"/>
                    <a:pt x="727" y="923"/>
                    <a:pt x="702" y="948"/>
                  </a:cubicBezTo>
                  <a:cubicBezTo>
                    <a:pt x="669" y="893"/>
                    <a:pt x="606" y="862"/>
                    <a:pt x="547" y="862"/>
                  </a:cubicBezTo>
                  <a:cubicBezTo>
                    <a:pt x="472" y="862"/>
                    <a:pt x="401" y="912"/>
                    <a:pt x="401" y="1024"/>
                  </a:cubicBezTo>
                  <a:cubicBezTo>
                    <a:pt x="151" y="8693"/>
                    <a:pt x="552" y="16412"/>
                    <a:pt x="501" y="24106"/>
                  </a:cubicBezTo>
                  <a:cubicBezTo>
                    <a:pt x="451" y="32126"/>
                    <a:pt x="226" y="40147"/>
                    <a:pt x="0" y="48167"/>
                  </a:cubicBezTo>
                  <a:cubicBezTo>
                    <a:pt x="0" y="48346"/>
                    <a:pt x="141" y="48435"/>
                    <a:pt x="276" y="48435"/>
                  </a:cubicBezTo>
                  <a:cubicBezTo>
                    <a:pt x="330" y="48435"/>
                    <a:pt x="383" y="48421"/>
                    <a:pt x="426" y="48392"/>
                  </a:cubicBezTo>
                  <a:cubicBezTo>
                    <a:pt x="451" y="48417"/>
                    <a:pt x="501" y="48442"/>
                    <a:pt x="552" y="48442"/>
                  </a:cubicBezTo>
                  <a:cubicBezTo>
                    <a:pt x="6395" y="48873"/>
                    <a:pt x="12274" y="49015"/>
                    <a:pt x="18164" y="49015"/>
                  </a:cubicBezTo>
                  <a:cubicBezTo>
                    <a:pt x="27709" y="49015"/>
                    <a:pt x="37282" y="48642"/>
                    <a:pt x="46767" y="48518"/>
                  </a:cubicBezTo>
                  <a:cubicBezTo>
                    <a:pt x="46968" y="48518"/>
                    <a:pt x="47068" y="48367"/>
                    <a:pt x="47068" y="48217"/>
                  </a:cubicBezTo>
                  <a:cubicBezTo>
                    <a:pt x="47118" y="48217"/>
                    <a:pt x="47193" y="48167"/>
                    <a:pt x="47193" y="48066"/>
                  </a:cubicBezTo>
                  <a:cubicBezTo>
                    <a:pt x="47519" y="40147"/>
                    <a:pt x="47118" y="32152"/>
                    <a:pt x="47168" y="24207"/>
                  </a:cubicBezTo>
                  <a:cubicBezTo>
                    <a:pt x="47193" y="16237"/>
                    <a:pt x="47269" y="8292"/>
                    <a:pt x="47419" y="347"/>
                  </a:cubicBezTo>
                  <a:cubicBezTo>
                    <a:pt x="47434" y="118"/>
                    <a:pt x="47263" y="0"/>
                    <a:pt x="47088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505775" y="444875"/>
              <a:ext cx="1157925" cy="1185100"/>
            </a:xfrm>
            <a:custGeom>
              <a:avLst/>
              <a:gdLst/>
              <a:ahLst/>
              <a:cxnLst/>
              <a:rect l="l" t="t" r="r" b="b"/>
              <a:pathLst>
                <a:path w="46317" h="47404" extrusionOk="0">
                  <a:moveTo>
                    <a:pt x="19694" y="12839"/>
                  </a:moveTo>
                  <a:cubicBezTo>
                    <a:pt x="25666" y="12839"/>
                    <a:pt x="31640" y="12924"/>
                    <a:pt x="37606" y="12924"/>
                  </a:cubicBezTo>
                  <a:cubicBezTo>
                    <a:pt x="38998" y="12924"/>
                    <a:pt x="40389" y="12919"/>
                    <a:pt x="41780" y="12908"/>
                  </a:cubicBezTo>
                  <a:cubicBezTo>
                    <a:pt x="42031" y="12908"/>
                    <a:pt x="42031" y="13309"/>
                    <a:pt x="41780" y="13309"/>
                  </a:cubicBezTo>
                  <a:cubicBezTo>
                    <a:pt x="40353" y="13295"/>
                    <a:pt x="38925" y="13288"/>
                    <a:pt x="37497" y="13288"/>
                  </a:cubicBezTo>
                  <a:cubicBezTo>
                    <a:pt x="30111" y="13288"/>
                    <a:pt x="22711" y="13452"/>
                    <a:pt x="15319" y="13452"/>
                  </a:cubicBezTo>
                  <a:cubicBezTo>
                    <a:pt x="11840" y="13452"/>
                    <a:pt x="8362" y="13415"/>
                    <a:pt x="4888" y="13309"/>
                  </a:cubicBezTo>
                  <a:cubicBezTo>
                    <a:pt x="4763" y="13309"/>
                    <a:pt x="4763" y="13109"/>
                    <a:pt x="4888" y="13109"/>
                  </a:cubicBezTo>
                  <a:cubicBezTo>
                    <a:pt x="9817" y="12897"/>
                    <a:pt x="14755" y="12839"/>
                    <a:pt x="19694" y="12839"/>
                  </a:cubicBezTo>
                  <a:close/>
                  <a:moveTo>
                    <a:pt x="41778" y="16165"/>
                  </a:moveTo>
                  <a:cubicBezTo>
                    <a:pt x="42081" y="16165"/>
                    <a:pt x="42073" y="16643"/>
                    <a:pt x="41755" y="16667"/>
                  </a:cubicBezTo>
                  <a:cubicBezTo>
                    <a:pt x="33336" y="16859"/>
                    <a:pt x="24820" y="17221"/>
                    <a:pt x="16342" y="17221"/>
                  </a:cubicBezTo>
                  <a:cubicBezTo>
                    <a:pt x="12630" y="17221"/>
                    <a:pt x="8925" y="17151"/>
                    <a:pt x="5239" y="16968"/>
                  </a:cubicBezTo>
                  <a:cubicBezTo>
                    <a:pt x="5113" y="16968"/>
                    <a:pt x="5113" y="16793"/>
                    <a:pt x="5239" y="16793"/>
                  </a:cubicBezTo>
                  <a:cubicBezTo>
                    <a:pt x="17369" y="16166"/>
                    <a:pt x="29625" y="16467"/>
                    <a:pt x="41755" y="16166"/>
                  </a:cubicBezTo>
                  <a:cubicBezTo>
                    <a:pt x="41763" y="16166"/>
                    <a:pt x="41771" y="16165"/>
                    <a:pt x="41778" y="16165"/>
                  </a:cubicBezTo>
                  <a:close/>
                  <a:moveTo>
                    <a:pt x="30937" y="19611"/>
                  </a:moveTo>
                  <a:cubicBezTo>
                    <a:pt x="34361" y="19611"/>
                    <a:pt x="37787" y="19640"/>
                    <a:pt x="41204" y="19725"/>
                  </a:cubicBezTo>
                  <a:cubicBezTo>
                    <a:pt x="41505" y="19750"/>
                    <a:pt x="41505" y="20201"/>
                    <a:pt x="41204" y="20201"/>
                  </a:cubicBezTo>
                  <a:cubicBezTo>
                    <a:pt x="36567" y="20163"/>
                    <a:pt x="31916" y="20110"/>
                    <a:pt x="27273" y="20110"/>
                  </a:cubicBezTo>
                  <a:cubicBezTo>
                    <a:pt x="25867" y="20110"/>
                    <a:pt x="24462" y="20114"/>
                    <a:pt x="23058" y="20126"/>
                  </a:cubicBezTo>
                  <a:cubicBezTo>
                    <a:pt x="18090" y="20167"/>
                    <a:pt x="13089" y="20446"/>
                    <a:pt x="8109" y="20446"/>
                  </a:cubicBezTo>
                  <a:cubicBezTo>
                    <a:pt x="7034" y="20446"/>
                    <a:pt x="5960" y="20433"/>
                    <a:pt x="4888" y="20402"/>
                  </a:cubicBezTo>
                  <a:cubicBezTo>
                    <a:pt x="4737" y="20402"/>
                    <a:pt x="4763" y="20176"/>
                    <a:pt x="4888" y="20176"/>
                  </a:cubicBezTo>
                  <a:cubicBezTo>
                    <a:pt x="10903" y="19575"/>
                    <a:pt x="17018" y="19700"/>
                    <a:pt x="23058" y="19650"/>
                  </a:cubicBezTo>
                  <a:cubicBezTo>
                    <a:pt x="25681" y="19628"/>
                    <a:pt x="28309" y="19611"/>
                    <a:pt x="30937" y="19611"/>
                  </a:cubicBezTo>
                  <a:close/>
                  <a:moveTo>
                    <a:pt x="29043" y="23158"/>
                  </a:moveTo>
                  <a:cubicBezTo>
                    <a:pt x="32026" y="23158"/>
                    <a:pt x="35010" y="23162"/>
                    <a:pt x="37992" y="23162"/>
                  </a:cubicBezTo>
                  <a:cubicBezTo>
                    <a:pt x="39330" y="23162"/>
                    <a:pt x="40668" y="23161"/>
                    <a:pt x="42006" y="23159"/>
                  </a:cubicBezTo>
                  <a:cubicBezTo>
                    <a:pt x="42013" y="23158"/>
                    <a:pt x="42021" y="23158"/>
                    <a:pt x="42028" y="23158"/>
                  </a:cubicBezTo>
                  <a:cubicBezTo>
                    <a:pt x="42357" y="23158"/>
                    <a:pt x="42349" y="23710"/>
                    <a:pt x="42006" y="23710"/>
                  </a:cubicBezTo>
                  <a:cubicBezTo>
                    <a:pt x="33957" y="23743"/>
                    <a:pt x="25897" y="23862"/>
                    <a:pt x="17848" y="23862"/>
                  </a:cubicBezTo>
                  <a:cubicBezTo>
                    <a:pt x="13641" y="23862"/>
                    <a:pt x="9437" y="23830"/>
                    <a:pt x="5239" y="23735"/>
                  </a:cubicBezTo>
                  <a:cubicBezTo>
                    <a:pt x="5038" y="23735"/>
                    <a:pt x="5063" y="23459"/>
                    <a:pt x="5239" y="23434"/>
                  </a:cubicBezTo>
                  <a:cubicBezTo>
                    <a:pt x="13159" y="23191"/>
                    <a:pt x="21101" y="23158"/>
                    <a:pt x="29043" y="23158"/>
                  </a:cubicBezTo>
                  <a:close/>
                  <a:moveTo>
                    <a:pt x="41678" y="26667"/>
                  </a:moveTo>
                  <a:cubicBezTo>
                    <a:pt x="41981" y="26667"/>
                    <a:pt x="41973" y="27144"/>
                    <a:pt x="41655" y="27144"/>
                  </a:cubicBezTo>
                  <a:cubicBezTo>
                    <a:pt x="33375" y="27482"/>
                    <a:pt x="25039" y="27820"/>
                    <a:pt x="16714" y="27820"/>
                  </a:cubicBezTo>
                  <a:cubicBezTo>
                    <a:pt x="12691" y="27820"/>
                    <a:pt x="8672" y="27741"/>
                    <a:pt x="4662" y="27545"/>
                  </a:cubicBezTo>
                  <a:cubicBezTo>
                    <a:pt x="4462" y="27545"/>
                    <a:pt x="4462" y="27219"/>
                    <a:pt x="4662" y="27219"/>
                  </a:cubicBezTo>
                  <a:cubicBezTo>
                    <a:pt x="16993" y="27018"/>
                    <a:pt x="29324" y="27194"/>
                    <a:pt x="41655" y="26668"/>
                  </a:cubicBezTo>
                  <a:cubicBezTo>
                    <a:pt x="41663" y="26667"/>
                    <a:pt x="41671" y="26667"/>
                    <a:pt x="41678" y="26667"/>
                  </a:cubicBezTo>
                  <a:close/>
                  <a:moveTo>
                    <a:pt x="31837" y="30448"/>
                  </a:moveTo>
                  <a:cubicBezTo>
                    <a:pt x="35001" y="30448"/>
                    <a:pt x="38165" y="30457"/>
                    <a:pt x="41329" y="30477"/>
                  </a:cubicBezTo>
                  <a:cubicBezTo>
                    <a:pt x="41605" y="30477"/>
                    <a:pt x="41605" y="30928"/>
                    <a:pt x="41329" y="30928"/>
                  </a:cubicBezTo>
                  <a:cubicBezTo>
                    <a:pt x="33886" y="31036"/>
                    <a:pt x="26444" y="31087"/>
                    <a:pt x="19001" y="31087"/>
                  </a:cubicBezTo>
                  <a:cubicBezTo>
                    <a:pt x="14338" y="31087"/>
                    <a:pt x="9676" y="31067"/>
                    <a:pt x="5013" y="31028"/>
                  </a:cubicBezTo>
                  <a:cubicBezTo>
                    <a:pt x="4763" y="31028"/>
                    <a:pt x="4763" y="30678"/>
                    <a:pt x="5013" y="30653"/>
                  </a:cubicBezTo>
                  <a:cubicBezTo>
                    <a:pt x="13954" y="30523"/>
                    <a:pt x="22895" y="30448"/>
                    <a:pt x="31837" y="30448"/>
                  </a:cubicBezTo>
                  <a:close/>
                  <a:moveTo>
                    <a:pt x="41079" y="33485"/>
                  </a:moveTo>
                  <a:cubicBezTo>
                    <a:pt x="41429" y="33485"/>
                    <a:pt x="41429" y="34011"/>
                    <a:pt x="41079" y="34011"/>
                  </a:cubicBezTo>
                  <a:cubicBezTo>
                    <a:pt x="29149" y="34136"/>
                    <a:pt x="17194" y="34387"/>
                    <a:pt x="5239" y="34487"/>
                  </a:cubicBezTo>
                  <a:cubicBezTo>
                    <a:pt x="4938" y="34487"/>
                    <a:pt x="4938" y="34036"/>
                    <a:pt x="5239" y="34036"/>
                  </a:cubicBezTo>
                  <a:cubicBezTo>
                    <a:pt x="17169" y="33660"/>
                    <a:pt x="29149" y="33560"/>
                    <a:pt x="41079" y="33485"/>
                  </a:cubicBezTo>
                  <a:close/>
                  <a:moveTo>
                    <a:pt x="41079" y="36617"/>
                  </a:moveTo>
                  <a:cubicBezTo>
                    <a:pt x="41404" y="36617"/>
                    <a:pt x="41404" y="37094"/>
                    <a:pt x="41079" y="37094"/>
                  </a:cubicBezTo>
                  <a:cubicBezTo>
                    <a:pt x="30993" y="37304"/>
                    <a:pt x="20855" y="37549"/>
                    <a:pt x="10738" y="37549"/>
                  </a:cubicBezTo>
                  <a:cubicBezTo>
                    <a:pt x="8787" y="37549"/>
                    <a:pt x="6837" y="37540"/>
                    <a:pt x="4888" y="37520"/>
                  </a:cubicBezTo>
                  <a:cubicBezTo>
                    <a:pt x="4612" y="37520"/>
                    <a:pt x="4612" y="37094"/>
                    <a:pt x="4888" y="37094"/>
                  </a:cubicBezTo>
                  <a:cubicBezTo>
                    <a:pt x="16943" y="36693"/>
                    <a:pt x="29023" y="36668"/>
                    <a:pt x="41079" y="36617"/>
                  </a:cubicBezTo>
                  <a:close/>
                  <a:moveTo>
                    <a:pt x="35737" y="40152"/>
                  </a:moveTo>
                  <a:cubicBezTo>
                    <a:pt x="37600" y="40152"/>
                    <a:pt x="39464" y="40188"/>
                    <a:pt x="41329" y="40277"/>
                  </a:cubicBezTo>
                  <a:cubicBezTo>
                    <a:pt x="41722" y="40301"/>
                    <a:pt x="41730" y="40904"/>
                    <a:pt x="41352" y="40904"/>
                  </a:cubicBezTo>
                  <a:cubicBezTo>
                    <a:pt x="41345" y="40904"/>
                    <a:pt x="41337" y="40904"/>
                    <a:pt x="41329" y="40903"/>
                  </a:cubicBezTo>
                  <a:cubicBezTo>
                    <a:pt x="39822" y="40831"/>
                    <a:pt x="38312" y="40801"/>
                    <a:pt x="36801" y="40801"/>
                  </a:cubicBezTo>
                  <a:cubicBezTo>
                    <a:pt x="29527" y="40801"/>
                    <a:pt x="22222" y="41492"/>
                    <a:pt x="14950" y="41492"/>
                  </a:cubicBezTo>
                  <a:cubicBezTo>
                    <a:pt x="11629" y="41492"/>
                    <a:pt x="8314" y="41348"/>
                    <a:pt x="5013" y="40928"/>
                  </a:cubicBezTo>
                  <a:cubicBezTo>
                    <a:pt x="4813" y="40903"/>
                    <a:pt x="4788" y="40602"/>
                    <a:pt x="5013" y="40602"/>
                  </a:cubicBezTo>
                  <a:cubicBezTo>
                    <a:pt x="7338" y="40747"/>
                    <a:pt x="9660" y="40802"/>
                    <a:pt x="11980" y="40802"/>
                  </a:cubicBezTo>
                  <a:cubicBezTo>
                    <a:pt x="19905" y="40802"/>
                    <a:pt x="27810" y="40152"/>
                    <a:pt x="35737" y="40152"/>
                  </a:cubicBezTo>
                  <a:close/>
                  <a:moveTo>
                    <a:pt x="44312" y="1"/>
                  </a:moveTo>
                  <a:lnTo>
                    <a:pt x="44312" y="1"/>
                  </a:lnTo>
                  <a:cubicBezTo>
                    <a:pt x="44756" y="1147"/>
                    <a:pt x="43804" y="2402"/>
                    <a:pt x="42575" y="2402"/>
                  </a:cubicBezTo>
                  <a:cubicBezTo>
                    <a:pt x="42487" y="2402"/>
                    <a:pt x="42397" y="2395"/>
                    <a:pt x="42307" y="2382"/>
                  </a:cubicBezTo>
                  <a:cubicBezTo>
                    <a:pt x="41329" y="2231"/>
                    <a:pt x="40652" y="1103"/>
                    <a:pt x="41079" y="377"/>
                  </a:cubicBezTo>
                  <a:cubicBezTo>
                    <a:pt x="40778" y="352"/>
                    <a:pt x="40477" y="327"/>
                    <a:pt x="40176" y="251"/>
                  </a:cubicBezTo>
                  <a:lnTo>
                    <a:pt x="40176" y="251"/>
                  </a:lnTo>
                  <a:cubicBezTo>
                    <a:pt x="40445" y="1132"/>
                    <a:pt x="39783" y="2108"/>
                    <a:pt x="38796" y="2108"/>
                  </a:cubicBezTo>
                  <a:cubicBezTo>
                    <a:pt x="38772" y="2108"/>
                    <a:pt x="38747" y="2107"/>
                    <a:pt x="38723" y="2106"/>
                  </a:cubicBezTo>
                  <a:cubicBezTo>
                    <a:pt x="37670" y="2056"/>
                    <a:pt x="37144" y="1078"/>
                    <a:pt x="37394" y="201"/>
                  </a:cubicBezTo>
                  <a:lnTo>
                    <a:pt x="37394" y="201"/>
                  </a:lnTo>
                  <a:cubicBezTo>
                    <a:pt x="37094" y="226"/>
                    <a:pt x="36768" y="251"/>
                    <a:pt x="36467" y="276"/>
                  </a:cubicBezTo>
                  <a:cubicBezTo>
                    <a:pt x="36764" y="1168"/>
                    <a:pt x="36131" y="2232"/>
                    <a:pt x="35075" y="2232"/>
                  </a:cubicBezTo>
                  <a:cubicBezTo>
                    <a:pt x="35063" y="2232"/>
                    <a:pt x="35051" y="2232"/>
                    <a:pt x="35038" y="2231"/>
                  </a:cubicBezTo>
                  <a:cubicBezTo>
                    <a:pt x="33885" y="2231"/>
                    <a:pt x="33334" y="1103"/>
                    <a:pt x="33685" y="151"/>
                  </a:cubicBezTo>
                  <a:cubicBezTo>
                    <a:pt x="33334" y="126"/>
                    <a:pt x="33008" y="101"/>
                    <a:pt x="32657" y="76"/>
                  </a:cubicBezTo>
                  <a:lnTo>
                    <a:pt x="32657" y="76"/>
                  </a:lnTo>
                  <a:cubicBezTo>
                    <a:pt x="33134" y="1053"/>
                    <a:pt x="32557" y="2332"/>
                    <a:pt x="31329" y="2432"/>
                  </a:cubicBezTo>
                  <a:cubicBezTo>
                    <a:pt x="31292" y="2434"/>
                    <a:pt x="31255" y="2435"/>
                    <a:pt x="31218" y="2435"/>
                  </a:cubicBezTo>
                  <a:cubicBezTo>
                    <a:pt x="30032" y="2435"/>
                    <a:pt x="29335" y="1272"/>
                    <a:pt x="29675" y="226"/>
                  </a:cubicBezTo>
                  <a:lnTo>
                    <a:pt x="28522" y="226"/>
                  </a:lnTo>
                  <a:cubicBezTo>
                    <a:pt x="29124" y="928"/>
                    <a:pt x="28622" y="2131"/>
                    <a:pt x="27645" y="2382"/>
                  </a:cubicBezTo>
                  <a:cubicBezTo>
                    <a:pt x="27522" y="2407"/>
                    <a:pt x="27391" y="2420"/>
                    <a:pt x="27258" y="2420"/>
                  </a:cubicBezTo>
                  <a:cubicBezTo>
                    <a:pt x="26740" y="2420"/>
                    <a:pt x="26179" y="2224"/>
                    <a:pt x="25840" y="1805"/>
                  </a:cubicBezTo>
                  <a:cubicBezTo>
                    <a:pt x="25439" y="1304"/>
                    <a:pt x="25590" y="753"/>
                    <a:pt x="25840" y="226"/>
                  </a:cubicBezTo>
                  <a:lnTo>
                    <a:pt x="25840" y="226"/>
                  </a:lnTo>
                  <a:cubicBezTo>
                    <a:pt x="25389" y="301"/>
                    <a:pt x="24938" y="301"/>
                    <a:pt x="24462" y="327"/>
                  </a:cubicBezTo>
                  <a:cubicBezTo>
                    <a:pt x="24788" y="1078"/>
                    <a:pt x="23885" y="2181"/>
                    <a:pt x="23008" y="2206"/>
                  </a:cubicBezTo>
                  <a:cubicBezTo>
                    <a:pt x="22985" y="2207"/>
                    <a:pt x="22963" y="2208"/>
                    <a:pt x="22941" y="2208"/>
                  </a:cubicBezTo>
                  <a:cubicBezTo>
                    <a:pt x="21909" y="2208"/>
                    <a:pt x="21412" y="1085"/>
                    <a:pt x="21755" y="226"/>
                  </a:cubicBezTo>
                  <a:cubicBezTo>
                    <a:pt x="21379" y="226"/>
                    <a:pt x="21028" y="226"/>
                    <a:pt x="20652" y="201"/>
                  </a:cubicBezTo>
                  <a:lnTo>
                    <a:pt x="20652" y="201"/>
                  </a:lnTo>
                  <a:cubicBezTo>
                    <a:pt x="21053" y="1078"/>
                    <a:pt x="20552" y="2181"/>
                    <a:pt x="19474" y="2256"/>
                  </a:cubicBezTo>
                  <a:cubicBezTo>
                    <a:pt x="19438" y="2259"/>
                    <a:pt x="19401" y="2260"/>
                    <a:pt x="19366" y="2260"/>
                  </a:cubicBezTo>
                  <a:cubicBezTo>
                    <a:pt x="18210" y="2260"/>
                    <a:pt x="17632" y="1099"/>
                    <a:pt x="18021" y="126"/>
                  </a:cubicBezTo>
                  <a:cubicBezTo>
                    <a:pt x="17519" y="126"/>
                    <a:pt x="17018" y="126"/>
                    <a:pt x="16542" y="101"/>
                  </a:cubicBezTo>
                  <a:lnTo>
                    <a:pt x="16542" y="101"/>
                  </a:lnTo>
                  <a:cubicBezTo>
                    <a:pt x="17093" y="928"/>
                    <a:pt x="16717" y="2231"/>
                    <a:pt x="15565" y="2382"/>
                  </a:cubicBezTo>
                  <a:cubicBezTo>
                    <a:pt x="15459" y="2398"/>
                    <a:pt x="15360" y="2406"/>
                    <a:pt x="15265" y="2406"/>
                  </a:cubicBezTo>
                  <a:cubicBezTo>
                    <a:pt x="14075" y="2406"/>
                    <a:pt x="13722" y="1153"/>
                    <a:pt x="14186" y="201"/>
                  </a:cubicBezTo>
                  <a:lnTo>
                    <a:pt x="14186" y="201"/>
                  </a:lnTo>
                  <a:cubicBezTo>
                    <a:pt x="14019" y="210"/>
                    <a:pt x="13852" y="212"/>
                    <a:pt x="13686" y="212"/>
                  </a:cubicBezTo>
                  <a:cubicBezTo>
                    <a:pt x="13353" y="212"/>
                    <a:pt x="13025" y="201"/>
                    <a:pt x="12707" y="201"/>
                  </a:cubicBezTo>
                  <a:cubicBezTo>
                    <a:pt x="12958" y="602"/>
                    <a:pt x="13008" y="1129"/>
                    <a:pt x="12808" y="1580"/>
                  </a:cubicBezTo>
                  <a:cubicBezTo>
                    <a:pt x="12587" y="2109"/>
                    <a:pt x="12056" y="2425"/>
                    <a:pt x="11505" y="2425"/>
                  </a:cubicBezTo>
                  <a:cubicBezTo>
                    <a:pt x="11430" y="2425"/>
                    <a:pt x="11354" y="2419"/>
                    <a:pt x="11279" y="2407"/>
                  </a:cubicBezTo>
                  <a:cubicBezTo>
                    <a:pt x="10627" y="2332"/>
                    <a:pt x="10076" y="1830"/>
                    <a:pt x="10001" y="1179"/>
                  </a:cubicBezTo>
                  <a:cubicBezTo>
                    <a:pt x="9976" y="803"/>
                    <a:pt x="10101" y="452"/>
                    <a:pt x="10352" y="201"/>
                  </a:cubicBezTo>
                  <a:lnTo>
                    <a:pt x="10352" y="201"/>
                  </a:lnTo>
                  <a:cubicBezTo>
                    <a:pt x="9900" y="276"/>
                    <a:pt x="9474" y="301"/>
                    <a:pt x="9048" y="301"/>
                  </a:cubicBezTo>
                  <a:cubicBezTo>
                    <a:pt x="9299" y="778"/>
                    <a:pt x="9299" y="1379"/>
                    <a:pt x="9073" y="1855"/>
                  </a:cubicBezTo>
                  <a:cubicBezTo>
                    <a:pt x="8811" y="2380"/>
                    <a:pt x="8262" y="2676"/>
                    <a:pt x="7693" y="2676"/>
                  </a:cubicBezTo>
                  <a:cubicBezTo>
                    <a:pt x="7610" y="2676"/>
                    <a:pt x="7527" y="2670"/>
                    <a:pt x="7444" y="2657"/>
                  </a:cubicBezTo>
                  <a:cubicBezTo>
                    <a:pt x="6793" y="2557"/>
                    <a:pt x="6291" y="2081"/>
                    <a:pt x="6241" y="1404"/>
                  </a:cubicBezTo>
                  <a:cubicBezTo>
                    <a:pt x="6191" y="1003"/>
                    <a:pt x="6367" y="502"/>
                    <a:pt x="6667" y="226"/>
                  </a:cubicBezTo>
                  <a:lnTo>
                    <a:pt x="6667" y="226"/>
                  </a:lnTo>
                  <a:cubicBezTo>
                    <a:pt x="6520" y="233"/>
                    <a:pt x="6370" y="236"/>
                    <a:pt x="6220" y="236"/>
                  </a:cubicBezTo>
                  <a:cubicBezTo>
                    <a:pt x="5809" y="236"/>
                    <a:pt x="5392" y="213"/>
                    <a:pt x="4988" y="176"/>
                  </a:cubicBezTo>
                  <a:lnTo>
                    <a:pt x="4988" y="176"/>
                  </a:lnTo>
                  <a:cubicBezTo>
                    <a:pt x="5765" y="1003"/>
                    <a:pt x="5189" y="2532"/>
                    <a:pt x="3961" y="2607"/>
                  </a:cubicBezTo>
                  <a:cubicBezTo>
                    <a:pt x="3896" y="2614"/>
                    <a:pt x="3830" y="2617"/>
                    <a:pt x="3763" y="2617"/>
                  </a:cubicBezTo>
                  <a:cubicBezTo>
                    <a:pt x="3085" y="2617"/>
                    <a:pt x="2350" y="2273"/>
                    <a:pt x="2031" y="1680"/>
                  </a:cubicBezTo>
                  <a:cubicBezTo>
                    <a:pt x="1855" y="1354"/>
                    <a:pt x="1855" y="953"/>
                    <a:pt x="2006" y="652"/>
                  </a:cubicBezTo>
                  <a:lnTo>
                    <a:pt x="2006" y="652"/>
                  </a:lnTo>
                  <a:cubicBezTo>
                    <a:pt x="1790" y="699"/>
                    <a:pt x="1561" y="718"/>
                    <a:pt x="1329" y="718"/>
                  </a:cubicBezTo>
                  <a:cubicBezTo>
                    <a:pt x="941" y="718"/>
                    <a:pt x="547" y="665"/>
                    <a:pt x="201" y="602"/>
                  </a:cubicBezTo>
                  <a:lnTo>
                    <a:pt x="176" y="602"/>
                  </a:lnTo>
                  <a:cubicBezTo>
                    <a:pt x="527" y="6166"/>
                    <a:pt x="652" y="11755"/>
                    <a:pt x="652" y="17369"/>
                  </a:cubicBezTo>
                  <a:cubicBezTo>
                    <a:pt x="652" y="27369"/>
                    <a:pt x="251" y="37419"/>
                    <a:pt x="1" y="47369"/>
                  </a:cubicBezTo>
                  <a:cubicBezTo>
                    <a:pt x="1877" y="47360"/>
                    <a:pt x="3753" y="47357"/>
                    <a:pt x="5629" y="47357"/>
                  </a:cubicBezTo>
                  <a:cubicBezTo>
                    <a:pt x="12383" y="47357"/>
                    <a:pt x="19133" y="47403"/>
                    <a:pt x="25885" y="47403"/>
                  </a:cubicBezTo>
                  <a:cubicBezTo>
                    <a:pt x="32660" y="47403"/>
                    <a:pt x="39436" y="47356"/>
                    <a:pt x="46216" y="47169"/>
                  </a:cubicBezTo>
                  <a:cubicBezTo>
                    <a:pt x="46241" y="47169"/>
                    <a:pt x="46267" y="47194"/>
                    <a:pt x="46317" y="47194"/>
                  </a:cubicBezTo>
                  <a:cubicBezTo>
                    <a:pt x="45815" y="39349"/>
                    <a:pt x="46116" y="31379"/>
                    <a:pt x="46091" y="23510"/>
                  </a:cubicBezTo>
                  <a:cubicBezTo>
                    <a:pt x="46066" y="15690"/>
                    <a:pt x="46116" y="7870"/>
                    <a:pt x="46166" y="51"/>
                  </a:cubicBezTo>
                  <a:lnTo>
                    <a:pt x="46166" y="51"/>
                  </a:lnTo>
                  <a:cubicBezTo>
                    <a:pt x="45946" y="60"/>
                    <a:pt x="45723" y="66"/>
                    <a:pt x="45497" y="66"/>
                  </a:cubicBezTo>
                  <a:cubicBezTo>
                    <a:pt x="45106" y="66"/>
                    <a:pt x="44709" y="48"/>
                    <a:pt x="44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631725" y="1023800"/>
              <a:ext cx="932975" cy="17650"/>
            </a:xfrm>
            <a:custGeom>
              <a:avLst/>
              <a:gdLst/>
              <a:ahLst/>
              <a:cxnLst/>
              <a:rect l="l" t="t" r="r" b="b"/>
              <a:pathLst>
                <a:path w="37319" h="706" extrusionOk="0">
                  <a:moveTo>
                    <a:pt x="24005" y="1"/>
                  </a:moveTo>
                  <a:cubicBezTo>
                    <a:pt x="16063" y="1"/>
                    <a:pt x="8121" y="34"/>
                    <a:pt x="201" y="277"/>
                  </a:cubicBezTo>
                  <a:cubicBezTo>
                    <a:pt x="25" y="302"/>
                    <a:pt x="0" y="578"/>
                    <a:pt x="201" y="578"/>
                  </a:cubicBezTo>
                  <a:cubicBezTo>
                    <a:pt x="4399" y="673"/>
                    <a:pt x="8603" y="705"/>
                    <a:pt x="12810" y="705"/>
                  </a:cubicBezTo>
                  <a:cubicBezTo>
                    <a:pt x="20859" y="705"/>
                    <a:pt x="28919" y="586"/>
                    <a:pt x="36968" y="553"/>
                  </a:cubicBezTo>
                  <a:cubicBezTo>
                    <a:pt x="37311" y="553"/>
                    <a:pt x="37319" y="1"/>
                    <a:pt x="36990" y="1"/>
                  </a:cubicBezTo>
                  <a:cubicBezTo>
                    <a:pt x="36983" y="1"/>
                    <a:pt x="36975" y="1"/>
                    <a:pt x="36968" y="2"/>
                  </a:cubicBezTo>
                  <a:cubicBezTo>
                    <a:pt x="35630" y="4"/>
                    <a:pt x="34292" y="5"/>
                    <a:pt x="32954" y="5"/>
                  </a:cubicBezTo>
                  <a:cubicBezTo>
                    <a:pt x="29972" y="5"/>
                    <a:pt x="26988" y="1"/>
                    <a:pt x="24005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633600" y="849000"/>
              <a:ext cx="924200" cy="26400"/>
            </a:xfrm>
            <a:custGeom>
              <a:avLst/>
              <a:gdLst/>
              <a:ahLst/>
              <a:cxnLst/>
              <a:rect l="l" t="t" r="r" b="b"/>
              <a:pathLst>
                <a:path w="36968" h="1056" extrusionOk="0">
                  <a:moveTo>
                    <a:pt x="36665" y="0"/>
                  </a:moveTo>
                  <a:cubicBezTo>
                    <a:pt x="36658" y="0"/>
                    <a:pt x="36650" y="1"/>
                    <a:pt x="36642" y="1"/>
                  </a:cubicBezTo>
                  <a:cubicBezTo>
                    <a:pt x="24512" y="302"/>
                    <a:pt x="12256" y="1"/>
                    <a:pt x="126" y="628"/>
                  </a:cubicBezTo>
                  <a:cubicBezTo>
                    <a:pt x="0" y="628"/>
                    <a:pt x="0" y="803"/>
                    <a:pt x="126" y="803"/>
                  </a:cubicBezTo>
                  <a:cubicBezTo>
                    <a:pt x="3812" y="986"/>
                    <a:pt x="7517" y="1056"/>
                    <a:pt x="11229" y="1056"/>
                  </a:cubicBezTo>
                  <a:cubicBezTo>
                    <a:pt x="19707" y="1056"/>
                    <a:pt x="28223" y="694"/>
                    <a:pt x="36642" y="502"/>
                  </a:cubicBezTo>
                  <a:cubicBezTo>
                    <a:pt x="36960" y="478"/>
                    <a:pt x="36968" y="0"/>
                    <a:pt x="36665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624825" y="765850"/>
              <a:ext cx="931725" cy="15325"/>
            </a:xfrm>
            <a:custGeom>
              <a:avLst/>
              <a:gdLst/>
              <a:ahLst/>
              <a:cxnLst/>
              <a:rect l="l" t="t" r="r" b="b"/>
              <a:pathLst>
                <a:path w="37269" h="613" extrusionOk="0">
                  <a:moveTo>
                    <a:pt x="14932" y="0"/>
                  </a:moveTo>
                  <a:cubicBezTo>
                    <a:pt x="9993" y="0"/>
                    <a:pt x="5055" y="58"/>
                    <a:pt x="126" y="270"/>
                  </a:cubicBezTo>
                  <a:cubicBezTo>
                    <a:pt x="1" y="270"/>
                    <a:pt x="1" y="470"/>
                    <a:pt x="126" y="470"/>
                  </a:cubicBezTo>
                  <a:cubicBezTo>
                    <a:pt x="3600" y="576"/>
                    <a:pt x="7078" y="613"/>
                    <a:pt x="10557" y="613"/>
                  </a:cubicBezTo>
                  <a:cubicBezTo>
                    <a:pt x="17949" y="613"/>
                    <a:pt x="25349" y="449"/>
                    <a:pt x="32735" y="449"/>
                  </a:cubicBezTo>
                  <a:cubicBezTo>
                    <a:pt x="34163" y="449"/>
                    <a:pt x="35591" y="456"/>
                    <a:pt x="37018" y="470"/>
                  </a:cubicBezTo>
                  <a:cubicBezTo>
                    <a:pt x="37269" y="470"/>
                    <a:pt x="37269" y="69"/>
                    <a:pt x="37018" y="69"/>
                  </a:cubicBezTo>
                  <a:cubicBezTo>
                    <a:pt x="35627" y="80"/>
                    <a:pt x="34236" y="85"/>
                    <a:pt x="32844" y="85"/>
                  </a:cubicBezTo>
                  <a:cubicBezTo>
                    <a:pt x="26878" y="85"/>
                    <a:pt x="20904" y="0"/>
                    <a:pt x="14932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617300" y="1111525"/>
              <a:ext cx="938000" cy="28850"/>
            </a:xfrm>
            <a:custGeom>
              <a:avLst/>
              <a:gdLst/>
              <a:ahLst/>
              <a:cxnLst/>
              <a:rect l="l" t="t" r="r" b="b"/>
              <a:pathLst>
                <a:path w="37520" h="1154" extrusionOk="0">
                  <a:moveTo>
                    <a:pt x="37217" y="1"/>
                  </a:moveTo>
                  <a:cubicBezTo>
                    <a:pt x="37210" y="1"/>
                    <a:pt x="37202" y="1"/>
                    <a:pt x="37194" y="2"/>
                  </a:cubicBezTo>
                  <a:cubicBezTo>
                    <a:pt x="24863" y="528"/>
                    <a:pt x="12532" y="352"/>
                    <a:pt x="201" y="553"/>
                  </a:cubicBezTo>
                  <a:cubicBezTo>
                    <a:pt x="1" y="553"/>
                    <a:pt x="1" y="879"/>
                    <a:pt x="201" y="879"/>
                  </a:cubicBezTo>
                  <a:cubicBezTo>
                    <a:pt x="4211" y="1075"/>
                    <a:pt x="8230" y="1154"/>
                    <a:pt x="12253" y="1154"/>
                  </a:cubicBezTo>
                  <a:cubicBezTo>
                    <a:pt x="20578" y="1154"/>
                    <a:pt x="28914" y="816"/>
                    <a:pt x="37194" y="478"/>
                  </a:cubicBezTo>
                  <a:cubicBezTo>
                    <a:pt x="37512" y="478"/>
                    <a:pt x="37520" y="1"/>
                    <a:pt x="37217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624825" y="1206075"/>
              <a:ext cx="921075" cy="16000"/>
            </a:xfrm>
            <a:custGeom>
              <a:avLst/>
              <a:gdLst/>
              <a:ahLst/>
              <a:cxnLst/>
              <a:rect l="l" t="t" r="r" b="b"/>
              <a:pathLst>
                <a:path w="36843" h="640" extrusionOk="0">
                  <a:moveTo>
                    <a:pt x="27075" y="0"/>
                  </a:moveTo>
                  <a:cubicBezTo>
                    <a:pt x="18133" y="0"/>
                    <a:pt x="9192" y="75"/>
                    <a:pt x="251" y="205"/>
                  </a:cubicBezTo>
                  <a:cubicBezTo>
                    <a:pt x="1" y="230"/>
                    <a:pt x="1" y="580"/>
                    <a:pt x="251" y="580"/>
                  </a:cubicBezTo>
                  <a:cubicBezTo>
                    <a:pt x="4914" y="619"/>
                    <a:pt x="9576" y="639"/>
                    <a:pt x="14239" y="639"/>
                  </a:cubicBezTo>
                  <a:cubicBezTo>
                    <a:pt x="21682" y="639"/>
                    <a:pt x="29124" y="588"/>
                    <a:pt x="36567" y="480"/>
                  </a:cubicBezTo>
                  <a:cubicBezTo>
                    <a:pt x="36843" y="480"/>
                    <a:pt x="36843" y="29"/>
                    <a:pt x="36567" y="29"/>
                  </a:cubicBezTo>
                  <a:cubicBezTo>
                    <a:pt x="33403" y="9"/>
                    <a:pt x="30239" y="0"/>
                    <a:pt x="27075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625450" y="1448675"/>
              <a:ext cx="923575" cy="33500"/>
            </a:xfrm>
            <a:custGeom>
              <a:avLst/>
              <a:gdLst/>
              <a:ahLst/>
              <a:cxnLst/>
              <a:rect l="l" t="t" r="r" b="b"/>
              <a:pathLst>
                <a:path w="36943" h="1340" extrusionOk="0">
                  <a:moveTo>
                    <a:pt x="30950" y="0"/>
                  </a:moveTo>
                  <a:cubicBezTo>
                    <a:pt x="23023" y="0"/>
                    <a:pt x="15118" y="650"/>
                    <a:pt x="7193" y="650"/>
                  </a:cubicBezTo>
                  <a:cubicBezTo>
                    <a:pt x="4873" y="650"/>
                    <a:pt x="2551" y="595"/>
                    <a:pt x="226" y="450"/>
                  </a:cubicBezTo>
                  <a:cubicBezTo>
                    <a:pt x="1" y="450"/>
                    <a:pt x="26" y="751"/>
                    <a:pt x="226" y="776"/>
                  </a:cubicBezTo>
                  <a:cubicBezTo>
                    <a:pt x="3527" y="1196"/>
                    <a:pt x="6842" y="1340"/>
                    <a:pt x="10163" y="1340"/>
                  </a:cubicBezTo>
                  <a:cubicBezTo>
                    <a:pt x="17435" y="1340"/>
                    <a:pt x="24740" y="649"/>
                    <a:pt x="32014" y="649"/>
                  </a:cubicBezTo>
                  <a:cubicBezTo>
                    <a:pt x="33525" y="649"/>
                    <a:pt x="35035" y="679"/>
                    <a:pt x="36542" y="751"/>
                  </a:cubicBezTo>
                  <a:cubicBezTo>
                    <a:pt x="36550" y="752"/>
                    <a:pt x="36558" y="752"/>
                    <a:pt x="36565" y="752"/>
                  </a:cubicBezTo>
                  <a:cubicBezTo>
                    <a:pt x="36943" y="752"/>
                    <a:pt x="36935" y="149"/>
                    <a:pt x="36542" y="125"/>
                  </a:cubicBezTo>
                  <a:cubicBezTo>
                    <a:pt x="34677" y="36"/>
                    <a:pt x="32813" y="0"/>
                    <a:pt x="30950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624200" y="934225"/>
              <a:ext cx="919200" cy="21800"/>
            </a:xfrm>
            <a:custGeom>
              <a:avLst/>
              <a:gdLst/>
              <a:ahLst/>
              <a:cxnLst/>
              <a:rect l="l" t="t" r="r" b="b"/>
              <a:pathLst>
                <a:path w="36768" h="872" extrusionOk="0">
                  <a:moveTo>
                    <a:pt x="26200" y="37"/>
                  </a:moveTo>
                  <a:cubicBezTo>
                    <a:pt x="23572" y="37"/>
                    <a:pt x="20944" y="54"/>
                    <a:pt x="18321" y="76"/>
                  </a:cubicBezTo>
                  <a:cubicBezTo>
                    <a:pt x="12281" y="126"/>
                    <a:pt x="6166" y="1"/>
                    <a:pt x="151" y="602"/>
                  </a:cubicBezTo>
                  <a:cubicBezTo>
                    <a:pt x="26" y="602"/>
                    <a:pt x="0" y="828"/>
                    <a:pt x="151" y="828"/>
                  </a:cubicBezTo>
                  <a:cubicBezTo>
                    <a:pt x="1223" y="859"/>
                    <a:pt x="2297" y="872"/>
                    <a:pt x="3372" y="872"/>
                  </a:cubicBezTo>
                  <a:cubicBezTo>
                    <a:pt x="8352" y="872"/>
                    <a:pt x="13353" y="593"/>
                    <a:pt x="18321" y="552"/>
                  </a:cubicBezTo>
                  <a:cubicBezTo>
                    <a:pt x="19725" y="540"/>
                    <a:pt x="21130" y="536"/>
                    <a:pt x="22536" y="536"/>
                  </a:cubicBezTo>
                  <a:cubicBezTo>
                    <a:pt x="27179" y="536"/>
                    <a:pt x="31830" y="589"/>
                    <a:pt x="36467" y="627"/>
                  </a:cubicBezTo>
                  <a:cubicBezTo>
                    <a:pt x="36768" y="627"/>
                    <a:pt x="36768" y="176"/>
                    <a:pt x="36467" y="151"/>
                  </a:cubicBezTo>
                  <a:cubicBezTo>
                    <a:pt x="33050" y="66"/>
                    <a:pt x="29624" y="37"/>
                    <a:pt x="26200" y="37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629200" y="1281975"/>
              <a:ext cx="912325" cy="25100"/>
            </a:xfrm>
            <a:custGeom>
              <a:avLst/>
              <a:gdLst/>
              <a:ahLst/>
              <a:cxnLst/>
              <a:rect l="l" t="t" r="r" b="b"/>
              <a:pathLst>
                <a:path w="36493" h="1004" extrusionOk="0">
                  <a:moveTo>
                    <a:pt x="36142" y="1"/>
                  </a:moveTo>
                  <a:cubicBezTo>
                    <a:pt x="24212" y="76"/>
                    <a:pt x="12232" y="176"/>
                    <a:pt x="302" y="552"/>
                  </a:cubicBezTo>
                  <a:cubicBezTo>
                    <a:pt x="1" y="552"/>
                    <a:pt x="1" y="1003"/>
                    <a:pt x="302" y="1003"/>
                  </a:cubicBezTo>
                  <a:cubicBezTo>
                    <a:pt x="12257" y="903"/>
                    <a:pt x="24212" y="652"/>
                    <a:pt x="36142" y="527"/>
                  </a:cubicBezTo>
                  <a:cubicBezTo>
                    <a:pt x="36492" y="527"/>
                    <a:pt x="36492" y="1"/>
                    <a:pt x="36142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621075" y="1360300"/>
              <a:ext cx="919825" cy="23325"/>
            </a:xfrm>
            <a:custGeom>
              <a:avLst/>
              <a:gdLst/>
              <a:ahLst/>
              <a:cxnLst/>
              <a:rect l="l" t="t" r="r" b="b"/>
              <a:pathLst>
                <a:path w="36793" h="933" extrusionOk="0">
                  <a:moveTo>
                    <a:pt x="36467" y="0"/>
                  </a:moveTo>
                  <a:cubicBezTo>
                    <a:pt x="24411" y="51"/>
                    <a:pt x="12331" y="76"/>
                    <a:pt x="276" y="477"/>
                  </a:cubicBezTo>
                  <a:cubicBezTo>
                    <a:pt x="0" y="477"/>
                    <a:pt x="0" y="903"/>
                    <a:pt x="276" y="903"/>
                  </a:cubicBezTo>
                  <a:cubicBezTo>
                    <a:pt x="2225" y="923"/>
                    <a:pt x="4175" y="932"/>
                    <a:pt x="6126" y="932"/>
                  </a:cubicBezTo>
                  <a:cubicBezTo>
                    <a:pt x="16243" y="932"/>
                    <a:pt x="26381" y="687"/>
                    <a:pt x="36467" y="477"/>
                  </a:cubicBezTo>
                  <a:cubicBezTo>
                    <a:pt x="36792" y="477"/>
                    <a:pt x="36792" y="0"/>
                    <a:pt x="36467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5" name="Google Shape;25;p2"/>
          <p:cNvSpPr txBox="1">
            <a:spLocks noGrp="1"/>
          </p:cNvSpPr>
          <p:nvPr>
            <p:ph type="ctrTitle"/>
          </p:nvPr>
        </p:nvSpPr>
        <p:spPr>
          <a:xfrm>
            <a:off x="3135800" y="1998467"/>
            <a:ext cx="5920400" cy="193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Font typeface="Itim"/>
              <a:buNone/>
              <a:defRPr sz="8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subTitle" idx="1"/>
          </p:nvPr>
        </p:nvSpPr>
        <p:spPr>
          <a:xfrm>
            <a:off x="3135800" y="4382733"/>
            <a:ext cx="5920400" cy="47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-67867" y="-28667"/>
            <a:ext cx="1028000" cy="68868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8" name="Google Shape;28;p2"/>
          <p:cNvGrpSpPr/>
          <p:nvPr/>
        </p:nvGrpSpPr>
        <p:grpSpPr>
          <a:xfrm rot="-1976796" flipH="1">
            <a:off x="7889975" y="5320178"/>
            <a:ext cx="4632472" cy="1185191"/>
            <a:chOff x="3809875" y="1963175"/>
            <a:chExt cx="1923600" cy="492150"/>
          </a:xfrm>
        </p:grpSpPr>
        <p:sp>
          <p:nvSpPr>
            <p:cNvPr id="29" name="Google Shape;29;p2"/>
            <p:cNvSpPr/>
            <p:nvPr/>
          </p:nvSpPr>
          <p:spPr>
            <a:xfrm>
              <a:off x="3902950" y="2044375"/>
              <a:ext cx="620050" cy="185725"/>
            </a:xfrm>
            <a:custGeom>
              <a:avLst/>
              <a:gdLst/>
              <a:ahLst/>
              <a:cxnLst/>
              <a:rect l="l" t="t" r="r" b="b"/>
              <a:pathLst>
                <a:path w="24802" h="7429" extrusionOk="0">
                  <a:moveTo>
                    <a:pt x="855" y="1"/>
                  </a:moveTo>
                  <a:cubicBezTo>
                    <a:pt x="361" y="1"/>
                    <a:pt x="75" y="222"/>
                    <a:pt x="0" y="665"/>
                  </a:cubicBezTo>
                  <a:cubicBezTo>
                    <a:pt x="0" y="674"/>
                    <a:pt x="9" y="818"/>
                    <a:pt x="27" y="1080"/>
                  </a:cubicBezTo>
                  <a:cubicBezTo>
                    <a:pt x="172" y="1359"/>
                    <a:pt x="541" y="1539"/>
                    <a:pt x="1136" y="1638"/>
                  </a:cubicBezTo>
                  <a:cubicBezTo>
                    <a:pt x="1347" y="1673"/>
                    <a:pt x="1535" y="1690"/>
                    <a:pt x="1698" y="1690"/>
                  </a:cubicBezTo>
                  <a:cubicBezTo>
                    <a:pt x="1959" y="1690"/>
                    <a:pt x="2157" y="1646"/>
                    <a:pt x="2290" y="1557"/>
                  </a:cubicBezTo>
                  <a:cubicBezTo>
                    <a:pt x="2407" y="1485"/>
                    <a:pt x="2488" y="1350"/>
                    <a:pt x="2515" y="1143"/>
                  </a:cubicBezTo>
                  <a:cubicBezTo>
                    <a:pt x="2605" y="638"/>
                    <a:pt x="2236" y="277"/>
                    <a:pt x="1397" y="70"/>
                  </a:cubicBezTo>
                  <a:cubicBezTo>
                    <a:pt x="1195" y="24"/>
                    <a:pt x="1014" y="1"/>
                    <a:pt x="855" y="1"/>
                  </a:cubicBezTo>
                  <a:close/>
                  <a:moveTo>
                    <a:pt x="24530" y="3727"/>
                  </a:moveTo>
                  <a:cubicBezTo>
                    <a:pt x="24518" y="3727"/>
                    <a:pt x="24505" y="3728"/>
                    <a:pt x="24491" y="3730"/>
                  </a:cubicBezTo>
                  <a:cubicBezTo>
                    <a:pt x="24320" y="3757"/>
                    <a:pt x="24176" y="4018"/>
                    <a:pt x="24067" y="4523"/>
                  </a:cubicBezTo>
                  <a:cubicBezTo>
                    <a:pt x="24040" y="4613"/>
                    <a:pt x="23977" y="4937"/>
                    <a:pt x="23878" y="5514"/>
                  </a:cubicBezTo>
                  <a:cubicBezTo>
                    <a:pt x="23860" y="5614"/>
                    <a:pt x="23833" y="5713"/>
                    <a:pt x="23815" y="5803"/>
                  </a:cubicBezTo>
                  <a:cubicBezTo>
                    <a:pt x="23599" y="6839"/>
                    <a:pt x="23617" y="7380"/>
                    <a:pt x="23878" y="7425"/>
                  </a:cubicBezTo>
                  <a:cubicBezTo>
                    <a:pt x="23888" y="7427"/>
                    <a:pt x="23899" y="7428"/>
                    <a:pt x="23909" y="7428"/>
                  </a:cubicBezTo>
                  <a:cubicBezTo>
                    <a:pt x="24147" y="7428"/>
                    <a:pt x="24334" y="6922"/>
                    <a:pt x="24464" y="5911"/>
                  </a:cubicBezTo>
                  <a:cubicBezTo>
                    <a:pt x="24482" y="5821"/>
                    <a:pt x="24500" y="5722"/>
                    <a:pt x="24509" y="5623"/>
                  </a:cubicBezTo>
                  <a:cubicBezTo>
                    <a:pt x="24608" y="5244"/>
                    <a:pt x="24680" y="4901"/>
                    <a:pt x="24716" y="4595"/>
                  </a:cubicBezTo>
                  <a:cubicBezTo>
                    <a:pt x="24802" y="4016"/>
                    <a:pt x="24742" y="3727"/>
                    <a:pt x="24530" y="3727"/>
                  </a:cubicBezTo>
                  <a:close/>
                </a:path>
              </a:pathLst>
            </a:custGeom>
            <a:solidFill>
              <a:srgbClr val="489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866425" y="2007800"/>
              <a:ext cx="1864125" cy="387400"/>
            </a:xfrm>
            <a:custGeom>
              <a:avLst/>
              <a:gdLst/>
              <a:ahLst/>
              <a:cxnLst/>
              <a:rect l="l" t="t" r="r" b="b"/>
              <a:pathLst>
                <a:path w="74565" h="15496" extrusionOk="0">
                  <a:moveTo>
                    <a:pt x="2322" y="1540"/>
                  </a:moveTo>
                  <a:cubicBezTo>
                    <a:pt x="2425" y="1540"/>
                    <a:pt x="2537" y="1549"/>
                    <a:pt x="2660" y="1569"/>
                  </a:cubicBezTo>
                  <a:cubicBezTo>
                    <a:pt x="2714" y="1587"/>
                    <a:pt x="2777" y="1596"/>
                    <a:pt x="2840" y="1614"/>
                  </a:cubicBezTo>
                  <a:cubicBezTo>
                    <a:pt x="3634" y="1803"/>
                    <a:pt x="3985" y="2128"/>
                    <a:pt x="3904" y="2597"/>
                  </a:cubicBezTo>
                  <a:cubicBezTo>
                    <a:pt x="3877" y="2777"/>
                    <a:pt x="3814" y="2894"/>
                    <a:pt x="3715" y="2957"/>
                  </a:cubicBezTo>
                  <a:cubicBezTo>
                    <a:pt x="3588" y="3040"/>
                    <a:pt x="3402" y="3082"/>
                    <a:pt x="3157" y="3082"/>
                  </a:cubicBezTo>
                  <a:cubicBezTo>
                    <a:pt x="3000" y="3082"/>
                    <a:pt x="2819" y="3064"/>
                    <a:pt x="2615" y="3029"/>
                  </a:cubicBezTo>
                  <a:cubicBezTo>
                    <a:pt x="2038" y="2930"/>
                    <a:pt x="1687" y="2759"/>
                    <a:pt x="1569" y="2543"/>
                  </a:cubicBezTo>
                  <a:cubicBezTo>
                    <a:pt x="1551" y="2290"/>
                    <a:pt x="1542" y="2155"/>
                    <a:pt x="1542" y="2137"/>
                  </a:cubicBezTo>
                  <a:cubicBezTo>
                    <a:pt x="1609" y="1739"/>
                    <a:pt x="1862" y="1540"/>
                    <a:pt x="2322" y="1540"/>
                  </a:cubicBezTo>
                  <a:close/>
                  <a:moveTo>
                    <a:pt x="524" y="1"/>
                  </a:moveTo>
                  <a:lnTo>
                    <a:pt x="1" y="3119"/>
                  </a:lnTo>
                  <a:lnTo>
                    <a:pt x="25330" y="7347"/>
                  </a:lnTo>
                  <a:cubicBezTo>
                    <a:pt x="25330" y="7347"/>
                    <a:pt x="25393" y="7095"/>
                    <a:pt x="25420" y="6995"/>
                  </a:cubicBezTo>
                  <a:cubicBezTo>
                    <a:pt x="25537" y="6283"/>
                    <a:pt x="25582" y="6067"/>
                    <a:pt x="25601" y="6004"/>
                  </a:cubicBezTo>
                  <a:cubicBezTo>
                    <a:pt x="25736" y="5391"/>
                    <a:pt x="25889" y="5283"/>
                    <a:pt x="25961" y="5274"/>
                  </a:cubicBezTo>
                  <a:cubicBezTo>
                    <a:pt x="25979" y="5265"/>
                    <a:pt x="25997" y="5265"/>
                    <a:pt x="26015" y="5265"/>
                  </a:cubicBezTo>
                  <a:cubicBezTo>
                    <a:pt x="26141" y="5292"/>
                    <a:pt x="26177" y="5571"/>
                    <a:pt x="26105" y="6049"/>
                  </a:cubicBezTo>
                  <a:cubicBezTo>
                    <a:pt x="26069" y="6355"/>
                    <a:pt x="25997" y="6689"/>
                    <a:pt x="25898" y="7077"/>
                  </a:cubicBezTo>
                  <a:cubicBezTo>
                    <a:pt x="25880" y="7176"/>
                    <a:pt x="25871" y="7266"/>
                    <a:pt x="25844" y="7356"/>
                  </a:cubicBezTo>
                  <a:lnTo>
                    <a:pt x="25826" y="7437"/>
                  </a:lnTo>
                  <a:lnTo>
                    <a:pt x="26412" y="7527"/>
                  </a:lnTo>
                  <a:lnTo>
                    <a:pt x="26926" y="4408"/>
                  </a:lnTo>
                  <a:lnTo>
                    <a:pt x="524" y="1"/>
                  </a:lnTo>
                  <a:close/>
                  <a:moveTo>
                    <a:pt x="28368" y="5003"/>
                  </a:moveTo>
                  <a:lnTo>
                    <a:pt x="27899" y="7780"/>
                  </a:lnTo>
                  <a:lnTo>
                    <a:pt x="74095" y="15496"/>
                  </a:lnTo>
                  <a:lnTo>
                    <a:pt x="74564" y="12719"/>
                  </a:lnTo>
                  <a:lnTo>
                    <a:pt x="28368" y="5003"/>
                  </a:lnTo>
                  <a:close/>
                </a:path>
              </a:pathLst>
            </a:custGeom>
            <a:solidFill>
              <a:srgbClr val="286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813475" y="2066175"/>
              <a:ext cx="56825" cy="83625"/>
            </a:xfrm>
            <a:custGeom>
              <a:avLst/>
              <a:gdLst/>
              <a:ahLst/>
              <a:cxnLst/>
              <a:rect l="l" t="t" r="r" b="b"/>
              <a:pathLst>
                <a:path w="2273" h="3345" extrusionOk="0">
                  <a:moveTo>
                    <a:pt x="244" y="0"/>
                  </a:moveTo>
                  <a:cubicBezTo>
                    <a:pt x="109" y="884"/>
                    <a:pt x="1" y="2164"/>
                    <a:pt x="46" y="3056"/>
                  </a:cubicBezTo>
                  <a:lnTo>
                    <a:pt x="1767" y="3344"/>
                  </a:lnTo>
                  <a:lnTo>
                    <a:pt x="2272" y="334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1C2F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818000" y="2001350"/>
              <a:ext cx="177350" cy="82875"/>
            </a:xfrm>
            <a:custGeom>
              <a:avLst/>
              <a:gdLst/>
              <a:ahLst/>
              <a:cxnLst/>
              <a:rect l="l" t="t" r="r" b="b"/>
              <a:pathLst>
                <a:path w="7094" h="3315" extrusionOk="0">
                  <a:moveTo>
                    <a:pt x="3991" y="0"/>
                  </a:moveTo>
                  <a:cubicBezTo>
                    <a:pt x="3917" y="0"/>
                    <a:pt x="3852" y="5"/>
                    <a:pt x="3795" y="15"/>
                  </a:cubicBezTo>
                  <a:cubicBezTo>
                    <a:pt x="3651" y="42"/>
                    <a:pt x="3515" y="105"/>
                    <a:pt x="3389" y="223"/>
                  </a:cubicBezTo>
                  <a:cubicBezTo>
                    <a:pt x="3299" y="286"/>
                    <a:pt x="3227" y="367"/>
                    <a:pt x="3173" y="457"/>
                  </a:cubicBezTo>
                  <a:lnTo>
                    <a:pt x="7094" y="1115"/>
                  </a:lnTo>
                  <a:cubicBezTo>
                    <a:pt x="7076" y="1007"/>
                    <a:pt x="7031" y="908"/>
                    <a:pt x="6968" y="817"/>
                  </a:cubicBezTo>
                  <a:cubicBezTo>
                    <a:pt x="6887" y="673"/>
                    <a:pt x="6778" y="565"/>
                    <a:pt x="6652" y="493"/>
                  </a:cubicBezTo>
                  <a:cubicBezTo>
                    <a:pt x="6517" y="412"/>
                    <a:pt x="6319" y="358"/>
                    <a:pt x="6048" y="313"/>
                  </a:cubicBezTo>
                  <a:lnTo>
                    <a:pt x="5471" y="214"/>
                  </a:lnTo>
                  <a:lnTo>
                    <a:pt x="4426" y="42"/>
                  </a:lnTo>
                  <a:cubicBezTo>
                    <a:pt x="4257" y="14"/>
                    <a:pt x="4112" y="0"/>
                    <a:pt x="3991" y="0"/>
                  </a:cubicBezTo>
                  <a:close/>
                  <a:moveTo>
                    <a:pt x="802" y="60"/>
                  </a:moveTo>
                  <a:cubicBezTo>
                    <a:pt x="424" y="1034"/>
                    <a:pt x="153" y="1998"/>
                    <a:pt x="0" y="2981"/>
                  </a:cubicBezTo>
                  <a:lnTo>
                    <a:pt x="2028" y="3314"/>
                  </a:lnTo>
                  <a:lnTo>
                    <a:pt x="2524" y="349"/>
                  </a:lnTo>
                  <a:lnTo>
                    <a:pt x="802" y="60"/>
                  </a:lnTo>
                  <a:close/>
                </a:path>
              </a:pathLst>
            </a:custGeom>
            <a:solidFill>
              <a:srgbClr val="294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928625" y="1968150"/>
              <a:ext cx="484300" cy="104000"/>
            </a:xfrm>
            <a:custGeom>
              <a:avLst/>
              <a:gdLst/>
              <a:ahLst/>
              <a:cxnLst/>
              <a:rect l="l" t="t" r="r" b="b"/>
              <a:pathLst>
                <a:path w="19372" h="4160" extrusionOk="0">
                  <a:moveTo>
                    <a:pt x="1858" y="496"/>
                  </a:moveTo>
                  <a:cubicBezTo>
                    <a:pt x="1867" y="496"/>
                    <a:pt x="1894" y="505"/>
                    <a:pt x="1930" y="532"/>
                  </a:cubicBezTo>
                  <a:cubicBezTo>
                    <a:pt x="1993" y="541"/>
                    <a:pt x="2948" y="676"/>
                    <a:pt x="4814" y="929"/>
                  </a:cubicBezTo>
                  <a:lnTo>
                    <a:pt x="18606" y="3236"/>
                  </a:lnTo>
                  <a:lnTo>
                    <a:pt x="18741" y="3389"/>
                  </a:lnTo>
                  <a:cubicBezTo>
                    <a:pt x="18732" y="3462"/>
                    <a:pt x="18696" y="3498"/>
                    <a:pt x="18642" y="3516"/>
                  </a:cubicBezTo>
                  <a:cubicBezTo>
                    <a:pt x="18626" y="3517"/>
                    <a:pt x="18607" y="3518"/>
                    <a:pt x="18586" y="3518"/>
                  </a:cubicBezTo>
                  <a:cubicBezTo>
                    <a:pt x="18474" y="3518"/>
                    <a:pt x="18282" y="3497"/>
                    <a:pt x="18002" y="3443"/>
                  </a:cubicBezTo>
                  <a:lnTo>
                    <a:pt x="4760" y="1217"/>
                  </a:lnTo>
                  <a:cubicBezTo>
                    <a:pt x="3246" y="938"/>
                    <a:pt x="2263" y="739"/>
                    <a:pt x="1813" y="631"/>
                  </a:cubicBezTo>
                  <a:cubicBezTo>
                    <a:pt x="1808" y="636"/>
                    <a:pt x="1805" y="638"/>
                    <a:pt x="1803" y="638"/>
                  </a:cubicBezTo>
                  <a:cubicBezTo>
                    <a:pt x="1795" y="638"/>
                    <a:pt x="1797" y="616"/>
                    <a:pt x="1804" y="568"/>
                  </a:cubicBezTo>
                  <a:cubicBezTo>
                    <a:pt x="1813" y="514"/>
                    <a:pt x="1831" y="496"/>
                    <a:pt x="1858" y="496"/>
                  </a:cubicBezTo>
                  <a:close/>
                  <a:moveTo>
                    <a:pt x="1128" y="0"/>
                  </a:moveTo>
                  <a:cubicBezTo>
                    <a:pt x="614" y="189"/>
                    <a:pt x="235" y="649"/>
                    <a:pt x="1" y="1370"/>
                  </a:cubicBezTo>
                  <a:lnTo>
                    <a:pt x="1046" y="1542"/>
                  </a:lnTo>
                  <a:cubicBezTo>
                    <a:pt x="1083" y="1190"/>
                    <a:pt x="1254" y="974"/>
                    <a:pt x="1551" y="884"/>
                  </a:cubicBezTo>
                  <a:lnTo>
                    <a:pt x="17019" y="3462"/>
                  </a:lnTo>
                  <a:cubicBezTo>
                    <a:pt x="17425" y="3858"/>
                    <a:pt x="17776" y="4083"/>
                    <a:pt x="18083" y="4129"/>
                  </a:cubicBezTo>
                  <a:cubicBezTo>
                    <a:pt x="18204" y="4150"/>
                    <a:pt x="18314" y="4160"/>
                    <a:pt x="18414" y="4160"/>
                  </a:cubicBezTo>
                  <a:cubicBezTo>
                    <a:pt x="18657" y="4160"/>
                    <a:pt x="18841" y="4099"/>
                    <a:pt x="18975" y="3984"/>
                  </a:cubicBezTo>
                  <a:cubicBezTo>
                    <a:pt x="19164" y="3804"/>
                    <a:pt x="19291" y="3489"/>
                    <a:pt x="19372" y="3029"/>
                  </a:cubicBezTo>
                  <a:lnTo>
                    <a:pt x="1128" y="0"/>
                  </a:lnTo>
                  <a:close/>
                </a:path>
              </a:pathLst>
            </a:custGeom>
            <a:solidFill>
              <a:srgbClr val="B6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973500" y="1980525"/>
              <a:ext cx="423650" cy="75575"/>
            </a:xfrm>
            <a:custGeom>
              <a:avLst/>
              <a:gdLst/>
              <a:ahLst/>
              <a:cxnLst/>
              <a:rect l="l" t="t" r="r" b="b"/>
              <a:pathLst>
                <a:path w="16946" h="3023" extrusionOk="0">
                  <a:moveTo>
                    <a:pt x="63" y="1"/>
                  </a:moveTo>
                  <a:cubicBezTo>
                    <a:pt x="36" y="1"/>
                    <a:pt x="18" y="19"/>
                    <a:pt x="9" y="73"/>
                  </a:cubicBezTo>
                  <a:cubicBezTo>
                    <a:pt x="2" y="121"/>
                    <a:pt x="0" y="143"/>
                    <a:pt x="8" y="143"/>
                  </a:cubicBezTo>
                  <a:cubicBezTo>
                    <a:pt x="10" y="143"/>
                    <a:pt x="13" y="141"/>
                    <a:pt x="18" y="136"/>
                  </a:cubicBezTo>
                  <a:cubicBezTo>
                    <a:pt x="468" y="244"/>
                    <a:pt x="1451" y="443"/>
                    <a:pt x="2965" y="722"/>
                  </a:cubicBezTo>
                  <a:lnTo>
                    <a:pt x="16207" y="2948"/>
                  </a:lnTo>
                  <a:cubicBezTo>
                    <a:pt x="16487" y="3002"/>
                    <a:pt x="16679" y="3023"/>
                    <a:pt x="16791" y="3023"/>
                  </a:cubicBezTo>
                  <a:cubicBezTo>
                    <a:pt x="16812" y="3023"/>
                    <a:pt x="16831" y="3022"/>
                    <a:pt x="16847" y="3021"/>
                  </a:cubicBezTo>
                  <a:cubicBezTo>
                    <a:pt x="16901" y="3003"/>
                    <a:pt x="16937" y="2967"/>
                    <a:pt x="16946" y="2894"/>
                  </a:cubicBezTo>
                  <a:lnTo>
                    <a:pt x="16811" y="2741"/>
                  </a:lnTo>
                  <a:lnTo>
                    <a:pt x="3019" y="434"/>
                  </a:lnTo>
                  <a:cubicBezTo>
                    <a:pt x="1153" y="181"/>
                    <a:pt x="198" y="46"/>
                    <a:pt x="135" y="37"/>
                  </a:cubicBezTo>
                  <a:cubicBezTo>
                    <a:pt x="99" y="10"/>
                    <a:pt x="72" y="1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855400" y="2081950"/>
              <a:ext cx="1864100" cy="370500"/>
            </a:xfrm>
            <a:custGeom>
              <a:avLst/>
              <a:gdLst/>
              <a:ahLst/>
              <a:cxnLst/>
              <a:rect l="l" t="t" r="r" b="b"/>
              <a:pathLst>
                <a:path w="74564" h="14820" extrusionOk="0">
                  <a:moveTo>
                    <a:pt x="469" y="0"/>
                  </a:moveTo>
                  <a:lnTo>
                    <a:pt x="0" y="2776"/>
                  </a:lnTo>
                  <a:lnTo>
                    <a:pt x="26411" y="7184"/>
                  </a:lnTo>
                  <a:lnTo>
                    <a:pt x="26465" y="6860"/>
                  </a:lnTo>
                  <a:lnTo>
                    <a:pt x="74158" y="14819"/>
                  </a:lnTo>
                  <a:lnTo>
                    <a:pt x="74563" y="12376"/>
                  </a:lnTo>
                  <a:lnTo>
                    <a:pt x="28520" y="4687"/>
                  </a:lnTo>
                  <a:lnTo>
                    <a:pt x="28962" y="2064"/>
                  </a:lnTo>
                  <a:lnTo>
                    <a:pt x="27159" y="1767"/>
                  </a:lnTo>
                  <a:lnTo>
                    <a:pt x="26718" y="4390"/>
                  </a:lnTo>
                  <a:lnTo>
                    <a:pt x="26294" y="4318"/>
                  </a:lnTo>
                  <a:lnTo>
                    <a:pt x="26285" y="4399"/>
                  </a:lnTo>
                  <a:cubicBezTo>
                    <a:pt x="26159" y="5418"/>
                    <a:pt x="25996" y="5733"/>
                    <a:pt x="25879" y="5823"/>
                  </a:cubicBezTo>
                  <a:cubicBezTo>
                    <a:pt x="25853" y="5836"/>
                    <a:pt x="25831" y="5845"/>
                    <a:pt x="25811" y="5845"/>
                  </a:cubicBezTo>
                  <a:cubicBezTo>
                    <a:pt x="25804" y="5845"/>
                    <a:pt x="25796" y="5844"/>
                    <a:pt x="25789" y="5841"/>
                  </a:cubicBezTo>
                  <a:cubicBezTo>
                    <a:pt x="25762" y="5841"/>
                    <a:pt x="25735" y="5823"/>
                    <a:pt x="25717" y="5796"/>
                  </a:cubicBezTo>
                  <a:cubicBezTo>
                    <a:pt x="25636" y="5670"/>
                    <a:pt x="25582" y="5318"/>
                    <a:pt x="25789" y="4309"/>
                  </a:cubicBezTo>
                  <a:lnTo>
                    <a:pt x="25807" y="4237"/>
                  </a:lnTo>
                  <a:lnTo>
                    <a:pt x="469" y="0"/>
                  </a:lnTo>
                  <a:close/>
                </a:path>
              </a:pathLst>
            </a:custGeom>
            <a:solidFill>
              <a:srgbClr val="1D5C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809875" y="1963175"/>
              <a:ext cx="1923600" cy="492150"/>
            </a:xfrm>
            <a:custGeom>
              <a:avLst/>
              <a:gdLst/>
              <a:ahLst/>
              <a:cxnLst/>
              <a:rect l="l" t="t" r="r" b="b"/>
              <a:pathLst>
                <a:path w="76944" h="19686" extrusionOk="0">
                  <a:moveTo>
                    <a:pt x="5950" y="379"/>
                  </a:moveTo>
                  <a:lnTo>
                    <a:pt x="5851" y="388"/>
                  </a:lnTo>
                  <a:cubicBezTo>
                    <a:pt x="7383" y="578"/>
                    <a:pt x="8897" y="830"/>
                    <a:pt x="10421" y="1074"/>
                  </a:cubicBezTo>
                  <a:lnTo>
                    <a:pt x="14982" y="1840"/>
                  </a:lnTo>
                  <a:lnTo>
                    <a:pt x="19534" y="2615"/>
                  </a:lnTo>
                  <a:lnTo>
                    <a:pt x="23920" y="3388"/>
                  </a:lnTo>
                  <a:lnTo>
                    <a:pt x="23920" y="3388"/>
                  </a:lnTo>
                  <a:cubicBezTo>
                    <a:pt x="23900" y="3582"/>
                    <a:pt x="23858" y="3771"/>
                    <a:pt x="23770" y="3940"/>
                  </a:cubicBezTo>
                  <a:cubicBezTo>
                    <a:pt x="23743" y="3994"/>
                    <a:pt x="23707" y="4039"/>
                    <a:pt x="23671" y="4084"/>
                  </a:cubicBezTo>
                  <a:cubicBezTo>
                    <a:pt x="23635" y="4129"/>
                    <a:pt x="23590" y="4156"/>
                    <a:pt x="23536" y="4192"/>
                  </a:cubicBezTo>
                  <a:cubicBezTo>
                    <a:pt x="23437" y="4246"/>
                    <a:pt x="23310" y="4264"/>
                    <a:pt x="23184" y="4264"/>
                  </a:cubicBezTo>
                  <a:cubicBezTo>
                    <a:pt x="23162" y="4266"/>
                    <a:pt x="23139" y="4267"/>
                    <a:pt x="23117" y="4267"/>
                  </a:cubicBezTo>
                  <a:cubicBezTo>
                    <a:pt x="23011" y="4267"/>
                    <a:pt x="22902" y="4251"/>
                    <a:pt x="22806" y="4228"/>
                  </a:cubicBezTo>
                  <a:cubicBezTo>
                    <a:pt x="22680" y="4201"/>
                    <a:pt x="22571" y="4138"/>
                    <a:pt x="22463" y="4066"/>
                  </a:cubicBezTo>
                  <a:cubicBezTo>
                    <a:pt x="22247" y="3931"/>
                    <a:pt x="22058" y="3742"/>
                    <a:pt x="21904" y="3525"/>
                  </a:cubicBezTo>
                  <a:lnTo>
                    <a:pt x="21904" y="3516"/>
                  </a:lnTo>
                  <a:cubicBezTo>
                    <a:pt x="21886" y="3498"/>
                    <a:pt x="21850" y="3471"/>
                    <a:pt x="21823" y="3471"/>
                  </a:cubicBezTo>
                  <a:lnTo>
                    <a:pt x="21796" y="3471"/>
                  </a:lnTo>
                  <a:cubicBezTo>
                    <a:pt x="20507" y="3282"/>
                    <a:pt x="19209" y="3093"/>
                    <a:pt x="17920" y="2885"/>
                  </a:cubicBezTo>
                  <a:cubicBezTo>
                    <a:pt x="16631" y="2687"/>
                    <a:pt x="15342" y="2489"/>
                    <a:pt x="14053" y="2272"/>
                  </a:cubicBezTo>
                  <a:cubicBezTo>
                    <a:pt x="12764" y="2056"/>
                    <a:pt x="11475" y="1858"/>
                    <a:pt x="10186" y="1632"/>
                  </a:cubicBezTo>
                  <a:cubicBezTo>
                    <a:pt x="8897" y="1407"/>
                    <a:pt x="7617" y="1173"/>
                    <a:pt x="6337" y="884"/>
                  </a:cubicBezTo>
                  <a:cubicBezTo>
                    <a:pt x="6310" y="884"/>
                    <a:pt x="6283" y="884"/>
                    <a:pt x="6256" y="893"/>
                  </a:cubicBezTo>
                  <a:lnTo>
                    <a:pt x="6247" y="893"/>
                  </a:lnTo>
                  <a:cubicBezTo>
                    <a:pt x="6076" y="947"/>
                    <a:pt x="5896" y="1046"/>
                    <a:pt x="5787" y="1209"/>
                  </a:cubicBezTo>
                  <a:cubicBezTo>
                    <a:pt x="5670" y="1371"/>
                    <a:pt x="5625" y="1551"/>
                    <a:pt x="5607" y="1723"/>
                  </a:cubicBezTo>
                  <a:lnTo>
                    <a:pt x="5598" y="1759"/>
                  </a:lnTo>
                  <a:cubicBezTo>
                    <a:pt x="5598" y="1768"/>
                    <a:pt x="5598" y="1786"/>
                    <a:pt x="5598" y="1795"/>
                  </a:cubicBezTo>
                  <a:cubicBezTo>
                    <a:pt x="5607" y="1871"/>
                    <a:pt x="5670" y="1931"/>
                    <a:pt x="5752" y="1931"/>
                  </a:cubicBezTo>
                  <a:cubicBezTo>
                    <a:pt x="5758" y="1931"/>
                    <a:pt x="5764" y="1930"/>
                    <a:pt x="5769" y="1930"/>
                  </a:cubicBezTo>
                  <a:cubicBezTo>
                    <a:pt x="5812" y="1927"/>
                    <a:pt x="5853" y="1926"/>
                    <a:pt x="5894" y="1926"/>
                  </a:cubicBezTo>
                  <a:cubicBezTo>
                    <a:pt x="5994" y="1926"/>
                    <a:pt x="6091" y="1932"/>
                    <a:pt x="6193" y="1939"/>
                  </a:cubicBezTo>
                  <a:cubicBezTo>
                    <a:pt x="6337" y="1948"/>
                    <a:pt x="6472" y="1957"/>
                    <a:pt x="6599" y="1993"/>
                  </a:cubicBezTo>
                  <a:cubicBezTo>
                    <a:pt x="6725" y="2020"/>
                    <a:pt x="6860" y="2065"/>
                    <a:pt x="6950" y="2137"/>
                  </a:cubicBezTo>
                  <a:cubicBezTo>
                    <a:pt x="7049" y="2200"/>
                    <a:pt x="7121" y="2299"/>
                    <a:pt x="7167" y="2417"/>
                  </a:cubicBezTo>
                  <a:lnTo>
                    <a:pt x="7176" y="2426"/>
                  </a:lnTo>
                  <a:cubicBezTo>
                    <a:pt x="7212" y="2507"/>
                    <a:pt x="7239" y="2588"/>
                    <a:pt x="7230" y="2678"/>
                  </a:cubicBezTo>
                  <a:cubicBezTo>
                    <a:pt x="7230" y="2750"/>
                    <a:pt x="7284" y="2822"/>
                    <a:pt x="7365" y="2831"/>
                  </a:cubicBezTo>
                  <a:lnTo>
                    <a:pt x="7392" y="2831"/>
                  </a:lnTo>
                  <a:cubicBezTo>
                    <a:pt x="8293" y="2957"/>
                    <a:pt x="9204" y="3084"/>
                    <a:pt x="10105" y="3228"/>
                  </a:cubicBezTo>
                  <a:lnTo>
                    <a:pt x="11466" y="3435"/>
                  </a:lnTo>
                  <a:lnTo>
                    <a:pt x="12818" y="3652"/>
                  </a:lnTo>
                  <a:cubicBezTo>
                    <a:pt x="14630" y="3940"/>
                    <a:pt x="16433" y="4255"/>
                    <a:pt x="18245" y="4562"/>
                  </a:cubicBezTo>
                  <a:lnTo>
                    <a:pt x="20949" y="5022"/>
                  </a:lnTo>
                  <a:lnTo>
                    <a:pt x="23662" y="5490"/>
                  </a:lnTo>
                  <a:cubicBezTo>
                    <a:pt x="25395" y="5785"/>
                    <a:pt x="27129" y="6096"/>
                    <a:pt x="28862" y="6416"/>
                  </a:cubicBezTo>
                  <a:lnTo>
                    <a:pt x="28862" y="6416"/>
                  </a:lnTo>
                  <a:cubicBezTo>
                    <a:pt x="28668" y="7221"/>
                    <a:pt x="28519" y="8032"/>
                    <a:pt x="28376" y="8844"/>
                  </a:cubicBezTo>
                  <a:cubicBezTo>
                    <a:pt x="28304" y="9285"/>
                    <a:pt x="28232" y="9718"/>
                    <a:pt x="28178" y="10160"/>
                  </a:cubicBezTo>
                  <a:cubicBezTo>
                    <a:pt x="28116" y="10597"/>
                    <a:pt x="28062" y="11034"/>
                    <a:pt x="28035" y="11480"/>
                  </a:cubicBezTo>
                  <a:lnTo>
                    <a:pt x="28035" y="11480"/>
                  </a:lnTo>
                  <a:cubicBezTo>
                    <a:pt x="28034" y="11482"/>
                    <a:pt x="28034" y="11483"/>
                    <a:pt x="28034" y="11485"/>
                  </a:cubicBezTo>
                  <a:lnTo>
                    <a:pt x="28034" y="11494"/>
                  </a:lnTo>
                  <a:lnTo>
                    <a:pt x="28012" y="11627"/>
                  </a:lnTo>
                  <a:lnTo>
                    <a:pt x="28012" y="11627"/>
                  </a:lnTo>
                  <a:cubicBezTo>
                    <a:pt x="25733" y="11284"/>
                    <a:pt x="23463" y="10933"/>
                    <a:pt x="21192" y="10565"/>
                  </a:cubicBezTo>
                  <a:lnTo>
                    <a:pt x="14197" y="9420"/>
                  </a:lnTo>
                  <a:cubicBezTo>
                    <a:pt x="11863" y="9042"/>
                    <a:pt x="9528" y="8645"/>
                    <a:pt x="7203" y="8249"/>
                  </a:cubicBezTo>
                  <a:cubicBezTo>
                    <a:pt x="4917" y="7860"/>
                    <a:pt x="2632" y="7498"/>
                    <a:pt x="372" y="7018"/>
                  </a:cubicBezTo>
                  <a:lnTo>
                    <a:pt x="372" y="7018"/>
                  </a:lnTo>
                  <a:cubicBezTo>
                    <a:pt x="332" y="6599"/>
                    <a:pt x="327" y="6180"/>
                    <a:pt x="343" y="5761"/>
                  </a:cubicBezTo>
                  <a:cubicBezTo>
                    <a:pt x="361" y="5292"/>
                    <a:pt x="406" y="4823"/>
                    <a:pt x="478" y="4355"/>
                  </a:cubicBezTo>
                  <a:cubicBezTo>
                    <a:pt x="624" y="3473"/>
                    <a:pt x="875" y="2607"/>
                    <a:pt x="1248" y="1788"/>
                  </a:cubicBezTo>
                  <a:lnTo>
                    <a:pt x="1248" y="1788"/>
                  </a:lnTo>
                  <a:cubicBezTo>
                    <a:pt x="1599" y="1800"/>
                    <a:pt x="1945" y="1849"/>
                    <a:pt x="2290" y="1912"/>
                  </a:cubicBezTo>
                  <a:cubicBezTo>
                    <a:pt x="2687" y="1984"/>
                    <a:pt x="3074" y="2065"/>
                    <a:pt x="3462" y="2173"/>
                  </a:cubicBezTo>
                  <a:lnTo>
                    <a:pt x="3525" y="2191"/>
                  </a:lnTo>
                  <a:cubicBezTo>
                    <a:pt x="3534" y="2200"/>
                    <a:pt x="3552" y="2200"/>
                    <a:pt x="3561" y="2200"/>
                  </a:cubicBezTo>
                  <a:cubicBezTo>
                    <a:pt x="3624" y="2191"/>
                    <a:pt x="3669" y="2146"/>
                    <a:pt x="3669" y="2083"/>
                  </a:cubicBezTo>
                  <a:cubicBezTo>
                    <a:pt x="3660" y="1984"/>
                    <a:pt x="3705" y="1894"/>
                    <a:pt x="3768" y="1822"/>
                  </a:cubicBezTo>
                  <a:lnTo>
                    <a:pt x="3777" y="1813"/>
                  </a:lnTo>
                  <a:cubicBezTo>
                    <a:pt x="3876" y="1677"/>
                    <a:pt x="4039" y="1596"/>
                    <a:pt x="4210" y="1596"/>
                  </a:cubicBezTo>
                  <a:cubicBezTo>
                    <a:pt x="4291" y="1596"/>
                    <a:pt x="4381" y="1605"/>
                    <a:pt x="4471" y="1632"/>
                  </a:cubicBezTo>
                  <a:cubicBezTo>
                    <a:pt x="4553" y="1659"/>
                    <a:pt x="4634" y="1705"/>
                    <a:pt x="4715" y="1759"/>
                  </a:cubicBezTo>
                  <a:cubicBezTo>
                    <a:pt x="4733" y="1768"/>
                    <a:pt x="4760" y="1777"/>
                    <a:pt x="4778" y="1777"/>
                  </a:cubicBezTo>
                  <a:cubicBezTo>
                    <a:pt x="4784" y="1777"/>
                    <a:pt x="4790" y="1778"/>
                    <a:pt x="4795" y="1778"/>
                  </a:cubicBezTo>
                  <a:cubicBezTo>
                    <a:pt x="4868" y="1778"/>
                    <a:pt x="4923" y="1726"/>
                    <a:pt x="4931" y="1659"/>
                  </a:cubicBezTo>
                  <a:lnTo>
                    <a:pt x="4931" y="1623"/>
                  </a:lnTo>
                  <a:cubicBezTo>
                    <a:pt x="4940" y="1479"/>
                    <a:pt x="4976" y="1335"/>
                    <a:pt x="5030" y="1191"/>
                  </a:cubicBezTo>
                  <a:cubicBezTo>
                    <a:pt x="5084" y="1056"/>
                    <a:pt x="5147" y="929"/>
                    <a:pt x="5238" y="812"/>
                  </a:cubicBezTo>
                  <a:cubicBezTo>
                    <a:pt x="5319" y="686"/>
                    <a:pt x="5427" y="587"/>
                    <a:pt x="5544" y="506"/>
                  </a:cubicBezTo>
                  <a:cubicBezTo>
                    <a:pt x="5670" y="434"/>
                    <a:pt x="5805" y="379"/>
                    <a:pt x="5950" y="379"/>
                  </a:cubicBezTo>
                  <a:close/>
                  <a:moveTo>
                    <a:pt x="29247" y="6810"/>
                  </a:moveTo>
                  <a:cubicBezTo>
                    <a:pt x="29673" y="6840"/>
                    <a:pt x="30093" y="6910"/>
                    <a:pt x="30513" y="6987"/>
                  </a:cubicBezTo>
                  <a:lnTo>
                    <a:pt x="32000" y="7230"/>
                  </a:lnTo>
                  <a:lnTo>
                    <a:pt x="34983" y="7735"/>
                  </a:lnTo>
                  <a:lnTo>
                    <a:pt x="40942" y="8735"/>
                  </a:lnTo>
                  <a:lnTo>
                    <a:pt x="52867" y="10736"/>
                  </a:lnTo>
                  <a:lnTo>
                    <a:pt x="64783" y="12738"/>
                  </a:lnTo>
                  <a:lnTo>
                    <a:pt x="76488" y="14721"/>
                  </a:lnTo>
                  <a:lnTo>
                    <a:pt x="76488" y="14721"/>
                  </a:lnTo>
                  <a:cubicBezTo>
                    <a:pt x="76399" y="15063"/>
                    <a:pt x="76318" y="15406"/>
                    <a:pt x="76249" y="15748"/>
                  </a:cubicBezTo>
                  <a:cubicBezTo>
                    <a:pt x="76159" y="16154"/>
                    <a:pt x="76087" y="16568"/>
                    <a:pt x="76015" y="16974"/>
                  </a:cubicBezTo>
                  <a:cubicBezTo>
                    <a:pt x="75952" y="17380"/>
                    <a:pt x="75889" y="17794"/>
                    <a:pt x="75835" y="18209"/>
                  </a:cubicBezTo>
                  <a:cubicBezTo>
                    <a:pt x="75797" y="18558"/>
                    <a:pt x="75759" y="18907"/>
                    <a:pt x="75731" y="19256"/>
                  </a:cubicBezTo>
                  <a:lnTo>
                    <a:pt x="75731" y="19256"/>
                  </a:lnTo>
                  <a:lnTo>
                    <a:pt x="64017" y="17335"/>
                  </a:lnTo>
                  <a:lnTo>
                    <a:pt x="52092" y="15361"/>
                  </a:lnTo>
                  <a:lnTo>
                    <a:pt x="40166" y="13377"/>
                  </a:lnTo>
                  <a:cubicBezTo>
                    <a:pt x="36259" y="12731"/>
                    <a:pt x="32352" y="12075"/>
                    <a:pt x="28462" y="11368"/>
                  </a:cubicBezTo>
                  <a:lnTo>
                    <a:pt x="28462" y="11368"/>
                  </a:lnTo>
                  <a:cubicBezTo>
                    <a:pt x="28556" y="10998"/>
                    <a:pt x="28633" y="10627"/>
                    <a:pt x="28710" y="10250"/>
                  </a:cubicBezTo>
                  <a:cubicBezTo>
                    <a:pt x="28800" y="9817"/>
                    <a:pt x="28881" y="9375"/>
                    <a:pt x="28953" y="8943"/>
                  </a:cubicBezTo>
                  <a:cubicBezTo>
                    <a:pt x="29062" y="8231"/>
                    <a:pt x="29171" y="7524"/>
                    <a:pt x="29247" y="6810"/>
                  </a:cubicBezTo>
                  <a:close/>
                  <a:moveTo>
                    <a:pt x="5878" y="1"/>
                  </a:moveTo>
                  <a:cubicBezTo>
                    <a:pt x="5860" y="1"/>
                    <a:pt x="5833" y="1"/>
                    <a:pt x="5814" y="19"/>
                  </a:cubicBezTo>
                  <a:cubicBezTo>
                    <a:pt x="5670" y="127"/>
                    <a:pt x="5535" y="226"/>
                    <a:pt x="5409" y="334"/>
                  </a:cubicBezTo>
                  <a:cubicBezTo>
                    <a:pt x="5292" y="452"/>
                    <a:pt x="5183" y="569"/>
                    <a:pt x="5084" y="686"/>
                  </a:cubicBezTo>
                  <a:cubicBezTo>
                    <a:pt x="4985" y="812"/>
                    <a:pt x="4895" y="947"/>
                    <a:pt x="4805" y="1083"/>
                  </a:cubicBezTo>
                  <a:cubicBezTo>
                    <a:pt x="4743" y="1193"/>
                    <a:pt x="4686" y="1298"/>
                    <a:pt x="4623" y="1406"/>
                  </a:cubicBezTo>
                  <a:lnTo>
                    <a:pt x="4623" y="1406"/>
                  </a:lnTo>
                  <a:cubicBezTo>
                    <a:pt x="4480" y="1431"/>
                    <a:pt x="4340" y="1441"/>
                    <a:pt x="4201" y="1461"/>
                  </a:cubicBezTo>
                  <a:cubicBezTo>
                    <a:pt x="4003" y="1488"/>
                    <a:pt x="3822" y="1569"/>
                    <a:pt x="3651" y="1677"/>
                  </a:cubicBezTo>
                  <a:lnTo>
                    <a:pt x="3660" y="1677"/>
                  </a:lnTo>
                  <a:cubicBezTo>
                    <a:pt x="3596" y="1704"/>
                    <a:pt x="3531" y="1744"/>
                    <a:pt x="3465" y="1790"/>
                  </a:cubicBezTo>
                  <a:lnTo>
                    <a:pt x="3465" y="1790"/>
                  </a:lnTo>
                  <a:cubicBezTo>
                    <a:pt x="3089" y="1763"/>
                    <a:pt x="2712" y="1719"/>
                    <a:pt x="2335" y="1659"/>
                  </a:cubicBezTo>
                  <a:cubicBezTo>
                    <a:pt x="1938" y="1605"/>
                    <a:pt x="1542" y="1533"/>
                    <a:pt x="1154" y="1398"/>
                  </a:cubicBezTo>
                  <a:lnTo>
                    <a:pt x="1145" y="1398"/>
                  </a:lnTo>
                  <a:cubicBezTo>
                    <a:pt x="1129" y="1393"/>
                    <a:pt x="1113" y="1390"/>
                    <a:pt x="1097" y="1390"/>
                  </a:cubicBezTo>
                  <a:cubicBezTo>
                    <a:pt x="1031" y="1390"/>
                    <a:pt x="969" y="1434"/>
                    <a:pt x="947" y="1506"/>
                  </a:cubicBezTo>
                  <a:lnTo>
                    <a:pt x="947" y="1524"/>
                  </a:lnTo>
                  <a:cubicBezTo>
                    <a:pt x="659" y="2444"/>
                    <a:pt x="406" y="3372"/>
                    <a:pt x="235" y="4319"/>
                  </a:cubicBezTo>
                  <a:cubicBezTo>
                    <a:pt x="154" y="4787"/>
                    <a:pt x="100" y="5265"/>
                    <a:pt x="55" y="5743"/>
                  </a:cubicBezTo>
                  <a:cubicBezTo>
                    <a:pt x="19" y="6220"/>
                    <a:pt x="1" y="6707"/>
                    <a:pt x="1" y="7185"/>
                  </a:cubicBezTo>
                  <a:lnTo>
                    <a:pt x="1" y="7203"/>
                  </a:lnTo>
                  <a:cubicBezTo>
                    <a:pt x="10" y="7284"/>
                    <a:pt x="73" y="7356"/>
                    <a:pt x="163" y="7365"/>
                  </a:cubicBezTo>
                  <a:cubicBezTo>
                    <a:pt x="2506" y="7654"/>
                    <a:pt x="4841" y="8059"/>
                    <a:pt x="7167" y="8438"/>
                  </a:cubicBezTo>
                  <a:cubicBezTo>
                    <a:pt x="9501" y="8825"/>
                    <a:pt x="11836" y="9204"/>
                    <a:pt x="14161" y="9601"/>
                  </a:cubicBezTo>
                  <a:lnTo>
                    <a:pt x="21156" y="10800"/>
                  </a:lnTo>
                  <a:cubicBezTo>
                    <a:pt x="23482" y="11196"/>
                    <a:pt x="25807" y="11611"/>
                    <a:pt x="28133" y="12043"/>
                  </a:cubicBezTo>
                  <a:cubicBezTo>
                    <a:pt x="28144" y="12045"/>
                    <a:pt x="28155" y="12046"/>
                    <a:pt x="28166" y="12046"/>
                  </a:cubicBezTo>
                  <a:cubicBezTo>
                    <a:pt x="28261" y="12046"/>
                    <a:pt x="28342" y="11978"/>
                    <a:pt x="28358" y="11881"/>
                  </a:cubicBezTo>
                  <a:lnTo>
                    <a:pt x="28380" y="11748"/>
                  </a:lnTo>
                  <a:lnTo>
                    <a:pt x="28380" y="11748"/>
                  </a:lnTo>
                  <a:cubicBezTo>
                    <a:pt x="32300" y="12344"/>
                    <a:pt x="36211" y="12992"/>
                    <a:pt x="40121" y="13648"/>
                  </a:cubicBezTo>
                  <a:lnTo>
                    <a:pt x="52047" y="15649"/>
                  </a:lnTo>
                  <a:lnTo>
                    <a:pt x="63963" y="17650"/>
                  </a:lnTo>
                  <a:lnTo>
                    <a:pt x="75880" y="19678"/>
                  </a:lnTo>
                  <a:cubicBezTo>
                    <a:pt x="75895" y="19683"/>
                    <a:pt x="75911" y="19685"/>
                    <a:pt x="75927" y="19685"/>
                  </a:cubicBezTo>
                  <a:cubicBezTo>
                    <a:pt x="76002" y="19685"/>
                    <a:pt x="76072" y="19635"/>
                    <a:pt x="76087" y="19561"/>
                  </a:cubicBezTo>
                  <a:lnTo>
                    <a:pt x="76105" y="19516"/>
                  </a:lnTo>
                  <a:cubicBezTo>
                    <a:pt x="76222" y="19110"/>
                    <a:pt x="76312" y="18705"/>
                    <a:pt x="76393" y="18299"/>
                  </a:cubicBezTo>
                  <a:cubicBezTo>
                    <a:pt x="76484" y="17893"/>
                    <a:pt x="76556" y="17488"/>
                    <a:pt x="76628" y="17073"/>
                  </a:cubicBezTo>
                  <a:cubicBezTo>
                    <a:pt x="76691" y="16668"/>
                    <a:pt x="76754" y="16253"/>
                    <a:pt x="76808" y="15838"/>
                  </a:cubicBezTo>
                  <a:cubicBezTo>
                    <a:pt x="76862" y="15433"/>
                    <a:pt x="76898" y="15018"/>
                    <a:pt x="76925" y="14594"/>
                  </a:cubicBezTo>
                  <a:cubicBezTo>
                    <a:pt x="76943" y="14495"/>
                    <a:pt x="76871" y="14396"/>
                    <a:pt x="76763" y="14378"/>
                  </a:cubicBezTo>
                  <a:lnTo>
                    <a:pt x="64838" y="12413"/>
                  </a:lnTo>
                  <a:lnTo>
                    <a:pt x="52912" y="10439"/>
                  </a:lnTo>
                  <a:lnTo>
                    <a:pt x="40987" y="8456"/>
                  </a:lnTo>
                  <a:lnTo>
                    <a:pt x="35029" y="7464"/>
                  </a:lnTo>
                  <a:lnTo>
                    <a:pt x="32045" y="6969"/>
                  </a:lnTo>
                  <a:lnTo>
                    <a:pt x="30558" y="6725"/>
                  </a:lnTo>
                  <a:cubicBezTo>
                    <a:pt x="30130" y="6655"/>
                    <a:pt x="29702" y="6585"/>
                    <a:pt x="29281" y="6469"/>
                  </a:cubicBezTo>
                  <a:lnTo>
                    <a:pt x="29281" y="6469"/>
                  </a:lnTo>
                  <a:cubicBezTo>
                    <a:pt x="29286" y="6410"/>
                    <a:pt x="29291" y="6351"/>
                    <a:pt x="29296" y="6293"/>
                  </a:cubicBezTo>
                  <a:lnTo>
                    <a:pt x="29296" y="6275"/>
                  </a:lnTo>
                  <a:cubicBezTo>
                    <a:pt x="29305" y="6175"/>
                    <a:pt x="29233" y="6085"/>
                    <a:pt x="29133" y="6067"/>
                  </a:cubicBezTo>
                  <a:cubicBezTo>
                    <a:pt x="27322" y="5797"/>
                    <a:pt x="25510" y="5508"/>
                    <a:pt x="23698" y="5220"/>
                  </a:cubicBezTo>
                  <a:lnTo>
                    <a:pt x="20994" y="4787"/>
                  </a:lnTo>
                  <a:lnTo>
                    <a:pt x="18281" y="4346"/>
                  </a:lnTo>
                  <a:cubicBezTo>
                    <a:pt x="16469" y="4039"/>
                    <a:pt x="14666" y="3751"/>
                    <a:pt x="12854" y="3435"/>
                  </a:cubicBezTo>
                  <a:lnTo>
                    <a:pt x="11502" y="3210"/>
                  </a:lnTo>
                  <a:lnTo>
                    <a:pt x="10150" y="2957"/>
                  </a:lnTo>
                  <a:cubicBezTo>
                    <a:pt x="9281" y="2801"/>
                    <a:pt x="8413" y="2636"/>
                    <a:pt x="7552" y="2471"/>
                  </a:cubicBezTo>
                  <a:lnTo>
                    <a:pt x="7552" y="2471"/>
                  </a:lnTo>
                  <a:cubicBezTo>
                    <a:pt x="7514" y="2394"/>
                    <a:pt x="7468" y="2321"/>
                    <a:pt x="7410" y="2263"/>
                  </a:cubicBezTo>
                  <a:lnTo>
                    <a:pt x="7410" y="2263"/>
                  </a:lnTo>
                  <a:lnTo>
                    <a:pt x="7419" y="2272"/>
                  </a:lnTo>
                  <a:cubicBezTo>
                    <a:pt x="7329" y="2146"/>
                    <a:pt x="7212" y="2029"/>
                    <a:pt x="7076" y="1939"/>
                  </a:cubicBezTo>
                  <a:cubicBezTo>
                    <a:pt x="6932" y="1867"/>
                    <a:pt x="6788" y="1822"/>
                    <a:pt x="6653" y="1786"/>
                  </a:cubicBezTo>
                  <a:cubicBezTo>
                    <a:pt x="6509" y="1750"/>
                    <a:pt x="6364" y="1723"/>
                    <a:pt x="6238" y="1686"/>
                  </a:cubicBezTo>
                  <a:cubicBezTo>
                    <a:pt x="6165" y="1667"/>
                    <a:pt x="6091" y="1645"/>
                    <a:pt x="6018" y="1620"/>
                  </a:cubicBezTo>
                  <a:lnTo>
                    <a:pt x="6018" y="1620"/>
                  </a:lnTo>
                  <a:cubicBezTo>
                    <a:pt x="6036" y="1551"/>
                    <a:pt x="6064" y="1489"/>
                    <a:pt x="6103" y="1434"/>
                  </a:cubicBezTo>
                  <a:cubicBezTo>
                    <a:pt x="6150" y="1363"/>
                    <a:pt x="6225" y="1313"/>
                    <a:pt x="6322" y="1277"/>
                  </a:cubicBezTo>
                  <a:lnTo>
                    <a:pt x="6322" y="1277"/>
                  </a:lnTo>
                  <a:cubicBezTo>
                    <a:pt x="7604" y="1421"/>
                    <a:pt x="8886" y="1608"/>
                    <a:pt x="10159" y="1813"/>
                  </a:cubicBezTo>
                  <a:cubicBezTo>
                    <a:pt x="11448" y="2020"/>
                    <a:pt x="12728" y="2245"/>
                    <a:pt x="14017" y="2462"/>
                  </a:cubicBezTo>
                  <a:cubicBezTo>
                    <a:pt x="15306" y="2678"/>
                    <a:pt x="16595" y="2912"/>
                    <a:pt x="17884" y="3138"/>
                  </a:cubicBezTo>
                  <a:cubicBezTo>
                    <a:pt x="19154" y="3370"/>
                    <a:pt x="20433" y="3603"/>
                    <a:pt x="21703" y="3844"/>
                  </a:cubicBezTo>
                  <a:lnTo>
                    <a:pt x="21703" y="3844"/>
                  </a:lnTo>
                  <a:cubicBezTo>
                    <a:pt x="21913" y="3991"/>
                    <a:pt x="22119" y="4142"/>
                    <a:pt x="22355" y="4255"/>
                  </a:cubicBezTo>
                  <a:cubicBezTo>
                    <a:pt x="22481" y="4319"/>
                    <a:pt x="22616" y="4382"/>
                    <a:pt x="22761" y="4409"/>
                  </a:cubicBezTo>
                  <a:cubicBezTo>
                    <a:pt x="22905" y="4436"/>
                    <a:pt x="23040" y="4445"/>
                    <a:pt x="23184" y="4445"/>
                  </a:cubicBezTo>
                  <a:cubicBezTo>
                    <a:pt x="23329" y="4445"/>
                    <a:pt x="23482" y="4427"/>
                    <a:pt x="23626" y="4364"/>
                  </a:cubicBezTo>
                  <a:cubicBezTo>
                    <a:pt x="23698" y="4337"/>
                    <a:pt x="23761" y="4291"/>
                    <a:pt x="23824" y="4228"/>
                  </a:cubicBezTo>
                  <a:cubicBezTo>
                    <a:pt x="23878" y="4174"/>
                    <a:pt x="23923" y="4120"/>
                    <a:pt x="23968" y="4057"/>
                  </a:cubicBezTo>
                  <a:cubicBezTo>
                    <a:pt x="24140" y="3805"/>
                    <a:pt x="24221" y="3534"/>
                    <a:pt x="24311" y="3255"/>
                  </a:cubicBezTo>
                  <a:cubicBezTo>
                    <a:pt x="24311" y="3246"/>
                    <a:pt x="24320" y="3237"/>
                    <a:pt x="24320" y="3228"/>
                  </a:cubicBezTo>
                  <a:cubicBezTo>
                    <a:pt x="24329" y="3138"/>
                    <a:pt x="24266" y="3057"/>
                    <a:pt x="24176" y="3039"/>
                  </a:cubicBezTo>
                  <a:lnTo>
                    <a:pt x="24149" y="3039"/>
                  </a:lnTo>
                  <a:lnTo>
                    <a:pt x="19588" y="2317"/>
                  </a:lnTo>
                  <a:lnTo>
                    <a:pt x="15018" y="1587"/>
                  </a:lnTo>
                  <a:lnTo>
                    <a:pt x="10457" y="839"/>
                  </a:lnTo>
                  <a:cubicBezTo>
                    <a:pt x="8942" y="578"/>
                    <a:pt x="7419" y="325"/>
                    <a:pt x="5914" y="10"/>
                  </a:cubicBezTo>
                  <a:lnTo>
                    <a:pt x="58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852475" y="2004425"/>
              <a:ext cx="33600" cy="150775"/>
            </a:xfrm>
            <a:custGeom>
              <a:avLst/>
              <a:gdLst/>
              <a:ahLst/>
              <a:cxnLst/>
              <a:rect l="l" t="t" r="r" b="b"/>
              <a:pathLst>
                <a:path w="1344" h="6031" extrusionOk="0">
                  <a:moveTo>
                    <a:pt x="1154" y="0"/>
                  </a:moveTo>
                  <a:cubicBezTo>
                    <a:pt x="1046" y="0"/>
                    <a:pt x="956" y="91"/>
                    <a:pt x="947" y="199"/>
                  </a:cubicBezTo>
                  <a:cubicBezTo>
                    <a:pt x="938" y="676"/>
                    <a:pt x="893" y="1145"/>
                    <a:pt x="829" y="1614"/>
                  </a:cubicBezTo>
                  <a:cubicBezTo>
                    <a:pt x="775" y="2083"/>
                    <a:pt x="685" y="2542"/>
                    <a:pt x="604" y="3011"/>
                  </a:cubicBezTo>
                  <a:cubicBezTo>
                    <a:pt x="442" y="3939"/>
                    <a:pt x="253" y="4868"/>
                    <a:pt x="18" y="5787"/>
                  </a:cubicBezTo>
                  <a:cubicBezTo>
                    <a:pt x="18" y="5796"/>
                    <a:pt x="9" y="5805"/>
                    <a:pt x="9" y="5814"/>
                  </a:cubicBezTo>
                  <a:cubicBezTo>
                    <a:pt x="0" y="5923"/>
                    <a:pt x="81" y="6022"/>
                    <a:pt x="189" y="6031"/>
                  </a:cubicBezTo>
                  <a:cubicBezTo>
                    <a:pt x="298" y="6031"/>
                    <a:pt x="388" y="5959"/>
                    <a:pt x="397" y="5850"/>
                  </a:cubicBezTo>
                  <a:cubicBezTo>
                    <a:pt x="478" y="4904"/>
                    <a:pt x="604" y="3967"/>
                    <a:pt x="748" y="3029"/>
                  </a:cubicBezTo>
                  <a:cubicBezTo>
                    <a:pt x="820" y="2569"/>
                    <a:pt x="893" y="2101"/>
                    <a:pt x="992" y="1641"/>
                  </a:cubicBezTo>
                  <a:cubicBezTo>
                    <a:pt x="1082" y="1172"/>
                    <a:pt x="1190" y="713"/>
                    <a:pt x="1334" y="262"/>
                  </a:cubicBezTo>
                  <a:cubicBezTo>
                    <a:pt x="1343" y="244"/>
                    <a:pt x="1343" y="226"/>
                    <a:pt x="1343" y="208"/>
                  </a:cubicBezTo>
                  <a:cubicBezTo>
                    <a:pt x="1343" y="100"/>
                    <a:pt x="1262" y="9"/>
                    <a:pt x="11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928625" y="2002400"/>
              <a:ext cx="26175" cy="4300"/>
            </a:xfrm>
            <a:custGeom>
              <a:avLst/>
              <a:gdLst/>
              <a:ahLst/>
              <a:cxnLst/>
              <a:rect l="l" t="t" r="r" b="b"/>
              <a:pathLst>
                <a:path w="1047" h="172" fill="none" extrusionOk="0">
                  <a:moveTo>
                    <a:pt x="1" y="0"/>
                  </a:moveTo>
                  <a:lnTo>
                    <a:pt x="1046" y="172"/>
                  </a:lnTo>
                </a:path>
              </a:pathLst>
            </a:custGeom>
            <a:noFill/>
            <a:ln w="9700" cap="rnd" cmpd="sng">
              <a:solidFill>
                <a:srgbClr val="42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897300" y="2012750"/>
              <a:ext cx="98050" cy="16475"/>
            </a:xfrm>
            <a:custGeom>
              <a:avLst/>
              <a:gdLst/>
              <a:ahLst/>
              <a:cxnLst/>
              <a:rect l="l" t="t" r="r" b="b"/>
              <a:pathLst>
                <a:path w="3922" h="659" fill="none" extrusionOk="0">
                  <a:moveTo>
                    <a:pt x="1" y="1"/>
                  </a:moveTo>
                  <a:lnTo>
                    <a:pt x="3922" y="659"/>
                  </a:lnTo>
                </a:path>
              </a:pathLst>
            </a:custGeom>
            <a:noFill/>
            <a:ln w="9700" cap="rnd" cmpd="sng">
              <a:solidFill>
                <a:srgbClr val="42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0" name="Google Shape;40;p2"/>
          <p:cNvGrpSpPr/>
          <p:nvPr/>
        </p:nvGrpSpPr>
        <p:grpSpPr>
          <a:xfrm rot="-375097">
            <a:off x="1638076" y="-337843"/>
            <a:ext cx="948989" cy="1057731"/>
            <a:chOff x="6554696" y="509501"/>
            <a:chExt cx="711709" cy="793261"/>
          </a:xfrm>
        </p:grpSpPr>
        <p:sp>
          <p:nvSpPr>
            <p:cNvPr id="41" name="Google Shape;41;p2"/>
            <p:cNvSpPr/>
            <p:nvPr/>
          </p:nvSpPr>
          <p:spPr>
            <a:xfrm>
              <a:off x="6560695" y="516700"/>
              <a:ext cx="696978" cy="779230"/>
            </a:xfrm>
            <a:custGeom>
              <a:avLst/>
              <a:gdLst/>
              <a:ahLst/>
              <a:cxnLst/>
              <a:rect l="l" t="t" r="r" b="b"/>
              <a:pathLst>
                <a:path w="20913" h="23381" extrusionOk="0">
                  <a:moveTo>
                    <a:pt x="4201" y="1"/>
                  </a:moveTo>
                  <a:cubicBezTo>
                    <a:pt x="1903" y="1"/>
                    <a:pt x="28" y="1866"/>
                    <a:pt x="28" y="4165"/>
                  </a:cubicBezTo>
                  <a:lnTo>
                    <a:pt x="1" y="17073"/>
                  </a:lnTo>
                  <a:cubicBezTo>
                    <a:pt x="1" y="18903"/>
                    <a:pt x="1190" y="20516"/>
                    <a:pt x="2930" y="21057"/>
                  </a:cubicBezTo>
                  <a:lnTo>
                    <a:pt x="9736" y="23193"/>
                  </a:lnTo>
                  <a:cubicBezTo>
                    <a:pt x="10143" y="23318"/>
                    <a:pt x="10563" y="23381"/>
                    <a:pt x="10982" y="23381"/>
                  </a:cubicBezTo>
                  <a:cubicBezTo>
                    <a:pt x="11444" y="23381"/>
                    <a:pt x="11906" y="23304"/>
                    <a:pt x="12350" y="23148"/>
                  </a:cubicBezTo>
                  <a:lnTo>
                    <a:pt x="18092" y="21147"/>
                  </a:lnTo>
                  <a:cubicBezTo>
                    <a:pt x="19759" y="20570"/>
                    <a:pt x="20886" y="18993"/>
                    <a:pt x="20886" y="17217"/>
                  </a:cubicBezTo>
                  <a:lnTo>
                    <a:pt x="20913" y="4201"/>
                  </a:lnTo>
                  <a:cubicBezTo>
                    <a:pt x="20913" y="1903"/>
                    <a:pt x="19047" y="28"/>
                    <a:pt x="16748" y="28"/>
                  </a:cubicBezTo>
                  <a:lnTo>
                    <a:pt x="420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554696" y="509501"/>
              <a:ext cx="711709" cy="793261"/>
            </a:xfrm>
            <a:custGeom>
              <a:avLst/>
              <a:gdLst/>
              <a:ahLst/>
              <a:cxnLst/>
              <a:rect l="l" t="t" r="r" b="b"/>
              <a:pathLst>
                <a:path w="21355" h="23802" extrusionOk="0">
                  <a:moveTo>
                    <a:pt x="5138" y="442"/>
                  </a:moveTo>
                  <a:lnTo>
                    <a:pt x="7572" y="451"/>
                  </a:lnTo>
                  <a:lnTo>
                    <a:pt x="12440" y="469"/>
                  </a:lnTo>
                  <a:lnTo>
                    <a:pt x="14873" y="469"/>
                  </a:lnTo>
                  <a:lnTo>
                    <a:pt x="16090" y="478"/>
                  </a:lnTo>
                  <a:cubicBezTo>
                    <a:pt x="16249" y="478"/>
                    <a:pt x="16412" y="477"/>
                    <a:pt x="16574" y="477"/>
                  </a:cubicBezTo>
                  <a:cubicBezTo>
                    <a:pt x="16817" y="477"/>
                    <a:pt x="17058" y="480"/>
                    <a:pt x="17280" y="496"/>
                  </a:cubicBezTo>
                  <a:cubicBezTo>
                    <a:pt x="17659" y="541"/>
                    <a:pt x="18037" y="622"/>
                    <a:pt x="18389" y="766"/>
                  </a:cubicBezTo>
                  <a:cubicBezTo>
                    <a:pt x="18740" y="920"/>
                    <a:pt x="19083" y="1109"/>
                    <a:pt x="19380" y="1352"/>
                  </a:cubicBezTo>
                  <a:cubicBezTo>
                    <a:pt x="19669" y="1596"/>
                    <a:pt x="19939" y="1866"/>
                    <a:pt x="20155" y="2191"/>
                  </a:cubicBezTo>
                  <a:cubicBezTo>
                    <a:pt x="20363" y="2506"/>
                    <a:pt x="20534" y="2849"/>
                    <a:pt x="20651" y="3209"/>
                  </a:cubicBezTo>
                  <a:cubicBezTo>
                    <a:pt x="20759" y="3579"/>
                    <a:pt x="20832" y="3948"/>
                    <a:pt x="20832" y="4336"/>
                  </a:cubicBezTo>
                  <a:cubicBezTo>
                    <a:pt x="20841" y="4733"/>
                    <a:pt x="20832" y="5147"/>
                    <a:pt x="20832" y="5544"/>
                  </a:cubicBezTo>
                  <a:lnTo>
                    <a:pt x="20841" y="7978"/>
                  </a:lnTo>
                  <a:lnTo>
                    <a:pt x="20850" y="12845"/>
                  </a:lnTo>
                  <a:lnTo>
                    <a:pt x="20850" y="15279"/>
                  </a:lnTo>
                  <a:lnTo>
                    <a:pt x="20850" y="16496"/>
                  </a:lnTo>
                  <a:lnTo>
                    <a:pt x="20850" y="17109"/>
                  </a:lnTo>
                  <a:lnTo>
                    <a:pt x="20859" y="17406"/>
                  </a:lnTo>
                  <a:lnTo>
                    <a:pt x="20841" y="17704"/>
                  </a:lnTo>
                  <a:cubicBezTo>
                    <a:pt x="20795" y="18470"/>
                    <a:pt x="20516" y="19218"/>
                    <a:pt x="20047" y="19831"/>
                  </a:cubicBezTo>
                  <a:cubicBezTo>
                    <a:pt x="19579" y="20453"/>
                    <a:pt x="18930" y="20921"/>
                    <a:pt x="18208" y="21183"/>
                  </a:cubicBezTo>
                  <a:lnTo>
                    <a:pt x="13602" y="22769"/>
                  </a:lnTo>
                  <a:lnTo>
                    <a:pt x="12458" y="23175"/>
                  </a:lnTo>
                  <a:cubicBezTo>
                    <a:pt x="12088" y="23292"/>
                    <a:pt x="11709" y="23364"/>
                    <a:pt x="11322" y="23382"/>
                  </a:cubicBezTo>
                  <a:cubicBezTo>
                    <a:pt x="11267" y="23385"/>
                    <a:pt x="11211" y="23386"/>
                    <a:pt x="11156" y="23386"/>
                  </a:cubicBezTo>
                  <a:cubicBezTo>
                    <a:pt x="10830" y="23386"/>
                    <a:pt x="10500" y="23342"/>
                    <a:pt x="10177" y="23265"/>
                  </a:cubicBezTo>
                  <a:cubicBezTo>
                    <a:pt x="9997" y="23211"/>
                    <a:pt x="9798" y="23148"/>
                    <a:pt x="9609" y="23085"/>
                  </a:cubicBezTo>
                  <a:lnTo>
                    <a:pt x="9023" y="22905"/>
                  </a:lnTo>
                  <a:lnTo>
                    <a:pt x="4381" y="21453"/>
                  </a:lnTo>
                  <a:lnTo>
                    <a:pt x="3218" y="21093"/>
                  </a:lnTo>
                  <a:cubicBezTo>
                    <a:pt x="2849" y="20976"/>
                    <a:pt x="2497" y="20813"/>
                    <a:pt x="2173" y="20597"/>
                  </a:cubicBezTo>
                  <a:cubicBezTo>
                    <a:pt x="1542" y="20173"/>
                    <a:pt x="1001" y="19578"/>
                    <a:pt x="676" y="18866"/>
                  </a:cubicBezTo>
                  <a:cubicBezTo>
                    <a:pt x="505" y="18515"/>
                    <a:pt x="397" y="18136"/>
                    <a:pt x="343" y="17749"/>
                  </a:cubicBezTo>
                  <a:cubicBezTo>
                    <a:pt x="298" y="17361"/>
                    <a:pt x="316" y="16955"/>
                    <a:pt x="316" y="16550"/>
                  </a:cubicBezTo>
                  <a:lnTo>
                    <a:pt x="334" y="14116"/>
                  </a:lnTo>
                  <a:lnTo>
                    <a:pt x="388" y="9248"/>
                  </a:lnTo>
                  <a:cubicBezTo>
                    <a:pt x="397" y="7626"/>
                    <a:pt x="406" y="6003"/>
                    <a:pt x="415" y="4381"/>
                  </a:cubicBezTo>
                  <a:cubicBezTo>
                    <a:pt x="424" y="3993"/>
                    <a:pt x="478" y="3606"/>
                    <a:pt x="586" y="3245"/>
                  </a:cubicBezTo>
                  <a:cubicBezTo>
                    <a:pt x="703" y="2876"/>
                    <a:pt x="866" y="2524"/>
                    <a:pt x="1082" y="2200"/>
                  </a:cubicBezTo>
                  <a:cubicBezTo>
                    <a:pt x="1298" y="1884"/>
                    <a:pt x="1551" y="1596"/>
                    <a:pt x="1848" y="1343"/>
                  </a:cubicBezTo>
                  <a:cubicBezTo>
                    <a:pt x="2155" y="1109"/>
                    <a:pt x="2479" y="902"/>
                    <a:pt x="2831" y="748"/>
                  </a:cubicBezTo>
                  <a:cubicBezTo>
                    <a:pt x="3191" y="604"/>
                    <a:pt x="3561" y="505"/>
                    <a:pt x="3948" y="460"/>
                  </a:cubicBezTo>
                  <a:cubicBezTo>
                    <a:pt x="4039" y="451"/>
                    <a:pt x="4138" y="451"/>
                    <a:pt x="4237" y="442"/>
                  </a:cubicBezTo>
                  <a:close/>
                  <a:moveTo>
                    <a:pt x="4381" y="0"/>
                  </a:moveTo>
                  <a:lnTo>
                    <a:pt x="4219" y="9"/>
                  </a:lnTo>
                  <a:cubicBezTo>
                    <a:pt x="4111" y="18"/>
                    <a:pt x="4003" y="18"/>
                    <a:pt x="3894" y="27"/>
                  </a:cubicBezTo>
                  <a:cubicBezTo>
                    <a:pt x="3471" y="81"/>
                    <a:pt x="3056" y="190"/>
                    <a:pt x="2668" y="352"/>
                  </a:cubicBezTo>
                  <a:cubicBezTo>
                    <a:pt x="2272" y="523"/>
                    <a:pt x="1911" y="748"/>
                    <a:pt x="1578" y="1019"/>
                  </a:cubicBezTo>
                  <a:cubicBezTo>
                    <a:pt x="1253" y="1289"/>
                    <a:pt x="965" y="1614"/>
                    <a:pt x="731" y="1965"/>
                  </a:cubicBezTo>
                  <a:cubicBezTo>
                    <a:pt x="496" y="2326"/>
                    <a:pt x="316" y="2713"/>
                    <a:pt x="190" y="3119"/>
                  </a:cubicBezTo>
                  <a:cubicBezTo>
                    <a:pt x="63" y="3534"/>
                    <a:pt x="9" y="3957"/>
                    <a:pt x="0" y="4381"/>
                  </a:cubicBezTo>
                  <a:cubicBezTo>
                    <a:pt x="0" y="6003"/>
                    <a:pt x="0" y="7626"/>
                    <a:pt x="9" y="9248"/>
                  </a:cubicBezTo>
                  <a:lnTo>
                    <a:pt x="54" y="14116"/>
                  </a:lnTo>
                  <a:lnTo>
                    <a:pt x="54" y="16550"/>
                  </a:lnTo>
                  <a:lnTo>
                    <a:pt x="54" y="17154"/>
                  </a:lnTo>
                  <a:cubicBezTo>
                    <a:pt x="54" y="17253"/>
                    <a:pt x="54" y="17361"/>
                    <a:pt x="63" y="17469"/>
                  </a:cubicBezTo>
                  <a:cubicBezTo>
                    <a:pt x="63" y="17568"/>
                    <a:pt x="72" y="17676"/>
                    <a:pt x="81" y="17776"/>
                  </a:cubicBezTo>
                  <a:cubicBezTo>
                    <a:pt x="127" y="18190"/>
                    <a:pt x="217" y="18605"/>
                    <a:pt x="370" y="19002"/>
                  </a:cubicBezTo>
                  <a:cubicBezTo>
                    <a:pt x="676" y="19786"/>
                    <a:pt x="1226" y="20489"/>
                    <a:pt x="1947" y="20949"/>
                  </a:cubicBezTo>
                  <a:cubicBezTo>
                    <a:pt x="2299" y="21183"/>
                    <a:pt x="2696" y="21363"/>
                    <a:pt x="3092" y="21489"/>
                  </a:cubicBezTo>
                  <a:lnTo>
                    <a:pt x="4255" y="21859"/>
                  </a:lnTo>
                  <a:lnTo>
                    <a:pt x="8897" y="23310"/>
                  </a:lnTo>
                  <a:lnTo>
                    <a:pt x="9483" y="23490"/>
                  </a:lnTo>
                  <a:cubicBezTo>
                    <a:pt x="9672" y="23554"/>
                    <a:pt x="9862" y="23617"/>
                    <a:pt x="10078" y="23671"/>
                  </a:cubicBezTo>
                  <a:cubicBezTo>
                    <a:pt x="10418" y="23761"/>
                    <a:pt x="10777" y="23801"/>
                    <a:pt x="11133" y="23801"/>
                  </a:cubicBezTo>
                  <a:cubicBezTo>
                    <a:pt x="11202" y="23801"/>
                    <a:pt x="11271" y="23800"/>
                    <a:pt x="11340" y="23797"/>
                  </a:cubicBezTo>
                  <a:cubicBezTo>
                    <a:pt x="11764" y="23779"/>
                    <a:pt x="12187" y="23698"/>
                    <a:pt x="12593" y="23563"/>
                  </a:cubicBezTo>
                  <a:lnTo>
                    <a:pt x="13738" y="23157"/>
                  </a:lnTo>
                  <a:lnTo>
                    <a:pt x="18335" y="21552"/>
                  </a:lnTo>
                  <a:cubicBezTo>
                    <a:pt x="19137" y="21273"/>
                    <a:pt x="19858" y="20759"/>
                    <a:pt x="20372" y="20083"/>
                  </a:cubicBezTo>
                  <a:cubicBezTo>
                    <a:pt x="20895" y="19407"/>
                    <a:pt x="21210" y="18578"/>
                    <a:pt x="21273" y="17731"/>
                  </a:cubicBezTo>
                  <a:lnTo>
                    <a:pt x="21282" y="17406"/>
                  </a:lnTo>
                  <a:lnTo>
                    <a:pt x="21282" y="17109"/>
                  </a:lnTo>
                  <a:lnTo>
                    <a:pt x="21291" y="16496"/>
                  </a:lnTo>
                  <a:lnTo>
                    <a:pt x="21291" y="15279"/>
                  </a:lnTo>
                  <a:lnTo>
                    <a:pt x="21309" y="12845"/>
                  </a:lnTo>
                  <a:lnTo>
                    <a:pt x="21327" y="7978"/>
                  </a:lnTo>
                  <a:lnTo>
                    <a:pt x="21345" y="5544"/>
                  </a:lnTo>
                  <a:cubicBezTo>
                    <a:pt x="21345" y="5138"/>
                    <a:pt x="21354" y="4742"/>
                    <a:pt x="21345" y="4327"/>
                  </a:cubicBezTo>
                  <a:cubicBezTo>
                    <a:pt x="21336" y="3894"/>
                    <a:pt x="21255" y="3471"/>
                    <a:pt x="21129" y="3056"/>
                  </a:cubicBezTo>
                  <a:cubicBezTo>
                    <a:pt x="20994" y="2650"/>
                    <a:pt x="20795" y="2263"/>
                    <a:pt x="20561" y="1911"/>
                  </a:cubicBezTo>
                  <a:cubicBezTo>
                    <a:pt x="20309" y="1551"/>
                    <a:pt x="20011" y="1244"/>
                    <a:pt x="19678" y="974"/>
                  </a:cubicBezTo>
                  <a:cubicBezTo>
                    <a:pt x="19344" y="694"/>
                    <a:pt x="18966" y="487"/>
                    <a:pt x="18569" y="325"/>
                  </a:cubicBezTo>
                  <a:cubicBezTo>
                    <a:pt x="18172" y="153"/>
                    <a:pt x="17749" y="72"/>
                    <a:pt x="17325" y="18"/>
                  </a:cubicBezTo>
                  <a:cubicBezTo>
                    <a:pt x="17109" y="5"/>
                    <a:pt x="16901" y="2"/>
                    <a:pt x="16698" y="2"/>
                  </a:cubicBezTo>
                  <a:cubicBezTo>
                    <a:pt x="16596" y="2"/>
                    <a:pt x="16494" y="3"/>
                    <a:pt x="16393" y="3"/>
                  </a:cubicBezTo>
                  <a:cubicBezTo>
                    <a:pt x="16292" y="3"/>
                    <a:pt x="16192" y="2"/>
                    <a:pt x="160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" name="Google Shape;43;p2"/>
          <p:cNvGrpSpPr/>
          <p:nvPr/>
        </p:nvGrpSpPr>
        <p:grpSpPr>
          <a:xfrm rot="807122">
            <a:off x="1079067" y="6278203"/>
            <a:ext cx="3330068" cy="3202541"/>
            <a:chOff x="1857000" y="3245400"/>
            <a:chExt cx="1233825" cy="1186575"/>
          </a:xfrm>
        </p:grpSpPr>
        <p:sp>
          <p:nvSpPr>
            <p:cNvPr id="44" name="Google Shape;44;p2"/>
            <p:cNvSpPr/>
            <p:nvPr/>
          </p:nvSpPr>
          <p:spPr>
            <a:xfrm>
              <a:off x="2513000" y="4148825"/>
              <a:ext cx="463125" cy="272250"/>
            </a:xfrm>
            <a:custGeom>
              <a:avLst/>
              <a:gdLst/>
              <a:ahLst/>
              <a:cxnLst/>
              <a:rect l="l" t="t" r="r" b="b"/>
              <a:pathLst>
                <a:path w="18525" h="10890" extrusionOk="0">
                  <a:moveTo>
                    <a:pt x="12728" y="1"/>
                  </a:moveTo>
                  <a:cubicBezTo>
                    <a:pt x="12377" y="28"/>
                    <a:pt x="11899" y="1641"/>
                    <a:pt x="11664" y="2065"/>
                  </a:cubicBezTo>
                  <a:cubicBezTo>
                    <a:pt x="10979" y="3318"/>
                    <a:pt x="10015" y="4435"/>
                    <a:pt x="9005" y="5418"/>
                  </a:cubicBezTo>
                  <a:cubicBezTo>
                    <a:pt x="6527" y="7843"/>
                    <a:pt x="3263" y="9754"/>
                    <a:pt x="0" y="10889"/>
                  </a:cubicBezTo>
                  <a:cubicBezTo>
                    <a:pt x="5192" y="10331"/>
                    <a:pt x="10556" y="9114"/>
                    <a:pt x="15144" y="6626"/>
                  </a:cubicBezTo>
                  <a:cubicBezTo>
                    <a:pt x="16685" y="5788"/>
                    <a:pt x="17578" y="5409"/>
                    <a:pt x="18524" y="4066"/>
                  </a:cubicBezTo>
                  <a:cubicBezTo>
                    <a:pt x="17623" y="3976"/>
                    <a:pt x="17064" y="3038"/>
                    <a:pt x="16189" y="2651"/>
                  </a:cubicBezTo>
                  <a:cubicBezTo>
                    <a:pt x="15928" y="2543"/>
                    <a:pt x="12728" y="1"/>
                    <a:pt x="127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508725" y="4143800"/>
              <a:ext cx="474150" cy="281125"/>
            </a:xfrm>
            <a:custGeom>
              <a:avLst/>
              <a:gdLst/>
              <a:ahLst/>
              <a:cxnLst/>
              <a:rect l="l" t="t" r="r" b="b"/>
              <a:pathLst>
                <a:path w="18966" h="11245" extrusionOk="0">
                  <a:moveTo>
                    <a:pt x="12884" y="443"/>
                  </a:moveTo>
                  <a:lnTo>
                    <a:pt x="14486" y="1707"/>
                  </a:lnTo>
                  <a:lnTo>
                    <a:pt x="15351" y="2383"/>
                  </a:lnTo>
                  <a:lnTo>
                    <a:pt x="15793" y="2716"/>
                  </a:lnTo>
                  <a:lnTo>
                    <a:pt x="16018" y="2879"/>
                  </a:lnTo>
                  <a:lnTo>
                    <a:pt x="16135" y="2960"/>
                  </a:lnTo>
                  <a:lnTo>
                    <a:pt x="16198" y="2996"/>
                  </a:lnTo>
                  <a:lnTo>
                    <a:pt x="16225" y="3023"/>
                  </a:lnTo>
                  <a:lnTo>
                    <a:pt x="16279" y="3050"/>
                  </a:lnTo>
                  <a:cubicBezTo>
                    <a:pt x="16469" y="3131"/>
                    <a:pt x="16649" y="3248"/>
                    <a:pt x="16820" y="3393"/>
                  </a:cubicBezTo>
                  <a:cubicBezTo>
                    <a:pt x="16991" y="3528"/>
                    <a:pt x="17163" y="3681"/>
                    <a:pt x="17334" y="3834"/>
                  </a:cubicBezTo>
                  <a:cubicBezTo>
                    <a:pt x="17514" y="3987"/>
                    <a:pt x="17703" y="4141"/>
                    <a:pt x="17920" y="4267"/>
                  </a:cubicBezTo>
                  <a:cubicBezTo>
                    <a:pt x="18030" y="4333"/>
                    <a:pt x="18147" y="4389"/>
                    <a:pt x="18270" y="4431"/>
                  </a:cubicBezTo>
                  <a:lnTo>
                    <a:pt x="18270" y="4431"/>
                  </a:lnTo>
                  <a:cubicBezTo>
                    <a:pt x="18099" y="4651"/>
                    <a:pt x="17917" y="4859"/>
                    <a:pt x="17713" y="5051"/>
                  </a:cubicBezTo>
                  <a:cubicBezTo>
                    <a:pt x="17424" y="5321"/>
                    <a:pt x="17100" y="5565"/>
                    <a:pt x="16757" y="5790"/>
                  </a:cubicBezTo>
                  <a:cubicBezTo>
                    <a:pt x="16415" y="6007"/>
                    <a:pt x="16045" y="6214"/>
                    <a:pt x="15684" y="6412"/>
                  </a:cubicBezTo>
                  <a:cubicBezTo>
                    <a:pt x="15315" y="6619"/>
                    <a:pt x="14945" y="6818"/>
                    <a:pt x="14585" y="7016"/>
                  </a:cubicBezTo>
                  <a:cubicBezTo>
                    <a:pt x="13106" y="7791"/>
                    <a:pt x="11547" y="8413"/>
                    <a:pt x="9961" y="8927"/>
                  </a:cubicBezTo>
                  <a:cubicBezTo>
                    <a:pt x="8374" y="9450"/>
                    <a:pt x="6752" y="9846"/>
                    <a:pt x="5111" y="10180"/>
                  </a:cubicBezTo>
                  <a:cubicBezTo>
                    <a:pt x="3896" y="10420"/>
                    <a:pt x="2671" y="10616"/>
                    <a:pt x="1444" y="10775"/>
                  </a:cubicBezTo>
                  <a:lnTo>
                    <a:pt x="1444" y="10775"/>
                  </a:lnTo>
                  <a:cubicBezTo>
                    <a:pt x="2382" y="10395"/>
                    <a:pt x="3302" y="9962"/>
                    <a:pt x="4192" y="9477"/>
                  </a:cubicBezTo>
                  <a:cubicBezTo>
                    <a:pt x="5463" y="8783"/>
                    <a:pt x="6670" y="7981"/>
                    <a:pt x="7806" y="7070"/>
                  </a:cubicBezTo>
                  <a:cubicBezTo>
                    <a:pt x="8933" y="6160"/>
                    <a:pt x="9979" y="5150"/>
                    <a:pt x="10898" y="4005"/>
                  </a:cubicBezTo>
                  <a:cubicBezTo>
                    <a:pt x="11123" y="3726"/>
                    <a:pt x="11340" y="3429"/>
                    <a:pt x="11538" y="3122"/>
                  </a:cubicBezTo>
                  <a:cubicBezTo>
                    <a:pt x="11646" y="2969"/>
                    <a:pt x="11736" y="2816"/>
                    <a:pt x="11835" y="2662"/>
                  </a:cubicBezTo>
                  <a:cubicBezTo>
                    <a:pt x="11881" y="2581"/>
                    <a:pt x="11926" y="2500"/>
                    <a:pt x="11971" y="2419"/>
                  </a:cubicBezTo>
                  <a:lnTo>
                    <a:pt x="12007" y="2356"/>
                  </a:lnTo>
                  <a:lnTo>
                    <a:pt x="12043" y="2293"/>
                  </a:lnTo>
                  <a:cubicBezTo>
                    <a:pt x="12061" y="2248"/>
                    <a:pt x="12079" y="2203"/>
                    <a:pt x="12097" y="2158"/>
                  </a:cubicBezTo>
                  <a:cubicBezTo>
                    <a:pt x="12241" y="1824"/>
                    <a:pt x="12367" y="1482"/>
                    <a:pt x="12502" y="1157"/>
                  </a:cubicBezTo>
                  <a:cubicBezTo>
                    <a:pt x="12575" y="995"/>
                    <a:pt x="12647" y="833"/>
                    <a:pt x="12728" y="688"/>
                  </a:cubicBezTo>
                  <a:cubicBezTo>
                    <a:pt x="12764" y="616"/>
                    <a:pt x="12809" y="544"/>
                    <a:pt x="12854" y="481"/>
                  </a:cubicBezTo>
                  <a:cubicBezTo>
                    <a:pt x="12863" y="468"/>
                    <a:pt x="12874" y="455"/>
                    <a:pt x="12884" y="443"/>
                  </a:cubicBezTo>
                  <a:close/>
                  <a:moveTo>
                    <a:pt x="12906" y="1"/>
                  </a:moveTo>
                  <a:cubicBezTo>
                    <a:pt x="12897" y="1"/>
                    <a:pt x="12889" y="2"/>
                    <a:pt x="12881" y="3"/>
                  </a:cubicBezTo>
                  <a:cubicBezTo>
                    <a:pt x="12755" y="21"/>
                    <a:pt x="12701" y="75"/>
                    <a:pt x="12647" y="120"/>
                  </a:cubicBezTo>
                  <a:cubicBezTo>
                    <a:pt x="12602" y="157"/>
                    <a:pt x="12566" y="202"/>
                    <a:pt x="12539" y="247"/>
                  </a:cubicBezTo>
                  <a:cubicBezTo>
                    <a:pt x="12475" y="337"/>
                    <a:pt x="12421" y="418"/>
                    <a:pt x="12376" y="499"/>
                  </a:cubicBezTo>
                  <a:cubicBezTo>
                    <a:pt x="12286" y="670"/>
                    <a:pt x="12214" y="842"/>
                    <a:pt x="12142" y="1004"/>
                  </a:cubicBezTo>
                  <a:cubicBezTo>
                    <a:pt x="12007" y="1346"/>
                    <a:pt x="11881" y="1689"/>
                    <a:pt x="11745" y="2013"/>
                  </a:cubicBezTo>
                  <a:lnTo>
                    <a:pt x="11691" y="2122"/>
                  </a:lnTo>
                  <a:lnTo>
                    <a:pt x="11673" y="2176"/>
                  </a:lnTo>
                  <a:lnTo>
                    <a:pt x="11637" y="2239"/>
                  </a:lnTo>
                  <a:cubicBezTo>
                    <a:pt x="11592" y="2311"/>
                    <a:pt x="11556" y="2392"/>
                    <a:pt x="11502" y="2464"/>
                  </a:cubicBezTo>
                  <a:cubicBezTo>
                    <a:pt x="11421" y="2617"/>
                    <a:pt x="11322" y="2771"/>
                    <a:pt x="11222" y="2915"/>
                  </a:cubicBezTo>
                  <a:cubicBezTo>
                    <a:pt x="11033" y="3212"/>
                    <a:pt x="10826" y="3501"/>
                    <a:pt x="10601" y="3780"/>
                  </a:cubicBezTo>
                  <a:cubicBezTo>
                    <a:pt x="9717" y="4889"/>
                    <a:pt x="8690" y="5898"/>
                    <a:pt x="7590" y="6800"/>
                  </a:cubicBezTo>
                  <a:cubicBezTo>
                    <a:pt x="6472" y="7701"/>
                    <a:pt x="5282" y="8503"/>
                    <a:pt x="4029" y="9188"/>
                  </a:cubicBezTo>
                  <a:cubicBezTo>
                    <a:pt x="2776" y="9883"/>
                    <a:pt x="1469" y="10459"/>
                    <a:pt x="117" y="10937"/>
                  </a:cubicBezTo>
                  <a:cubicBezTo>
                    <a:pt x="45" y="10964"/>
                    <a:pt x="0" y="11027"/>
                    <a:pt x="9" y="11108"/>
                  </a:cubicBezTo>
                  <a:cubicBezTo>
                    <a:pt x="18" y="11184"/>
                    <a:pt x="89" y="11244"/>
                    <a:pt x="172" y="11244"/>
                  </a:cubicBezTo>
                  <a:cubicBezTo>
                    <a:pt x="178" y="11244"/>
                    <a:pt x="184" y="11244"/>
                    <a:pt x="189" y="11244"/>
                  </a:cubicBezTo>
                  <a:cubicBezTo>
                    <a:pt x="1857" y="11063"/>
                    <a:pt x="3525" y="10820"/>
                    <a:pt x="5174" y="10486"/>
                  </a:cubicBezTo>
                  <a:cubicBezTo>
                    <a:pt x="6824" y="10153"/>
                    <a:pt x="8455" y="9747"/>
                    <a:pt x="10060" y="9225"/>
                  </a:cubicBezTo>
                  <a:cubicBezTo>
                    <a:pt x="10456" y="9089"/>
                    <a:pt x="10862" y="8963"/>
                    <a:pt x="11250" y="8810"/>
                  </a:cubicBezTo>
                  <a:lnTo>
                    <a:pt x="11844" y="8594"/>
                  </a:lnTo>
                  <a:lnTo>
                    <a:pt x="12430" y="8359"/>
                  </a:lnTo>
                  <a:cubicBezTo>
                    <a:pt x="12818" y="8206"/>
                    <a:pt x="13206" y="8026"/>
                    <a:pt x="13593" y="7863"/>
                  </a:cubicBezTo>
                  <a:lnTo>
                    <a:pt x="14170" y="7593"/>
                  </a:lnTo>
                  <a:cubicBezTo>
                    <a:pt x="14359" y="7503"/>
                    <a:pt x="14549" y="7422"/>
                    <a:pt x="14738" y="7323"/>
                  </a:cubicBezTo>
                  <a:cubicBezTo>
                    <a:pt x="15117" y="7133"/>
                    <a:pt x="15495" y="6944"/>
                    <a:pt x="15865" y="6755"/>
                  </a:cubicBezTo>
                  <a:cubicBezTo>
                    <a:pt x="16234" y="6556"/>
                    <a:pt x="16613" y="6367"/>
                    <a:pt x="16982" y="6151"/>
                  </a:cubicBezTo>
                  <a:cubicBezTo>
                    <a:pt x="17352" y="5934"/>
                    <a:pt x="17713" y="5691"/>
                    <a:pt x="18037" y="5394"/>
                  </a:cubicBezTo>
                  <a:cubicBezTo>
                    <a:pt x="18362" y="5096"/>
                    <a:pt x="18650" y="4763"/>
                    <a:pt x="18902" y="4420"/>
                  </a:cubicBezTo>
                  <a:cubicBezTo>
                    <a:pt x="18929" y="4384"/>
                    <a:pt x="18947" y="4339"/>
                    <a:pt x="18947" y="4303"/>
                  </a:cubicBezTo>
                  <a:cubicBezTo>
                    <a:pt x="18965" y="4159"/>
                    <a:pt x="18866" y="4042"/>
                    <a:pt x="18731" y="4023"/>
                  </a:cubicBezTo>
                  <a:lnTo>
                    <a:pt x="18722" y="4023"/>
                  </a:lnTo>
                  <a:cubicBezTo>
                    <a:pt x="18533" y="3996"/>
                    <a:pt x="18352" y="3924"/>
                    <a:pt x="18172" y="3825"/>
                  </a:cubicBezTo>
                  <a:cubicBezTo>
                    <a:pt x="18001" y="3726"/>
                    <a:pt x="17821" y="3600"/>
                    <a:pt x="17640" y="3456"/>
                  </a:cubicBezTo>
                  <a:cubicBezTo>
                    <a:pt x="17460" y="3320"/>
                    <a:pt x="17280" y="3176"/>
                    <a:pt x="17082" y="3032"/>
                  </a:cubicBezTo>
                  <a:cubicBezTo>
                    <a:pt x="16892" y="2897"/>
                    <a:pt x="16685" y="2762"/>
                    <a:pt x="16451" y="2662"/>
                  </a:cubicBezTo>
                  <a:lnTo>
                    <a:pt x="16415" y="2644"/>
                  </a:lnTo>
                  <a:lnTo>
                    <a:pt x="16360" y="2608"/>
                  </a:lnTo>
                  <a:lnTo>
                    <a:pt x="16261" y="2536"/>
                  </a:lnTo>
                  <a:lnTo>
                    <a:pt x="16036" y="2374"/>
                  </a:lnTo>
                  <a:lnTo>
                    <a:pt x="15603" y="2049"/>
                  </a:lnTo>
                  <a:lnTo>
                    <a:pt x="14738" y="1391"/>
                  </a:lnTo>
                  <a:lnTo>
                    <a:pt x="13025" y="48"/>
                  </a:lnTo>
                  <a:lnTo>
                    <a:pt x="13016" y="39"/>
                  </a:lnTo>
                  <a:cubicBezTo>
                    <a:pt x="12987" y="17"/>
                    <a:pt x="12945" y="1"/>
                    <a:pt x="12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867600" y="3249925"/>
              <a:ext cx="1223225" cy="1178125"/>
            </a:xfrm>
            <a:custGeom>
              <a:avLst/>
              <a:gdLst/>
              <a:ahLst/>
              <a:cxnLst/>
              <a:rect l="l" t="t" r="r" b="b"/>
              <a:pathLst>
                <a:path w="48929" h="47125" extrusionOk="0">
                  <a:moveTo>
                    <a:pt x="2615" y="0"/>
                  </a:moveTo>
                  <a:cubicBezTo>
                    <a:pt x="1335" y="7617"/>
                    <a:pt x="541" y="15315"/>
                    <a:pt x="316" y="23049"/>
                  </a:cubicBezTo>
                  <a:cubicBezTo>
                    <a:pt x="82" y="30638"/>
                    <a:pt x="803" y="38291"/>
                    <a:pt x="100" y="45863"/>
                  </a:cubicBezTo>
                  <a:cubicBezTo>
                    <a:pt x="100" y="45944"/>
                    <a:pt x="55" y="45998"/>
                    <a:pt x="1" y="46025"/>
                  </a:cubicBezTo>
                  <a:cubicBezTo>
                    <a:pt x="5231" y="46886"/>
                    <a:pt x="10526" y="47124"/>
                    <a:pt x="15820" y="47124"/>
                  </a:cubicBezTo>
                  <a:cubicBezTo>
                    <a:pt x="17678" y="47124"/>
                    <a:pt x="19536" y="47095"/>
                    <a:pt x="21391" y="47053"/>
                  </a:cubicBezTo>
                  <a:cubicBezTo>
                    <a:pt x="22815" y="47017"/>
                    <a:pt x="24257" y="46963"/>
                    <a:pt x="25708" y="46863"/>
                  </a:cubicBezTo>
                  <a:cubicBezTo>
                    <a:pt x="31351" y="45601"/>
                    <a:pt x="37354" y="42402"/>
                    <a:pt x="38589" y="36633"/>
                  </a:cubicBezTo>
                  <a:cubicBezTo>
                    <a:pt x="38618" y="36502"/>
                    <a:pt x="38725" y="36441"/>
                    <a:pt x="38838" y="36441"/>
                  </a:cubicBezTo>
                  <a:cubicBezTo>
                    <a:pt x="38935" y="36441"/>
                    <a:pt x="39036" y="36486"/>
                    <a:pt x="39094" y="36570"/>
                  </a:cubicBezTo>
                  <a:cubicBezTo>
                    <a:pt x="40374" y="38517"/>
                    <a:pt x="42222" y="39634"/>
                    <a:pt x="44502" y="39941"/>
                  </a:cubicBezTo>
                  <a:cubicBezTo>
                    <a:pt x="47396" y="35452"/>
                    <a:pt x="47197" y="28520"/>
                    <a:pt x="47585" y="23599"/>
                  </a:cubicBezTo>
                  <a:cubicBezTo>
                    <a:pt x="48135" y="16631"/>
                    <a:pt x="48928" y="9645"/>
                    <a:pt x="48468" y="2668"/>
                  </a:cubicBezTo>
                  <a:cubicBezTo>
                    <a:pt x="33280" y="54"/>
                    <a:pt x="17929" y="1352"/>
                    <a:pt x="2642" y="9"/>
                  </a:cubicBezTo>
                  <a:cubicBezTo>
                    <a:pt x="2633" y="0"/>
                    <a:pt x="2624" y="0"/>
                    <a:pt x="26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857000" y="3245400"/>
              <a:ext cx="1232000" cy="1186575"/>
            </a:xfrm>
            <a:custGeom>
              <a:avLst/>
              <a:gdLst/>
              <a:ahLst/>
              <a:cxnLst/>
              <a:rect l="l" t="t" r="r" b="b"/>
              <a:pathLst>
                <a:path w="49280" h="47463" extrusionOk="0">
                  <a:moveTo>
                    <a:pt x="3133" y="33"/>
                  </a:moveTo>
                  <a:lnTo>
                    <a:pt x="3147" y="37"/>
                  </a:lnTo>
                  <a:cubicBezTo>
                    <a:pt x="3142" y="37"/>
                    <a:pt x="3138" y="35"/>
                    <a:pt x="3133" y="33"/>
                  </a:cubicBezTo>
                  <a:close/>
                  <a:moveTo>
                    <a:pt x="3174" y="372"/>
                  </a:moveTo>
                  <a:cubicBezTo>
                    <a:pt x="10770" y="1029"/>
                    <a:pt x="18401" y="1047"/>
                    <a:pt x="26015" y="1227"/>
                  </a:cubicBezTo>
                  <a:cubicBezTo>
                    <a:pt x="29837" y="1317"/>
                    <a:pt x="33668" y="1443"/>
                    <a:pt x="37481" y="1714"/>
                  </a:cubicBezTo>
                  <a:lnTo>
                    <a:pt x="40338" y="1948"/>
                  </a:lnTo>
                  <a:lnTo>
                    <a:pt x="43187" y="2245"/>
                  </a:lnTo>
                  <a:lnTo>
                    <a:pt x="46026" y="2606"/>
                  </a:lnTo>
                  <a:cubicBezTo>
                    <a:pt x="46927" y="2750"/>
                    <a:pt x="47829" y="2867"/>
                    <a:pt x="48739" y="2985"/>
                  </a:cubicBezTo>
                  <a:cubicBezTo>
                    <a:pt x="48730" y="3354"/>
                    <a:pt x="48730" y="3697"/>
                    <a:pt x="48739" y="4048"/>
                  </a:cubicBezTo>
                  <a:lnTo>
                    <a:pt x="48766" y="5211"/>
                  </a:lnTo>
                  <a:cubicBezTo>
                    <a:pt x="48784" y="5995"/>
                    <a:pt x="48793" y="6779"/>
                    <a:pt x="48784" y="7564"/>
                  </a:cubicBezTo>
                  <a:cubicBezTo>
                    <a:pt x="48766" y="9132"/>
                    <a:pt x="48721" y="10700"/>
                    <a:pt x="48631" y="12269"/>
                  </a:cubicBezTo>
                  <a:cubicBezTo>
                    <a:pt x="48478" y="15415"/>
                    <a:pt x="48207" y="18542"/>
                    <a:pt x="47955" y="21688"/>
                  </a:cubicBezTo>
                  <a:cubicBezTo>
                    <a:pt x="47892" y="22473"/>
                    <a:pt x="47829" y="23257"/>
                    <a:pt x="47775" y="24041"/>
                  </a:cubicBezTo>
                  <a:cubicBezTo>
                    <a:pt x="47721" y="24834"/>
                    <a:pt x="47676" y="25618"/>
                    <a:pt x="47639" y="26403"/>
                  </a:cubicBezTo>
                  <a:cubicBezTo>
                    <a:pt x="47558" y="27980"/>
                    <a:pt x="47486" y="29548"/>
                    <a:pt x="47333" y="31108"/>
                  </a:cubicBezTo>
                  <a:cubicBezTo>
                    <a:pt x="47180" y="32667"/>
                    <a:pt x="46954" y="34218"/>
                    <a:pt x="46567" y="35732"/>
                  </a:cubicBezTo>
                  <a:cubicBezTo>
                    <a:pt x="46188" y="37213"/>
                    <a:pt x="45645" y="38651"/>
                    <a:pt x="44846" y="39944"/>
                  </a:cubicBezTo>
                  <a:lnTo>
                    <a:pt x="44846" y="39944"/>
                  </a:lnTo>
                  <a:cubicBezTo>
                    <a:pt x="43883" y="39803"/>
                    <a:pt x="42948" y="39509"/>
                    <a:pt x="42105" y="39022"/>
                  </a:cubicBezTo>
                  <a:cubicBezTo>
                    <a:pt x="41240" y="38526"/>
                    <a:pt x="40482" y="37832"/>
                    <a:pt x="39887" y="37021"/>
                  </a:cubicBezTo>
                  <a:lnTo>
                    <a:pt x="39671" y="36714"/>
                  </a:lnTo>
                  <a:lnTo>
                    <a:pt x="39644" y="36669"/>
                  </a:lnTo>
                  <a:cubicBezTo>
                    <a:pt x="39635" y="36660"/>
                    <a:pt x="39617" y="36633"/>
                    <a:pt x="39608" y="36615"/>
                  </a:cubicBezTo>
                  <a:cubicBezTo>
                    <a:pt x="39572" y="36579"/>
                    <a:pt x="39527" y="36552"/>
                    <a:pt x="39491" y="36525"/>
                  </a:cubicBezTo>
                  <a:cubicBezTo>
                    <a:pt x="39416" y="36488"/>
                    <a:pt x="39341" y="36469"/>
                    <a:pt x="39260" y="36469"/>
                  </a:cubicBezTo>
                  <a:cubicBezTo>
                    <a:pt x="39244" y="36469"/>
                    <a:pt x="39228" y="36470"/>
                    <a:pt x="39211" y="36471"/>
                  </a:cubicBezTo>
                  <a:cubicBezTo>
                    <a:pt x="39112" y="36480"/>
                    <a:pt x="39013" y="36534"/>
                    <a:pt x="38941" y="36615"/>
                  </a:cubicBezTo>
                  <a:cubicBezTo>
                    <a:pt x="38905" y="36660"/>
                    <a:pt x="38887" y="36705"/>
                    <a:pt x="38869" y="36760"/>
                  </a:cubicBezTo>
                  <a:cubicBezTo>
                    <a:pt x="38860" y="36787"/>
                    <a:pt x="38860" y="36796"/>
                    <a:pt x="38860" y="36814"/>
                  </a:cubicBezTo>
                  <a:lnTo>
                    <a:pt x="38842" y="36859"/>
                  </a:lnTo>
                  <a:lnTo>
                    <a:pt x="38761" y="37228"/>
                  </a:lnTo>
                  <a:cubicBezTo>
                    <a:pt x="38626" y="37715"/>
                    <a:pt x="38463" y="38193"/>
                    <a:pt x="38256" y="38652"/>
                  </a:cubicBezTo>
                  <a:cubicBezTo>
                    <a:pt x="38058" y="39112"/>
                    <a:pt x="37823" y="39563"/>
                    <a:pt x="37544" y="39987"/>
                  </a:cubicBezTo>
                  <a:cubicBezTo>
                    <a:pt x="37273" y="40410"/>
                    <a:pt x="36976" y="40825"/>
                    <a:pt x="36652" y="41203"/>
                  </a:cubicBezTo>
                  <a:cubicBezTo>
                    <a:pt x="35344" y="42754"/>
                    <a:pt x="33650" y="43953"/>
                    <a:pt x="31838" y="44872"/>
                  </a:cubicBezTo>
                  <a:cubicBezTo>
                    <a:pt x="30026" y="45782"/>
                    <a:pt x="28079" y="46449"/>
                    <a:pt x="26096" y="46891"/>
                  </a:cubicBezTo>
                  <a:lnTo>
                    <a:pt x="26123" y="46891"/>
                  </a:lnTo>
                  <a:cubicBezTo>
                    <a:pt x="23978" y="46972"/>
                    <a:pt x="21842" y="47098"/>
                    <a:pt x="19687" y="47117"/>
                  </a:cubicBezTo>
                  <a:cubicBezTo>
                    <a:pt x="18556" y="47136"/>
                    <a:pt x="17424" y="47147"/>
                    <a:pt x="16292" y="47147"/>
                  </a:cubicBezTo>
                  <a:cubicBezTo>
                    <a:pt x="15279" y="47147"/>
                    <a:pt x="14265" y="47138"/>
                    <a:pt x="13251" y="47117"/>
                  </a:cubicBezTo>
                  <a:cubicBezTo>
                    <a:pt x="11106" y="47071"/>
                    <a:pt x="8970" y="46981"/>
                    <a:pt x="6833" y="46810"/>
                  </a:cubicBezTo>
                  <a:cubicBezTo>
                    <a:pt x="4777" y="46645"/>
                    <a:pt x="2720" y="46413"/>
                    <a:pt x="687" y="46091"/>
                  </a:cubicBezTo>
                  <a:lnTo>
                    <a:pt x="687" y="46091"/>
                  </a:lnTo>
                  <a:cubicBezTo>
                    <a:pt x="694" y="46042"/>
                    <a:pt x="686" y="46024"/>
                    <a:pt x="695" y="45990"/>
                  </a:cubicBezTo>
                  <a:lnTo>
                    <a:pt x="704" y="45900"/>
                  </a:lnTo>
                  <a:lnTo>
                    <a:pt x="731" y="45539"/>
                  </a:lnTo>
                  <a:lnTo>
                    <a:pt x="785" y="44818"/>
                  </a:lnTo>
                  <a:cubicBezTo>
                    <a:pt x="830" y="44340"/>
                    <a:pt x="848" y="43853"/>
                    <a:pt x="884" y="43376"/>
                  </a:cubicBezTo>
                  <a:cubicBezTo>
                    <a:pt x="902" y="42898"/>
                    <a:pt x="920" y="42411"/>
                    <a:pt x="947" y="41934"/>
                  </a:cubicBezTo>
                  <a:lnTo>
                    <a:pt x="983" y="40482"/>
                  </a:lnTo>
                  <a:cubicBezTo>
                    <a:pt x="1020" y="38553"/>
                    <a:pt x="1001" y="36624"/>
                    <a:pt x="974" y="34704"/>
                  </a:cubicBezTo>
                  <a:cubicBezTo>
                    <a:pt x="911" y="30846"/>
                    <a:pt x="785" y="26998"/>
                    <a:pt x="902" y="23158"/>
                  </a:cubicBezTo>
                  <a:cubicBezTo>
                    <a:pt x="1135" y="15524"/>
                    <a:pt x="1919" y="7908"/>
                    <a:pt x="3174" y="372"/>
                  </a:cubicBezTo>
                  <a:close/>
                  <a:moveTo>
                    <a:pt x="2894" y="1"/>
                  </a:moveTo>
                  <a:lnTo>
                    <a:pt x="2867" y="145"/>
                  </a:lnTo>
                  <a:cubicBezTo>
                    <a:pt x="1587" y="7753"/>
                    <a:pt x="803" y="15442"/>
                    <a:pt x="569" y="23149"/>
                  </a:cubicBezTo>
                  <a:cubicBezTo>
                    <a:pt x="452" y="27007"/>
                    <a:pt x="578" y="30855"/>
                    <a:pt x="641" y="34704"/>
                  </a:cubicBezTo>
                  <a:cubicBezTo>
                    <a:pt x="677" y="36633"/>
                    <a:pt x="695" y="38553"/>
                    <a:pt x="659" y="40473"/>
                  </a:cubicBezTo>
                  <a:lnTo>
                    <a:pt x="614" y="41916"/>
                  </a:lnTo>
                  <a:cubicBezTo>
                    <a:pt x="596" y="42402"/>
                    <a:pt x="578" y="42880"/>
                    <a:pt x="551" y="43358"/>
                  </a:cubicBezTo>
                  <a:cubicBezTo>
                    <a:pt x="524" y="43835"/>
                    <a:pt x="506" y="44313"/>
                    <a:pt x="461" y="44800"/>
                  </a:cubicBezTo>
                  <a:lnTo>
                    <a:pt x="407" y="45512"/>
                  </a:lnTo>
                  <a:lnTo>
                    <a:pt x="380" y="45873"/>
                  </a:lnTo>
                  <a:lnTo>
                    <a:pt x="361" y="46035"/>
                  </a:lnTo>
                  <a:cubicBezTo>
                    <a:pt x="361" y="46053"/>
                    <a:pt x="361" y="46062"/>
                    <a:pt x="334" y="46071"/>
                  </a:cubicBezTo>
                  <a:lnTo>
                    <a:pt x="1" y="46305"/>
                  </a:lnTo>
                  <a:lnTo>
                    <a:pt x="398" y="46368"/>
                  </a:lnTo>
                  <a:cubicBezTo>
                    <a:pt x="2525" y="46711"/>
                    <a:pt x="4661" y="46963"/>
                    <a:pt x="6806" y="47135"/>
                  </a:cubicBezTo>
                  <a:cubicBezTo>
                    <a:pt x="8952" y="47306"/>
                    <a:pt x="11097" y="47387"/>
                    <a:pt x="13251" y="47432"/>
                  </a:cubicBezTo>
                  <a:cubicBezTo>
                    <a:pt x="14265" y="47453"/>
                    <a:pt x="15281" y="47463"/>
                    <a:pt x="16296" y="47463"/>
                  </a:cubicBezTo>
                  <a:cubicBezTo>
                    <a:pt x="17430" y="47463"/>
                    <a:pt x="18565" y="47451"/>
                    <a:pt x="19696" y="47432"/>
                  </a:cubicBezTo>
                  <a:cubicBezTo>
                    <a:pt x="21842" y="47414"/>
                    <a:pt x="23996" y="47288"/>
                    <a:pt x="26141" y="47207"/>
                  </a:cubicBezTo>
                  <a:lnTo>
                    <a:pt x="26150" y="47207"/>
                  </a:lnTo>
                  <a:lnTo>
                    <a:pt x="26168" y="47198"/>
                  </a:lnTo>
                  <a:cubicBezTo>
                    <a:pt x="28178" y="46747"/>
                    <a:pt x="30143" y="46080"/>
                    <a:pt x="31982" y="45151"/>
                  </a:cubicBezTo>
                  <a:cubicBezTo>
                    <a:pt x="33821" y="44214"/>
                    <a:pt x="35543" y="42997"/>
                    <a:pt x="36886" y="41411"/>
                  </a:cubicBezTo>
                  <a:cubicBezTo>
                    <a:pt x="37228" y="41014"/>
                    <a:pt x="37535" y="40590"/>
                    <a:pt x="37805" y="40149"/>
                  </a:cubicBezTo>
                  <a:cubicBezTo>
                    <a:pt x="38094" y="39716"/>
                    <a:pt x="38328" y="39247"/>
                    <a:pt x="38544" y="38779"/>
                  </a:cubicBezTo>
                  <a:cubicBezTo>
                    <a:pt x="38761" y="38301"/>
                    <a:pt x="38914" y="37805"/>
                    <a:pt x="39058" y="37300"/>
                  </a:cubicBezTo>
                  <a:lnTo>
                    <a:pt x="39148" y="36922"/>
                  </a:lnTo>
                  <a:lnTo>
                    <a:pt x="39157" y="36877"/>
                  </a:lnTo>
                  <a:cubicBezTo>
                    <a:pt x="39166" y="36868"/>
                    <a:pt x="39166" y="36841"/>
                    <a:pt x="39166" y="36841"/>
                  </a:cubicBezTo>
                  <a:cubicBezTo>
                    <a:pt x="39175" y="36832"/>
                    <a:pt x="39175" y="36814"/>
                    <a:pt x="39184" y="36814"/>
                  </a:cubicBezTo>
                  <a:cubicBezTo>
                    <a:pt x="39193" y="36796"/>
                    <a:pt x="39220" y="36787"/>
                    <a:pt x="39248" y="36778"/>
                  </a:cubicBezTo>
                  <a:cubicBezTo>
                    <a:pt x="39275" y="36778"/>
                    <a:pt x="39311" y="36787"/>
                    <a:pt x="39338" y="36796"/>
                  </a:cubicBezTo>
                  <a:cubicBezTo>
                    <a:pt x="39356" y="36805"/>
                    <a:pt x="39365" y="36814"/>
                    <a:pt x="39374" y="36823"/>
                  </a:cubicBezTo>
                  <a:lnTo>
                    <a:pt x="39392" y="36841"/>
                  </a:lnTo>
                  <a:lnTo>
                    <a:pt x="39419" y="36886"/>
                  </a:lnTo>
                  <a:lnTo>
                    <a:pt x="39644" y="37201"/>
                  </a:lnTo>
                  <a:cubicBezTo>
                    <a:pt x="40266" y="38040"/>
                    <a:pt x="41041" y="38770"/>
                    <a:pt x="41952" y="39292"/>
                  </a:cubicBezTo>
                  <a:cubicBezTo>
                    <a:pt x="42862" y="39824"/>
                    <a:pt x="43872" y="40140"/>
                    <a:pt x="44908" y="40284"/>
                  </a:cubicBezTo>
                  <a:lnTo>
                    <a:pt x="45007" y="40293"/>
                  </a:lnTo>
                  <a:lnTo>
                    <a:pt x="45061" y="40212"/>
                  </a:lnTo>
                  <a:cubicBezTo>
                    <a:pt x="45927" y="38860"/>
                    <a:pt x="46495" y="37354"/>
                    <a:pt x="46900" y="35822"/>
                  </a:cubicBezTo>
                  <a:cubicBezTo>
                    <a:pt x="47297" y="34281"/>
                    <a:pt x="47540" y="32712"/>
                    <a:pt x="47712" y="31144"/>
                  </a:cubicBezTo>
                  <a:cubicBezTo>
                    <a:pt x="47874" y="29575"/>
                    <a:pt x="47964" y="27998"/>
                    <a:pt x="48054" y="26430"/>
                  </a:cubicBezTo>
                  <a:cubicBezTo>
                    <a:pt x="48099" y="25636"/>
                    <a:pt x="48144" y="24852"/>
                    <a:pt x="48207" y="24077"/>
                  </a:cubicBezTo>
                  <a:cubicBezTo>
                    <a:pt x="48261" y="23293"/>
                    <a:pt x="48334" y="22509"/>
                    <a:pt x="48406" y="21724"/>
                  </a:cubicBezTo>
                  <a:cubicBezTo>
                    <a:pt x="48667" y="18588"/>
                    <a:pt x="48965" y="15451"/>
                    <a:pt x="49145" y="12296"/>
                  </a:cubicBezTo>
                  <a:cubicBezTo>
                    <a:pt x="49217" y="10727"/>
                    <a:pt x="49280" y="9141"/>
                    <a:pt x="49280" y="7564"/>
                  </a:cubicBezTo>
                  <a:cubicBezTo>
                    <a:pt x="49280" y="6779"/>
                    <a:pt x="49262" y="5986"/>
                    <a:pt x="49235" y="5193"/>
                  </a:cubicBezTo>
                  <a:lnTo>
                    <a:pt x="49208" y="4607"/>
                  </a:lnTo>
                  <a:lnTo>
                    <a:pt x="49199" y="4310"/>
                  </a:lnTo>
                  <a:lnTo>
                    <a:pt x="49190" y="4165"/>
                  </a:lnTo>
                  <a:lnTo>
                    <a:pt x="49181" y="4003"/>
                  </a:lnTo>
                  <a:cubicBezTo>
                    <a:pt x="49154" y="3561"/>
                    <a:pt x="49109" y="3120"/>
                    <a:pt x="49055" y="2705"/>
                  </a:cubicBezTo>
                  <a:cubicBezTo>
                    <a:pt x="48081" y="2525"/>
                    <a:pt x="47081" y="2345"/>
                    <a:pt x="46089" y="2200"/>
                  </a:cubicBezTo>
                  <a:lnTo>
                    <a:pt x="43232" y="1840"/>
                  </a:lnTo>
                  <a:lnTo>
                    <a:pt x="40374" y="1551"/>
                  </a:lnTo>
                  <a:lnTo>
                    <a:pt x="37508" y="1317"/>
                  </a:lnTo>
                  <a:cubicBezTo>
                    <a:pt x="33686" y="1056"/>
                    <a:pt x="29855" y="938"/>
                    <a:pt x="26024" y="857"/>
                  </a:cubicBezTo>
                  <a:cubicBezTo>
                    <a:pt x="22193" y="776"/>
                    <a:pt x="18362" y="731"/>
                    <a:pt x="14540" y="632"/>
                  </a:cubicBezTo>
                  <a:cubicBezTo>
                    <a:pt x="10726" y="524"/>
                    <a:pt x="6903" y="353"/>
                    <a:pt x="3107" y="21"/>
                  </a:cubicBezTo>
                  <a:lnTo>
                    <a:pt x="3107" y="21"/>
                  </a:lnTo>
                  <a:cubicBezTo>
                    <a:pt x="3091" y="15"/>
                    <a:pt x="3070" y="10"/>
                    <a:pt x="3039" y="10"/>
                  </a:cubicBezTo>
                  <a:lnTo>
                    <a:pt x="28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004625" y="3411050"/>
              <a:ext cx="976675" cy="36075"/>
            </a:xfrm>
            <a:custGeom>
              <a:avLst/>
              <a:gdLst/>
              <a:ahLst/>
              <a:cxnLst/>
              <a:rect l="l" t="t" r="r" b="b"/>
              <a:pathLst>
                <a:path w="39067" h="1443" extrusionOk="0">
                  <a:moveTo>
                    <a:pt x="180" y="0"/>
                  </a:moveTo>
                  <a:cubicBezTo>
                    <a:pt x="0" y="0"/>
                    <a:pt x="9" y="262"/>
                    <a:pt x="180" y="271"/>
                  </a:cubicBezTo>
                  <a:cubicBezTo>
                    <a:pt x="13025" y="748"/>
                    <a:pt x="25897" y="1253"/>
                    <a:pt x="38751" y="1442"/>
                  </a:cubicBezTo>
                  <a:cubicBezTo>
                    <a:pt x="39066" y="1442"/>
                    <a:pt x="39066" y="965"/>
                    <a:pt x="38751" y="947"/>
                  </a:cubicBezTo>
                  <a:cubicBezTo>
                    <a:pt x="25906" y="424"/>
                    <a:pt x="13025" y="234"/>
                    <a:pt x="180" y="0"/>
                  </a:cubicBezTo>
                  <a:close/>
                </a:path>
              </a:pathLst>
            </a:custGeom>
            <a:solidFill>
              <a:srgbClr val="A67A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004625" y="3411050"/>
              <a:ext cx="976675" cy="36075"/>
            </a:xfrm>
            <a:custGeom>
              <a:avLst/>
              <a:gdLst/>
              <a:ahLst/>
              <a:cxnLst/>
              <a:rect l="l" t="t" r="r" b="b"/>
              <a:pathLst>
                <a:path w="39067" h="1443" extrusionOk="0">
                  <a:moveTo>
                    <a:pt x="180" y="0"/>
                  </a:moveTo>
                  <a:cubicBezTo>
                    <a:pt x="0" y="0"/>
                    <a:pt x="9" y="262"/>
                    <a:pt x="180" y="271"/>
                  </a:cubicBezTo>
                  <a:cubicBezTo>
                    <a:pt x="13025" y="748"/>
                    <a:pt x="25897" y="1253"/>
                    <a:pt x="38751" y="1442"/>
                  </a:cubicBezTo>
                  <a:cubicBezTo>
                    <a:pt x="39066" y="1442"/>
                    <a:pt x="39066" y="965"/>
                    <a:pt x="38751" y="947"/>
                  </a:cubicBezTo>
                  <a:cubicBezTo>
                    <a:pt x="25906" y="424"/>
                    <a:pt x="13025" y="234"/>
                    <a:pt x="180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0" name="Google Shape;50;p2"/>
          <p:cNvSpPr/>
          <p:nvPr/>
        </p:nvSpPr>
        <p:spPr>
          <a:xfrm rot="-381518">
            <a:off x="1756574" y="-194975"/>
            <a:ext cx="137244" cy="734988"/>
          </a:xfrm>
          <a:prstGeom prst="roundRect">
            <a:avLst>
              <a:gd name="adj" fmla="val 50000"/>
            </a:avLst>
          </a:prstGeom>
          <a:solidFill>
            <a:schemeClr val="lt2">
              <a:alpha val="4749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86399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17513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"/>
          <p:cNvSpPr/>
          <p:nvPr/>
        </p:nvSpPr>
        <p:spPr>
          <a:xfrm>
            <a:off x="11653792" y="2373797"/>
            <a:ext cx="27305" cy="77932"/>
          </a:xfrm>
          <a:custGeom>
            <a:avLst/>
            <a:gdLst/>
            <a:ahLst/>
            <a:cxnLst/>
            <a:rect l="l" t="t" r="r" b="b"/>
            <a:pathLst>
              <a:path w="488" h="1403" extrusionOk="0">
                <a:moveTo>
                  <a:pt x="249" y="0"/>
                </a:moveTo>
                <a:cubicBezTo>
                  <a:pt x="193" y="0"/>
                  <a:pt x="139" y="35"/>
                  <a:pt x="118" y="90"/>
                </a:cubicBezTo>
                <a:cubicBezTo>
                  <a:pt x="73" y="190"/>
                  <a:pt x="46" y="289"/>
                  <a:pt x="28" y="397"/>
                </a:cubicBezTo>
                <a:cubicBezTo>
                  <a:pt x="19" y="442"/>
                  <a:pt x="1" y="496"/>
                  <a:pt x="19" y="541"/>
                </a:cubicBezTo>
                <a:cubicBezTo>
                  <a:pt x="19" y="559"/>
                  <a:pt x="28" y="568"/>
                  <a:pt x="37" y="586"/>
                </a:cubicBezTo>
                <a:cubicBezTo>
                  <a:pt x="64" y="595"/>
                  <a:pt x="145" y="613"/>
                  <a:pt x="145" y="622"/>
                </a:cubicBezTo>
                <a:cubicBezTo>
                  <a:pt x="145" y="631"/>
                  <a:pt x="100" y="649"/>
                  <a:pt x="73" y="658"/>
                </a:cubicBezTo>
                <a:cubicBezTo>
                  <a:pt x="37" y="667"/>
                  <a:pt x="46" y="685"/>
                  <a:pt x="46" y="694"/>
                </a:cubicBezTo>
                <a:cubicBezTo>
                  <a:pt x="37" y="902"/>
                  <a:pt x="46" y="1100"/>
                  <a:pt x="109" y="1307"/>
                </a:cubicBezTo>
                <a:cubicBezTo>
                  <a:pt x="118" y="1343"/>
                  <a:pt x="154" y="1379"/>
                  <a:pt x="190" y="1397"/>
                </a:cubicBezTo>
                <a:cubicBezTo>
                  <a:pt x="203" y="1401"/>
                  <a:pt x="215" y="1402"/>
                  <a:pt x="228" y="1402"/>
                </a:cubicBezTo>
                <a:cubicBezTo>
                  <a:pt x="289" y="1402"/>
                  <a:pt x="348" y="1367"/>
                  <a:pt x="371" y="1307"/>
                </a:cubicBezTo>
                <a:cubicBezTo>
                  <a:pt x="434" y="1109"/>
                  <a:pt x="443" y="902"/>
                  <a:pt x="443" y="703"/>
                </a:cubicBezTo>
                <a:cubicBezTo>
                  <a:pt x="443" y="685"/>
                  <a:pt x="452" y="676"/>
                  <a:pt x="416" y="658"/>
                </a:cubicBezTo>
                <a:cubicBezTo>
                  <a:pt x="389" y="649"/>
                  <a:pt x="344" y="640"/>
                  <a:pt x="344" y="622"/>
                </a:cubicBezTo>
                <a:cubicBezTo>
                  <a:pt x="344" y="613"/>
                  <a:pt x="425" y="595"/>
                  <a:pt x="443" y="586"/>
                </a:cubicBezTo>
                <a:cubicBezTo>
                  <a:pt x="461" y="577"/>
                  <a:pt x="470" y="559"/>
                  <a:pt x="470" y="550"/>
                </a:cubicBezTo>
                <a:cubicBezTo>
                  <a:pt x="488" y="496"/>
                  <a:pt x="470" y="451"/>
                  <a:pt x="461" y="397"/>
                </a:cubicBezTo>
                <a:cubicBezTo>
                  <a:pt x="443" y="298"/>
                  <a:pt x="416" y="190"/>
                  <a:pt x="380" y="90"/>
                </a:cubicBezTo>
                <a:cubicBezTo>
                  <a:pt x="362" y="54"/>
                  <a:pt x="335" y="27"/>
                  <a:pt x="298" y="9"/>
                </a:cubicBezTo>
                <a:cubicBezTo>
                  <a:pt x="282" y="3"/>
                  <a:pt x="266" y="0"/>
                  <a:pt x="24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5" name="Google Shape;55;p4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56" name="Google Shape;56;p4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4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4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4"/>
            <p:cNvSpPr/>
            <p:nvPr/>
          </p:nvSpPr>
          <p:spPr>
            <a:xfrm>
              <a:off x="561875" y="10727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561875" y="12703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4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4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561875" y="47219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8" name="Google Shape;78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48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79" name="Google Shape;79;p4"/>
          <p:cNvSpPr txBox="1">
            <a:spLocks noGrp="1"/>
          </p:cNvSpPr>
          <p:nvPr>
            <p:ph type="body" idx="1"/>
          </p:nvPr>
        </p:nvSpPr>
        <p:spPr>
          <a:xfrm>
            <a:off x="960000" y="1662565"/>
            <a:ext cx="10272000" cy="45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600"/>
            </a:lvl1pPr>
            <a:lvl2pPr marL="1219170" lvl="1" indent="-406390" rtl="0">
              <a:spcBef>
                <a:spcPts val="667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2665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5"/>
          <p:cNvGrpSpPr/>
          <p:nvPr/>
        </p:nvGrpSpPr>
        <p:grpSpPr>
          <a:xfrm>
            <a:off x="-232700" y="-29865"/>
            <a:ext cx="12649552" cy="6924065"/>
            <a:chOff x="-174525" y="-22399"/>
            <a:chExt cx="9487164" cy="5193049"/>
          </a:xfrm>
        </p:grpSpPr>
        <p:sp>
          <p:nvSpPr>
            <p:cNvPr id="82" name="Google Shape;82;p5"/>
            <p:cNvSpPr/>
            <p:nvPr/>
          </p:nvSpPr>
          <p:spPr>
            <a:xfrm>
              <a:off x="-174525" y="-22399"/>
              <a:ext cx="9487164" cy="5188298"/>
            </a:xfrm>
            <a:custGeom>
              <a:avLst/>
              <a:gdLst/>
              <a:ahLst/>
              <a:cxnLst/>
              <a:rect l="l" t="t" r="r" b="b"/>
              <a:pathLst>
                <a:path w="264469" h="144360" extrusionOk="0">
                  <a:moveTo>
                    <a:pt x="125024" y="0"/>
                  </a:moveTo>
                  <a:cubicBezTo>
                    <a:pt x="124865" y="0"/>
                    <a:pt x="124702" y="4"/>
                    <a:pt x="124536" y="11"/>
                  </a:cubicBezTo>
                  <a:lnTo>
                    <a:pt x="4940" y="11"/>
                  </a:lnTo>
                  <a:cubicBezTo>
                    <a:pt x="1569" y="65"/>
                    <a:pt x="0" y="1705"/>
                    <a:pt x="226" y="4914"/>
                  </a:cubicBezTo>
                  <a:lnTo>
                    <a:pt x="226" y="138500"/>
                  </a:lnTo>
                  <a:cubicBezTo>
                    <a:pt x="208" y="142159"/>
                    <a:pt x="1811" y="143993"/>
                    <a:pt x="5034" y="143993"/>
                  </a:cubicBezTo>
                  <a:cubicBezTo>
                    <a:pt x="5185" y="143993"/>
                    <a:pt x="5340" y="143989"/>
                    <a:pt x="5499" y="143981"/>
                  </a:cubicBezTo>
                  <a:cubicBezTo>
                    <a:pt x="23166" y="144233"/>
                    <a:pt x="61538" y="144359"/>
                    <a:pt x="76177" y="144359"/>
                  </a:cubicBezTo>
                  <a:cubicBezTo>
                    <a:pt x="90824" y="144359"/>
                    <a:pt x="107103" y="144233"/>
                    <a:pt x="125041" y="143981"/>
                  </a:cubicBezTo>
                  <a:cubicBezTo>
                    <a:pt x="129025" y="143963"/>
                    <a:pt x="130900" y="142007"/>
                    <a:pt x="130675" y="138122"/>
                  </a:cubicBezTo>
                  <a:lnTo>
                    <a:pt x="130675" y="6393"/>
                  </a:lnTo>
                  <a:cubicBezTo>
                    <a:pt x="130839" y="2139"/>
                    <a:pt x="128956" y="0"/>
                    <a:pt x="125024" y="0"/>
                  </a:cubicBezTo>
                  <a:close/>
                  <a:moveTo>
                    <a:pt x="139427" y="0"/>
                  </a:moveTo>
                  <a:cubicBezTo>
                    <a:pt x="135503" y="0"/>
                    <a:pt x="133611" y="2139"/>
                    <a:pt x="133776" y="6393"/>
                  </a:cubicBezTo>
                  <a:lnTo>
                    <a:pt x="133776" y="138122"/>
                  </a:lnTo>
                  <a:cubicBezTo>
                    <a:pt x="133550" y="142007"/>
                    <a:pt x="135434" y="143963"/>
                    <a:pt x="139409" y="143981"/>
                  </a:cubicBezTo>
                  <a:cubicBezTo>
                    <a:pt x="157347" y="144233"/>
                    <a:pt x="173635" y="144359"/>
                    <a:pt x="188274" y="144359"/>
                  </a:cubicBezTo>
                  <a:cubicBezTo>
                    <a:pt x="202912" y="144359"/>
                    <a:pt x="241294" y="144233"/>
                    <a:pt x="258970" y="143981"/>
                  </a:cubicBezTo>
                  <a:cubicBezTo>
                    <a:pt x="259129" y="143989"/>
                    <a:pt x="259285" y="143993"/>
                    <a:pt x="259437" y="143993"/>
                  </a:cubicBezTo>
                  <a:cubicBezTo>
                    <a:pt x="262675" y="143993"/>
                    <a:pt x="264277" y="142159"/>
                    <a:pt x="264243" y="138500"/>
                  </a:cubicBezTo>
                  <a:lnTo>
                    <a:pt x="264243" y="4914"/>
                  </a:lnTo>
                  <a:cubicBezTo>
                    <a:pt x="264468" y="1705"/>
                    <a:pt x="262900" y="65"/>
                    <a:pt x="259529" y="11"/>
                  </a:cubicBezTo>
                  <a:lnTo>
                    <a:pt x="139914" y="11"/>
                  </a:lnTo>
                  <a:cubicBezTo>
                    <a:pt x="139749" y="4"/>
                    <a:pt x="139586" y="0"/>
                    <a:pt x="1394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cxnSp>
          <p:nvCxnSpPr>
            <p:cNvPr id="83" name="Google Shape;83;p5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84" name="Google Shape;84;p5"/>
            <p:cNvGrpSpPr/>
            <p:nvPr/>
          </p:nvGrpSpPr>
          <p:grpSpPr>
            <a:xfrm>
              <a:off x="263005" y="845117"/>
              <a:ext cx="3790149" cy="3960313"/>
              <a:chOff x="263005" y="845117"/>
              <a:chExt cx="3790149" cy="3960313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7" name="Google Shape;87;p5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8" name="Google Shape;88;p5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" name="Google Shape;89;p5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" name="Google Shape;90;p5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" name="Google Shape;91;p5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" name="Google Shape;92;p5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" name="Google Shape;93;p5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" name="Google Shape;94;p5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" name="Google Shape;95;p5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" name="Google Shape;96;p5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7" name="Google Shape;97;p5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8" name="Google Shape;98;p5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9" name="Google Shape;99;p5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0" name="Google Shape;100;p5"/>
            <p:cNvGrpSpPr/>
            <p:nvPr/>
          </p:nvGrpSpPr>
          <p:grpSpPr>
            <a:xfrm>
              <a:off x="5055305" y="845117"/>
              <a:ext cx="3790149" cy="3960313"/>
              <a:chOff x="263005" y="845117"/>
              <a:chExt cx="3790149" cy="3960313"/>
            </a:xfrm>
          </p:grpSpPr>
          <p:sp>
            <p:nvSpPr>
              <p:cNvPr id="101" name="Google Shape;101;p5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5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3" name="Google Shape;103;p5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5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5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5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5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5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5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0" name="Google Shape;110;p5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5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2" name="Google Shape;112;p5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3" name="Google Shape;113;p5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4" name="Google Shape;114;p5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5" name="Google Shape;115;p5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cxnSp>
          <p:nvCxnSpPr>
            <p:cNvPr id="116" name="Google Shape;116;p5"/>
            <p:cNvCxnSpPr/>
            <p:nvPr/>
          </p:nvCxnSpPr>
          <p:spPr>
            <a:xfrm>
              <a:off x="4625700" y="540000"/>
              <a:ext cx="46791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5"/>
            <p:cNvCxnSpPr/>
            <p:nvPr/>
          </p:nvCxnSpPr>
          <p:spPr>
            <a:xfrm>
              <a:off x="40493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5"/>
            <p:cNvCxnSpPr/>
            <p:nvPr/>
          </p:nvCxnSpPr>
          <p:spPr>
            <a:xfrm>
              <a:off x="41129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5"/>
            <p:cNvCxnSpPr/>
            <p:nvPr/>
          </p:nvCxnSpPr>
          <p:spPr>
            <a:xfrm>
              <a:off x="49917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5"/>
            <p:cNvCxnSpPr/>
            <p:nvPr/>
          </p:nvCxnSpPr>
          <p:spPr>
            <a:xfrm>
              <a:off x="50553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" name="Google Shape;121;p5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" name="Google Shape;122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44916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23" name="Google Shape;123;p5"/>
          <p:cNvSpPr txBox="1">
            <a:spLocks noGrp="1"/>
          </p:cNvSpPr>
          <p:nvPr>
            <p:ph type="subTitle" idx="1"/>
          </p:nvPr>
        </p:nvSpPr>
        <p:spPr>
          <a:xfrm>
            <a:off x="1209200" y="4389503"/>
            <a:ext cx="3341600" cy="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4" name="Google Shape;124;p5"/>
          <p:cNvSpPr txBox="1">
            <a:spLocks noGrp="1"/>
          </p:cNvSpPr>
          <p:nvPr>
            <p:ph type="subTitle" idx="2"/>
          </p:nvPr>
        </p:nvSpPr>
        <p:spPr>
          <a:xfrm>
            <a:off x="7569200" y="4389503"/>
            <a:ext cx="3341600" cy="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5" name="Google Shape;125;p5"/>
          <p:cNvSpPr txBox="1">
            <a:spLocks noGrp="1"/>
          </p:cNvSpPr>
          <p:nvPr>
            <p:ph type="subTitle" idx="3"/>
          </p:nvPr>
        </p:nvSpPr>
        <p:spPr>
          <a:xfrm>
            <a:off x="1209200" y="2112761"/>
            <a:ext cx="33416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4"/>
          </p:nvPr>
        </p:nvSpPr>
        <p:spPr>
          <a:xfrm>
            <a:off x="7569200" y="2112761"/>
            <a:ext cx="33416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subTitle" idx="5"/>
          </p:nvPr>
        </p:nvSpPr>
        <p:spPr>
          <a:xfrm>
            <a:off x="1209200" y="2768828"/>
            <a:ext cx="33416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6"/>
          </p:nvPr>
        </p:nvSpPr>
        <p:spPr>
          <a:xfrm>
            <a:off x="7569200" y="2768828"/>
            <a:ext cx="33416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9" name="Google Shape;129;p5"/>
          <p:cNvSpPr txBox="1">
            <a:spLocks noGrp="1"/>
          </p:cNvSpPr>
          <p:nvPr>
            <p:ph type="subTitle" idx="7"/>
          </p:nvPr>
        </p:nvSpPr>
        <p:spPr>
          <a:xfrm>
            <a:off x="1209200" y="5006936"/>
            <a:ext cx="33416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30" name="Google Shape;130;p5"/>
          <p:cNvSpPr txBox="1">
            <a:spLocks noGrp="1"/>
          </p:cNvSpPr>
          <p:nvPr>
            <p:ph type="subTitle" idx="8"/>
          </p:nvPr>
        </p:nvSpPr>
        <p:spPr>
          <a:xfrm>
            <a:off x="7569200" y="5006936"/>
            <a:ext cx="33416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25024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6"/>
          <p:cNvGrpSpPr/>
          <p:nvPr/>
        </p:nvGrpSpPr>
        <p:grpSpPr>
          <a:xfrm>
            <a:off x="-232700" y="-29865"/>
            <a:ext cx="12649552" cy="6924065"/>
            <a:chOff x="-174525" y="-22399"/>
            <a:chExt cx="9487164" cy="5193049"/>
          </a:xfrm>
        </p:grpSpPr>
        <p:sp>
          <p:nvSpPr>
            <p:cNvPr id="133" name="Google Shape;133;p6"/>
            <p:cNvSpPr/>
            <p:nvPr/>
          </p:nvSpPr>
          <p:spPr>
            <a:xfrm>
              <a:off x="-174525" y="-22399"/>
              <a:ext cx="9487164" cy="5188298"/>
            </a:xfrm>
            <a:custGeom>
              <a:avLst/>
              <a:gdLst/>
              <a:ahLst/>
              <a:cxnLst/>
              <a:rect l="l" t="t" r="r" b="b"/>
              <a:pathLst>
                <a:path w="264469" h="144360" extrusionOk="0">
                  <a:moveTo>
                    <a:pt x="125024" y="0"/>
                  </a:moveTo>
                  <a:cubicBezTo>
                    <a:pt x="124865" y="0"/>
                    <a:pt x="124702" y="4"/>
                    <a:pt x="124536" y="11"/>
                  </a:cubicBezTo>
                  <a:lnTo>
                    <a:pt x="4940" y="11"/>
                  </a:lnTo>
                  <a:cubicBezTo>
                    <a:pt x="1569" y="65"/>
                    <a:pt x="0" y="1705"/>
                    <a:pt x="226" y="4914"/>
                  </a:cubicBezTo>
                  <a:lnTo>
                    <a:pt x="226" y="138500"/>
                  </a:lnTo>
                  <a:cubicBezTo>
                    <a:pt x="208" y="142159"/>
                    <a:pt x="1811" y="143993"/>
                    <a:pt x="5034" y="143993"/>
                  </a:cubicBezTo>
                  <a:cubicBezTo>
                    <a:pt x="5185" y="143993"/>
                    <a:pt x="5340" y="143989"/>
                    <a:pt x="5499" y="143981"/>
                  </a:cubicBezTo>
                  <a:cubicBezTo>
                    <a:pt x="23166" y="144233"/>
                    <a:pt x="61538" y="144359"/>
                    <a:pt x="76177" y="144359"/>
                  </a:cubicBezTo>
                  <a:cubicBezTo>
                    <a:pt x="90824" y="144359"/>
                    <a:pt x="107103" y="144233"/>
                    <a:pt x="125041" y="143981"/>
                  </a:cubicBezTo>
                  <a:cubicBezTo>
                    <a:pt x="129025" y="143963"/>
                    <a:pt x="130900" y="142007"/>
                    <a:pt x="130675" y="138122"/>
                  </a:cubicBezTo>
                  <a:lnTo>
                    <a:pt x="130675" y="6393"/>
                  </a:lnTo>
                  <a:cubicBezTo>
                    <a:pt x="130839" y="2139"/>
                    <a:pt x="128956" y="0"/>
                    <a:pt x="125024" y="0"/>
                  </a:cubicBezTo>
                  <a:close/>
                  <a:moveTo>
                    <a:pt x="139427" y="0"/>
                  </a:moveTo>
                  <a:cubicBezTo>
                    <a:pt x="135503" y="0"/>
                    <a:pt x="133611" y="2139"/>
                    <a:pt x="133776" y="6393"/>
                  </a:cubicBezTo>
                  <a:lnTo>
                    <a:pt x="133776" y="138122"/>
                  </a:lnTo>
                  <a:cubicBezTo>
                    <a:pt x="133550" y="142007"/>
                    <a:pt x="135434" y="143963"/>
                    <a:pt x="139409" y="143981"/>
                  </a:cubicBezTo>
                  <a:cubicBezTo>
                    <a:pt x="157347" y="144233"/>
                    <a:pt x="173635" y="144359"/>
                    <a:pt x="188274" y="144359"/>
                  </a:cubicBezTo>
                  <a:cubicBezTo>
                    <a:pt x="202912" y="144359"/>
                    <a:pt x="241294" y="144233"/>
                    <a:pt x="258970" y="143981"/>
                  </a:cubicBezTo>
                  <a:cubicBezTo>
                    <a:pt x="259129" y="143989"/>
                    <a:pt x="259285" y="143993"/>
                    <a:pt x="259437" y="143993"/>
                  </a:cubicBezTo>
                  <a:cubicBezTo>
                    <a:pt x="262675" y="143993"/>
                    <a:pt x="264277" y="142159"/>
                    <a:pt x="264243" y="138500"/>
                  </a:cubicBezTo>
                  <a:lnTo>
                    <a:pt x="264243" y="4914"/>
                  </a:lnTo>
                  <a:cubicBezTo>
                    <a:pt x="264468" y="1705"/>
                    <a:pt x="262900" y="65"/>
                    <a:pt x="259529" y="11"/>
                  </a:cubicBezTo>
                  <a:lnTo>
                    <a:pt x="139914" y="11"/>
                  </a:lnTo>
                  <a:cubicBezTo>
                    <a:pt x="139749" y="4"/>
                    <a:pt x="139586" y="0"/>
                    <a:pt x="1394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cxnSp>
          <p:nvCxnSpPr>
            <p:cNvPr id="134" name="Google Shape;134;p6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" name="Google Shape;135;p6"/>
            <p:cNvGrpSpPr/>
            <p:nvPr/>
          </p:nvGrpSpPr>
          <p:grpSpPr>
            <a:xfrm>
              <a:off x="263005" y="845117"/>
              <a:ext cx="3790149" cy="3960313"/>
              <a:chOff x="263005" y="845117"/>
              <a:chExt cx="3790149" cy="3960313"/>
            </a:xfrm>
          </p:grpSpPr>
          <p:sp>
            <p:nvSpPr>
              <p:cNvPr id="136" name="Google Shape;136;p6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7" name="Google Shape;137;p6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8" name="Google Shape;138;p6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6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0" name="Google Shape;140;p6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1" name="Google Shape;141;p6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6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6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6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6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6" name="Google Shape;146;p6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7" name="Google Shape;147;p6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8" name="Google Shape;148;p6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9" name="Google Shape;149;p6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0" name="Google Shape;150;p6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51" name="Google Shape;151;p6"/>
            <p:cNvGrpSpPr/>
            <p:nvPr/>
          </p:nvGrpSpPr>
          <p:grpSpPr>
            <a:xfrm>
              <a:off x="5055305" y="845117"/>
              <a:ext cx="3790149" cy="3960313"/>
              <a:chOff x="263005" y="845117"/>
              <a:chExt cx="3790149" cy="3960313"/>
            </a:xfrm>
          </p:grpSpPr>
          <p:sp>
            <p:nvSpPr>
              <p:cNvPr id="152" name="Google Shape;152;p6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3" name="Google Shape;153;p6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4" name="Google Shape;154;p6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5" name="Google Shape;155;p6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6" name="Google Shape;156;p6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7" name="Google Shape;157;p6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8" name="Google Shape;158;p6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9" name="Google Shape;159;p6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0" name="Google Shape;160;p6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1" name="Google Shape;161;p6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2" name="Google Shape;162;p6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3" name="Google Shape;163;p6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6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5" name="Google Shape;165;p6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6" name="Google Shape;166;p6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cxnSp>
          <p:nvCxnSpPr>
            <p:cNvPr id="167" name="Google Shape;167;p6"/>
            <p:cNvCxnSpPr/>
            <p:nvPr/>
          </p:nvCxnSpPr>
          <p:spPr>
            <a:xfrm>
              <a:off x="4625700" y="540000"/>
              <a:ext cx="46791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6"/>
            <p:cNvCxnSpPr/>
            <p:nvPr/>
          </p:nvCxnSpPr>
          <p:spPr>
            <a:xfrm>
              <a:off x="40493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6"/>
            <p:cNvCxnSpPr/>
            <p:nvPr/>
          </p:nvCxnSpPr>
          <p:spPr>
            <a:xfrm>
              <a:off x="41129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6"/>
            <p:cNvCxnSpPr/>
            <p:nvPr/>
          </p:nvCxnSpPr>
          <p:spPr>
            <a:xfrm>
              <a:off x="49917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6"/>
            <p:cNvCxnSpPr/>
            <p:nvPr/>
          </p:nvCxnSpPr>
          <p:spPr>
            <a:xfrm>
              <a:off x="50553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2" name="Google Shape;172;p6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73" name="Google Shape;173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4504800" cy="135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6"/>
          <p:cNvSpPr txBox="1">
            <a:spLocks noGrp="1"/>
          </p:cNvSpPr>
          <p:nvPr>
            <p:ph type="body" idx="1"/>
          </p:nvPr>
        </p:nvSpPr>
        <p:spPr>
          <a:xfrm>
            <a:off x="627600" y="4158833"/>
            <a:ext cx="4504800" cy="17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5" name="Google Shape;175;p6"/>
          <p:cNvSpPr txBox="1">
            <a:spLocks noGrp="1"/>
          </p:cNvSpPr>
          <p:nvPr>
            <p:ph type="body" idx="2"/>
          </p:nvPr>
        </p:nvSpPr>
        <p:spPr>
          <a:xfrm>
            <a:off x="7158000" y="4140233"/>
            <a:ext cx="4236000" cy="17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6" name="Google Shape;176;p6"/>
          <p:cNvSpPr txBox="1">
            <a:spLocks noGrp="1"/>
          </p:cNvSpPr>
          <p:nvPr>
            <p:ph type="subTitle" idx="3"/>
          </p:nvPr>
        </p:nvSpPr>
        <p:spPr>
          <a:xfrm>
            <a:off x="1209200" y="3448533"/>
            <a:ext cx="33416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7" name="Google Shape;177;p6"/>
          <p:cNvSpPr txBox="1">
            <a:spLocks noGrp="1"/>
          </p:cNvSpPr>
          <p:nvPr>
            <p:ph type="subTitle" idx="4"/>
          </p:nvPr>
        </p:nvSpPr>
        <p:spPr>
          <a:xfrm>
            <a:off x="7605200" y="3429933"/>
            <a:ext cx="33416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08506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Title + Three Columns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" name="Google Shape;179;p7"/>
          <p:cNvGrpSpPr/>
          <p:nvPr/>
        </p:nvGrpSpPr>
        <p:grpSpPr>
          <a:xfrm>
            <a:off x="-232700" y="-29865"/>
            <a:ext cx="12649552" cy="6924065"/>
            <a:chOff x="-174525" y="-22399"/>
            <a:chExt cx="9487164" cy="5193049"/>
          </a:xfrm>
        </p:grpSpPr>
        <p:sp>
          <p:nvSpPr>
            <p:cNvPr id="180" name="Google Shape;180;p7"/>
            <p:cNvSpPr/>
            <p:nvPr/>
          </p:nvSpPr>
          <p:spPr>
            <a:xfrm>
              <a:off x="-174525" y="-22399"/>
              <a:ext cx="9487164" cy="5188298"/>
            </a:xfrm>
            <a:custGeom>
              <a:avLst/>
              <a:gdLst/>
              <a:ahLst/>
              <a:cxnLst/>
              <a:rect l="l" t="t" r="r" b="b"/>
              <a:pathLst>
                <a:path w="264469" h="144360" extrusionOk="0">
                  <a:moveTo>
                    <a:pt x="125024" y="0"/>
                  </a:moveTo>
                  <a:cubicBezTo>
                    <a:pt x="124865" y="0"/>
                    <a:pt x="124702" y="4"/>
                    <a:pt x="124536" y="11"/>
                  </a:cubicBezTo>
                  <a:lnTo>
                    <a:pt x="4940" y="11"/>
                  </a:lnTo>
                  <a:cubicBezTo>
                    <a:pt x="1569" y="65"/>
                    <a:pt x="0" y="1705"/>
                    <a:pt x="226" y="4914"/>
                  </a:cubicBezTo>
                  <a:lnTo>
                    <a:pt x="226" y="138500"/>
                  </a:lnTo>
                  <a:cubicBezTo>
                    <a:pt x="208" y="142159"/>
                    <a:pt x="1811" y="143993"/>
                    <a:pt x="5034" y="143993"/>
                  </a:cubicBezTo>
                  <a:cubicBezTo>
                    <a:pt x="5185" y="143993"/>
                    <a:pt x="5340" y="143989"/>
                    <a:pt x="5499" y="143981"/>
                  </a:cubicBezTo>
                  <a:cubicBezTo>
                    <a:pt x="23166" y="144233"/>
                    <a:pt x="61538" y="144359"/>
                    <a:pt x="76177" y="144359"/>
                  </a:cubicBezTo>
                  <a:cubicBezTo>
                    <a:pt x="90824" y="144359"/>
                    <a:pt x="107103" y="144233"/>
                    <a:pt x="125041" y="143981"/>
                  </a:cubicBezTo>
                  <a:cubicBezTo>
                    <a:pt x="129025" y="143963"/>
                    <a:pt x="130900" y="142007"/>
                    <a:pt x="130675" y="138122"/>
                  </a:cubicBezTo>
                  <a:lnTo>
                    <a:pt x="130675" y="6393"/>
                  </a:lnTo>
                  <a:cubicBezTo>
                    <a:pt x="130839" y="2139"/>
                    <a:pt x="128956" y="0"/>
                    <a:pt x="125024" y="0"/>
                  </a:cubicBezTo>
                  <a:close/>
                  <a:moveTo>
                    <a:pt x="139427" y="0"/>
                  </a:moveTo>
                  <a:cubicBezTo>
                    <a:pt x="135503" y="0"/>
                    <a:pt x="133611" y="2139"/>
                    <a:pt x="133776" y="6393"/>
                  </a:cubicBezTo>
                  <a:lnTo>
                    <a:pt x="133776" y="138122"/>
                  </a:lnTo>
                  <a:cubicBezTo>
                    <a:pt x="133550" y="142007"/>
                    <a:pt x="135434" y="143963"/>
                    <a:pt x="139409" y="143981"/>
                  </a:cubicBezTo>
                  <a:cubicBezTo>
                    <a:pt x="157347" y="144233"/>
                    <a:pt x="173635" y="144359"/>
                    <a:pt x="188274" y="144359"/>
                  </a:cubicBezTo>
                  <a:cubicBezTo>
                    <a:pt x="202912" y="144359"/>
                    <a:pt x="241294" y="144233"/>
                    <a:pt x="258970" y="143981"/>
                  </a:cubicBezTo>
                  <a:cubicBezTo>
                    <a:pt x="259129" y="143989"/>
                    <a:pt x="259285" y="143993"/>
                    <a:pt x="259437" y="143993"/>
                  </a:cubicBezTo>
                  <a:cubicBezTo>
                    <a:pt x="262675" y="143993"/>
                    <a:pt x="264277" y="142159"/>
                    <a:pt x="264243" y="138500"/>
                  </a:cubicBezTo>
                  <a:lnTo>
                    <a:pt x="264243" y="4914"/>
                  </a:lnTo>
                  <a:cubicBezTo>
                    <a:pt x="264468" y="1705"/>
                    <a:pt x="262900" y="65"/>
                    <a:pt x="259529" y="11"/>
                  </a:cubicBezTo>
                  <a:lnTo>
                    <a:pt x="139914" y="11"/>
                  </a:lnTo>
                  <a:cubicBezTo>
                    <a:pt x="139749" y="4"/>
                    <a:pt x="139586" y="0"/>
                    <a:pt x="1394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cxnSp>
          <p:nvCxnSpPr>
            <p:cNvPr id="181" name="Google Shape;181;p7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82" name="Google Shape;182;p7"/>
            <p:cNvGrpSpPr/>
            <p:nvPr/>
          </p:nvGrpSpPr>
          <p:grpSpPr>
            <a:xfrm>
              <a:off x="263005" y="845117"/>
              <a:ext cx="3790149" cy="3960313"/>
              <a:chOff x="263005" y="845117"/>
              <a:chExt cx="3790149" cy="3960313"/>
            </a:xfrm>
          </p:grpSpPr>
          <p:sp>
            <p:nvSpPr>
              <p:cNvPr id="183" name="Google Shape;183;p7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7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7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7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7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7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7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7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1" name="Google Shape;191;p7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2" name="Google Shape;192;p7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3" name="Google Shape;193;p7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4" name="Google Shape;194;p7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7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7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7" name="Google Shape;197;p7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98" name="Google Shape;198;p7"/>
            <p:cNvGrpSpPr/>
            <p:nvPr/>
          </p:nvGrpSpPr>
          <p:grpSpPr>
            <a:xfrm>
              <a:off x="5055305" y="845117"/>
              <a:ext cx="3790149" cy="3960313"/>
              <a:chOff x="263005" y="845117"/>
              <a:chExt cx="3790149" cy="3960313"/>
            </a:xfrm>
          </p:grpSpPr>
          <p:sp>
            <p:nvSpPr>
              <p:cNvPr id="199" name="Google Shape;199;p7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7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7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2" name="Google Shape;202;p7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3" name="Google Shape;203;p7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4" name="Google Shape;204;p7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5" name="Google Shape;205;p7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6" name="Google Shape;206;p7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7" name="Google Shape;207;p7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8" name="Google Shape;208;p7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9" name="Google Shape;209;p7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0" name="Google Shape;210;p7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1" name="Google Shape;211;p7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2" name="Google Shape;212;p7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7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cxnSp>
          <p:nvCxnSpPr>
            <p:cNvPr id="214" name="Google Shape;214;p7"/>
            <p:cNvCxnSpPr/>
            <p:nvPr/>
          </p:nvCxnSpPr>
          <p:spPr>
            <a:xfrm>
              <a:off x="4625700" y="540000"/>
              <a:ext cx="46791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7"/>
            <p:cNvCxnSpPr/>
            <p:nvPr/>
          </p:nvCxnSpPr>
          <p:spPr>
            <a:xfrm>
              <a:off x="40493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7"/>
            <p:cNvCxnSpPr/>
            <p:nvPr/>
          </p:nvCxnSpPr>
          <p:spPr>
            <a:xfrm>
              <a:off x="41129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7"/>
            <p:cNvCxnSpPr/>
            <p:nvPr/>
          </p:nvCxnSpPr>
          <p:spPr>
            <a:xfrm>
              <a:off x="49917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8" name="Google Shape;218;p7"/>
            <p:cNvCxnSpPr/>
            <p:nvPr/>
          </p:nvCxnSpPr>
          <p:spPr>
            <a:xfrm>
              <a:off x="50553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9" name="Google Shape;219;p7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0" name="Google Shape;220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4116400" cy="194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7"/>
          <p:cNvSpPr txBox="1">
            <a:spLocks noGrp="1"/>
          </p:cNvSpPr>
          <p:nvPr>
            <p:ph type="subTitle" idx="1"/>
          </p:nvPr>
        </p:nvSpPr>
        <p:spPr>
          <a:xfrm>
            <a:off x="7605197" y="1156267"/>
            <a:ext cx="13888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22" name="Google Shape;222;p7"/>
          <p:cNvSpPr txBox="1">
            <a:spLocks noGrp="1"/>
          </p:cNvSpPr>
          <p:nvPr>
            <p:ph type="subTitle" idx="2"/>
          </p:nvPr>
        </p:nvSpPr>
        <p:spPr>
          <a:xfrm>
            <a:off x="7605197" y="3808733"/>
            <a:ext cx="13888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23" name="Google Shape;223;p7"/>
          <p:cNvSpPr txBox="1">
            <a:spLocks noGrp="1"/>
          </p:cNvSpPr>
          <p:nvPr>
            <p:ph type="subTitle" idx="3"/>
          </p:nvPr>
        </p:nvSpPr>
        <p:spPr>
          <a:xfrm>
            <a:off x="1209200" y="3808733"/>
            <a:ext cx="13888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24" name="Google Shape;224;p7"/>
          <p:cNvSpPr txBox="1">
            <a:spLocks noGrp="1"/>
          </p:cNvSpPr>
          <p:nvPr>
            <p:ph type="subTitle" idx="4"/>
          </p:nvPr>
        </p:nvSpPr>
        <p:spPr>
          <a:xfrm>
            <a:off x="1209200" y="4351133"/>
            <a:ext cx="3341600" cy="15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25" name="Google Shape;225;p7"/>
          <p:cNvSpPr txBox="1">
            <a:spLocks noGrp="1"/>
          </p:cNvSpPr>
          <p:nvPr>
            <p:ph type="subTitle" idx="5"/>
          </p:nvPr>
        </p:nvSpPr>
        <p:spPr>
          <a:xfrm>
            <a:off x="7605200" y="4351133"/>
            <a:ext cx="3341600" cy="15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26" name="Google Shape;226;p7"/>
          <p:cNvSpPr txBox="1">
            <a:spLocks noGrp="1"/>
          </p:cNvSpPr>
          <p:nvPr>
            <p:ph type="subTitle" idx="6"/>
          </p:nvPr>
        </p:nvSpPr>
        <p:spPr>
          <a:xfrm>
            <a:off x="7605200" y="1719733"/>
            <a:ext cx="3341600" cy="15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98490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Title + Text 1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" name="Google Shape;228;p8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229" name="Google Shape;229;p8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561875" y="10727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561875" y="12703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561875" y="47219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51" name="Google Shape;251;p8"/>
          <p:cNvSpPr txBox="1">
            <a:spLocks noGrp="1"/>
          </p:cNvSpPr>
          <p:nvPr>
            <p:ph type="title"/>
          </p:nvPr>
        </p:nvSpPr>
        <p:spPr>
          <a:xfrm>
            <a:off x="7085700" y="1309333"/>
            <a:ext cx="4146000" cy="17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8"/>
          <p:cNvSpPr txBox="1">
            <a:spLocks noGrp="1"/>
          </p:cNvSpPr>
          <p:nvPr>
            <p:ph type="subTitle" idx="1"/>
          </p:nvPr>
        </p:nvSpPr>
        <p:spPr>
          <a:xfrm>
            <a:off x="8321500" y="3522767"/>
            <a:ext cx="2910400" cy="19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87282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bg>
      <p:bgPr>
        <a:solidFill>
          <a:schemeClr val="lt2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9"/>
          <p:cNvSpPr txBox="1">
            <a:spLocks noGrp="1"/>
          </p:cNvSpPr>
          <p:nvPr>
            <p:ph type="title"/>
          </p:nvPr>
        </p:nvSpPr>
        <p:spPr>
          <a:xfrm>
            <a:off x="4297600" y="2094600"/>
            <a:ext cx="3596800" cy="266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5322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27D68-E842-4A82-A431-9BFA5C88AF4A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D375E-253E-4D67-996C-F73ADFA0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928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" name="Google Shape;256;p10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257" name="Google Shape;257;p10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" name="Google Shape;258;p10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" name="Google Shape;259;p10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" name="Google Shape;260;p10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" name="Google Shape;261;p10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" name="Google Shape;262;p10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" name="Google Shape;263;p10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" name="Google Shape;264;p10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" name="Google Shape;265;p10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" name="Google Shape;266;p10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" name="Google Shape;267;p10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" name="Google Shape;268;p10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" name="Google Shape;269;p10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" name="Google Shape;270;p10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" name="Google Shape;271;p10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" name="Google Shape;272;p10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" name="Google Shape;273;p10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" name="Google Shape;274;p10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" name="Google Shape;275;p10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cxnSp>
        <p:nvCxnSpPr>
          <p:cNvPr id="276" name="Google Shape;276;p10"/>
          <p:cNvCxnSpPr/>
          <p:nvPr/>
        </p:nvCxnSpPr>
        <p:spPr>
          <a:xfrm>
            <a:off x="-83400" y="720000"/>
            <a:ext cx="12358800" cy="0"/>
          </a:xfrm>
          <a:prstGeom prst="straightConnector1">
            <a:avLst/>
          </a:prstGeom>
          <a:noFill/>
          <a:ln w="9525" cap="flat" cmpd="sng">
            <a:solidFill>
              <a:srgbClr val="6D9EE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7" name="Google Shape;277;p10"/>
          <p:cNvSpPr/>
          <p:nvPr/>
        </p:nvSpPr>
        <p:spPr>
          <a:xfrm>
            <a:off x="-19400" y="6681100"/>
            <a:ext cx="12213600" cy="2084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8" name="Google Shape;278;p1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71512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49975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1">
  <p:cSld name="Title design 1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" name="Google Shape;280;p11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281" name="Google Shape;281;p11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" name="Google Shape;287;p11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" name="Google Shape;295;p11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" name="Google Shape;296;p11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" name="Google Shape;297;p11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" name="Google Shape;298;p11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" name="Google Shape;299;p11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cxnSp>
        <p:nvCxnSpPr>
          <p:cNvPr id="300" name="Google Shape;300;p11"/>
          <p:cNvCxnSpPr/>
          <p:nvPr/>
        </p:nvCxnSpPr>
        <p:spPr>
          <a:xfrm>
            <a:off x="-83400" y="720000"/>
            <a:ext cx="12358800" cy="0"/>
          </a:xfrm>
          <a:prstGeom prst="straightConnector1">
            <a:avLst/>
          </a:prstGeom>
          <a:noFill/>
          <a:ln w="9525" cap="flat" cmpd="sng">
            <a:solidFill>
              <a:srgbClr val="6D9EE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1" name="Google Shape;301;p1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54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90568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">
  <p:cSld name="Title + Six Columns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3" name="Google Shape;303;p12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304" name="Google Shape;304;p12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" name="Google Shape;305;p12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" name="Google Shape;306;p12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" name="Google Shape;307;p12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" name="Google Shape;308;p12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" name="Google Shape;309;p12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" name="Google Shape;310;p12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" name="Google Shape;311;p12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" name="Google Shape;312;p12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" name="Google Shape;313;p12"/>
            <p:cNvSpPr/>
            <p:nvPr/>
          </p:nvSpPr>
          <p:spPr>
            <a:xfrm>
              <a:off x="561875" y="10727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" name="Google Shape;314;p12"/>
            <p:cNvSpPr/>
            <p:nvPr/>
          </p:nvSpPr>
          <p:spPr>
            <a:xfrm>
              <a:off x="561875" y="12703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" name="Google Shape;315;p12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" name="Google Shape;316;p12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" name="Google Shape;317;p12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8" name="Google Shape;318;p12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" name="Google Shape;319;p12"/>
            <p:cNvSpPr/>
            <p:nvPr/>
          </p:nvSpPr>
          <p:spPr>
            <a:xfrm>
              <a:off x="561875" y="47219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" name="Google Shape;320;p12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" name="Google Shape;321;p12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" name="Google Shape;322;p12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" name="Google Shape;323;p12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" name="Google Shape;324;p12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" name="Google Shape;325;p12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6" name="Google Shape;326;p12"/>
          <p:cNvSpPr txBox="1">
            <a:spLocks noGrp="1"/>
          </p:cNvSpPr>
          <p:nvPr>
            <p:ph type="subTitle" idx="1"/>
          </p:nvPr>
        </p:nvSpPr>
        <p:spPr>
          <a:xfrm>
            <a:off x="1072200" y="4296353"/>
            <a:ext cx="3341600" cy="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327" name="Google Shape;327;p12"/>
          <p:cNvSpPr txBox="1">
            <a:spLocks noGrp="1"/>
          </p:cNvSpPr>
          <p:nvPr>
            <p:ph type="subTitle" idx="2"/>
          </p:nvPr>
        </p:nvSpPr>
        <p:spPr>
          <a:xfrm>
            <a:off x="7778200" y="4296353"/>
            <a:ext cx="3341600" cy="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328" name="Google Shape;328;p12"/>
          <p:cNvSpPr txBox="1">
            <a:spLocks noGrp="1"/>
          </p:cNvSpPr>
          <p:nvPr>
            <p:ph type="subTitle" idx="3"/>
          </p:nvPr>
        </p:nvSpPr>
        <p:spPr>
          <a:xfrm>
            <a:off x="1072200" y="2243753"/>
            <a:ext cx="33416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329" name="Google Shape;329;p12"/>
          <p:cNvSpPr txBox="1">
            <a:spLocks noGrp="1"/>
          </p:cNvSpPr>
          <p:nvPr>
            <p:ph type="subTitle" idx="4"/>
          </p:nvPr>
        </p:nvSpPr>
        <p:spPr>
          <a:xfrm>
            <a:off x="7778200" y="2243753"/>
            <a:ext cx="33416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330" name="Google Shape;330;p12"/>
          <p:cNvSpPr txBox="1">
            <a:spLocks noGrp="1"/>
          </p:cNvSpPr>
          <p:nvPr>
            <p:ph type="subTitle" idx="5"/>
          </p:nvPr>
        </p:nvSpPr>
        <p:spPr>
          <a:xfrm>
            <a:off x="4425200" y="4296353"/>
            <a:ext cx="3341600" cy="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331" name="Google Shape;331;p12"/>
          <p:cNvSpPr txBox="1">
            <a:spLocks noGrp="1"/>
          </p:cNvSpPr>
          <p:nvPr>
            <p:ph type="subTitle" idx="6"/>
          </p:nvPr>
        </p:nvSpPr>
        <p:spPr>
          <a:xfrm>
            <a:off x="4425200" y="2243753"/>
            <a:ext cx="33416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332" name="Google Shape;332;p1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p12"/>
          <p:cNvSpPr txBox="1">
            <a:spLocks noGrp="1"/>
          </p:cNvSpPr>
          <p:nvPr>
            <p:ph type="subTitle" idx="7"/>
          </p:nvPr>
        </p:nvSpPr>
        <p:spPr>
          <a:xfrm>
            <a:off x="1072200" y="2798220"/>
            <a:ext cx="334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34" name="Google Shape;334;p12"/>
          <p:cNvSpPr txBox="1">
            <a:spLocks noGrp="1"/>
          </p:cNvSpPr>
          <p:nvPr>
            <p:ph type="subTitle" idx="8"/>
          </p:nvPr>
        </p:nvSpPr>
        <p:spPr>
          <a:xfrm>
            <a:off x="7778200" y="2798220"/>
            <a:ext cx="334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35" name="Google Shape;335;p12"/>
          <p:cNvSpPr txBox="1">
            <a:spLocks noGrp="1"/>
          </p:cNvSpPr>
          <p:nvPr>
            <p:ph type="subTitle" idx="9"/>
          </p:nvPr>
        </p:nvSpPr>
        <p:spPr>
          <a:xfrm>
            <a:off x="1072200" y="4812187"/>
            <a:ext cx="334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36" name="Google Shape;336;p12"/>
          <p:cNvSpPr txBox="1">
            <a:spLocks noGrp="1"/>
          </p:cNvSpPr>
          <p:nvPr>
            <p:ph type="subTitle" idx="13"/>
          </p:nvPr>
        </p:nvSpPr>
        <p:spPr>
          <a:xfrm>
            <a:off x="7778200" y="4812187"/>
            <a:ext cx="334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37" name="Google Shape;337;p12"/>
          <p:cNvSpPr txBox="1">
            <a:spLocks noGrp="1"/>
          </p:cNvSpPr>
          <p:nvPr>
            <p:ph type="subTitle" idx="14"/>
          </p:nvPr>
        </p:nvSpPr>
        <p:spPr>
          <a:xfrm>
            <a:off x="4425200" y="2798220"/>
            <a:ext cx="334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38" name="Google Shape;338;p12"/>
          <p:cNvSpPr txBox="1">
            <a:spLocks noGrp="1"/>
          </p:cNvSpPr>
          <p:nvPr>
            <p:ph type="subTitle" idx="15"/>
          </p:nvPr>
        </p:nvSpPr>
        <p:spPr>
          <a:xfrm>
            <a:off x="4425200" y="4812187"/>
            <a:ext cx="334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00272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" name="Google Shape;340;p13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341" name="Google Shape;341;p13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" name="Google Shape;342;p13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" name="Google Shape;343;p13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" name="Google Shape;344;p13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" name="Google Shape;345;p13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" name="Google Shape;346;p13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" name="Google Shape;347;p13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" name="Google Shape;348;p13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13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" name="Google Shape;350;p13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" name="Google Shape;351;p13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13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" name="Google Shape;353;p13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" name="Google Shape;354;p13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13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13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7" name="Google Shape;357;p13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8" name="Google Shape;358;p13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" name="Google Shape;359;p13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60" name="Google Shape;360;p13"/>
          <p:cNvSpPr txBox="1">
            <a:spLocks noGrp="1"/>
          </p:cNvSpPr>
          <p:nvPr>
            <p:ph type="title"/>
          </p:nvPr>
        </p:nvSpPr>
        <p:spPr>
          <a:xfrm>
            <a:off x="1415433" y="1828033"/>
            <a:ext cx="3744000" cy="100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61" name="Google Shape;361;p13"/>
          <p:cNvSpPr txBox="1">
            <a:spLocks noGrp="1"/>
          </p:cNvSpPr>
          <p:nvPr>
            <p:ph type="body" idx="1"/>
          </p:nvPr>
        </p:nvSpPr>
        <p:spPr>
          <a:xfrm>
            <a:off x="1415433" y="3491967"/>
            <a:ext cx="3744000" cy="15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ctr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133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cxnSp>
        <p:nvCxnSpPr>
          <p:cNvPr id="362" name="Google Shape;362;p13"/>
          <p:cNvCxnSpPr/>
          <p:nvPr/>
        </p:nvCxnSpPr>
        <p:spPr>
          <a:xfrm>
            <a:off x="-83400" y="720000"/>
            <a:ext cx="12358800" cy="0"/>
          </a:xfrm>
          <a:prstGeom prst="straightConnector1">
            <a:avLst/>
          </a:prstGeom>
          <a:noFill/>
          <a:ln w="9525" cap="flat" cmpd="sng">
            <a:solidFill>
              <a:srgbClr val="6D9EE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3" name="Google Shape;363;p13"/>
          <p:cNvSpPr/>
          <p:nvPr/>
        </p:nvSpPr>
        <p:spPr>
          <a:xfrm>
            <a:off x="-19400" y="6681100"/>
            <a:ext cx="12213600" cy="2084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94241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5" name="Google Shape;365;p14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366" name="Google Shape;366;p14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" name="Google Shape;367;p14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" name="Google Shape;368;p14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" name="Google Shape;369;p14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" name="Google Shape;370;p14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14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14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14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14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14"/>
            <p:cNvSpPr/>
            <p:nvPr/>
          </p:nvSpPr>
          <p:spPr>
            <a:xfrm>
              <a:off x="561875" y="10727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14"/>
            <p:cNvSpPr/>
            <p:nvPr/>
          </p:nvSpPr>
          <p:spPr>
            <a:xfrm>
              <a:off x="561875" y="12703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" name="Google Shape;377;p14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14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14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" name="Google Shape;380;p14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561875" y="47219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14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14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" name="Google Shape;384;p14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" name="Google Shape;385;p14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" name="Google Shape;386;p14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14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8" name="Google Shape;388;p14"/>
          <p:cNvSpPr txBox="1">
            <a:spLocks noGrp="1"/>
          </p:cNvSpPr>
          <p:nvPr>
            <p:ph type="subTitle" idx="1"/>
          </p:nvPr>
        </p:nvSpPr>
        <p:spPr>
          <a:xfrm>
            <a:off x="5311600" y="2344236"/>
            <a:ext cx="5920400" cy="12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89" name="Google Shape;389;p14"/>
          <p:cNvSpPr txBox="1">
            <a:spLocks noGrp="1"/>
          </p:cNvSpPr>
          <p:nvPr>
            <p:ph type="ctrTitle"/>
          </p:nvPr>
        </p:nvSpPr>
        <p:spPr>
          <a:xfrm>
            <a:off x="7834400" y="3783336"/>
            <a:ext cx="3397600" cy="615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grpSp>
        <p:nvGrpSpPr>
          <p:cNvPr id="390" name="Google Shape;390;p14"/>
          <p:cNvGrpSpPr/>
          <p:nvPr/>
        </p:nvGrpSpPr>
        <p:grpSpPr>
          <a:xfrm>
            <a:off x="10231679" y="-383351"/>
            <a:ext cx="1051683" cy="1148784"/>
            <a:chOff x="7673759" y="-287513"/>
            <a:chExt cx="788762" cy="861588"/>
          </a:xfrm>
        </p:grpSpPr>
        <p:grpSp>
          <p:nvGrpSpPr>
            <p:cNvPr id="391" name="Google Shape;391;p14"/>
            <p:cNvGrpSpPr/>
            <p:nvPr/>
          </p:nvGrpSpPr>
          <p:grpSpPr>
            <a:xfrm rot="350572">
              <a:off x="7712287" y="-253348"/>
              <a:ext cx="711705" cy="793257"/>
              <a:chOff x="6554696" y="509501"/>
              <a:chExt cx="711709" cy="793261"/>
            </a:xfrm>
          </p:grpSpPr>
          <p:sp>
            <p:nvSpPr>
              <p:cNvPr id="392" name="Google Shape;392;p14"/>
              <p:cNvSpPr/>
              <p:nvPr/>
            </p:nvSpPr>
            <p:spPr>
              <a:xfrm>
                <a:off x="6560695" y="516700"/>
                <a:ext cx="696978" cy="779230"/>
              </a:xfrm>
              <a:custGeom>
                <a:avLst/>
                <a:gdLst/>
                <a:ahLst/>
                <a:cxnLst/>
                <a:rect l="l" t="t" r="r" b="b"/>
                <a:pathLst>
                  <a:path w="20913" h="23381" extrusionOk="0">
                    <a:moveTo>
                      <a:pt x="4201" y="1"/>
                    </a:moveTo>
                    <a:cubicBezTo>
                      <a:pt x="1903" y="1"/>
                      <a:pt x="28" y="1866"/>
                      <a:pt x="28" y="4165"/>
                    </a:cubicBezTo>
                    <a:lnTo>
                      <a:pt x="1" y="17073"/>
                    </a:lnTo>
                    <a:cubicBezTo>
                      <a:pt x="1" y="18903"/>
                      <a:pt x="1190" y="20516"/>
                      <a:pt x="2930" y="21057"/>
                    </a:cubicBezTo>
                    <a:lnTo>
                      <a:pt x="9736" y="23193"/>
                    </a:lnTo>
                    <a:cubicBezTo>
                      <a:pt x="10143" y="23318"/>
                      <a:pt x="10563" y="23381"/>
                      <a:pt x="10982" y="23381"/>
                    </a:cubicBezTo>
                    <a:cubicBezTo>
                      <a:pt x="11444" y="23381"/>
                      <a:pt x="11906" y="23304"/>
                      <a:pt x="12350" y="23148"/>
                    </a:cubicBezTo>
                    <a:lnTo>
                      <a:pt x="18092" y="21147"/>
                    </a:lnTo>
                    <a:cubicBezTo>
                      <a:pt x="19759" y="20570"/>
                      <a:pt x="20886" y="18993"/>
                      <a:pt x="20886" y="17217"/>
                    </a:cubicBezTo>
                    <a:lnTo>
                      <a:pt x="20913" y="4201"/>
                    </a:lnTo>
                    <a:cubicBezTo>
                      <a:pt x="20913" y="1903"/>
                      <a:pt x="19047" y="28"/>
                      <a:pt x="16748" y="28"/>
                    </a:cubicBezTo>
                    <a:lnTo>
                      <a:pt x="420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93" name="Google Shape;393;p14"/>
              <p:cNvSpPr/>
              <p:nvPr/>
            </p:nvSpPr>
            <p:spPr>
              <a:xfrm>
                <a:off x="6554696" y="509501"/>
                <a:ext cx="711709" cy="793261"/>
              </a:xfrm>
              <a:custGeom>
                <a:avLst/>
                <a:gdLst/>
                <a:ahLst/>
                <a:cxnLst/>
                <a:rect l="l" t="t" r="r" b="b"/>
                <a:pathLst>
                  <a:path w="21355" h="23802" extrusionOk="0">
                    <a:moveTo>
                      <a:pt x="5138" y="442"/>
                    </a:moveTo>
                    <a:lnTo>
                      <a:pt x="7572" y="451"/>
                    </a:lnTo>
                    <a:lnTo>
                      <a:pt x="12440" y="469"/>
                    </a:lnTo>
                    <a:lnTo>
                      <a:pt x="14873" y="469"/>
                    </a:lnTo>
                    <a:lnTo>
                      <a:pt x="16090" y="478"/>
                    </a:lnTo>
                    <a:cubicBezTo>
                      <a:pt x="16249" y="478"/>
                      <a:pt x="16412" y="477"/>
                      <a:pt x="16574" y="477"/>
                    </a:cubicBezTo>
                    <a:cubicBezTo>
                      <a:pt x="16817" y="477"/>
                      <a:pt x="17058" y="480"/>
                      <a:pt x="17280" y="496"/>
                    </a:cubicBezTo>
                    <a:cubicBezTo>
                      <a:pt x="17659" y="541"/>
                      <a:pt x="18037" y="622"/>
                      <a:pt x="18389" y="766"/>
                    </a:cubicBezTo>
                    <a:cubicBezTo>
                      <a:pt x="18740" y="920"/>
                      <a:pt x="19083" y="1109"/>
                      <a:pt x="19380" y="1352"/>
                    </a:cubicBezTo>
                    <a:cubicBezTo>
                      <a:pt x="19669" y="1596"/>
                      <a:pt x="19939" y="1866"/>
                      <a:pt x="20155" y="2191"/>
                    </a:cubicBezTo>
                    <a:cubicBezTo>
                      <a:pt x="20363" y="2506"/>
                      <a:pt x="20534" y="2849"/>
                      <a:pt x="20651" y="3209"/>
                    </a:cubicBezTo>
                    <a:cubicBezTo>
                      <a:pt x="20759" y="3579"/>
                      <a:pt x="20832" y="3948"/>
                      <a:pt x="20832" y="4336"/>
                    </a:cubicBezTo>
                    <a:cubicBezTo>
                      <a:pt x="20841" y="4733"/>
                      <a:pt x="20832" y="5147"/>
                      <a:pt x="20832" y="5544"/>
                    </a:cubicBezTo>
                    <a:lnTo>
                      <a:pt x="20841" y="7978"/>
                    </a:lnTo>
                    <a:lnTo>
                      <a:pt x="20850" y="12845"/>
                    </a:lnTo>
                    <a:lnTo>
                      <a:pt x="20850" y="15279"/>
                    </a:lnTo>
                    <a:lnTo>
                      <a:pt x="20850" y="16496"/>
                    </a:lnTo>
                    <a:lnTo>
                      <a:pt x="20850" y="17109"/>
                    </a:lnTo>
                    <a:lnTo>
                      <a:pt x="20859" y="17406"/>
                    </a:lnTo>
                    <a:lnTo>
                      <a:pt x="20841" y="17704"/>
                    </a:lnTo>
                    <a:cubicBezTo>
                      <a:pt x="20795" y="18470"/>
                      <a:pt x="20516" y="19218"/>
                      <a:pt x="20047" y="19831"/>
                    </a:cubicBezTo>
                    <a:cubicBezTo>
                      <a:pt x="19579" y="20453"/>
                      <a:pt x="18930" y="20921"/>
                      <a:pt x="18208" y="21183"/>
                    </a:cubicBezTo>
                    <a:lnTo>
                      <a:pt x="13602" y="22769"/>
                    </a:lnTo>
                    <a:lnTo>
                      <a:pt x="12458" y="23175"/>
                    </a:lnTo>
                    <a:cubicBezTo>
                      <a:pt x="12088" y="23292"/>
                      <a:pt x="11709" y="23364"/>
                      <a:pt x="11322" y="23382"/>
                    </a:cubicBezTo>
                    <a:cubicBezTo>
                      <a:pt x="11267" y="23385"/>
                      <a:pt x="11211" y="23386"/>
                      <a:pt x="11156" y="23386"/>
                    </a:cubicBezTo>
                    <a:cubicBezTo>
                      <a:pt x="10830" y="23386"/>
                      <a:pt x="10500" y="23342"/>
                      <a:pt x="10177" y="23265"/>
                    </a:cubicBezTo>
                    <a:cubicBezTo>
                      <a:pt x="9997" y="23211"/>
                      <a:pt x="9798" y="23148"/>
                      <a:pt x="9609" y="23085"/>
                    </a:cubicBezTo>
                    <a:lnTo>
                      <a:pt x="9023" y="22905"/>
                    </a:lnTo>
                    <a:lnTo>
                      <a:pt x="4381" y="21453"/>
                    </a:lnTo>
                    <a:lnTo>
                      <a:pt x="3218" y="21093"/>
                    </a:lnTo>
                    <a:cubicBezTo>
                      <a:pt x="2849" y="20976"/>
                      <a:pt x="2497" y="20813"/>
                      <a:pt x="2173" y="20597"/>
                    </a:cubicBezTo>
                    <a:cubicBezTo>
                      <a:pt x="1542" y="20173"/>
                      <a:pt x="1001" y="19578"/>
                      <a:pt x="676" y="18866"/>
                    </a:cubicBezTo>
                    <a:cubicBezTo>
                      <a:pt x="505" y="18515"/>
                      <a:pt x="397" y="18136"/>
                      <a:pt x="343" y="17749"/>
                    </a:cubicBezTo>
                    <a:cubicBezTo>
                      <a:pt x="298" y="17361"/>
                      <a:pt x="316" y="16955"/>
                      <a:pt x="316" y="16550"/>
                    </a:cubicBezTo>
                    <a:lnTo>
                      <a:pt x="334" y="14116"/>
                    </a:lnTo>
                    <a:lnTo>
                      <a:pt x="388" y="9248"/>
                    </a:lnTo>
                    <a:cubicBezTo>
                      <a:pt x="397" y="7626"/>
                      <a:pt x="406" y="6003"/>
                      <a:pt x="415" y="4381"/>
                    </a:cubicBezTo>
                    <a:cubicBezTo>
                      <a:pt x="424" y="3993"/>
                      <a:pt x="478" y="3606"/>
                      <a:pt x="586" y="3245"/>
                    </a:cubicBezTo>
                    <a:cubicBezTo>
                      <a:pt x="703" y="2876"/>
                      <a:pt x="866" y="2524"/>
                      <a:pt x="1082" y="2200"/>
                    </a:cubicBezTo>
                    <a:cubicBezTo>
                      <a:pt x="1298" y="1884"/>
                      <a:pt x="1551" y="1596"/>
                      <a:pt x="1848" y="1343"/>
                    </a:cubicBezTo>
                    <a:cubicBezTo>
                      <a:pt x="2155" y="1109"/>
                      <a:pt x="2479" y="902"/>
                      <a:pt x="2831" y="748"/>
                    </a:cubicBezTo>
                    <a:cubicBezTo>
                      <a:pt x="3191" y="604"/>
                      <a:pt x="3561" y="505"/>
                      <a:pt x="3948" y="460"/>
                    </a:cubicBezTo>
                    <a:cubicBezTo>
                      <a:pt x="4039" y="451"/>
                      <a:pt x="4138" y="451"/>
                      <a:pt x="4237" y="442"/>
                    </a:cubicBezTo>
                    <a:close/>
                    <a:moveTo>
                      <a:pt x="4381" y="0"/>
                    </a:moveTo>
                    <a:lnTo>
                      <a:pt x="4219" y="9"/>
                    </a:lnTo>
                    <a:cubicBezTo>
                      <a:pt x="4111" y="18"/>
                      <a:pt x="4003" y="18"/>
                      <a:pt x="3894" y="27"/>
                    </a:cubicBezTo>
                    <a:cubicBezTo>
                      <a:pt x="3471" y="81"/>
                      <a:pt x="3056" y="190"/>
                      <a:pt x="2668" y="352"/>
                    </a:cubicBezTo>
                    <a:cubicBezTo>
                      <a:pt x="2272" y="523"/>
                      <a:pt x="1911" y="748"/>
                      <a:pt x="1578" y="1019"/>
                    </a:cubicBezTo>
                    <a:cubicBezTo>
                      <a:pt x="1253" y="1289"/>
                      <a:pt x="965" y="1614"/>
                      <a:pt x="731" y="1965"/>
                    </a:cubicBezTo>
                    <a:cubicBezTo>
                      <a:pt x="496" y="2326"/>
                      <a:pt x="316" y="2713"/>
                      <a:pt x="190" y="3119"/>
                    </a:cubicBezTo>
                    <a:cubicBezTo>
                      <a:pt x="63" y="3534"/>
                      <a:pt x="9" y="3957"/>
                      <a:pt x="0" y="4381"/>
                    </a:cubicBezTo>
                    <a:cubicBezTo>
                      <a:pt x="0" y="6003"/>
                      <a:pt x="0" y="7626"/>
                      <a:pt x="9" y="9248"/>
                    </a:cubicBezTo>
                    <a:lnTo>
                      <a:pt x="54" y="14116"/>
                    </a:lnTo>
                    <a:lnTo>
                      <a:pt x="54" y="16550"/>
                    </a:lnTo>
                    <a:lnTo>
                      <a:pt x="54" y="17154"/>
                    </a:lnTo>
                    <a:cubicBezTo>
                      <a:pt x="54" y="17253"/>
                      <a:pt x="54" y="17361"/>
                      <a:pt x="63" y="17469"/>
                    </a:cubicBezTo>
                    <a:cubicBezTo>
                      <a:pt x="63" y="17568"/>
                      <a:pt x="72" y="17676"/>
                      <a:pt x="81" y="17776"/>
                    </a:cubicBezTo>
                    <a:cubicBezTo>
                      <a:pt x="127" y="18190"/>
                      <a:pt x="217" y="18605"/>
                      <a:pt x="370" y="19002"/>
                    </a:cubicBezTo>
                    <a:cubicBezTo>
                      <a:pt x="676" y="19786"/>
                      <a:pt x="1226" y="20489"/>
                      <a:pt x="1947" y="20949"/>
                    </a:cubicBezTo>
                    <a:cubicBezTo>
                      <a:pt x="2299" y="21183"/>
                      <a:pt x="2696" y="21363"/>
                      <a:pt x="3092" y="21489"/>
                    </a:cubicBezTo>
                    <a:lnTo>
                      <a:pt x="4255" y="21859"/>
                    </a:lnTo>
                    <a:lnTo>
                      <a:pt x="8897" y="23310"/>
                    </a:lnTo>
                    <a:lnTo>
                      <a:pt x="9483" y="23490"/>
                    </a:lnTo>
                    <a:cubicBezTo>
                      <a:pt x="9672" y="23554"/>
                      <a:pt x="9862" y="23617"/>
                      <a:pt x="10078" y="23671"/>
                    </a:cubicBezTo>
                    <a:cubicBezTo>
                      <a:pt x="10418" y="23761"/>
                      <a:pt x="10777" y="23801"/>
                      <a:pt x="11133" y="23801"/>
                    </a:cubicBezTo>
                    <a:cubicBezTo>
                      <a:pt x="11202" y="23801"/>
                      <a:pt x="11271" y="23800"/>
                      <a:pt x="11340" y="23797"/>
                    </a:cubicBezTo>
                    <a:cubicBezTo>
                      <a:pt x="11764" y="23779"/>
                      <a:pt x="12187" y="23698"/>
                      <a:pt x="12593" y="23563"/>
                    </a:cubicBezTo>
                    <a:lnTo>
                      <a:pt x="13738" y="23157"/>
                    </a:lnTo>
                    <a:lnTo>
                      <a:pt x="18335" y="21552"/>
                    </a:lnTo>
                    <a:cubicBezTo>
                      <a:pt x="19137" y="21273"/>
                      <a:pt x="19858" y="20759"/>
                      <a:pt x="20372" y="20083"/>
                    </a:cubicBezTo>
                    <a:cubicBezTo>
                      <a:pt x="20895" y="19407"/>
                      <a:pt x="21210" y="18578"/>
                      <a:pt x="21273" y="17731"/>
                    </a:cubicBezTo>
                    <a:lnTo>
                      <a:pt x="21282" y="17406"/>
                    </a:lnTo>
                    <a:lnTo>
                      <a:pt x="21282" y="17109"/>
                    </a:lnTo>
                    <a:lnTo>
                      <a:pt x="21291" y="16496"/>
                    </a:lnTo>
                    <a:lnTo>
                      <a:pt x="21291" y="15279"/>
                    </a:lnTo>
                    <a:lnTo>
                      <a:pt x="21309" y="12845"/>
                    </a:lnTo>
                    <a:lnTo>
                      <a:pt x="21327" y="7978"/>
                    </a:lnTo>
                    <a:lnTo>
                      <a:pt x="21345" y="5544"/>
                    </a:lnTo>
                    <a:cubicBezTo>
                      <a:pt x="21345" y="5138"/>
                      <a:pt x="21354" y="4742"/>
                      <a:pt x="21345" y="4327"/>
                    </a:cubicBezTo>
                    <a:cubicBezTo>
                      <a:pt x="21336" y="3894"/>
                      <a:pt x="21255" y="3471"/>
                      <a:pt x="21129" y="3056"/>
                    </a:cubicBezTo>
                    <a:cubicBezTo>
                      <a:pt x="20994" y="2650"/>
                      <a:pt x="20795" y="2263"/>
                      <a:pt x="20561" y="1911"/>
                    </a:cubicBezTo>
                    <a:cubicBezTo>
                      <a:pt x="20309" y="1551"/>
                      <a:pt x="20011" y="1244"/>
                      <a:pt x="19678" y="974"/>
                    </a:cubicBezTo>
                    <a:cubicBezTo>
                      <a:pt x="19344" y="694"/>
                      <a:pt x="18966" y="487"/>
                      <a:pt x="18569" y="325"/>
                    </a:cubicBezTo>
                    <a:cubicBezTo>
                      <a:pt x="18172" y="153"/>
                      <a:pt x="17749" y="72"/>
                      <a:pt x="17325" y="18"/>
                    </a:cubicBezTo>
                    <a:cubicBezTo>
                      <a:pt x="17109" y="5"/>
                      <a:pt x="16901" y="2"/>
                      <a:pt x="16698" y="2"/>
                    </a:cubicBezTo>
                    <a:cubicBezTo>
                      <a:pt x="16596" y="2"/>
                      <a:pt x="16494" y="3"/>
                      <a:pt x="16393" y="3"/>
                    </a:cubicBezTo>
                    <a:cubicBezTo>
                      <a:pt x="16292" y="3"/>
                      <a:pt x="16192" y="2"/>
                      <a:pt x="1609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94" name="Google Shape;394;p14"/>
            <p:cNvSpPr/>
            <p:nvPr/>
          </p:nvSpPr>
          <p:spPr>
            <a:xfrm rot="442426">
              <a:off x="8229710" y="-161880"/>
              <a:ext cx="102851" cy="551273"/>
            </a:xfrm>
            <a:prstGeom prst="roundRect">
              <a:avLst>
                <a:gd name="adj" fmla="val 50000"/>
              </a:avLst>
            </a:prstGeom>
            <a:solidFill>
              <a:schemeClr val="lt2">
                <a:alpha val="474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31798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6" name="Google Shape;396;p15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397" name="Google Shape;397;p15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15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15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15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15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15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15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15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15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6" name="Google Shape;406;p15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15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15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15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15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15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15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3" name="Google Shape;413;p15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15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15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cxnSp>
        <p:nvCxnSpPr>
          <p:cNvPr id="416" name="Google Shape;416;p15"/>
          <p:cNvCxnSpPr/>
          <p:nvPr/>
        </p:nvCxnSpPr>
        <p:spPr>
          <a:xfrm>
            <a:off x="-83400" y="720000"/>
            <a:ext cx="12358800" cy="0"/>
          </a:xfrm>
          <a:prstGeom prst="straightConnector1">
            <a:avLst/>
          </a:prstGeom>
          <a:noFill/>
          <a:ln w="9525" cap="flat" cmpd="sng">
            <a:solidFill>
              <a:srgbClr val="6D9EE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7" name="Google Shape;417;p15"/>
          <p:cNvSpPr/>
          <p:nvPr/>
        </p:nvSpPr>
        <p:spPr>
          <a:xfrm>
            <a:off x="-19400" y="6681100"/>
            <a:ext cx="12213600" cy="2084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8" name="Google Shape;418;p15"/>
          <p:cNvSpPr txBox="1">
            <a:spLocks noGrp="1"/>
          </p:cNvSpPr>
          <p:nvPr>
            <p:ph type="title"/>
          </p:nvPr>
        </p:nvSpPr>
        <p:spPr>
          <a:xfrm>
            <a:off x="960000" y="1979267"/>
            <a:ext cx="4692400" cy="223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7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419" name="Google Shape;419;p15"/>
          <p:cNvSpPr txBox="1">
            <a:spLocks noGrp="1"/>
          </p:cNvSpPr>
          <p:nvPr>
            <p:ph type="subTitle" idx="1"/>
          </p:nvPr>
        </p:nvSpPr>
        <p:spPr>
          <a:xfrm rot="684086">
            <a:off x="7726910" y="2272962"/>
            <a:ext cx="2505033" cy="23842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19414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Title + Four Columns"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oogle Shape;421;p16"/>
          <p:cNvGrpSpPr/>
          <p:nvPr/>
        </p:nvGrpSpPr>
        <p:grpSpPr>
          <a:xfrm>
            <a:off x="-232700" y="-29865"/>
            <a:ext cx="12649552" cy="6924065"/>
            <a:chOff x="-174525" y="-22399"/>
            <a:chExt cx="9487164" cy="5193049"/>
          </a:xfrm>
        </p:grpSpPr>
        <p:sp>
          <p:nvSpPr>
            <p:cNvPr id="422" name="Google Shape;422;p16"/>
            <p:cNvSpPr/>
            <p:nvPr/>
          </p:nvSpPr>
          <p:spPr>
            <a:xfrm>
              <a:off x="-174525" y="-22399"/>
              <a:ext cx="9487164" cy="5188298"/>
            </a:xfrm>
            <a:custGeom>
              <a:avLst/>
              <a:gdLst/>
              <a:ahLst/>
              <a:cxnLst/>
              <a:rect l="l" t="t" r="r" b="b"/>
              <a:pathLst>
                <a:path w="264469" h="144360" extrusionOk="0">
                  <a:moveTo>
                    <a:pt x="125024" y="0"/>
                  </a:moveTo>
                  <a:cubicBezTo>
                    <a:pt x="124865" y="0"/>
                    <a:pt x="124702" y="4"/>
                    <a:pt x="124536" y="11"/>
                  </a:cubicBezTo>
                  <a:lnTo>
                    <a:pt x="4940" y="11"/>
                  </a:lnTo>
                  <a:cubicBezTo>
                    <a:pt x="1569" y="65"/>
                    <a:pt x="0" y="1705"/>
                    <a:pt x="226" y="4914"/>
                  </a:cubicBezTo>
                  <a:lnTo>
                    <a:pt x="226" y="138500"/>
                  </a:lnTo>
                  <a:cubicBezTo>
                    <a:pt x="208" y="142159"/>
                    <a:pt x="1811" y="143993"/>
                    <a:pt x="5034" y="143993"/>
                  </a:cubicBezTo>
                  <a:cubicBezTo>
                    <a:pt x="5185" y="143993"/>
                    <a:pt x="5340" y="143989"/>
                    <a:pt x="5499" y="143981"/>
                  </a:cubicBezTo>
                  <a:cubicBezTo>
                    <a:pt x="23166" y="144233"/>
                    <a:pt x="61538" y="144359"/>
                    <a:pt x="76177" y="144359"/>
                  </a:cubicBezTo>
                  <a:cubicBezTo>
                    <a:pt x="90824" y="144359"/>
                    <a:pt x="107103" y="144233"/>
                    <a:pt x="125041" y="143981"/>
                  </a:cubicBezTo>
                  <a:cubicBezTo>
                    <a:pt x="129025" y="143963"/>
                    <a:pt x="130900" y="142007"/>
                    <a:pt x="130675" y="138122"/>
                  </a:cubicBezTo>
                  <a:lnTo>
                    <a:pt x="130675" y="6393"/>
                  </a:lnTo>
                  <a:cubicBezTo>
                    <a:pt x="130839" y="2139"/>
                    <a:pt x="128956" y="0"/>
                    <a:pt x="125024" y="0"/>
                  </a:cubicBezTo>
                  <a:close/>
                  <a:moveTo>
                    <a:pt x="139427" y="0"/>
                  </a:moveTo>
                  <a:cubicBezTo>
                    <a:pt x="135503" y="0"/>
                    <a:pt x="133611" y="2139"/>
                    <a:pt x="133776" y="6393"/>
                  </a:cubicBezTo>
                  <a:lnTo>
                    <a:pt x="133776" y="138122"/>
                  </a:lnTo>
                  <a:cubicBezTo>
                    <a:pt x="133550" y="142007"/>
                    <a:pt x="135434" y="143963"/>
                    <a:pt x="139409" y="143981"/>
                  </a:cubicBezTo>
                  <a:cubicBezTo>
                    <a:pt x="157347" y="144233"/>
                    <a:pt x="173635" y="144359"/>
                    <a:pt x="188274" y="144359"/>
                  </a:cubicBezTo>
                  <a:cubicBezTo>
                    <a:pt x="202912" y="144359"/>
                    <a:pt x="241294" y="144233"/>
                    <a:pt x="258970" y="143981"/>
                  </a:cubicBezTo>
                  <a:cubicBezTo>
                    <a:pt x="259129" y="143989"/>
                    <a:pt x="259285" y="143993"/>
                    <a:pt x="259437" y="143993"/>
                  </a:cubicBezTo>
                  <a:cubicBezTo>
                    <a:pt x="262675" y="143993"/>
                    <a:pt x="264277" y="142159"/>
                    <a:pt x="264243" y="138500"/>
                  </a:cubicBezTo>
                  <a:lnTo>
                    <a:pt x="264243" y="4914"/>
                  </a:lnTo>
                  <a:cubicBezTo>
                    <a:pt x="264468" y="1705"/>
                    <a:pt x="262900" y="65"/>
                    <a:pt x="259529" y="11"/>
                  </a:cubicBezTo>
                  <a:lnTo>
                    <a:pt x="139914" y="11"/>
                  </a:lnTo>
                  <a:cubicBezTo>
                    <a:pt x="139749" y="4"/>
                    <a:pt x="139586" y="0"/>
                    <a:pt x="1394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cxnSp>
          <p:nvCxnSpPr>
            <p:cNvPr id="423" name="Google Shape;423;p16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424" name="Google Shape;424;p16"/>
            <p:cNvGrpSpPr/>
            <p:nvPr/>
          </p:nvGrpSpPr>
          <p:grpSpPr>
            <a:xfrm>
              <a:off x="263005" y="845117"/>
              <a:ext cx="3790149" cy="3960313"/>
              <a:chOff x="263005" y="845117"/>
              <a:chExt cx="3790149" cy="3960313"/>
            </a:xfrm>
          </p:grpSpPr>
          <p:sp>
            <p:nvSpPr>
              <p:cNvPr id="425" name="Google Shape;425;p16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6" name="Google Shape;426;p16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7" name="Google Shape;427;p16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8" name="Google Shape;428;p16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9" name="Google Shape;429;p16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0" name="Google Shape;430;p16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1" name="Google Shape;431;p16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2" name="Google Shape;432;p16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3" name="Google Shape;433;p16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4" name="Google Shape;434;p16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5" name="Google Shape;435;p16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6" name="Google Shape;436;p16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7" name="Google Shape;437;p16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8" name="Google Shape;438;p16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9" name="Google Shape;439;p16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440" name="Google Shape;440;p16"/>
            <p:cNvGrpSpPr/>
            <p:nvPr/>
          </p:nvGrpSpPr>
          <p:grpSpPr>
            <a:xfrm>
              <a:off x="5055305" y="845117"/>
              <a:ext cx="3790149" cy="3960313"/>
              <a:chOff x="263005" y="845117"/>
              <a:chExt cx="3790149" cy="3960313"/>
            </a:xfrm>
          </p:grpSpPr>
          <p:sp>
            <p:nvSpPr>
              <p:cNvPr id="441" name="Google Shape;441;p16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2" name="Google Shape;442;p16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3" name="Google Shape;443;p16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4" name="Google Shape;444;p16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5" name="Google Shape;445;p16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6" name="Google Shape;446;p16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7" name="Google Shape;447;p16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8" name="Google Shape;448;p16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9" name="Google Shape;449;p16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0" name="Google Shape;450;p16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1" name="Google Shape;451;p16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2" name="Google Shape;452;p16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3" name="Google Shape;453;p16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4" name="Google Shape;454;p16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5" name="Google Shape;455;p16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cxnSp>
          <p:nvCxnSpPr>
            <p:cNvPr id="456" name="Google Shape;456;p16"/>
            <p:cNvCxnSpPr/>
            <p:nvPr/>
          </p:nvCxnSpPr>
          <p:spPr>
            <a:xfrm>
              <a:off x="4625700" y="540000"/>
              <a:ext cx="46791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6"/>
            <p:cNvCxnSpPr/>
            <p:nvPr/>
          </p:nvCxnSpPr>
          <p:spPr>
            <a:xfrm>
              <a:off x="40493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6"/>
            <p:cNvCxnSpPr/>
            <p:nvPr/>
          </p:nvCxnSpPr>
          <p:spPr>
            <a:xfrm>
              <a:off x="41129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6"/>
            <p:cNvCxnSpPr/>
            <p:nvPr/>
          </p:nvCxnSpPr>
          <p:spPr>
            <a:xfrm>
              <a:off x="49917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6"/>
            <p:cNvCxnSpPr/>
            <p:nvPr/>
          </p:nvCxnSpPr>
          <p:spPr>
            <a:xfrm>
              <a:off x="50553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6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2" name="Google Shape;462;p16"/>
          <p:cNvSpPr txBox="1">
            <a:spLocks noGrp="1"/>
          </p:cNvSpPr>
          <p:nvPr>
            <p:ph type="subTitle" idx="1"/>
          </p:nvPr>
        </p:nvSpPr>
        <p:spPr>
          <a:xfrm>
            <a:off x="1209200" y="4756967"/>
            <a:ext cx="3341600" cy="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63" name="Google Shape;463;p16"/>
          <p:cNvSpPr txBox="1">
            <a:spLocks noGrp="1"/>
          </p:cNvSpPr>
          <p:nvPr>
            <p:ph type="subTitle" idx="2"/>
          </p:nvPr>
        </p:nvSpPr>
        <p:spPr>
          <a:xfrm>
            <a:off x="7605200" y="4756967"/>
            <a:ext cx="3341600" cy="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64" name="Google Shape;464;p16"/>
          <p:cNvSpPr txBox="1">
            <a:spLocks noGrp="1"/>
          </p:cNvSpPr>
          <p:nvPr>
            <p:ph type="subTitle" idx="3"/>
          </p:nvPr>
        </p:nvSpPr>
        <p:spPr>
          <a:xfrm>
            <a:off x="1209200" y="2704367"/>
            <a:ext cx="33416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65" name="Google Shape;465;p16"/>
          <p:cNvSpPr txBox="1">
            <a:spLocks noGrp="1"/>
          </p:cNvSpPr>
          <p:nvPr>
            <p:ph type="subTitle" idx="4"/>
          </p:nvPr>
        </p:nvSpPr>
        <p:spPr>
          <a:xfrm>
            <a:off x="7236633" y="2413933"/>
            <a:ext cx="33416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66" name="Google Shape;466;p16"/>
          <p:cNvSpPr txBox="1">
            <a:spLocks noGrp="1"/>
          </p:cNvSpPr>
          <p:nvPr>
            <p:ph type="subTitle" idx="5"/>
          </p:nvPr>
        </p:nvSpPr>
        <p:spPr>
          <a:xfrm>
            <a:off x="1209200" y="3360433"/>
            <a:ext cx="334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67" name="Google Shape;467;p16"/>
          <p:cNvSpPr txBox="1">
            <a:spLocks noGrp="1"/>
          </p:cNvSpPr>
          <p:nvPr>
            <p:ph type="subTitle" idx="6"/>
          </p:nvPr>
        </p:nvSpPr>
        <p:spPr>
          <a:xfrm>
            <a:off x="7605200" y="3360433"/>
            <a:ext cx="334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68" name="Google Shape;468;p16"/>
          <p:cNvSpPr txBox="1">
            <a:spLocks noGrp="1"/>
          </p:cNvSpPr>
          <p:nvPr>
            <p:ph type="subTitle" idx="7"/>
          </p:nvPr>
        </p:nvSpPr>
        <p:spPr>
          <a:xfrm>
            <a:off x="1209200" y="5374400"/>
            <a:ext cx="334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69" name="Google Shape;469;p16"/>
          <p:cNvSpPr txBox="1">
            <a:spLocks noGrp="1"/>
          </p:cNvSpPr>
          <p:nvPr>
            <p:ph type="subTitle" idx="8"/>
          </p:nvPr>
        </p:nvSpPr>
        <p:spPr>
          <a:xfrm>
            <a:off x="7605200" y="5374400"/>
            <a:ext cx="334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70" name="Google Shape;470;p1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4440000" cy="132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30672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2" name="Google Shape;472;p17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473" name="Google Shape;473;p17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17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17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17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17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17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17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17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17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17"/>
            <p:cNvSpPr/>
            <p:nvPr/>
          </p:nvSpPr>
          <p:spPr>
            <a:xfrm>
              <a:off x="561875" y="10727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17"/>
            <p:cNvSpPr/>
            <p:nvPr/>
          </p:nvSpPr>
          <p:spPr>
            <a:xfrm>
              <a:off x="561875" y="12703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17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17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17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17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17"/>
            <p:cNvSpPr/>
            <p:nvPr/>
          </p:nvSpPr>
          <p:spPr>
            <a:xfrm>
              <a:off x="561875" y="47219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17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17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17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17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17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17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95" name="Google Shape;495;p17"/>
          <p:cNvSpPr txBox="1">
            <a:spLocks noGrp="1"/>
          </p:cNvSpPr>
          <p:nvPr>
            <p:ph type="subTitle" idx="1"/>
          </p:nvPr>
        </p:nvSpPr>
        <p:spPr>
          <a:xfrm>
            <a:off x="4156200" y="4864317"/>
            <a:ext cx="3879600" cy="12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96" name="Google Shape;496;p17"/>
          <p:cNvSpPr txBox="1">
            <a:spLocks noGrp="1"/>
          </p:cNvSpPr>
          <p:nvPr>
            <p:ph type="title"/>
          </p:nvPr>
        </p:nvSpPr>
        <p:spPr>
          <a:xfrm>
            <a:off x="2558200" y="2151784"/>
            <a:ext cx="7075600" cy="197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97" name="Google Shape;497;p17"/>
          <p:cNvSpPr txBox="1">
            <a:spLocks noGrp="1"/>
          </p:cNvSpPr>
          <p:nvPr>
            <p:ph type="title" idx="2" hasCustomPrompt="1"/>
          </p:nvPr>
        </p:nvSpPr>
        <p:spPr>
          <a:xfrm>
            <a:off x="5125000" y="788084"/>
            <a:ext cx="1942000" cy="90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grpSp>
        <p:nvGrpSpPr>
          <p:cNvPr id="498" name="Google Shape;498;p17"/>
          <p:cNvGrpSpPr/>
          <p:nvPr/>
        </p:nvGrpSpPr>
        <p:grpSpPr>
          <a:xfrm rot="-697126" flipH="1">
            <a:off x="759050" y="-468403"/>
            <a:ext cx="1740524" cy="1795281"/>
            <a:chOff x="1492000" y="427450"/>
            <a:chExt cx="1188000" cy="1225375"/>
          </a:xfrm>
        </p:grpSpPr>
        <p:sp>
          <p:nvSpPr>
            <p:cNvPr id="499" name="Google Shape;499;p17"/>
            <p:cNvSpPr/>
            <p:nvPr/>
          </p:nvSpPr>
          <p:spPr>
            <a:xfrm>
              <a:off x="1492000" y="427450"/>
              <a:ext cx="1188000" cy="1225375"/>
            </a:xfrm>
            <a:custGeom>
              <a:avLst/>
              <a:gdLst/>
              <a:ahLst/>
              <a:cxnLst/>
              <a:rect l="l" t="t" r="r" b="b"/>
              <a:pathLst>
                <a:path w="47520" h="49015" extrusionOk="0">
                  <a:moveTo>
                    <a:pt x="44863" y="698"/>
                  </a:moveTo>
                  <a:lnTo>
                    <a:pt x="44863" y="698"/>
                  </a:lnTo>
                  <a:cubicBezTo>
                    <a:pt x="45260" y="745"/>
                    <a:pt x="45657" y="763"/>
                    <a:pt x="46048" y="763"/>
                  </a:cubicBezTo>
                  <a:cubicBezTo>
                    <a:pt x="46274" y="763"/>
                    <a:pt x="46497" y="757"/>
                    <a:pt x="46717" y="748"/>
                  </a:cubicBezTo>
                  <a:lnTo>
                    <a:pt x="46717" y="748"/>
                  </a:lnTo>
                  <a:cubicBezTo>
                    <a:pt x="46667" y="8567"/>
                    <a:pt x="46617" y="16387"/>
                    <a:pt x="46642" y="24207"/>
                  </a:cubicBezTo>
                  <a:cubicBezTo>
                    <a:pt x="46667" y="32076"/>
                    <a:pt x="46366" y="40046"/>
                    <a:pt x="46868" y="47891"/>
                  </a:cubicBezTo>
                  <a:cubicBezTo>
                    <a:pt x="46818" y="47891"/>
                    <a:pt x="46792" y="47866"/>
                    <a:pt x="46767" y="47866"/>
                  </a:cubicBezTo>
                  <a:cubicBezTo>
                    <a:pt x="39987" y="48053"/>
                    <a:pt x="33211" y="48100"/>
                    <a:pt x="26436" y="48100"/>
                  </a:cubicBezTo>
                  <a:cubicBezTo>
                    <a:pt x="19684" y="48100"/>
                    <a:pt x="12934" y="48054"/>
                    <a:pt x="6180" y="48054"/>
                  </a:cubicBezTo>
                  <a:cubicBezTo>
                    <a:pt x="4304" y="48054"/>
                    <a:pt x="2428" y="48057"/>
                    <a:pt x="552" y="48066"/>
                  </a:cubicBezTo>
                  <a:cubicBezTo>
                    <a:pt x="802" y="38116"/>
                    <a:pt x="1203" y="28066"/>
                    <a:pt x="1203" y="18066"/>
                  </a:cubicBezTo>
                  <a:cubicBezTo>
                    <a:pt x="1203" y="12452"/>
                    <a:pt x="1078" y="6863"/>
                    <a:pt x="727" y="1299"/>
                  </a:cubicBezTo>
                  <a:lnTo>
                    <a:pt x="752" y="1299"/>
                  </a:lnTo>
                  <a:cubicBezTo>
                    <a:pt x="1098" y="1362"/>
                    <a:pt x="1492" y="1415"/>
                    <a:pt x="1880" y="1415"/>
                  </a:cubicBezTo>
                  <a:cubicBezTo>
                    <a:pt x="2112" y="1415"/>
                    <a:pt x="2341" y="1396"/>
                    <a:pt x="2557" y="1349"/>
                  </a:cubicBezTo>
                  <a:lnTo>
                    <a:pt x="2557" y="1349"/>
                  </a:lnTo>
                  <a:cubicBezTo>
                    <a:pt x="2406" y="1650"/>
                    <a:pt x="2406" y="2051"/>
                    <a:pt x="2582" y="2377"/>
                  </a:cubicBezTo>
                  <a:cubicBezTo>
                    <a:pt x="2901" y="2970"/>
                    <a:pt x="3636" y="3314"/>
                    <a:pt x="4314" y="3314"/>
                  </a:cubicBezTo>
                  <a:cubicBezTo>
                    <a:pt x="4381" y="3314"/>
                    <a:pt x="4447" y="3311"/>
                    <a:pt x="4512" y="3304"/>
                  </a:cubicBezTo>
                  <a:cubicBezTo>
                    <a:pt x="5740" y="3229"/>
                    <a:pt x="6316" y="1700"/>
                    <a:pt x="5539" y="873"/>
                  </a:cubicBezTo>
                  <a:lnTo>
                    <a:pt x="5539" y="873"/>
                  </a:lnTo>
                  <a:cubicBezTo>
                    <a:pt x="5943" y="910"/>
                    <a:pt x="6360" y="933"/>
                    <a:pt x="6771" y="933"/>
                  </a:cubicBezTo>
                  <a:cubicBezTo>
                    <a:pt x="6921" y="933"/>
                    <a:pt x="7071" y="930"/>
                    <a:pt x="7218" y="923"/>
                  </a:cubicBezTo>
                  <a:lnTo>
                    <a:pt x="7218" y="923"/>
                  </a:lnTo>
                  <a:cubicBezTo>
                    <a:pt x="6918" y="1199"/>
                    <a:pt x="6742" y="1700"/>
                    <a:pt x="6792" y="2101"/>
                  </a:cubicBezTo>
                  <a:cubicBezTo>
                    <a:pt x="6842" y="2778"/>
                    <a:pt x="7344" y="3254"/>
                    <a:pt x="7995" y="3354"/>
                  </a:cubicBezTo>
                  <a:cubicBezTo>
                    <a:pt x="8078" y="3367"/>
                    <a:pt x="8161" y="3373"/>
                    <a:pt x="8244" y="3373"/>
                  </a:cubicBezTo>
                  <a:cubicBezTo>
                    <a:pt x="8813" y="3373"/>
                    <a:pt x="9362" y="3077"/>
                    <a:pt x="9624" y="2552"/>
                  </a:cubicBezTo>
                  <a:cubicBezTo>
                    <a:pt x="9850" y="2076"/>
                    <a:pt x="9850" y="1475"/>
                    <a:pt x="9599" y="998"/>
                  </a:cubicBezTo>
                  <a:cubicBezTo>
                    <a:pt x="10025" y="998"/>
                    <a:pt x="10451" y="973"/>
                    <a:pt x="10903" y="898"/>
                  </a:cubicBezTo>
                  <a:lnTo>
                    <a:pt x="10903" y="898"/>
                  </a:lnTo>
                  <a:cubicBezTo>
                    <a:pt x="10652" y="1149"/>
                    <a:pt x="10527" y="1500"/>
                    <a:pt x="10552" y="1876"/>
                  </a:cubicBezTo>
                  <a:cubicBezTo>
                    <a:pt x="10627" y="2527"/>
                    <a:pt x="11178" y="3029"/>
                    <a:pt x="11830" y="3104"/>
                  </a:cubicBezTo>
                  <a:cubicBezTo>
                    <a:pt x="11905" y="3116"/>
                    <a:pt x="11981" y="3122"/>
                    <a:pt x="12056" y="3122"/>
                  </a:cubicBezTo>
                  <a:cubicBezTo>
                    <a:pt x="12607" y="3122"/>
                    <a:pt x="13138" y="2806"/>
                    <a:pt x="13359" y="2277"/>
                  </a:cubicBezTo>
                  <a:cubicBezTo>
                    <a:pt x="13559" y="1826"/>
                    <a:pt x="13509" y="1299"/>
                    <a:pt x="13258" y="898"/>
                  </a:cubicBezTo>
                  <a:cubicBezTo>
                    <a:pt x="13576" y="898"/>
                    <a:pt x="13904" y="909"/>
                    <a:pt x="14237" y="909"/>
                  </a:cubicBezTo>
                  <a:cubicBezTo>
                    <a:pt x="14403" y="909"/>
                    <a:pt x="14570" y="907"/>
                    <a:pt x="14737" y="898"/>
                  </a:cubicBezTo>
                  <a:lnTo>
                    <a:pt x="14737" y="898"/>
                  </a:lnTo>
                  <a:cubicBezTo>
                    <a:pt x="14273" y="1850"/>
                    <a:pt x="14626" y="3103"/>
                    <a:pt x="15816" y="3103"/>
                  </a:cubicBezTo>
                  <a:cubicBezTo>
                    <a:pt x="15911" y="3103"/>
                    <a:pt x="16010" y="3095"/>
                    <a:pt x="16116" y="3079"/>
                  </a:cubicBezTo>
                  <a:cubicBezTo>
                    <a:pt x="17268" y="2928"/>
                    <a:pt x="17644" y="1625"/>
                    <a:pt x="17093" y="798"/>
                  </a:cubicBezTo>
                  <a:lnTo>
                    <a:pt x="17093" y="798"/>
                  </a:lnTo>
                  <a:cubicBezTo>
                    <a:pt x="17569" y="823"/>
                    <a:pt x="18070" y="823"/>
                    <a:pt x="18572" y="823"/>
                  </a:cubicBezTo>
                  <a:cubicBezTo>
                    <a:pt x="18183" y="1796"/>
                    <a:pt x="18761" y="2957"/>
                    <a:pt x="19917" y="2957"/>
                  </a:cubicBezTo>
                  <a:cubicBezTo>
                    <a:pt x="19952" y="2957"/>
                    <a:pt x="19989" y="2956"/>
                    <a:pt x="20025" y="2953"/>
                  </a:cubicBezTo>
                  <a:cubicBezTo>
                    <a:pt x="21103" y="2878"/>
                    <a:pt x="21604" y="1775"/>
                    <a:pt x="21203" y="898"/>
                  </a:cubicBezTo>
                  <a:lnTo>
                    <a:pt x="21203" y="898"/>
                  </a:lnTo>
                  <a:cubicBezTo>
                    <a:pt x="21579" y="923"/>
                    <a:pt x="21930" y="923"/>
                    <a:pt x="22306" y="923"/>
                  </a:cubicBezTo>
                  <a:cubicBezTo>
                    <a:pt x="21963" y="1782"/>
                    <a:pt x="22460" y="2905"/>
                    <a:pt x="23492" y="2905"/>
                  </a:cubicBezTo>
                  <a:cubicBezTo>
                    <a:pt x="23514" y="2905"/>
                    <a:pt x="23536" y="2904"/>
                    <a:pt x="23559" y="2903"/>
                  </a:cubicBezTo>
                  <a:cubicBezTo>
                    <a:pt x="24436" y="2878"/>
                    <a:pt x="25339" y="1775"/>
                    <a:pt x="25013" y="1024"/>
                  </a:cubicBezTo>
                  <a:cubicBezTo>
                    <a:pt x="25489" y="998"/>
                    <a:pt x="25940" y="998"/>
                    <a:pt x="26391" y="923"/>
                  </a:cubicBezTo>
                  <a:lnTo>
                    <a:pt x="26391" y="923"/>
                  </a:lnTo>
                  <a:cubicBezTo>
                    <a:pt x="26141" y="1450"/>
                    <a:pt x="25990" y="2001"/>
                    <a:pt x="26391" y="2502"/>
                  </a:cubicBezTo>
                  <a:cubicBezTo>
                    <a:pt x="26730" y="2921"/>
                    <a:pt x="27291" y="3117"/>
                    <a:pt x="27809" y="3117"/>
                  </a:cubicBezTo>
                  <a:cubicBezTo>
                    <a:pt x="27942" y="3117"/>
                    <a:pt x="28073" y="3104"/>
                    <a:pt x="28196" y="3079"/>
                  </a:cubicBezTo>
                  <a:cubicBezTo>
                    <a:pt x="29173" y="2828"/>
                    <a:pt x="29675" y="1625"/>
                    <a:pt x="29073" y="923"/>
                  </a:cubicBezTo>
                  <a:lnTo>
                    <a:pt x="30226" y="923"/>
                  </a:lnTo>
                  <a:cubicBezTo>
                    <a:pt x="29910" y="1969"/>
                    <a:pt x="30584" y="3132"/>
                    <a:pt x="31769" y="3132"/>
                  </a:cubicBezTo>
                  <a:cubicBezTo>
                    <a:pt x="31806" y="3132"/>
                    <a:pt x="31843" y="3131"/>
                    <a:pt x="31880" y="3129"/>
                  </a:cubicBezTo>
                  <a:cubicBezTo>
                    <a:pt x="33108" y="3029"/>
                    <a:pt x="33685" y="1750"/>
                    <a:pt x="33208" y="773"/>
                  </a:cubicBezTo>
                  <a:lnTo>
                    <a:pt x="33208" y="773"/>
                  </a:lnTo>
                  <a:cubicBezTo>
                    <a:pt x="33559" y="798"/>
                    <a:pt x="33885" y="823"/>
                    <a:pt x="34236" y="848"/>
                  </a:cubicBezTo>
                  <a:cubicBezTo>
                    <a:pt x="33885" y="1800"/>
                    <a:pt x="34436" y="2928"/>
                    <a:pt x="35589" y="2928"/>
                  </a:cubicBezTo>
                  <a:cubicBezTo>
                    <a:pt x="35602" y="2929"/>
                    <a:pt x="35614" y="2929"/>
                    <a:pt x="35626" y="2929"/>
                  </a:cubicBezTo>
                  <a:cubicBezTo>
                    <a:pt x="36682" y="2929"/>
                    <a:pt x="37315" y="1865"/>
                    <a:pt x="37018" y="973"/>
                  </a:cubicBezTo>
                  <a:cubicBezTo>
                    <a:pt x="37319" y="948"/>
                    <a:pt x="37645" y="923"/>
                    <a:pt x="37945" y="898"/>
                  </a:cubicBezTo>
                  <a:lnTo>
                    <a:pt x="37945" y="898"/>
                  </a:lnTo>
                  <a:cubicBezTo>
                    <a:pt x="37695" y="1775"/>
                    <a:pt x="38221" y="2753"/>
                    <a:pt x="39274" y="2803"/>
                  </a:cubicBezTo>
                  <a:cubicBezTo>
                    <a:pt x="39298" y="2804"/>
                    <a:pt x="39323" y="2805"/>
                    <a:pt x="39347" y="2805"/>
                  </a:cubicBezTo>
                  <a:cubicBezTo>
                    <a:pt x="40334" y="2805"/>
                    <a:pt x="40996" y="1829"/>
                    <a:pt x="40727" y="948"/>
                  </a:cubicBezTo>
                  <a:lnTo>
                    <a:pt x="40727" y="948"/>
                  </a:lnTo>
                  <a:cubicBezTo>
                    <a:pt x="41028" y="1024"/>
                    <a:pt x="41329" y="1049"/>
                    <a:pt x="41630" y="1074"/>
                  </a:cubicBezTo>
                  <a:cubicBezTo>
                    <a:pt x="41228" y="1800"/>
                    <a:pt x="41880" y="2928"/>
                    <a:pt x="42858" y="3079"/>
                  </a:cubicBezTo>
                  <a:cubicBezTo>
                    <a:pt x="42948" y="3092"/>
                    <a:pt x="43038" y="3099"/>
                    <a:pt x="43126" y="3099"/>
                  </a:cubicBezTo>
                  <a:cubicBezTo>
                    <a:pt x="44355" y="3099"/>
                    <a:pt x="45307" y="1844"/>
                    <a:pt x="44863" y="698"/>
                  </a:cubicBezTo>
                  <a:close/>
                  <a:moveTo>
                    <a:pt x="47088" y="0"/>
                  </a:moveTo>
                  <a:cubicBezTo>
                    <a:pt x="46975" y="0"/>
                    <a:pt x="46861" y="48"/>
                    <a:pt x="46792" y="146"/>
                  </a:cubicBezTo>
                  <a:cubicBezTo>
                    <a:pt x="46603" y="146"/>
                    <a:pt x="46411" y="145"/>
                    <a:pt x="46218" y="145"/>
                  </a:cubicBezTo>
                  <a:cubicBezTo>
                    <a:pt x="45543" y="145"/>
                    <a:pt x="44854" y="160"/>
                    <a:pt x="44211" y="297"/>
                  </a:cubicBezTo>
                  <a:cubicBezTo>
                    <a:pt x="44061" y="347"/>
                    <a:pt x="44061" y="572"/>
                    <a:pt x="44211" y="597"/>
                  </a:cubicBezTo>
                  <a:lnTo>
                    <a:pt x="44286" y="597"/>
                  </a:lnTo>
                  <a:cubicBezTo>
                    <a:pt x="44462" y="1199"/>
                    <a:pt x="44512" y="1851"/>
                    <a:pt x="43935" y="2277"/>
                  </a:cubicBezTo>
                  <a:cubicBezTo>
                    <a:pt x="43706" y="2437"/>
                    <a:pt x="43435" y="2556"/>
                    <a:pt x="43161" y="2556"/>
                  </a:cubicBezTo>
                  <a:cubicBezTo>
                    <a:pt x="43135" y="2556"/>
                    <a:pt x="43109" y="2555"/>
                    <a:pt x="43083" y="2552"/>
                  </a:cubicBezTo>
                  <a:cubicBezTo>
                    <a:pt x="42908" y="2502"/>
                    <a:pt x="42757" y="2452"/>
                    <a:pt x="42582" y="2427"/>
                  </a:cubicBezTo>
                  <a:cubicBezTo>
                    <a:pt x="41980" y="2126"/>
                    <a:pt x="41955" y="1675"/>
                    <a:pt x="42482" y="1099"/>
                  </a:cubicBezTo>
                  <a:cubicBezTo>
                    <a:pt x="42807" y="998"/>
                    <a:pt x="42732" y="547"/>
                    <a:pt x="42406" y="522"/>
                  </a:cubicBezTo>
                  <a:cubicBezTo>
                    <a:pt x="42002" y="490"/>
                    <a:pt x="41577" y="437"/>
                    <a:pt x="41158" y="437"/>
                  </a:cubicBezTo>
                  <a:cubicBezTo>
                    <a:pt x="40927" y="437"/>
                    <a:pt x="40699" y="453"/>
                    <a:pt x="40477" y="497"/>
                  </a:cubicBezTo>
                  <a:cubicBezTo>
                    <a:pt x="40451" y="489"/>
                    <a:pt x="40422" y="484"/>
                    <a:pt x="40393" y="484"/>
                  </a:cubicBezTo>
                  <a:cubicBezTo>
                    <a:pt x="40251" y="484"/>
                    <a:pt x="40093" y="582"/>
                    <a:pt x="40176" y="748"/>
                  </a:cubicBezTo>
                  <a:cubicBezTo>
                    <a:pt x="40426" y="1399"/>
                    <a:pt x="40226" y="2277"/>
                    <a:pt x="39374" y="2302"/>
                  </a:cubicBezTo>
                  <a:cubicBezTo>
                    <a:pt x="39362" y="2302"/>
                    <a:pt x="39351" y="2302"/>
                    <a:pt x="39340" y="2302"/>
                  </a:cubicBezTo>
                  <a:cubicBezTo>
                    <a:pt x="38464" y="2302"/>
                    <a:pt x="38177" y="1341"/>
                    <a:pt x="38622" y="698"/>
                  </a:cubicBezTo>
                  <a:cubicBezTo>
                    <a:pt x="38722" y="547"/>
                    <a:pt x="38597" y="297"/>
                    <a:pt x="38396" y="297"/>
                  </a:cubicBezTo>
                  <a:cubicBezTo>
                    <a:pt x="37845" y="372"/>
                    <a:pt x="37319" y="447"/>
                    <a:pt x="36792" y="572"/>
                  </a:cubicBezTo>
                  <a:cubicBezTo>
                    <a:pt x="36767" y="547"/>
                    <a:pt x="36742" y="522"/>
                    <a:pt x="36717" y="472"/>
                  </a:cubicBezTo>
                  <a:cubicBezTo>
                    <a:pt x="36687" y="435"/>
                    <a:pt x="36647" y="420"/>
                    <a:pt x="36606" y="420"/>
                  </a:cubicBezTo>
                  <a:cubicBezTo>
                    <a:pt x="36478" y="420"/>
                    <a:pt x="36335" y="571"/>
                    <a:pt x="36391" y="723"/>
                  </a:cubicBezTo>
                  <a:cubicBezTo>
                    <a:pt x="36341" y="798"/>
                    <a:pt x="36391" y="948"/>
                    <a:pt x="36492" y="973"/>
                  </a:cubicBezTo>
                  <a:cubicBezTo>
                    <a:pt x="36735" y="1630"/>
                    <a:pt x="36459" y="2429"/>
                    <a:pt x="35662" y="2429"/>
                  </a:cubicBezTo>
                  <a:cubicBezTo>
                    <a:pt x="35638" y="2429"/>
                    <a:pt x="35614" y="2429"/>
                    <a:pt x="35589" y="2427"/>
                  </a:cubicBezTo>
                  <a:cubicBezTo>
                    <a:pt x="34687" y="2402"/>
                    <a:pt x="34436" y="1374"/>
                    <a:pt x="34913" y="723"/>
                  </a:cubicBezTo>
                  <a:cubicBezTo>
                    <a:pt x="35063" y="572"/>
                    <a:pt x="34888" y="322"/>
                    <a:pt x="34687" y="322"/>
                  </a:cubicBezTo>
                  <a:cubicBezTo>
                    <a:pt x="34086" y="322"/>
                    <a:pt x="33509" y="322"/>
                    <a:pt x="32908" y="347"/>
                  </a:cubicBezTo>
                  <a:cubicBezTo>
                    <a:pt x="32873" y="312"/>
                    <a:pt x="32831" y="298"/>
                    <a:pt x="32787" y="298"/>
                  </a:cubicBezTo>
                  <a:cubicBezTo>
                    <a:pt x="32641" y="298"/>
                    <a:pt x="32485" y="462"/>
                    <a:pt x="32582" y="597"/>
                  </a:cubicBezTo>
                  <a:cubicBezTo>
                    <a:pt x="33098" y="1359"/>
                    <a:pt x="32867" y="2554"/>
                    <a:pt x="31843" y="2554"/>
                  </a:cubicBezTo>
                  <a:cubicBezTo>
                    <a:pt x="31822" y="2554"/>
                    <a:pt x="31801" y="2553"/>
                    <a:pt x="31780" y="2552"/>
                  </a:cubicBezTo>
                  <a:cubicBezTo>
                    <a:pt x="30827" y="2527"/>
                    <a:pt x="30477" y="1550"/>
                    <a:pt x="30878" y="798"/>
                  </a:cubicBezTo>
                  <a:cubicBezTo>
                    <a:pt x="31003" y="623"/>
                    <a:pt x="30853" y="397"/>
                    <a:pt x="30652" y="397"/>
                  </a:cubicBezTo>
                  <a:cubicBezTo>
                    <a:pt x="29975" y="397"/>
                    <a:pt x="29374" y="497"/>
                    <a:pt x="28722" y="648"/>
                  </a:cubicBezTo>
                  <a:cubicBezTo>
                    <a:pt x="28697" y="623"/>
                    <a:pt x="28647" y="597"/>
                    <a:pt x="28622" y="572"/>
                  </a:cubicBezTo>
                  <a:cubicBezTo>
                    <a:pt x="28590" y="561"/>
                    <a:pt x="28559" y="556"/>
                    <a:pt x="28528" y="556"/>
                  </a:cubicBezTo>
                  <a:cubicBezTo>
                    <a:pt x="28295" y="556"/>
                    <a:pt x="28127" y="863"/>
                    <a:pt x="28371" y="973"/>
                  </a:cubicBezTo>
                  <a:cubicBezTo>
                    <a:pt x="29098" y="1349"/>
                    <a:pt x="28923" y="2277"/>
                    <a:pt x="28196" y="2552"/>
                  </a:cubicBezTo>
                  <a:cubicBezTo>
                    <a:pt x="28045" y="2590"/>
                    <a:pt x="27901" y="2609"/>
                    <a:pt x="27760" y="2609"/>
                  </a:cubicBezTo>
                  <a:cubicBezTo>
                    <a:pt x="27619" y="2609"/>
                    <a:pt x="27482" y="2590"/>
                    <a:pt x="27344" y="2552"/>
                  </a:cubicBezTo>
                  <a:cubicBezTo>
                    <a:pt x="26517" y="2001"/>
                    <a:pt x="26391" y="1399"/>
                    <a:pt x="26993" y="798"/>
                  </a:cubicBezTo>
                  <a:cubicBezTo>
                    <a:pt x="27118" y="623"/>
                    <a:pt x="27043" y="372"/>
                    <a:pt x="26817" y="372"/>
                  </a:cubicBezTo>
                  <a:cubicBezTo>
                    <a:pt x="26091" y="397"/>
                    <a:pt x="25339" y="497"/>
                    <a:pt x="24612" y="572"/>
                  </a:cubicBezTo>
                  <a:cubicBezTo>
                    <a:pt x="24587" y="572"/>
                    <a:pt x="24562" y="547"/>
                    <a:pt x="24537" y="547"/>
                  </a:cubicBezTo>
                  <a:cubicBezTo>
                    <a:pt x="24503" y="522"/>
                    <a:pt x="24467" y="511"/>
                    <a:pt x="24432" y="511"/>
                  </a:cubicBezTo>
                  <a:cubicBezTo>
                    <a:pt x="24361" y="511"/>
                    <a:pt x="24294" y="556"/>
                    <a:pt x="24261" y="623"/>
                  </a:cubicBezTo>
                  <a:cubicBezTo>
                    <a:pt x="24086" y="698"/>
                    <a:pt x="24111" y="998"/>
                    <a:pt x="24336" y="998"/>
                  </a:cubicBezTo>
                  <a:lnTo>
                    <a:pt x="24436" y="998"/>
                  </a:lnTo>
                  <a:cubicBezTo>
                    <a:pt x="24637" y="1299"/>
                    <a:pt x="24512" y="1800"/>
                    <a:pt x="24336" y="2026"/>
                  </a:cubicBezTo>
                  <a:cubicBezTo>
                    <a:pt x="24134" y="2249"/>
                    <a:pt x="23882" y="2373"/>
                    <a:pt x="23608" y="2373"/>
                  </a:cubicBezTo>
                  <a:cubicBezTo>
                    <a:pt x="23543" y="2373"/>
                    <a:pt x="23476" y="2366"/>
                    <a:pt x="23409" y="2352"/>
                  </a:cubicBezTo>
                  <a:cubicBezTo>
                    <a:pt x="22732" y="2252"/>
                    <a:pt x="22381" y="1425"/>
                    <a:pt x="22857" y="823"/>
                  </a:cubicBezTo>
                  <a:cubicBezTo>
                    <a:pt x="22983" y="673"/>
                    <a:pt x="22908" y="472"/>
                    <a:pt x="22707" y="447"/>
                  </a:cubicBezTo>
                  <a:cubicBezTo>
                    <a:pt x="22439" y="428"/>
                    <a:pt x="22171" y="420"/>
                    <a:pt x="21903" y="420"/>
                  </a:cubicBezTo>
                  <a:cubicBezTo>
                    <a:pt x="21469" y="420"/>
                    <a:pt x="21036" y="441"/>
                    <a:pt x="20602" y="472"/>
                  </a:cubicBezTo>
                  <a:cubicBezTo>
                    <a:pt x="20351" y="497"/>
                    <a:pt x="20351" y="848"/>
                    <a:pt x="20602" y="873"/>
                  </a:cubicBezTo>
                  <a:lnTo>
                    <a:pt x="20652" y="873"/>
                  </a:lnTo>
                  <a:cubicBezTo>
                    <a:pt x="21028" y="1525"/>
                    <a:pt x="20777" y="2452"/>
                    <a:pt x="19925" y="2452"/>
                  </a:cubicBezTo>
                  <a:cubicBezTo>
                    <a:pt x="18998" y="2452"/>
                    <a:pt x="18747" y="1349"/>
                    <a:pt x="19198" y="698"/>
                  </a:cubicBezTo>
                  <a:cubicBezTo>
                    <a:pt x="19299" y="547"/>
                    <a:pt x="19173" y="322"/>
                    <a:pt x="18973" y="322"/>
                  </a:cubicBezTo>
                  <a:cubicBezTo>
                    <a:pt x="18529" y="322"/>
                    <a:pt x="18085" y="305"/>
                    <a:pt x="17641" y="305"/>
                  </a:cubicBezTo>
                  <a:cubicBezTo>
                    <a:pt x="17308" y="305"/>
                    <a:pt x="16975" y="315"/>
                    <a:pt x="16642" y="347"/>
                  </a:cubicBezTo>
                  <a:lnTo>
                    <a:pt x="16592" y="347"/>
                  </a:lnTo>
                  <a:cubicBezTo>
                    <a:pt x="16592" y="347"/>
                    <a:pt x="16567" y="322"/>
                    <a:pt x="16542" y="322"/>
                  </a:cubicBezTo>
                  <a:cubicBezTo>
                    <a:pt x="16503" y="299"/>
                    <a:pt x="16465" y="289"/>
                    <a:pt x="16428" y="289"/>
                  </a:cubicBezTo>
                  <a:cubicBezTo>
                    <a:pt x="16226" y="289"/>
                    <a:pt x="16083" y="595"/>
                    <a:pt x="16316" y="723"/>
                  </a:cubicBezTo>
                  <a:cubicBezTo>
                    <a:pt x="17068" y="1224"/>
                    <a:pt x="17118" y="2427"/>
                    <a:pt x="16065" y="2628"/>
                  </a:cubicBezTo>
                  <a:cubicBezTo>
                    <a:pt x="16001" y="2641"/>
                    <a:pt x="15937" y="2648"/>
                    <a:pt x="15874" y="2648"/>
                  </a:cubicBezTo>
                  <a:cubicBezTo>
                    <a:pt x="15009" y="2648"/>
                    <a:pt x="14351" y="1430"/>
                    <a:pt x="15238" y="823"/>
                  </a:cubicBezTo>
                  <a:cubicBezTo>
                    <a:pt x="15414" y="723"/>
                    <a:pt x="15339" y="472"/>
                    <a:pt x="15113" y="447"/>
                  </a:cubicBezTo>
                  <a:cubicBezTo>
                    <a:pt x="14835" y="428"/>
                    <a:pt x="14558" y="420"/>
                    <a:pt x="14279" y="420"/>
                  </a:cubicBezTo>
                  <a:cubicBezTo>
                    <a:pt x="13827" y="420"/>
                    <a:pt x="13372" y="441"/>
                    <a:pt x="12908" y="472"/>
                  </a:cubicBezTo>
                  <a:cubicBezTo>
                    <a:pt x="12882" y="497"/>
                    <a:pt x="12857" y="497"/>
                    <a:pt x="12807" y="522"/>
                  </a:cubicBezTo>
                  <a:cubicBezTo>
                    <a:pt x="12682" y="522"/>
                    <a:pt x="12582" y="748"/>
                    <a:pt x="12682" y="898"/>
                  </a:cubicBezTo>
                  <a:cubicBezTo>
                    <a:pt x="13208" y="1525"/>
                    <a:pt x="13008" y="2628"/>
                    <a:pt x="12030" y="2628"/>
                  </a:cubicBezTo>
                  <a:cubicBezTo>
                    <a:pt x="11103" y="2628"/>
                    <a:pt x="10627" y="1274"/>
                    <a:pt x="11604" y="923"/>
                  </a:cubicBezTo>
                  <a:cubicBezTo>
                    <a:pt x="11730" y="873"/>
                    <a:pt x="11730" y="698"/>
                    <a:pt x="11629" y="673"/>
                  </a:cubicBezTo>
                  <a:cubicBezTo>
                    <a:pt x="11604" y="572"/>
                    <a:pt x="11554" y="472"/>
                    <a:pt x="11429" y="472"/>
                  </a:cubicBezTo>
                  <a:cubicBezTo>
                    <a:pt x="11209" y="457"/>
                    <a:pt x="10984" y="449"/>
                    <a:pt x="10758" y="449"/>
                  </a:cubicBezTo>
                  <a:cubicBezTo>
                    <a:pt x="10236" y="449"/>
                    <a:pt x="9705" y="493"/>
                    <a:pt x="9198" y="597"/>
                  </a:cubicBezTo>
                  <a:cubicBezTo>
                    <a:pt x="9187" y="596"/>
                    <a:pt x="9176" y="595"/>
                    <a:pt x="9164" y="595"/>
                  </a:cubicBezTo>
                  <a:cubicBezTo>
                    <a:pt x="9020" y="595"/>
                    <a:pt x="8857" y="736"/>
                    <a:pt x="8973" y="898"/>
                  </a:cubicBezTo>
                  <a:cubicBezTo>
                    <a:pt x="9248" y="1299"/>
                    <a:pt x="9424" y="1750"/>
                    <a:pt x="9223" y="2227"/>
                  </a:cubicBezTo>
                  <a:cubicBezTo>
                    <a:pt x="9070" y="2620"/>
                    <a:pt x="8688" y="2842"/>
                    <a:pt x="8276" y="2842"/>
                  </a:cubicBezTo>
                  <a:cubicBezTo>
                    <a:pt x="8216" y="2842"/>
                    <a:pt x="8156" y="2838"/>
                    <a:pt x="8095" y="2828"/>
                  </a:cubicBezTo>
                  <a:cubicBezTo>
                    <a:pt x="7669" y="2778"/>
                    <a:pt x="7344" y="2452"/>
                    <a:pt x="7344" y="2001"/>
                  </a:cubicBezTo>
                  <a:cubicBezTo>
                    <a:pt x="7319" y="1600"/>
                    <a:pt x="7544" y="1299"/>
                    <a:pt x="7845" y="1024"/>
                  </a:cubicBezTo>
                  <a:cubicBezTo>
                    <a:pt x="7920" y="948"/>
                    <a:pt x="7920" y="873"/>
                    <a:pt x="7870" y="798"/>
                  </a:cubicBezTo>
                  <a:cubicBezTo>
                    <a:pt x="7945" y="698"/>
                    <a:pt x="7895" y="497"/>
                    <a:pt x="7770" y="472"/>
                  </a:cubicBezTo>
                  <a:cubicBezTo>
                    <a:pt x="7476" y="428"/>
                    <a:pt x="7177" y="412"/>
                    <a:pt x="6874" y="412"/>
                  </a:cubicBezTo>
                  <a:cubicBezTo>
                    <a:pt x="6324" y="412"/>
                    <a:pt x="5763" y="465"/>
                    <a:pt x="5213" y="497"/>
                  </a:cubicBezTo>
                  <a:cubicBezTo>
                    <a:pt x="5163" y="497"/>
                    <a:pt x="5113" y="522"/>
                    <a:pt x="5088" y="572"/>
                  </a:cubicBezTo>
                  <a:cubicBezTo>
                    <a:pt x="5069" y="567"/>
                    <a:pt x="5050" y="565"/>
                    <a:pt x="5032" y="565"/>
                  </a:cubicBezTo>
                  <a:cubicBezTo>
                    <a:pt x="4879" y="565"/>
                    <a:pt x="4756" y="736"/>
                    <a:pt x="4913" y="848"/>
                  </a:cubicBezTo>
                  <a:cubicBezTo>
                    <a:pt x="5213" y="1099"/>
                    <a:pt x="5464" y="1425"/>
                    <a:pt x="5439" y="1826"/>
                  </a:cubicBezTo>
                  <a:cubicBezTo>
                    <a:pt x="5389" y="2327"/>
                    <a:pt x="4988" y="2728"/>
                    <a:pt x="4512" y="2778"/>
                  </a:cubicBezTo>
                  <a:cubicBezTo>
                    <a:pt x="4478" y="2781"/>
                    <a:pt x="4444" y="2783"/>
                    <a:pt x="4409" y="2783"/>
                  </a:cubicBezTo>
                  <a:cubicBezTo>
                    <a:pt x="3603" y="2783"/>
                    <a:pt x="2415" y="1966"/>
                    <a:pt x="3208" y="1149"/>
                  </a:cubicBezTo>
                  <a:cubicBezTo>
                    <a:pt x="3312" y="1045"/>
                    <a:pt x="3210" y="873"/>
                    <a:pt x="3087" y="873"/>
                  </a:cubicBezTo>
                  <a:cubicBezTo>
                    <a:pt x="3061" y="873"/>
                    <a:pt x="3034" y="881"/>
                    <a:pt x="3008" y="898"/>
                  </a:cubicBezTo>
                  <a:lnTo>
                    <a:pt x="2983" y="898"/>
                  </a:lnTo>
                  <a:cubicBezTo>
                    <a:pt x="2933" y="873"/>
                    <a:pt x="2907" y="848"/>
                    <a:pt x="2857" y="848"/>
                  </a:cubicBezTo>
                  <a:cubicBezTo>
                    <a:pt x="2773" y="836"/>
                    <a:pt x="2689" y="831"/>
                    <a:pt x="2605" y="831"/>
                  </a:cubicBezTo>
                  <a:cubicBezTo>
                    <a:pt x="2339" y="831"/>
                    <a:pt x="2077" y="879"/>
                    <a:pt x="1830" y="898"/>
                  </a:cubicBezTo>
                  <a:cubicBezTo>
                    <a:pt x="1479" y="923"/>
                    <a:pt x="1153" y="923"/>
                    <a:pt x="802" y="923"/>
                  </a:cubicBezTo>
                  <a:cubicBezTo>
                    <a:pt x="752" y="923"/>
                    <a:pt x="727" y="923"/>
                    <a:pt x="702" y="948"/>
                  </a:cubicBezTo>
                  <a:cubicBezTo>
                    <a:pt x="669" y="893"/>
                    <a:pt x="606" y="862"/>
                    <a:pt x="547" y="862"/>
                  </a:cubicBezTo>
                  <a:cubicBezTo>
                    <a:pt x="472" y="862"/>
                    <a:pt x="401" y="912"/>
                    <a:pt x="401" y="1024"/>
                  </a:cubicBezTo>
                  <a:cubicBezTo>
                    <a:pt x="151" y="8693"/>
                    <a:pt x="552" y="16412"/>
                    <a:pt x="501" y="24106"/>
                  </a:cubicBezTo>
                  <a:cubicBezTo>
                    <a:pt x="451" y="32126"/>
                    <a:pt x="226" y="40147"/>
                    <a:pt x="0" y="48167"/>
                  </a:cubicBezTo>
                  <a:cubicBezTo>
                    <a:pt x="0" y="48346"/>
                    <a:pt x="141" y="48435"/>
                    <a:pt x="276" y="48435"/>
                  </a:cubicBezTo>
                  <a:cubicBezTo>
                    <a:pt x="330" y="48435"/>
                    <a:pt x="383" y="48421"/>
                    <a:pt x="426" y="48392"/>
                  </a:cubicBezTo>
                  <a:cubicBezTo>
                    <a:pt x="451" y="48417"/>
                    <a:pt x="501" y="48442"/>
                    <a:pt x="552" y="48442"/>
                  </a:cubicBezTo>
                  <a:cubicBezTo>
                    <a:pt x="6395" y="48873"/>
                    <a:pt x="12274" y="49015"/>
                    <a:pt x="18164" y="49015"/>
                  </a:cubicBezTo>
                  <a:cubicBezTo>
                    <a:pt x="27709" y="49015"/>
                    <a:pt x="37282" y="48642"/>
                    <a:pt x="46767" y="48518"/>
                  </a:cubicBezTo>
                  <a:cubicBezTo>
                    <a:pt x="46968" y="48518"/>
                    <a:pt x="47068" y="48367"/>
                    <a:pt x="47068" y="48217"/>
                  </a:cubicBezTo>
                  <a:cubicBezTo>
                    <a:pt x="47118" y="48217"/>
                    <a:pt x="47193" y="48167"/>
                    <a:pt x="47193" y="48066"/>
                  </a:cubicBezTo>
                  <a:cubicBezTo>
                    <a:pt x="47519" y="40147"/>
                    <a:pt x="47118" y="32152"/>
                    <a:pt x="47168" y="24207"/>
                  </a:cubicBezTo>
                  <a:cubicBezTo>
                    <a:pt x="47193" y="16237"/>
                    <a:pt x="47269" y="8292"/>
                    <a:pt x="47419" y="347"/>
                  </a:cubicBezTo>
                  <a:cubicBezTo>
                    <a:pt x="47434" y="118"/>
                    <a:pt x="47263" y="0"/>
                    <a:pt x="47088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17"/>
            <p:cNvSpPr/>
            <p:nvPr/>
          </p:nvSpPr>
          <p:spPr>
            <a:xfrm>
              <a:off x="1505775" y="444875"/>
              <a:ext cx="1157925" cy="1185100"/>
            </a:xfrm>
            <a:custGeom>
              <a:avLst/>
              <a:gdLst/>
              <a:ahLst/>
              <a:cxnLst/>
              <a:rect l="l" t="t" r="r" b="b"/>
              <a:pathLst>
                <a:path w="46317" h="47404" extrusionOk="0">
                  <a:moveTo>
                    <a:pt x="19694" y="12839"/>
                  </a:moveTo>
                  <a:cubicBezTo>
                    <a:pt x="25666" y="12839"/>
                    <a:pt x="31640" y="12924"/>
                    <a:pt x="37606" y="12924"/>
                  </a:cubicBezTo>
                  <a:cubicBezTo>
                    <a:pt x="38998" y="12924"/>
                    <a:pt x="40389" y="12919"/>
                    <a:pt x="41780" y="12908"/>
                  </a:cubicBezTo>
                  <a:cubicBezTo>
                    <a:pt x="42031" y="12908"/>
                    <a:pt x="42031" y="13309"/>
                    <a:pt x="41780" y="13309"/>
                  </a:cubicBezTo>
                  <a:cubicBezTo>
                    <a:pt x="40353" y="13295"/>
                    <a:pt x="38925" y="13288"/>
                    <a:pt x="37497" y="13288"/>
                  </a:cubicBezTo>
                  <a:cubicBezTo>
                    <a:pt x="30111" y="13288"/>
                    <a:pt x="22711" y="13452"/>
                    <a:pt x="15319" y="13452"/>
                  </a:cubicBezTo>
                  <a:cubicBezTo>
                    <a:pt x="11840" y="13452"/>
                    <a:pt x="8362" y="13415"/>
                    <a:pt x="4888" y="13309"/>
                  </a:cubicBezTo>
                  <a:cubicBezTo>
                    <a:pt x="4763" y="13309"/>
                    <a:pt x="4763" y="13109"/>
                    <a:pt x="4888" y="13109"/>
                  </a:cubicBezTo>
                  <a:cubicBezTo>
                    <a:pt x="9817" y="12897"/>
                    <a:pt x="14755" y="12839"/>
                    <a:pt x="19694" y="12839"/>
                  </a:cubicBezTo>
                  <a:close/>
                  <a:moveTo>
                    <a:pt x="41778" y="16165"/>
                  </a:moveTo>
                  <a:cubicBezTo>
                    <a:pt x="42081" y="16165"/>
                    <a:pt x="42073" y="16643"/>
                    <a:pt x="41755" y="16667"/>
                  </a:cubicBezTo>
                  <a:cubicBezTo>
                    <a:pt x="33336" y="16859"/>
                    <a:pt x="24820" y="17221"/>
                    <a:pt x="16342" y="17221"/>
                  </a:cubicBezTo>
                  <a:cubicBezTo>
                    <a:pt x="12630" y="17221"/>
                    <a:pt x="8925" y="17151"/>
                    <a:pt x="5239" y="16968"/>
                  </a:cubicBezTo>
                  <a:cubicBezTo>
                    <a:pt x="5113" y="16968"/>
                    <a:pt x="5113" y="16793"/>
                    <a:pt x="5239" y="16793"/>
                  </a:cubicBezTo>
                  <a:cubicBezTo>
                    <a:pt x="17369" y="16166"/>
                    <a:pt x="29625" y="16467"/>
                    <a:pt x="41755" y="16166"/>
                  </a:cubicBezTo>
                  <a:cubicBezTo>
                    <a:pt x="41763" y="16166"/>
                    <a:pt x="41771" y="16165"/>
                    <a:pt x="41778" y="16165"/>
                  </a:cubicBezTo>
                  <a:close/>
                  <a:moveTo>
                    <a:pt x="30937" y="19611"/>
                  </a:moveTo>
                  <a:cubicBezTo>
                    <a:pt x="34361" y="19611"/>
                    <a:pt x="37787" y="19640"/>
                    <a:pt x="41204" y="19725"/>
                  </a:cubicBezTo>
                  <a:cubicBezTo>
                    <a:pt x="41505" y="19750"/>
                    <a:pt x="41505" y="20201"/>
                    <a:pt x="41204" y="20201"/>
                  </a:cubicBezTo>
                  <a:cubicBezTo>
                    <a:pt x="36567" y="20163"/>
                    <a:pt x="31916" y="20110"/>
                    <a:pt x="27273" y="20110"/>
                  </a:cubicBezTo>
                  <a:cubicBezTo>
                    <a:pt x="25867" y="20110"/>
                    <a:pt x="24462" y="20114"/>
                    <a:pt x="23058" y="20126"/>
                  </a:cubicBezTo>
                  <a:cubicBezTo>
                    <a:pt x="18090" y="20167"/>
                    <a:pt x="13089" y="20446"/>
                    <a:pt x="8109" y="20446"/>
                  </a:cubicBezTo>
                  <a:cubicBezTo>
                    <a:pt x="7034" y="20446"/>
                    <a:pt x="5960" y="20433"/>
                    <a:pt x="4888" y="20402"/>
                  </a:cubicBezTo>
                  <a:cubicBezTo>
                    <a:pt x="4737" y="20402"/>
                    <a:pt x="4763" y="20176"/>
                    <a:pt x="4888" y="20176"/>
                  </a:cubicBezTo>
                  <a:cubicBezTo>
                    <a:pt x="10903" y="19575"/>
                    <a:pt x="17018" y="19700"/>
                    <a:pt x="23058" y="19650"/>
                  </a:cubicBezTo>
                  <a:cubicBezTo>
                    <a:pt x="25681" y="19628"/>
                    <a:pt x="28309" y="19611"/>
                    <a:pt x="30937" y="19611"/>
                  </a:cubicBezTo>
                  <a:close/>
                  <a:moveTo>
                    <a:pt x="29043" y="23158"/>
                  </a:moveTo>
                  <a:cubicBezTo>
                    <a:pt x="32026" y="23158"/>
                    <a:pt x="35010" y="23162"/>
                    <a:pt x="37992" y="23162"/>
                  </a:cubicBezTo>
                  <a:cubicBezTo>
                    <a:pt x="39330" y="23162"/>
                    <a:pt x="40668" y="23161"/>
                    <a:pt x="42006" y="23159"/>
                  </a:cubicBezTo>
                  <a:cubicBezTo>
                    <a:pt x="42013" y="23158"/>
                    <a:pt x="42021" y="23158"/>
                    <a:pt x="42028" y="23158"/>
                  </a:cubicBezTo>
                  <a:cubicBezTo>
                    <a:pt x="42357" y="23158"/>
                    <a:pt x="42349" y="23710"/>
                    <a:pt x="42006" y="23710"/>
                  </a:cubicBezTo>
                  <a:cubicBezTo>
                    <a:pt x="33957" y="23743"/>
                    <a:pt x="25897" y="23862"/>
                    <a:pt x="17848" y="23862"/>
                  </a:cubicBezTo>
                  <a:cubicBezTo>
                    <a:pt x="13641" y="23862"/>
                    <a:pt x="9437" y="23830"/>
                    <a:pt x="5239" y="23735"/>
                  </a:cubicBezTo>
                  <a:cubicBezTo>
                    <a:pt x="5038" y="23735"/>
                    <a:pt x="5063" y="23459"/>
                    <a:pt x="5239" y="23434"/>
                  </a:cubicBezTo>
                  <a:cubicBezTo>
                    <a:pt x="13159" y="23191"/>
                    <a:pt x="21101" y="23158"/>
                    <a:pt x="29043" y="23158"/>
                  </a:cubicBezTo>
                  <a:close/>
                  <a:moveTo>
                    <a:pt x="41678" y="26667"/>
                  </a:moveTo>
                  <a:cubicBezTo>
                    <a:pt x="41981" y="26667"/>
                    <a:pt x="41973" y="27144"/>
                    <a:pt x="41655" y="27144"/>
                  </a:cubicBezTo>
                  <a:cubicBezTo>
                    <a:pt x="33375" y="27482"/>
                    <a:pt x="25039" y="27820"/>
                    <a:pt x="16714" y="27820"/>
                  </a:cubicBezTo>
                  <a:cubicBezTo>
                    <a:pt x="12691" y="27820"/>
                    <a:pt x="8672" y="27741"/>
                    <a:pt x="4662" y="27545"/>
                  </a:cubicBezTo>
                  <a:cubicBezTo>
                    <a:pt x="4462" y="27545"/>
                    <a:pt x="4462" y="27219"/>
                    <a:pt x="4662" y="27219"/>
                  </a:cubicBezTo>
                  <a:cubicBezTo>
                    <a:pt x="16993" y="27018"/>
                    <a:pt x="29324" y="27194"/>
                    <a:pt x="41655" y="26668"/>
                  </a:cubicBezTo>
                  <a:cubicBezTo>
                    <a:pt x="41663" y="26667"/>
                    <a:pt x="41671" y="26667"/>
                    <a:pt x="41678" y="26667"/>
                  </a:cubicBezTo>
                  <a:close/>
                  <a:moveTo>
                    <a:pt x="31837" y="30448"/>
                  </a:moveTo>
                  <a:cubicBezTo>
                    <a:pt x="35001" y="30448"/>
                    <a:pt x="38165" y="30457"/>
                    <a:pt x="41329" y="30477"/>
                  </a:cubicBezTo>
                  <a:cubicBezTo>
                    <a:pt x="41605" y="30477"/>
                    <a:pt x="41605" y="30928"/>
                    <a:pt x="41329" y="30928"/>
                  </a:cubicBezTo>
                  <a:cubicBezTo>
                    <a:pt x="33886" y="31036"/>
                    <a:pt x="26444" y="31087"/>
                    <a:pt x="19001" y="31087"/>
                  </a:cubicBezTo>
                  <a:cubicBezTo>
                    <a:pt x="14338" y="31087"/>
                    <a:pt x="9676" y="31067"/>
                    <a:pt x="5013" y="31028"/>
                  </a:cubicBezTo>
                  <a:cubicBezTo>
                    <a:pt x="4763" y="31028"/>
                    <a:pt x="4763" y="30678"/>
                    <a:pt x="5013" y="30653"/>
                  </a:cubicBezTo>
                  <a:cubicBezTo>
                    <a:pt x="13954" y="30523"/>
                    <a:pt x="22895" y="30448"/>
                    <a:pt x="31837" y="30448"/>
                  </a:cubicBezTo>
                  <a:close/>
                  <a:moveTo>
                    <a:pt x="41079" y="33485"/>
                  </a:moveTo>
                  <a:cubicBezTo>
                    <a:pt x="41429" y="33485"/>
                    <a:pt x="41429" y="34011"/>
                    <a:pt x="41079" y="34011"/>
                  </a:cubicBezTo>
                  <a:cubicBezTo>
                    <a:pt x="29149" y="34136"/>
                    <a:pt x="17194" y="34387"/>
                    <a:pt x="5239" y="34487"/>
                  </a:cubicBezTo>
                  <a:cubicBezTo>
                    <a:pt x="4938" y="34487"/>
                    <a:pt x="4938" y="34036"/>
                    <a:pt x="5239" y="34036"/>
                  </a:cubicBezTo>
                  <a:cubicBezTo>
                    <a:pt x="17169" y="33660"/>
                    <a:pt x="29149" y="33560"/>
                    <a:pt x="41079" y="33485"/>
                  </a:cubicBezTo>
                  <a:close/>
                  <a:moveTo>
                    <a:pt x="41079" y="36617"/>
                  </a:moveTo>
                  <a:cubicBezTo>
                    <a:pt x="41404" y="36617"/>
                    <a:pt x="41404" y="37094"/>
                    <a:pt x="41079" y="37094"/>
                  </a:cubicBezTo>
                  <a:cubicBezTo>
                    <a:pt x="30993" y="37304"/>
                    <a:pt x="20855" y="37549"/>
                    <a:pt x="10738" y="37549"/>
                  </a:cubicBezTo>
                  <a:cubicBezTo>
                    <a:pt x="8787" y="37549"/>
                    <a:pt x="6837" y="37540"/>
                    <a:pt x="4888" y="37520"/>
                  </a:cubicBezTo>
                  <a:cubicBezTo>
                    <a:pt x="4612" y="37520"/>
                    <a:pt x="4612" y="37094"/>
                    <a:pt x="4888" y="37094"/>
                  </a:cubicBezTo>
                  <a:cubicBezTo>
                    <a:pt x="16943" y="36693"/>
                    <a:pt x="29023" y="36668"/>
                    <a:pt x="41079" y="36617"/>
                  </a:cubicBezTo>
                  <a:close/>
                  <a:moveTo>
                    <a:pt x="35737" y="40152"/>
                  </a:moveTo>
                  <a:cubicBezTo>
                    <a:pt x="37600" y="40152"/>
                    <a:pt x="39464" y="40188"/>
                    <a:pt x="41329" y="40277"/>
                  </a:cubicBezTo>
                  <a:cubicBezTo>
                    <a:pt x="41722" y="40301"/>
                    <a:pt x="41730" y="40904"/>
                    <a:pt x="41352" y="40904"/>
                  </a:cubicBezTo>
                  <a:cubicBezTo>
                    <a:pt x="41345" y="40904"/>
                    <a:pt x="41337" y="40904"/>
                    <a:pt x="41329" y="40903"/>
                  </a:cubicBezTo>
                  <a:cubicBezTo>
                    <a:pt x="39822" y="40831"/>
                    <a:pt x="38312" y="40801"/>
                    <a:pt x="36801" y="40801"/>
                  </a:cubicBezTo>
                  <a:cubicBezTo>
                    <a:pt x="29527" y="40801"/>
                    <a:pt x="22222" y="41492"/>
                    <a:pt x="14950" y="41492"/>
                  </a:cubicBezTo>
                  <a:cubicBezTo>
                    <a:pt x="11629" y="41492"/>
                    <a:pt x="8314" y="41348"/>
                    <a:pt x="5013" y="40928"/>
                  </a:cubicBezTo>
                  <a:cubicBezTo>
                    <a:pt x="4813" y="40903"/>
                    <a:pt x="4788" y="40602"/>
                    <a:pt x="5013" y="40602"/>
                  </a:cubicBezTo>
                  <a:cubicBezTo>
                    <a:pt x="7338" y="40747"/>
                    <a:pt x="9660" y="40802"/>
                    <a:pt x="11980" y="40802"/>
                  </a:cubicBezTo>
                  <a:cubicBezTo>
                    <a:pt x="19905" y="40802"/>
                    <a:pt x="27810" y="40152"/>
                    <a:pt x="35737" y="40152"/>
                  </a:cubicBezTo>
                  <a:close/>
                  <a:moveTo>
                    <a:pt x="44312" y="1"/>
                  </a:moveTo>
                  <a:lnTo>
                    <a:pt x="44312" y="1"/>
                  </a:lnTo>
                  <a:cubicBezTo>
                    <a:pt x="44756" y="1147"/>
                    <a:pt x="43804" y="2402"/>
                    <a:pt x="42575" y="2402"/>
                  </a:cubicBezTo>
                  <a:cubicBezTo>
                    <a:pt x="42487" y="2402"/>
                    <a:pt x="42397" y="2395"/>
                    <a:pt x="42307" y="2382"/>
                  </a:cubicBezTo>
                  <a:cubicBezTo>
                    <a:pt x="41329" y="2231"/>
                    <a:pt x="40652" y="1103"/>
                    <a:pt x="41079" y="377"/>
                  </a:cubicBezTo>
                  <a:cubicBezTo>
                    <a:pt x="40778" y="352"/>
                    <a:pt x="40477" y="327"/>
                    <a:pt x="40176" y="251"/>
                  </a:cubicBezTo>
                  <a:lnTo>
                    <a:pt x="40176" y="251"/>
                  </a:lnTo>
                  <a:cubicBezTo>
                    <a:pt x="40445" y="1132"/>
                    <a:pt x="39783" y="2108"/>
                    <a:pt x="38796" y="2108"/>
                  </a:cubicBezTo>
                  <a:cubicBezTo>
                    <a:pt x="38772" y="2108"/>
                    <a:pt x="38747" y="2107"/>
                    <a:pt x="38723" y="2106"/>
                  </a:cubicBezTo>
                  <a:cubicBezTo>
                    <a:pt x="37670" y="2056"/>
                    <a:pt x="37144" y="1078"/>
                    <a:pt x="37394" y="201"/>
                  </a:cubicBezTo>
                  <a:lnTo>
                    <a:pt x="37394" y="201"/>
                  </a:lnTo>
                  <a:cubicBezTo>
                    <a:pt x="37094" y="226"/>
                    <a:pt x="36768" y="251"/>
                    <a:pt x="36467" y="276"/>
                  </a:cubicBezTo>
                  <a:cubicBezTo>
                    <a:pt x="36764" y="1168"/>
                    <a:pt x="36131" y="2232"/>
                    <a:pt x="35075" y="2232"/>
                  </a:cubicBezTo>
                  <a:cubicBezTo>
                    <a:pt x="35063" y="2232"/>
                    <a:pt x="35051" y="2232"/>
                    <a:pt x="35038" y="2231"/>
                  </a:cubicBezTo>
                  <a:cubicBezTo>
                    <a:pt x="33885" y="2231"/>
                    <a:pt x="33334" y="1103"/>
                    <a:pt x="33685" y="151"/>
                  </a:cubicBezTo>
                  <a:cubicBezTo>
                    <a:pt x="33334" y="126"/>
                    <a:pt x="33008" y="101"/>
                    <a:pt x="32657" y="76"/>
                  </a:cubicBezTo>
                  <a:lnTo>
                    <a:pt x="32657" y="76"/>
                  </a:lnTo>
                  <a:cubicBezTo>
                    <a:pt x="33134" y="1053"/>
                    <a:pt x="32557" y="2332"/>
                    <a:pt x="31329" y="2432"/>
                  </a:cubicBezTo>
                  <a:cubicBezTo>
                    <a:pt x="31292" y="2434"/>
                    <a:pt x="31255" y="2435"/>
                    <a:pt x="31218" y="2435"/>
                  </a:cubicBezTo>
                  <a:cubicBezTo>
                    <a:pt x="30032" y="2435"/>
                    <a:pt x="29335" y="1272"/>
                    <a:pt x="29675" y="226"/>
                  </a:cubicBezTo>
                  <a:lnTo>
                    <a:pt x="28522" y="226"/>
                  </a:lnTo>
                  <a:cubicBezTo>
                    <a:pt x="29124" y="928"/>
                    <a:pt x="28622" y="2131"/>
                    <a:pt x="27645" y="2382"/>
                  </a:cubicBezTo>
                  <a:cubicBezTo>
                    <a:pt x="27522" y="2407"/>
                    <a:pt x="27391" y="2420"/>
                    <a:pt x="27258" y="2420"/>
                  </a:cubicBezTo>
                  <a:cubicBezTo>
                    <a:pt x="26740" y="2420"/>
                    <a:pt x="26179" y="2224"/>
                    <a:pt x="25840" y="1805"/>
                  </a:cubicBezTo>
                  <a:cubicBezTo>
                    <a:pt x="25439" y="1304"/>
                    <a:pt x="25590" y="753"/>
                    <a:pt x="25840" y="226"/>
                  </a:cubicBezTo>
                  <a:lnTo>
                    <a:pt x="25840" y="226"/>
                  </a:lnTo>
                  <a:cubicBezTo>
                    <a:pt x="25389" y="301"/>
                    <a:pt x="24938" y="301"/>
                    <a:pt x="24462" y="327"/>
                  </a:cubicBezTo>
                  <a:cubicBezTo>
                    <a:pt x="24788" y="1078"/>
                    <a:pt x="23885" y="2181"/>
                    <a:pt x="23008" y="2206"/>
                  </a:cubicBezTo>
                  <a:cubicBezTo>
                    <a:pt x="22985" y="2207"/>
                    <a:pt x="22963" y="2208"/>
                    <a:pt x="22941" y="2208"/>
                  </a:cubicBezTo>
                  <a:cubicBezTo>
                    <a:pt x="21909" y="2208"/>
                    <a:pt x="21412" y="1085"/>
                    <a:pt x="21755" y="226"/>
                  </a:cubicBezTo>
                  <a:cubicBezTo>
                    <a:pt x="21379" y="226"/>
                    <a:pt x="21028" y="226"/>
                    <a:pt x="20652" y="201"/>
                  </a:cubicBezTo>
                  <a:lnTo>
                    <a:pt x="20652" y="201"/>
                  </a:lnTo>
                  <a:cubicBezTo>
                    <a:pt x="21053" y="1078"/>
                    <a:pt x="20552" y="2181"/>
                    <a:pt x="19474" y="2256"/>
                  </a:cubicBezTo>
                  <a:cubicBezTo>
                    <a:pt x="19438" y="2259"/>
                    <a:pt x="19401" y="2260"/>
                    <a:pt x="19366" y="2260"/>
                  </a:cubicBezTo>
                  <a:cubicBezTo>
                    <a:pt x="18210" y="2260"/>
                    <a:pt x="17632" y="1099"/>
                    <a:pt x="18021" y="126"/>
                  </a:cubicBezTo>
                  <a:cubicBezTo>
                    <a:pt x="17519" y="126"/>
                    <a:pt x="17018" y="126"/>
                    <a:pt x="16542" y="101"/>
                  </a:cubicBezTo>
                  <a:lnTo>
                    <a:pt x="16542" y="101"/>
                  </a:lnTo>
                  <a:cubicBezTo>
                    <a:pt x="17093" y="928"/>
                    <a:pt x="16717" y="2231"/>
                    <a:pt x="15565" y="2382"/>
                  </a:cubicBezTo>
                  <a:cubicBezTo>
                    <a:pt x="15459" y="2398"/>
                    <a:pt x="15360" y="2406"/>
                    <a:pt x="15265" y="2406"/>
                  </a:cubicBezTo>
                  <a:cubicBezTo>
                    <a:pt x="14075" y="2406"/>
                    <a:pt x="13722" y="1153"/>
                    <a:pt x="14186" y="201"/>
                  </a:cubicBezTo>
                  <a:lnTo>
                    <a:pt x="14186" y="201"/>
                  </a:lnTo>
                  <a:cubicBezTo>
                    <a:pt x="14019" y="210"/>
                    <a:pt x="13852" y="212"/>
                    <a:pt x="13686" y="212"/>
                  </a:cubicBezTo>
                  <a:cubicBezTo>
                    <a:pt x="13353" y="212"/>
                    <a:pt x="13025" y="201"/>
                    <a:pt x="12707" y="201"/>
                  </a:cubicBezTo>
                  <a:cubicBezTo>
                    <a:pt x="12958" y="602"/>
                    <a:pt x="13008" y="1129"/>
                    <a:pt x="12808" y="1580"/>
                  </a:cubicBezTo>
                  <a:cubicBezTo>
                    <a:pt x="12587" y="2109"/>
                    <a:pt x="12056" y="2425"/>
                    <a:pt x="11505" y="2425"/>
                  </a:cubicBezTo>
                  <a:cubicBezTo>
                    <a:pt x="11430" y="2425"/>
                    <a:pt x="11354" y="2419"/>
                    <a:pt x="11279" y="2407"/>
                  </a:cubicBezTo>
                  <a:cubicBezTo>
                    <a:pt x="10627" y="2332"/>
                    <a:pt x="10076" y="1830"/>
                    <a:pt x="10001" y="1179"/>
                  </a:cubicBezTo>
                  <a:cubicBezTo>
                    <a:pt x="9976" y="803"/>
                    <a:pt x="10101" y="452"/>
                    <a:pt x="10352" y="201"/>
                  </a:cubicBezTo>
                  <a:lnTo>
                    <a:pt x="10352" y="201"/>
                  </a:lnTo>
                  <a:cubicBezTo>
                    <a:pt x="9900" y="276"/>
                    <a:pt x="9474" y="301"/>
                    <a:pt x="9048" y="301"/>
                  </a:cubicBezTo>
                  <a:cubicBezTo>
                    <a:pt x="9299" y="778"/>
                    <a:pt x="9299" y="1379"/>
                    <a:pt x="9073" y="1855"/>
                  </a:cubicBezTo>
                  <a:cubicBezTo>
                    <a:pt x="8811" y="2380"/>
                    <a:pt x="8262" y="2676"/>
                    <a:pt x="7693" y="2676"/>
                  </a:cubicBezTo>
                  <a:cubicBezTo>
                    <a:pt x="7610" y="2676"/>
                    <a:pt x="7527" y="2670"/>
                    <a:pt x="7444" y="2657"/>
                  </a:cubicBezTo>
                  <a:cubicBezTo>
                    <a:pt x="6793" y="2557"/>
                    <a:pt x="6291" y="2081"/>
                    <a:pt x="6241" y="1404"/>
                  </a:cubicBezTo>
                  <a:cubicBezTo>
                    <a:pt x="6191" y="1003"/>
                    <a:pt x="6367" y="502"/>
                    <a:pt x="6667" y="226"/>
                  </a:cubicBezTo>
                  <a:lnTo>
                    <a:pt x="6667" y="226"/>
                  </a:lnTo>
                  <a:cubicBezTo>
                    <a:pt x="6520" y="233"/>
                    <a:pt x="6370" y="236"/>
                    <a:pt x="6220" y="236"/>
                  </a:cubicBezTo>
                  <a:cubicBezTo>
                    <a:pt x="5809" y="236"/>
                    <a:pt x="5392" y="213"/>
                    <a:pt x="4988" y="176"/>
                  </a:cubicBezTo>
                  <a:lnTo>
                    <a:pt x="4988" y="176"/>
                  </a:lnTo>
                  <a:cubicBezTo>
                    <a:pt x="5765" y="1003"/>
                    <a:pt x="5189" y="2532"/>
                    <a:pt x="3961" y="2607"/>
                  </a:cubicBezTo>
                  <a:cubicBezTo>
                    <a:pt x="3896" y="2614"/>
                    <a:pt x="3830" y="2617"/>
                    <a:pt x="3763" y="2617"/>
                  </a:cubicBezTo>
                  <a:cubicBezTo>
                    <a:pt x="3085" y="2617"/>
                    <a:pt x="2350" y="2273"/>
                    <a:pt x="2031" y="1680"/>
                  </a:cubicBezTo>
                  <a:cubicBezTo>
                    <a:pt x="1855" y="1354"/>
                    <a:pt x="1855" y="953"/>
                    <a:pt x="2006" y="652"/>
                  </a:cubicBezTo>
                  <a:lnTo>
                    <a:pt x="2006" y="652"/>
                  </a:lnTo>
                  <a:cubicBezTo>
                    <a:pt x="1790" y="699"/>
                    <a:pt x="1561" y="718"/>
                    <a:pt x="1329" y="718"/>
                  </a:cubicBezTo>
                  <a:cubicBezTo>
                    <a:pt x="941" y="718"/>
                    <a:pt x="547" y="665"/>
                    <a:pt x="201" y="602"/>
                  </a:cubicBezTo>
                  <a:lnTo>
                    <a:pt x="176" y="602"/>
                  </a:lnTo>
                  <a:cubicBezTo>
                    <a:pt x="527" y="6166"/>
                    <a:pt x="652" y="11755"/>
                    <a:pt x="652" y="17369"/>
                  </a:cubicBezTo>
                  <a:cubicBezTo>
                    <a:pt x="652" y="27369"/>
                    <a:pt x="251" y="37419"/>
                    <a:pt x="1" y="47369"/>
                  </a:cubicBezTo>
                  <a:cubicBezTo>
                    <a:pt x="1877" y="47360"/>
                    <a:pt x="3753" y="47357"/>
                    <a:pt x="5629" y="47357"/>
                  </a:cubicBezTo>
                  <a:cubicBezTo>
                    <a:pt x="12383" y="47357"/>
                    <a:pt x="19133" y="47403"/>
                    <a:pt x="25885" y="47403"/>
                  </a:cubicBezTo>
                  <a:cubicBezTo>
                    <a:pt x="32660" y="47403"/>
                    <a:pt x="39436" y="47356"/>
                    <a:pt x="46216" y="47169"/>
                  </a:cubicBezTo>
                  <a:cubicBezTo>
                    <a:pt x="46241" y="47169"/>
                    <a:pt x="46267" y="47194"/>
                    <a:pt x="46317" y="47194"/>
                  </a:cubicBezTo>
                  <a:cubicBezTo>
                    <a:pt x="45815" y="39349"/>
                    <a:pt x="46116" y="31379"/>
                    <a:pt x="46091" y="23510"/>
                  </a:cubicBezTo>
                  <a:cubicBezTo>
                    <a:pt x="46066" y="15690"/>
                    <a:pt x="46116" y="7870"/>
                    <a:pt x="46166" y="51"/>
                  </a:cubicBezTo>
                  <a:lnTo>
                    <a:pt x="46166" y="51"/>
                  </a:lnTo>
                  <a:cubicBezTo>
                    <a:pt x="45946" y="60"/>
                    <a:pt x="45723" y="66"/>
                    <a:pt x="45497" y="66"/>
                  </a:cubicBezTo>
                  <a:cubicBezTo>
                    <a:pt x="45106" y="66"/>
                    <a:pt x="44709" y="48"/>
                    <a:pt x="44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17"/>
            <p:cNvSpPr/>
            <p:nvPr/>
          </p:nvSpPr>
          <p:spPr>
            <a:xfrm>
              <a:off x="1631725" y="1023800"/>
              <a:ext cx="932975" cy="17650"/>
            </a:xfrm>
            <a:custGeom>
              <a:avLst/>
              <a:gdLst/>
              <a:ahLst/>
              <a:cxnLst/>
              <a:rect l="l" t="t" r="r" b="b"/>
              <a:pathLst>
                <a:path w="37319" h="706" extrusionOk="0">
                  <a:moveTo>
                    <a:pt x="24005" y="1"/>
                  </a:moveTo>
                  <a:cubicBezTo>
                    <a:pt x="16063" y="1"/>
                    <a:pt x="8121" y="34"/>
                    <a:pt x="201" y="277"/>
                  </a:cubicBezTo>
                  <a:cubicBezTo>
                    <a:pt x="25" y="302"/>
                    <a:pt x="0" y="578"/>
                    <a:pt x="201" y="578"/>
                  </a:cubicBezTo>
                  <a:cubicBezTo>
                    <a:pt x="4399" y="673"/>
                    <a:pt x="8603" y="705"/>
                    <a:pt x="12810" y="705"/>
                  </a:cubicBezTo>
                  <a:cubicBezTo>
                    <a:pt x="20859" y="705"/>
                    <a:pt x="28919" y="586"/>
                    <a:pt x="36968" y="553"/>
                  </a:cubicBezTo>
                  <a:cubicBezTo>
                    <a:pt x="37311" y="553"/>
                    <a:pt x="37319" y="1"/>
                    <a:pt x="36990" y="1"/>
                  </a:cubicBezTo>
                  <a:cubicBezTo>
                    <a:pt x="36983" y="1"/>
                    <a:pt x="36975" y="1"/>
                    <a:pt x="36968" y="2"/>
                  </a:cubicBezTo>
                  <a:cubicBezTo>
                    <a:pt x="35630" y="4"/>
                    <a:pt x="34292" y="5"/>
                    <a:pt x="32954" y="5"/>
                  </a:cubicBezTo>
                  <a:cubicBezTo>
                    <a:pt x="29972" y="5"/>
                    <a:pt x="26988" y="1"/>
                    <a:pt x="24005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17"/>
            <p:cNvSpPr/>
            <p:nvPr/>
          </p:nvSpPr>
          <p:spPr>
            <a:xfrm>
              <a:off x="1633600" y="849000"/>
              <a:ext cx="924200" cy="26400"/>
            </a:xfrm>
            <a:custGeom>
              <a:avLst/>
              <a:gdLst/>
              <a:ahLst/>
              <a:cxnLst/>
              <a:rect l="l" t="t" r="r" b="b"/>
              <a:pathLst>
                <a:path w="36968" h="1056" extrusionOk="0">
                  <a:moveTo>
                    <a:pt x="36665" y="0"/>
                  </a:moveTo>
                  <a:cubicBezTo>
                    <a:pt x="36658" y="0"/>
                    <a:pt x="36650" y="1"/>
                    <a:pt x="36642" y="1"/>
                  </a:cubicBezTo>
                  <a:cubicBezTo>
                    <a:pt x="24512" y="302"/>
                    <a:pt x="12256" y="1"/>
                    <a:pt x="126" y="628"/>
                  </a:cubicBezTo>
                  <a:cubicBezTo>
                    <a:pt x="0" y="628"/>
                    <a:pt x="0" y="803"/>
                    <a:pt x="126" y="803"/>
                  </a:cubicBezTo>
                  <a:cubicBezTo>
                    <a:pt x="3812" y="986"/>
                    <a:pt x="7517" y="1056"/>
                    <a:pt x="11229" y="1056"/>
                  </a:cubicBezTo>
                  <a:cubicBezTo>
                    <a:pt x="19707" y="1056"/>
                    <a:pt x="28223" y="694"/>
                    <a:pt x="36642" y="502"/>
                  </a:cubicBezTo>
                  <a:cubicBezTo>
                    <a:pt x="36960" y="478"/>
                    <a:pt x="36968" y="0"/>
                    <a:pt x="36665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17"/>
            <p:cNvSpPr/>
            <p:nvPr/>
          </p:nvSpPr>
          <p:spPr>
            <a:xfrm>
              <a:off x="1624825" y="765850"/>
              <a:ext cx="931725" cy="15325"/>
            </a:xfrm>
            <a:custGeom>
              <a:avLst/>
              <a:gdLst/>
              <a:ahLst/>
              <a:cxnLst/>
              <a:rect l="l" t="t" r="r" b="b"/>
              <a:pathLst>
                <a:path w="37269" h="613" extrusionOk="0">
                  <a:moveTo>
                    <a:pt x="14932" y="0"/>
                  </a:moveTo>
                  <a:cubicBezTo>
                    <a:pt x="9993" y="0"/>
                    <a:pt x="5055" y="58"/>
                    <a:pt x="126" y="270"/>
                  </a:cubicBezTo>
                  <a:cubicBezTo>
                    <a:pt x="1" y="270"/>
                    <a:pt x="1" y="470"/>
                    <a:pt x="126" y="470"/>
                  </a:cubicBezTo>
                  <a:cubicBezTo>
                    <a:pt x="3600" y="576"/>
                    <a:pt x="7078" y="613"/>
                    <a:pt x="10557" y="613"/>
                  </a:cubicBezTo>
                  <a:cubicBezTo>
                    <a:pt x="17949" y="613"/>
                    <a:pt x="25349" y="449"/>
                    <a:pt x="32735" y="449"/>
                  </a:cubicBezTo>
                  <a:cubicBezTo>
                    <a:pt x="34163" y="449"/>
                    <a:pt x="35591" y="456"/>
                    <a:pt x="37018" y="470"/>
                  </a:cubicBezTo>
                  <a:cubicBezTo>
                    <a:pt x="37269" y="470"/>
                    <a:pt x="37269" y="69"/>
                    <a:pt x="37018" y="69"/>
                  </a:cubicBezTo>
                  <a:cubicBezTo>
                    <a:pt x="35627" y="80"/>
                    <a:pt x="34236" y="85"/>
                    <a:pt x="32844" y="85"/>
                  </a:cubicBezTo>
                  <a:cubicBezTo>
                    <a:pt x="26878" y="85"/>
                    <a:pt x="20904" y="0"/>
                    <a:pt x="14932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17"/>
            <p:cNvSpPr/>
            <p:nvPr/>
          </p:nvSpPr>
          <p:spPr>
            <a:xfrm>
              <a:off x="1617300" y="1111525"/>
              <a:ext cx="938000" cy="28850"/>
            </a:xfrm>
            <a:custGeom>
              <a:avLst/>
              <a:gdLst/>
              <a:ahLst/>
              <a:cxnLst/>
              <a:rect l="l" t="t" r="r" b="b"/>
              <a:pathLst>
                <a:path w="37520" h="1154" extrusionOk="0">
                  <a:moveTo>
                    <a:pt x="37217" y="1"/>
                  </a:moveTo>
                  <a:cubicBezTo>
                    <a:pt x="37210" y="1"/>
                    <a:pt x="37202" y="1"/>
                    <a:pt x="37194" y="2"/>
                  </a:cubicBezTo>
                  <a:cubicBezTo>
                    <a:pt x="24863" y="528"/>
                    <a:pt x="12532" y="352"/>
                    <a:pt x="201" y="553"/>
                  </a:cubicBezTo>
                  <a:cubicBezTo>
                    <a:pt x="1" y="553"/>
                    <a:pt x="1" y="879"/>
                    <a:pt x="201" y="879"/>
                  </a:cubicBezTo>
                  <a:cubicBezTo>
                    <a:pt x="4211" y="1075"/>
                    <a:pt x="8230" y="1154"/>
                    <a:pt x="12253" y="1154"/>
                  </a:cubicBezTo>
                  <a:cubicBezTo>
                    <a:pt x="20578" y="1154"/>
                    <a:pt x="28914" y="816"/>
                    <a:pt x="37194" y="478"/>
                  </a:cubicBezTo>
                  <a:cubicBezTo>
                    <a:pt x="37512" y="478"/>
                    <a:pt x="37520" y="1"/>
                    <a:pt x="37217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17"/>
            <p:cNvSpPr/>
            <p:nvPr/>
          </p:nvSpPr>
          <p:spPr>
            <a:xfrm>
              <a:off x="1624825" y="1206075"/>
              <a:ext cx="921075" cy="16000"/>
            </a:xfrm>
            <a:custGeom>
              <a:avLst/>
              <a:gdLst/>
              <a:ahLst/>
              <a:cxnLst/>
              <a:rect l="l" t="t" r="r" b="b"/>
              <a:pathLst>
                <a:path w="36843" h="640" extrusionOk="0">
                  <a:moveTo>
                    <a:pt x="27075" y="0"/>
                  </a:moveTo>
                  <a:cubicBezTo>
                    <a:pt x="18133" y="0"/>
                    <a:pt x="9192" y="75"/>
                    <a:pt x="251" y="205"/>
                  </a:cubicBezTo>
                  <a:cubicBezTo>
                    <a:pt x="1" y="230"/>
                    <a:pt x="1" y="580"/>
                    <a:pt x="251" y="580"/>
                  </a:cubicBezTo>
                  <a:cubicBezTo>
                    <a:pt x="4914" y="619"/>
                    <a:pt x="9576" y="639"/>
                    <a:pt x="14239" y="639"/>
                  </a:cubicBezTo>
                  <a:cubicBezTo>
                    <a:pt x="21682" y="639"/>
                    <a:pt x="29124" y="588"/>
                    <a:pt x="36567" y="480"/>
                  </a:cubicBezTo>
                  <a:cubicBezTo>
                    <a:pt x="36843" y="480"/>
                    <a:pt x="36843" y="29"/>
                    <a:pt x="36567" y="29"/>
                  </a:cubicBezTo>
                  <a:cubicBezTo>
                    <a:pt x="33403" y="9"/>
                    <a:pt x="30239" y="0"/>
                    <a:pt x="27075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17"/>
            <p:cNvSpPr/>
            <p:nvPr/>
          </p:nvSpPr>
          <p:spPr>
            <a:xfrm>
              <a:off x="1625450" y="1448675"/>
              <a:ext cx="923575" cy="33500"/>
            </a:xfrm>
            <a:custGeom>
              <a:avLst/>
              <a:gdLst/>
              <a:ahLst/>
              <a:cxnLst/>
              <a:rect l="l" t="t" r="r" b="b"/>
              <a:pathLst>
                <a:path w="36943" h="1340" extrusionOk="0">
                  <a:moveTo>
                    <a:pt x="30950" y="0"/>
                  </a:moveTo>
                  <a:cubicBezTo>
                    <a:pt x="23023" y="0"/>
                    <a:pt x="15118" y="650"/>
                    <a:pt x="7193" y="650"/>
                  </a:cubicBezTo>
                  <a:cubicBezTo>
                    <a:pt x="4873" y="650"/>
                    <a:pt x="2551" y="595"/>
                    <a:pt x="226" y="450"/>
                  </a:cubicBezTo>
                  <a:cubicBezTo>
                    <a:pt x="1" y="450"/>
                    <a:pt x="26" y="751"/>
                    <a:pt x="226" y="776"/>
                  </a:cubicBezTo>
                  <a:cubicBezTo>
                    <a:pt x="3527" y="1196"/>
                    <a:pt x="6842" y="1340"/>
                    <a:pt x="10163" y="1340"/>
                  </a:cubicBezTo>
                  <a:cubicBezTo>
                    <a:pt x="17435" y="1340"/>
                    <a:pt x="24740" y="649"/>
                    <a:pt x="32014" y="649"/>
                  </a:cubicBezTo>
                  <a:cubicBezTo>
                    <a:pt x="33525" y="649"/>
                    <a:pt x="35035" y="679"/>
                    <a:pt x="36542" y="751"/>
                  </a:cubicBezTo>
                  <a:cubicBezTo>
                    <a:pt x="36550" y="752"/>
                    <a:pt x="36558" y="752"/>
                    <a:pt x="36565" y="752"/>
                  </a:cubicBezTo>
                  <a:cubicBezTo>
                    <a:pt x="36943" y="752"/>
                    <a:pt x="36935" y="149"/>
                    <a:pt x="36542" y="125"/>
                  </a:cubicBezTo>
                  <a:cubicBezTo>
                    <a:pt x="34677" y="36"/>
                    <a:pt x="32813" y="0"/>
                    <a:pt x="30950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17"/>
            <p:cNvSpPr/>
            <p:nvPr/>
          </p:nvSpPr>
          <p:spPr>
            <a:xfrm>
              <a:off x="1624200" y="934225"/>
              <a:ext cx="919200" cy="21800"/>
            </a:xfrm>
            <a:custGeom>
              <a:avLst/>
              <a:gdLst/>
              <a:ahLst/>
              <a:cxnLst/>
              <a:rect l="l" t="t" r="r" b="b"/>
              <a:pathLst>
                <a:path w="36768" h="872" extrusionOk="0">
                  <a:moveTo>
                    <a:pt x="26200" y="37"/>
                  </a:moveTo>
                  <a:cubicBezTo>
                    <a:pt x="23572" y="37"/>
                    <a:pt x="20944" y="54"/>
                    <a:pt x="18321" y="76"/>
                  </a:cubicBezTo>
                  <a:cubicBezTo>
                    <a:pt x="12281" y="126"/>
                    <a:pt x="6166" y="1"/>
                    <a:pt x="151" y="602"/>
                  </a:cubicBezTo>
                  <a:cubicBezTo>
                    <a:pt x="26" y="602"/>
                    <a:pt x="0" y="828"/>
                    <a:pt x="151" y="828"/>
                  </a:cubicBezTo>
                  <a:cubicBezTo>
                    <a:pt x="1223" y="859"/>
                    <a:pt x="2297" y="872"/>
                    <a:pt x="3372" y="872"/>
                  </a:cubicBezTo>
                  <a:cubicBezTo>
                    <a:pt x="8352" y="872"/>
                    <a:pt x="13353" y="593"/>
                    <a:pt x="18321" y="552"/>
                  </a:cubicBezTo>
                  <a:cubicBezTo>
                    <a:pt x="19725" y="540"/>
                    <a:pt x="21130" y="536"/>
                    <a:pt x="22536" y="536"/>
                  </a:cubicBezTo>
                  <a:cubicBezTo>
                    <a:pt x="27179" y="536"/>
                    <a:pt x="31830" y="589"/>
                    <a:pt x="36467" y="627"/>
                  </a:cubicBezTo>
                  <a:cubicBezTo>
                    <a:pt x="36768" y="627"/>
                    <a:pt x="36768" y="176"/>
                    <a:pt x="36467" y="151"/>
                  </a:cubicBezTo>
                  <a:cubicBezTo>
                    <a:pt x="33050" y="66"/>
                    <a:pt x="29624" y="37"/>
                    <a:pt x="26200" y="37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17"/>
            <p:cNvSpPr/>
            <p:nvPr/>
          </p:nvSpPr>
          <p:spPr>
            <a:xfrm>
              <a:off x="1629200" y="1281975"/>
              <a:ext cx="912325" cy="25100"/>
            </a:xfrm>
            <a:custGeom>
              <a:avLst/>
              <a:gdLst/>
              <a:ahLst/>
              <a:cxnLst/>
              <a:rect l="l" t="t" r="r" b="b"/>
              <a:pathLst>
                <a:path w="36493" h="1004" extrusionOk="0">
                  <a:moveTo>
                    <a:pt x="36142" y="1"/>
                  </a:moveTo>
                  <a:cubicBezTo>
                    <a:pt x="24212" y="76"/>
                    <a:pt x="12232" y="176"/>
                    <a:pt x="302" y="552"/>
                  </a:cubicBezTo>
                  <a:cubicBezTo>
                    <a:pt x="1" y="552"/>
                    <a:pt x="1" y="1003"/>
                    <a:pt x="302" y="1003"/>
                  </a:cubicBezTo>
                  <a:cubicBezTo>
                    <a:pt x="12257" y="903"/>
                    <a:pt x="24212" y="652"/>
                    <a:pt x="36142" y="527"/>
                  </a:cubicBezTo>
                  <a:cubicBezTo>
                    <a:pt x="36492" y="527"/>
                    <a:pt x="36492" y="1"/>
                    <a:pt x="36142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17"/>
            <p:cNvSpPr/>
            <p:nvPr/>
          </p:nvSpPr>
          <p:spPr>
            <a:xfrm>
              <a:off x="1621075" y="1360300"/>
              <a:ext cx="919825" cy="23325"/>
            </a:xfrm>
            <a:custGeom>
              <a:avLst/>
              <a:gdLst/>
              <a:ahLst/>
              <a:cxnLst/>
              <a:rect l="l" t="t" r="r" b="b"/>
              <a:pathLst>
                <a:path w="36793" h="933" extrusionOk="0">
                  <a:moveTo>
                    <a:pt x="36467" y="0"/>
                  </a:moveTo>
                  <a:cubicBezTo>
                    <a:pt x="24411" y="51"/>
                    <a:pt x="12331" y="76"/>
                    <a:pt x="276" y="477"/>
                  </a:cubicBezTo>
                  <a:cubicBezTo>
                    <a:pt x="0" y="477"/>
                    <a:pt x="0" y="903"/>
                    <a:pt x="276" y="903"/>
                  </a:cubicBezTo>
                  <a:cubicBezTo>
                    <a:pt x="2225" y="923"/>
                    <a:pt x="4175" y="932"/>
                    <a:pt x="6126" y="932"/>
                  </a:cubicBezTo>
                  <a:cubicBezTo>
                    <a:pt x="16243" y="932"/>
                    <a:pt x="26381" y="687"/>
                    <a:pt x="36467" y="477"/>
                  </a:cubicBezTo>
                  <a:cubicBezTo>
                    <a:pt x="36792" y="477"/>
                    <a:pt x="36792" y="0"/>
                    <a:pt x="36467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89812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1" name="Google Shape;511;p18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512" name="Google Shape;512;p18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18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18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18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18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18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18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18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18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18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18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18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18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18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18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18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18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18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18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31" name="Google Shape;531;p18"/>
          <p:cNvSpPr txBox="1">
            <a:spLocks noGrp="1"/>
          </p:cNvSpPr>
          <p:nvPr>
            <p:ph type="subTitle" idx="1"/>
          </p:nvPr>
        </p:nvSpPr>
        <p:spPr>
          <a:xfrm>
            <a:off x="1186800" y="2346992"/>
            <a:ext cx="10045200" cy="37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9pPr>
          </a:lstStyle>
          <a:p>
            <a:endParaRPr/>
          </a:p>
        </p:txBody>
      </p:sp>
      <p:sp>
        <p:nvSpPr>
          <p:cNvPr id="532" name="Google Shape;532;p18"/>
          <p:cNvSpPr txBox="1">
            <a:spLocks noGrp="1"/>
          </p:cNvSpPr>
          <p:nvPr>
            <p:ph type="title"/>
          </p:nvPr>
        </p:nvSpPr>
        <p:spPr>
          <a:xfrm>
            <a:off x="6096000" y="720000"/>
            <a:ext cx="5136000" cy="138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8652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4" name="Google Shape;534;p19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535" name="Google Shape;535;p19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19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19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19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19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19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19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19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19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19"/>
            <p:cNvSpPr/>
            <p:nvPr/>
          </p:nvSpPr>
          <p:spPr>
            <a:xfrm>
              <a:off x="561875" y="10727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19"/>
            <p:cNvSpPr/>
            <p:nvPr/>
          </p:nvSpPr>
          <p:spPr>
            <a:xfrm>
              <a:off x="561875" y="12703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19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561875" y="47219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19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19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57" name="Google Shape;557;p1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6432800" cy="132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8013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27D68-E842-4A82-A431-9BFA5C88AF4A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D375E-253E-4D67-996C-F73ADFA0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1521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">
  <p:cSld name="Title design"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20"/>
          <p:cNvSpPr txBox="1">
            <a:spLocks noGrp="1"/>
          </p:cNvSpPr>
          <p:nvPr>
            <p:ph type="title"/>
          </p:nvPr>
        </p:nvSpPr>
        <p:spPr>
          <a:xfrm>
            <a:off x="6096000" y="720000"/>
            <a:ext cx="5136000" cy="65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560" name="Google Shape;560;p20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561" name="Google Shape;561;p20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20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20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20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20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20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20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20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20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20"/>
            <p:cNvSpPr/>
            <p:nvPr/>
          </p:nvSpPr>
          <p:spPr>
            <a:xfrm>
              <a:off x="561875" y="10727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20"/>
            <p:cNvSpPr/>
            <p:nvPr/>
          </p:nvSpPr>
          <p:spPr>
            <a:xfrm>
              <a:off x="561875" y="12703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20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20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20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20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20"/>
            <p:cNvSpPr/>
            <p:nvPr/>
          </p:nvSpPr>
          <p:spPr>
            <a:xfrm>
              <a:off x="561875" y="47219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20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20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20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20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20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20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0059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4" name="Google Shape;584;p21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585" name="Google Shape;585;p21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21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21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21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21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" name="Google Shape;590;p21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" name="Google Shape;591;p21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" name="Google Shape;592;p21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21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21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21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21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21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8" name="Google Shape;598;p21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" name="Google Shape;599;p21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0" name="Google Shape;600;p21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21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21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21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cxnSp>
        <p:nvCxnSpPr>
          <p:cNvPr id="604" name="Google Shape;604;p21"/>
          <p:cNvCxnSpPr/>
          <p:nvPr/>
        </p:nvCxnSpPr>
        <p:spPr>
          <a:xfrm>
            <a:off x="-83400" y="720000"/>
            <a:ext cx="12358800" cy="0"/>
          </a:xfrm>
          <a:prstGeom prst="straightConnector1">
            <a:avLst/>
          </a:prstGeom>
          <a:noFill/>
          <a:ln w="9525" cap="flat" cmpd="sng">
            <a:solidFill>
              <a:srgbClr val="6D9EE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05" name="Google Shape;605;p21"/>
          <p:cNvSpPr/>
          <p:nvPr/>
        </p:nvSpPr>
        <p:spPr>
          <a:xfrm>
            <a:off x="-19400" y="6681100"/>
            <a:ext cx="12213600" cy="2084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6" name="Google Shape;606;p21"/>
          <p:cNvSpPr txBox="1">
            <a:spLocks noGrp="1"/>
          </p:cNvSpPr>
          <p:nvPr>
            <p:ph type="title" hasCustomPrompt="1"/>
          </p:nvPr>
        </p:nvSpPr>
        <p:spPr>
          <a:xfrm>
            <a:off x="2357600" y="2172317"/>
            <a:ext cx="7476800" cy="181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07" name="Google Shape;607;p21"/>
          <p:cNvSpPr txBox="1">
            <a:spLocks noGrp="1"/>
          </p:cNvSpPr>
          <p:nvPr>
            <p:ph type="body" idx="1"/>
          </p:nvPr>
        </p:nvSpPr>
        <p:spPr>
          <a:xfrm>
            <a:off x="3613400" y="3801256"/>
            <a:ext cx="4965200" cy="8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>
              <a:spcBef>
                <a:spcPts val="2133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>
              <a:spcBef>
                <a:spcPts val="2133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>
              <a:spcBef>
                <a:spcPts val="2133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>
              <a:spcBef>
                <a:spcPts val="2133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>
              <a:spcBef>
                <a:spcPts val="2133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>
              <a:spcBef>
                <a:spcPts val="2133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>
              <a:spcBef>
                <a:spcPts val="2133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95557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">
  <p:cSld name="Numbers"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9" name="Google Shape;609;p22"/>
          <p:cNvGrpSpPr/>
          <p:nvPr/>
        </p:nvGrpSpPr>
        <p:grpSpPr>
          <a:xfrm>
            <a:off x="-232700" y="-29865"/>
            <a:ext cx="12649552" cy="6924065"/>
            <a:chOff x="-174525" y="-22399"/>
            <a:chExt cx="9487164" cy="5193049"/>
          </a:xfrm>
        </p:grpSpPr>
        <p:sp>
          <p:nvSpPr>
            <p:cNvPr id="610" name="Google Shape;610;p22"/>
            <p:cNvSpPr/>
            <p:nvPr/>
          </p:nvSpPr>
          <p:spPr>
            <a:xfrm>
              <a:off x="-174525" y="-22399"/>
              <a:ext cx="9487164" cy="5188298"/>
            </a:xfrm>
            <a:custGeom>
              <a:avLst/>
              <a:gdLst/>
              <a:ahLst/>
              <a:cxnLst/>
              <a:rect l="l" t="t" r="r" b="b"/>
              <a:pathLst>
                <a:path w="264469" h="144360" extrusionOk="0">
                  <a:moveTo>
                    <a:pt x="125024" y="0"/>
                  </a:moveTo>
                  <a:cubicBezTo>
                    <a:pt x="124865" y="0"/>
                    <a:pt x="124702" y="4"/>
                    <a:pt x="124536" y="11"/>
                  </a:cubicBezTo>
                  <a:lnTo>
                    <a:pt x="4940" y="11"/>
                  </a:lnTo>
                  <a:cubicBezTo>
                    <a:pt x="1569" y="65"/>
                    <a:pt x="0" y="1705"/>
                    <a:pt x="226" y="4914"/>
                  </a:cubicBezTo>
                  <a:lnTo>
                    <a:pt x="226" y="138500"/>
                  </a:lnTo>
                  <a:cubicBezTo>
                    <a:pt x="208" y="142159"/>
                    <a:pt x="1811" y="143993"/>
                    <a:pt x="5034" y="143993"/>
                  </a:cubicBezTo>
                  <a:cubicBezTo>
                    <a:pt x="5185" y="143993"/>
                    <a:pt x="5340" y="143989"/>
                    <a:pt x="5499" y="143981"/>
                  </a:cubicBezTo>
                  <a:cubicBezTo>
                    <a:pt x="23166" y="144233"/>
                    <a:pt x="61538" y="144359"/>
                    <a:pt x="76177" y="144359"/>
                  </a:cubicBezTo>
                  <a:cubicBezTo>
                    <a:pt x="90824" y="144359"/>
                    <a:pt x="107103" y="144233"/>
                    <a:pt x="125041" y="143981"/>
                  </a:cubicBezTo>
                  <a:cubicBezTo>
                    <a:pt x="129025" y="143963"/>
                    <a:pt x="130900" y="142007"/>
                    <a:pt x="130675" y="138122"/>
                  </a:cubicBezTo>
                  <a:lnTo>
                    <a:pt x="130675" y="6393"/>
                  </a:lnTo>
                  <a:cubicBezTo>
                    <a:pt x="130839" y="2139"/>
                    <a:pt x="128956" y="0"/>
                    <a:pt x="125024" y="0"/>
                  </a:cubicBezTo>
                  <a:close/>
                  <a:moveTo>
                    <a:pt x="139427" y="0"/>
                  </a:moveTo>
                  <a:cubicBezTo>
                    <a:pt x="135503" y="0"/>
                    <a:pt x="133611" y="2139"/>
                    <a:pt x="133776" y="6393"/>
                  </a:cubicBezTo>
                  <a:lnTo>
                    <a:pt x="133776" y="138122"/>
                  </a:lnTo>
                  <a:cubicBezTo>
                    <a:pt x="133550" y="142007"/>
                    <a:pt x="135434" y="143963"/>
                    <a:pt x="139409" y="143981"/>
                  </a:cubicBezTo>
                  <a:cubicBezTo>
                    <a:pt x="157347" y="144233"/>
                    <a:pt x="173635" y="144359"/>
                    <a:pt x="188274" y="144359"/>
                  </a:cubicBezTo>
                  <a:cubicBezTo>
                    <a:pt x="202912" y="144359"/>
                    <a:pt x="241294" y="144233"/>
                    <a:pt x="258970" y="143981"/>
                  </a:cubicBezTo>
                  <a:cubicBezTo>
                    <a:pt x="259129" y="143989"/>
                    <a:pt x="259285" y="143993"/>
                    <a:pt x="259437" y="143993"/>
                  </a:cubicBezTo>
                  <a:cubicBezTo>
                    <a:pt x="262675" y="143993"/>
                    <a:pt x="264277" y="142159"/>
                    <a:pt x="264243" y="138500"/>
                  </a:cubicBezTo>
                  <a:lnTo>
                    <a:pt x="264243" y="4914"/>
                  </a:lnTo>
                  <a:cubicBezTo>
                    <a:pt x="264468" y="1705"/>
                    <a:pt x="262900" y="65"/>
                    <a:pt x="259529" y="11"/>
                  </a:cubicBezTo>
                  <a:lnTo>
                    <a:pt x="139914" y="11"/>
                  </a:lnTo>
                  <a:cubicBezTo>
                    <a:pt x="139749" y="4"/>
                    <a:pt x="139586" y="0"/>
                    <a:pt x="1394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cxnSp>
          <p:nvCxnSpPr>
            <p:cNvPr id="611" name="Google Shape;611;p22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612" name="Google Shape;612;p22"/>
            <p:cNvGrpSpPr/>
            <p:nvPr/>
          </p:nvGrpSpPr>
          <p:grpSpPr>
            <a:xfrm>
              <a:off x="263005" y="845117"/>
              <a:ext cx="3790149" cy="3960313"/>
              <a:chOff x="263005" y="845117"/>
              <a:chExt cx="3790149" cy="3960313"/>
            </a:xfrm>
          </p:grpSpPr>
          <p:sp>
            <p:nvSpPr>
              <p:cNvPr id="613" name="Google Shape;613;p22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14" name="Google Shape;614;p22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15" name="Google Shape;615;p22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16" name="Google Shape;616;p22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17" name="Google Shape;617;p22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18" name="Google Shape;618;p22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19" name="Google Shape;619;p22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0" name="Google Shape;620;p22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22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2" name="Google Shape;622;p22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22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22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5" name="Google Shape;625;p22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22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22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28" name="Google Shape;628;p22"/>
            <p:cNvGrpSpPr/>
            <p:nvPr/>
          </p:nvGrpSpPr>
          <p:grpSpPr>
            <a:xfrm>
              <a:off x="5055305" y="845117"/>
              <a:ext cx="3790149" cy="3960313"/>
              <a:chOff x="263005" y="845117"/>
              <a:chExt cx="3790149" cy="3960313"/>
            </a:xfrm>
          </p:grpSpPr>
          <p:sp>
            <p:nvSpPr>
              <p:cNvPr id="629" name="Google Shape;629;p22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22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1" name="Google Shape;631;p22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2" name="Google Shape;632;p22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3" name="Google Shape;633;p22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4" name="Google Shape;634;p22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5" name="Google Shape;635;p22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6" name="Google Shape;636;p22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7" name="Google Shape;637;p22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8" name="Google Shape;638;p22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9" name="Google Shape;639;p22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0" name="Google Shape;640;p22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1" name="Google Shape;641;p22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2" name="Google Shape;642;p22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3" name="Google Shape;643;p22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cxnSp>
          <p:nvCxnSpPr>
            <p:cNvPr id="644" name="Google Shape;644;p22"/>
            <p:cNvCxnSpPr/>
            <p:nvPr/>
          </p:nvCxnSpPr>
          <p:spPr>
            <a:xfrm>
              <a:off x="4625700" y="540000"/>
              <a:ext cx="46791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5" name="Google Shape;645;p22"/>
            <p:cNvCxnSpPr/>
            <p:nvPr/>
          </p:nvCxnSpPr>
          <p:spPr>
            <a:xfrm>
              <a:off x="40493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6" name="Google Shape;646;p22"/>
            <p:cNvCxnSpPr/>
            <p:nvPr/>
          </p:nvCxnSpPr>
          <p:spPr>
            <a:xfrm>
              <a:off x="41129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7" name="Google Shape;647;p22"/>
            <p:cNvCxnSpPr/>
            <p:nvPr/>
          </p:nvCxnSpPr>
          <p:spPr>
            <a:xfrm>
              <a:off x="49917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8" name="Google Shape;648;p22"/>
            <p:cNvCxnSpPr/>
            <p:nvPr/>
          </p:nvCxnSpPr>
          <p:spPr>
            <a:xfrm>
              <a:off x="50553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9" name="Google Shape;649;p22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50" name="Google Shape;650;p22"/>
          <p:cNvSpPr txBox="1">
            <a:spLocks noGrp="1"/>
          </p:cNvSpPr>
          <p:nvPr>
            <p:ph type="title" hasCustomPrompt="1"/>
          </p:nvPr>
        </p:nvSpPr>
        <p:spPr>
          <a:xfrm>
            <a:off x="960000" y="1524933"/>
            <a:ext cx="4440000" cy="106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51" name="Google Shape;651;p22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3928300"/>
            <a:ext cx="4440000" cy="106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52" name="Google Shape;652;p22"/>
          <p:cNvSpPr txBox="1">
            <a:spLocks noGrp="1"/>
          </p:cNvSpPr>
          <p:nvPr>
            <p:ph type="title" idx="3" hasCustomPrompt="1"/>
          </p:nvPr>
        </p:nvSpPr>
        <p:spPr>
          <a:xfrm>
            <a:off x="6792000" y="3928300"/>
            <a:ext cx="4440000" cy="106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53" name="Google Shape;653;p22"/>
          <p:cNvSpPr txBox="1">
            <a:spLocks noGrp="1"/>
          </p:cNvSpPr>
          <p:nvPr>
            <p:ph type="subTitle" idx="1"/>
          </p:nvPr>
        </p:nvSpPr>
        <p:spPr>
          <a:xfrm>
            <a:off x="960000" y="2586117"/>
            <a:ext cx="3919200" cy="5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654" name="Google Shape;654;p22"/>
          <p:cNvSpPr txBox="1">
            <a:spLocks noGrp="1"/>
          </p:cNvSpPr>
          <p:nvPr>
            <p:ph type="subTitle" idx="4"/>
          </p:nvPr>
        </p:nvSpPr>
        <p:spPr>
          <a:xfrm>
            <a:off x="960000" y="4989467"/>
            <a:ext cx="3919200" cy="5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655" name="Google Shape;655;p22"/>
          <p:cNvSpPr txBox="1">
            <a:spLocks noGrp="1"/>
          </p:cNvSpPr>
          <p:nvPr>
            <p:ph type="subTitle" idx="5"/>
          </p:nvPr>
        </p:nvSpPr>
        <p:spPr>
          <a:xfrm>
            <a:off x="7055600" y="4989500"/>
            <a:ext cx="417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27789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Title + Text 2"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7" name="Google Shape;657;p23"/>
          <p:cNvGrpSpPr/>
          <p:nvPr/>
        </p:nvGrpSpPr>
        <p:grpSpPr>
          <a:xfrm>
            <a:off x="-232700" y="-29865"/>
            <a:ext cx="12649552" cy="6924065"/>
            <a:chOff x="-174525" y="-22399"/>
            <a:chExt cx="9487164" cy="5193049"/>
          </a:xfrm>
        </p:grpSpPr>
        <p:sp>
          <p:nvSpPr>
            <p:cNvPr id="658" name="Google Shape;658;p23"/>
            <p:cNvSpPr/>
            <p:nvPr/>
          </p:nvSpPr>
          <p:spPr>
            <a:xfrm>
              <a:off x="-174525" y="-22399"/>
              <a:ext cx="9487164" cy="5188298"/>
            </a:xfrm>
            <a:custGeom>
              <a:avLst/>
              <a:gdLst/>
              <a:ahLst/>
              <a:cxnLst/>
              <a:rect l="l" t="t" r="r" b="b"/>
              <a:pathLst>
                <a:path w="264469" h="144360" extrusionOk="0">
                  <a:moveTo>
                    <a:pt x="125024" y="0"/>
                  </a:moveTo>
                  <a:cubicBezTo>
                    <a:pt x="124865" y="0"/>
                    <a:pt x="124702" y="4"/>
                    <a:pt x="124536" y="11"/>
                  </a:cubicBezTo>
                  <a:lnTo>
                    <a:pt x="4940" y="11"/>
                  </a:lnTo>
                  <a:cubicBezTo>
                    <a:pt x="1569" y="65"/>
                    <a:pt x="0" y="1705"/>
                    <a:pt x="226" y="4914"/>
                  </a:cubicBezTo>
                  <a:lnTo>
                    <a:pt x="226" y="138500"/>
                  </a:lnTo>
                  <a:cubicBezTo>
                    <a:pt x="208" y="142159"/>
                    <a:pt x="1811" y="143993"/>
                    <a:pt x="5034" y="143993"/>
                  </a:cubicBezTo>
                  <a:cubicBezTo>
                    <a:pt x="5185" y="143993"/>
                    <a:pt x="5340" y="143989"/>
                    <a:pt x="5499" y="143981"/>
                  </a:cubicBezTo>
                  <a:cubicBezTo>
                    <a:pt x="23166" y="144233"/>
                    <a:pt x="61538" y="144359"/>
                    <a:pt x="76177" y="144359"/>
                  </a:cubicBezTo>
                  <a:cubicBezTo>
                    <a:pt x="90824" y="144359"/>
                    <a:pt x="107103" y="144233"/>
                    <a:pt x="125041" y="143981"/>
                  </a:cubicBezTo>
                  <a:cubicBezTo>
                    <a:pt x="129025" y="143963"/>
                    <a:pt x="130900" y="142007"/>
                    <a:pt x="130675" y="138122"/>
                  </a:cubicBezTo>
                  <a:lnTo>
                    <a:pt x="130675" y="6393"/>
                  </a:lnTo>
                  <a:cubicBezTo>
                    <a:pt x="130839" y="2139"/>
                    <a:pt x="128956" y="0"/>
                    <a:pt x="125024" y="0"/>
                  </a:cubicBezTo>
                  <a:close/>
                  <a:moveTo>
                    <a:pt x="139427" y="0"/>
                  </a:moveTo>
                  <a:cubicBezTo>
                    <a:pt x="135503" y="0"/>
                    <a:pt x="133611" y="2139"/>
                    <a:pt x="133776" y="6393"/>
                  </a:cubicBezTo>
                  <a:lnTo>
                    <a:pt x="133776" y="138122"/>
                  </a:lnTo>
                  <a:cubicBezTo>
                    <a:pt x="133550" y="142007"/>
                    <a:pt x="135434" y="143963"/>
                    <a:pt x="139409" y="143981"/>
                  </a:cubicBezTo>
                  <a:cubicBezTo>
                    <a:pt x="157347" y="144233"/>
                    <a:pt x="173635" y="144359"/>
                    <a:pt x="188274" y="144359"/>
                  </a:cubicBezTo>
                  <a:cubicBezTo>
                    <a:pt x="202912" y="144359"/>
                    <a:pt x="241294" y="144233"/>
                    <a:pt x="258970" y="143981"/>
                  </a:cubicBezTo>
                  <a:cubicBezTo>
                    <a:pt x="259129" y="143989"/>
                    <a:pt x="259285" y="143993"/>
                    <a:pt x="259437" y="143993"/>
                  </a:cubicBezTo>
                  <a:cubicBezTo>
                    <a:pt x="262675" y="143993"/>
                    <a:pt x="264277" y="142159"/>
                    <a:pt x="264243" y="138500"/>
                  </a:cubicBezTo>
                  <a:lnTo>
                    <a:pt x="264243" y="4914"/>
                  </a:lnTo>
                  <a:cubicBezTo>
                    <a:pt x="264468" y="1705"/>
                    <a:pt x="262900" y="65"/>
                    <a:pt x="259529" y="11"/>
                  </a:cubicBezTo>
                  <a:lnTo>
                    <a:pt x="139914" y="11"/>
                  </a:lnTo>
                  <a:cubicBezTo>
                    <a:pt x="139749" y="4"/>
                    <a:pt x="139586" y="0"/>
                    <a:pt x="1394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cxnSp>
          <p:nvCxnSpPr>
            <p:cNvPr id="659" name="Google Shape;659;p23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660" name="Google Shape;660;p23"/>
            <p:cNvGrpSpPr/>
            <p:nvPr/>
          </p:nvGrpSpPr>
          <p:grpSpPr>
            <a:xfrm>
              <a:off x="263005" y="845117"/>
              <a:ext cx="3790149" cy="3960313"/>
              <a:chOff x="263005" y="845117"/>
              <a:chExt cx="3790149" cy="3960313"/>
            </a:xfrm>
          </p:grpSpPr>
          <p:sp>
            <p:nvSpPr>
              <p:cNvPr id="661" name="Google Shape;661;p23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23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23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9" name="Google Shape;669;p23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0" name="Google Shape;670;p23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1" name="Google Shape;671;p23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2" name="Google Shape;672;p23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3" name="Google Shape;673;p23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23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5" name="Google Shape;675;p23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76" name="Google Shape;676;p23"/>
            <p:cNvGrpSpPr/>
            <p:nvPr/>
          </p:nvGrpSpPr>
          <p:grpSpPr>
            <a:xfrm>
              <a:off x="5055305" y="845117"/>
              <a:ext cx="3790149" cy="3960313"/>
              <a:chOff x="263005" y="845117"/>
              <a:chExt cx="3790149" cy="3960313"/>
            </a:xfrm>
          </p:grpSpPr>
          <p:sp>
            <p:nvSpPr>
              <p:cNvPr id="677" name="Google Shape;677;p23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23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23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23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1" name="Google Shape;681;p23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2" name="Google Shape;682;p23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3" name="Google Shape;683;p23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4" name="Google Shape;684;p23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5" name="Google Shape;685;p23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23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7" name="Google Shape;687;p23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8" name="Google Shape;688;p23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9" name="Google Shape;689;p23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90" name="Google Shape;690;p23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91" name="Google Shape;691;p23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cxnSp>
          <p:nvCxnSpPr>
            <p:cNvPr id="692" name="Google Shape;692;p23"/>
            <p:cNvCxnSpPr/>
            <p:nvPr/>
          </p:nvCxnSpPr>
          <p:spPr>
            <a:xfrm>
              <a:off x="4625700" y="540000"/>
              <a:ext cx="46791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3" name="Google Shape;693;p23"/>
            <p:cNvCxnSpPr/>
            <p:nvPr/>
          </p:nvCxnSpPr>
          <p:spPr>
            <a:xfrm>
              <a:off x="40493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23"/>
            <p:cNvCxnSpPr/>
            <p:nvPr/>
          </p:nvCxnSpPr>
          <p:spPr>
            <a:xfrm>
              <a:off x="41129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23"/>
            <p:cNvCxnSpPr/>
            <p:nvPr/>
          </p:nvCxnSpPr>
          <p:spPr>
            <a:xfrm>
              <a:off x="49917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23"/>
            <p:cNvCxnSpPr/>
            <p:nvPr/>
          </p:nvCxnSpPr>
          <p:spPr>
            <a:xfrm>
              <a:off x="50553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23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98" name="Google Shape;698;p23"/>
          <p:cNvSpPr txBox="1">
            <a:spLocks noGrp="1"/>
          </p:cNvSpPr>
          <p:nvPr>
            <p:ph type="subTitle" idx="1"/>
          </p:nvPr>
        </p:nvSpPr>
        <p:spPr>
          <a:xfrm>
            <a:off x="960000" y="3511117"/>
            <a:ext cx="2764800" cy="21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699" name="Google Shape;699;p23"/>
          <p:cNvSpPr txBox="1">
            <a:spLocks noGrp="1"/>
          </p:cNvSpPr>
          <p:nvPr>
            <p:ph type="title"/>
          </p:nvPr>
        </p:nvSpPr>
        <p:spPr>
          <a:xfrm>
            <a:off x="960000" y="1936267"/>
            <a:ext cx="2161600" cy="13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36297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1" name="Google Shape;701;p24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702" name="Google Shape;702;p24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3" name="Google Shape;703;p24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4" name="Google Shape;704;p24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5" name="Google Shape;705;p24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6" name="Google Shape;706;p24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7" name="Google Shape;707;p24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8" name="Google Shape;708;p24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9" name="Google Shape;709;p24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0" name="Google Shape;710;p24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1" name="Google Shape;711;p24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2" name="Google Shape;712;p24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3" name="Google Shape;713;p24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4" name="Google Shape;714;p24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5" name="Google Shape;715;p24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6" name="Google Shape;716;p24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7" name="Google Shape;717;p24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8" name="Google Shape;718;p24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9" name="Google Shape;719;p24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0" name="Google Shape;720;p24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cxnSp>
        <p:nvCxnSpPr>
          <p:cNvPr id="721" name="Google Shape;721;p24"/>
          <p:cNvCxnSpPr/>
          <p:nvPr/>
        </p:nvCxnSpPr>
        <p:spPr>
          <a:xfrm>
            <a:off x="-83400" y="720000"/>
            <a:ext cx="12358800" cy="0"/>
          </a:xfrm>
          <a:prstGeom prst="straightConnector1">
            <a:avLst/>
          </a:prstGeom>
          <a:noFill/>
          <a:ln w="9525" cap="flat" cmpd="sng">
            <a:solidFill>
              <a:srgbClr val="6D9EE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2" name="Google Shape;722;p24"/>
          <p:cNvSpPr/>
          <p:nvPr/>
        </p:nvSpPr>
        <p:spPr>
          <a:xfrm>
            <a:off x="-19400" y="6681100"/>
            <a:ext cx="12213600" cy="2084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3" name="Google Shape;723;p24"/>
          <p:cNvSpPr txBox="1">
            <a:spLocks noGrp="1"/>
          </p:cNvSpPr>
          <p:nvPr>
            <p:ph type="ctrTitle"/>
          </p:nvPr>
        </p:nvSpPr>
        <p:spPr>
          <a:xfrm>
            <a:off x="3135833" y="720000"/>
            <a:ext cx="5920400" cy="123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724" name="Google Shape;724;p24"/>
          <p:cNvSpPr txBox="1"/>
          <p:nvPr/>
        </p:nvSpPr>
        <p:spPr>
          <a:xfrm>
            <a:off x="3229617" y="4992767"/>
            <a:ext cx="5732800" cy="8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CREDITS: This presentation template was created by </a:t>
            </a:r>
            <a:r>
              <a:rPr lang="en" sz="1600" kern="0">
                <a:solidFill>
                  <a:srgbClr val="000000"/>
                </a:solidFill>
                <a:uFill>
                  <a:noFill/>
                </a:uFill>
                <a:latin typeface="Muli"/>
                <a:ea typeface="Muli"/>
                <a:cs typeface="Muli"/>
                <a:sym typeface="Mul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, including icons by </a:t>
            </a:r>
            <a:r>
              <a:rPr lang="en" sz="1600" kern="0">
                <a:solidFill>
                  <a:srgbClr val="000000"/>
                </a:solidFill>
                <a:uFill>
                  <a:noFill/>
                </a:uFill>
                <a:latin typeface="Muli"/>
                <a:ea typeface="Muli"/>
                <a:cs typeface="Muli"/>
                <a:sym typeface="Mul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, and infographics &amp; images by </a:t>
            </a:r>
            <a:r>
              <a:rPr lang="en" sz="1600" kern="0">
                <a:solidFill>
                  <a:srgbClr val="000000"/>
                </a:solidFill>
                <a:uFill>
                  <a:noFill/>
                </a:uFill>
                <a:latin typeface="Muli"/>
                <a:ea typeface="Muli"/>
                <a:cs typeface="Muli"/>
                <a:sym typeface="Mul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600" kern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. </a:t>
            </a:r>
            <a:endParaRPr sz="1600" kern="0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725" name="Google Shape;725;p24"/>
          <p:cNvSpPr txBox="1">
            <a:spLocks noGrp="1"/>
          </p:cNvSpPr>
          <p:nvPr>
            <p:ph type="subTitle" idx="1"/>
          </p:nvPr>
        </p:nvSpPr>
        <p:spPr>
          <a:xfrm>
            <a:off x="3940800" y="2668600"/>
            <a:ext cx="4310400" cy="23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726" name="Google Shape;726;p24"/>
          <p:cNvGrpSpPr/>
          <p:nvPr/>
        </p:nvGrpSpPr>
        <p:grpSpPr>
          <a:xfrm rot="697126">
            <a:off x="10957966" y="-492253"/>
            <a:ext cx="1740524" cy="1795281"/>
            <a:chOff x="1492000" y="427450"/>
            <a:chExt cx="1188000" cy="1225375"/>
          </a:xfrm>
        </p:grpSpPr>
        <p:sp>
          <p:nvSpPr>
            <p:cNvPr id="727" name="Google Shape;727;p24"/>
            <p:cNvSpPr/>
            <p:nvPr/>
          </p:nvSpPr>
          <p:spPr>
            <a:xfrm>
              <a:off x="1492000" y="427450"/>
              <a:ext cx="1188000" cy="1225375"/>
            </a:xfrm>
            <a:custGeom>
              <a:avLst/>
              <a:gdLst/>
              <a:ahLst/>
              <a:cxnLst/>
              <a:rect l="l" t="t" r="r" b="b"/>
              <a:pathLst>
                <a:path w="47520" h="49015" extrusionOk="0">
                  <a:moveTo>
                    <a:pt x="44863" y="698"/>
                  </a:moveTo>
                  <a:lnTo>
                    <a:pt x="44863" y="698"/>
                  </a:lnTo>
                  <a:cubicBezTo>
                    <a:pt x="45260" y="745"/>
                    <a:pt x="45657" y="763"/>
                    <a:pt x="46048" y="763"/>
                  </a:cubicBezTo>
                  <a:cubicBezTo>
                    <a:pt x="46274" y="763"/>
                    <a:pt x="46497" y="757"/>
                    <a:pt x="46717" y="748"/>
                  </a:cubicBezTo>
                  <a:lnTo>
                    <a:pt x="46717" y="748"/>
                  </a:lnTo>
                  <a:cubicBezTo>
                    <a:pt x="46667" y="8567"/>
                    <a:pt x="46617" y="16387"/>
                    <a:pt x="46642" y="24207"/>
                  </a:cubicBezTo>
                  <a:cubicBezTo>
                    <a:pt x="46667" y="32076"/>
                    <a:pt x="46366" y="40046"/>
                    <a:pt x="46868" y="47891"/>
                  </a:cubicBezTo>
                  <a:cubicBezTo>
                    <a:pt x="46818" y="47891"/>
                    <a:pt x="46792" y="47866"/>
                    <a:pt x="46767" y="47866"/>
                  </a:cubicBezTo>
                  <a:cubicBezTo>
                    <a:pt x="39987" y="48053"/>
                    <a:pt x="33211" y="48100"/>
                    <a:pt x="26436" y="48100"/>
                  </a:cubicBezTo>
                  <a:cubicBezTo>
                    <a:pt x="19684" y="48100"/>
                    <a:pt x="12934" y="48054"/>
                    <a:pt x="6180" y="48054"/>
                  </a:cubicBezTo>
                  <a:cubicBezTo>
                    <a:pt x="4304" y="48054"/>
                    <a:pt x="2428" y="48057"/>
                    <a:pt x="552" y="48066"/>
                  </a:cubicBezTo>
                  <a:cubicBezTo>
                    <a:pt x="802" y="38116"/>
                    <a:pt x="1203" y="28066"/>
                    <a:pt x="1203" y="18066"/>
                  </a:cubicBezTo>
                  <a:cubicBezTo>
                    <a:pt x="1203" y="12452"/>
                    <a:pt x="1078" y="6863"/>
                    <a:pt x="727" y="1299"/>
                  </a:cubicBezTo>
                  <a:lnTo>
                    <a:pt x="752" y="1299"/>
                  </a:lnTo>
                  <a:cubicBezTo>
                    <a:pt x="1098" y="1362"/>
                    <a:pt x="1492" y="1415"/>
                    <a:pt x="1880" y="1415"/>
                  </a:cubicBezTo>
                  <a:cubicBezTo>
                    <a:pt x="2112" y="1415"/>
                    <a:pt x="2341" y="1396"/>
                    <a:pt x="2557" y="1349"/>
                  </a:cubicBezTo>
                  <a:lnTo>
                    <a:pt x="2557" y="1349"/>
                  </a:lnTo>
                  <a:cubicBezTo>
                    <a:pt x="2406" y="1650"/>
                    <a:pt x="2406" y="2051"/>
                    <a:pt x="2582" y="2377"/>
                  </a:cubicBezTo>
                  <a:cubicBezTo>
                    <a:pt x="2901" y="2970"/>
                    <a:pt x="3636" y="3314"/>
                    <a:pt x="4314" y="3314"/>
                  </a:cubicBezTo>
                  <a:cubicBezTo>
                    <a:pt x="4381" y="3314"/>
                    <a:pt x="4447" y="3311"/>
                    <a:pt x="4512" y="3304"/>
                  </a:cubicBezTo>
                  <a:cubicBezTo>
                    <a:pt x="5740" y="3229"/>
                    <a:pt x="6316" y="1700"/>
                    <a:pt x="5539" y="873"/>
                  </a:cubicBezTo>
                  <a:lnTo>
                    <a:pt x="5539" y="873"/>
                  </a:lnTo>
                  <a:cubicBezTo>
                    <a:pt x="5943" y="910"/>
                    <a:pt x="6360" y="933"/>
                    <a:pt x="6771" y="933"/>
                  </a:cubicBezTo>
                  <a:cubicBezTo>
                    <a:pt x="6921" y="933"/>
                    <a:pt x="7071" y="930"/>
                    <a:pt x="7218" y="923"/>
                  </a:cubicBezTo>
                  <a:lnTo>
                    <a:pt x="7218" y="923"/>
                  </a:lnTo>
                  <a:cubicBezTo>
                    <a:pt x="6918" y="1199"/>
                    <a:pt x="6742" y="1700"/>
                    <a:pt x="6792" y="2101"/>
                  </a:cubicBezTo>
                  <a:cubicBezTo>
                    <a:pt x="6842" y="2778"/>
                    <a:pt x="7344" y="3254"/>
                    <a:pt x="7995" y="3354"/>
                  </a:cubicBezTo>
                  <a:cubicBezTo>
                    <a:pt x="8078" y="3367"/>
                    <a:pt x="8161" y="3373"/>
                    <a:pt x="8244" y="3373"/>
                  </a:cubicBezTo>
                  <a:cubicBezTo>
                    <a:pt x="8813" y="3373"/>
                    <a:pt x="9362" y="3077"/>
                    <a:pt x="9624" y="2552"/>
                  </a:cubicBezTo>
                  <a:cubicBezTo>
                    <a:pt x="9850" y="2076"/>
                    <a:pt x="9850" y="1475"/>
                    <a:pt x="9599" y="998"/>
                  </a:cubicBezTo>
                  <a:cubicBezTo>
                    <a:pt x="10025" y="998"/>
                    <a:pt x="10451" y="973"/>
                    <a:pt x="10903" y="898"/>
                  </a:cubicBezTo>
                  <a:lnTo>
                    <a:pt x="10903" y="898"/>
                  </a:lnTo>
                  <a:cubicBezTo>
                    <a:pt x="10652" y="1149"/>
                    <a:pt x="10527" y="1500"/>
                    <a:pt x="10552" y="1876"/>
                  </a:cubicBezTo>
                  <a:cubicBezTo>
                    <a:pt x="10627" y="2527"/>
                    <a:pt x="11178" y="3029"/>
                    <a:pt x="11830" y="3104"/>
                  </a:cubicBezTo>
                  <a:cubicBezTo>
                    <a:pt x="11905" y="3116"/>
                    <a:pt x="11981" y="3122"/>
                    <a:pt x="12056" y="3122"/>
                  </a:cubicBezTo>
                  <a:cubicBezTo>
                    <a:pt x="12607" y="3122"/>
                    <a:pt x="13138" y="2806"/>
                    <a:pt x="13359" y="2277"/>
                  </a:cubicBezTo>
                  <a:cubicBezTo>
                    <a:pt x="13559" y="1826"/>
                    <a:pt x="13509" y="1299"/>
                    <a:pt x="13258" y="898"/>
                  </a:cubicBezTo>
                  <a:cubicBezTo>
                    <a:pt x="13576" y="898"/>
                    <a:pt x="13904" y="909"/>
                    <a:pt x="14237" y="909"/>
                  </a:cubicBezTo>
                  <a:cubicBezTo>
                    <a:pt x="14403" y="909"/>
                    <a:pt x="14570" y="907"/>
                    <a:pt x="14737" y="898"/>
                  </a:cubicBezTo>
                  <a:lnTo>
                    <a:pt x="14737" y="898"/>
                  </a:lnTo>
                  <a:cubicBezTo>
                    <a:pt x="14273" y="1850"/>
                    <a:pt x="14626" y="3103"/>
                    <a:pt x="15816" y="3103"/>
                  </a:cubicBezTo>
                  <a:cubicBezTo>
                    <a:pt x="15911" y="3103"/>
                    <a:pt x="16010" y="3095"/>
                    <a:pt x="16116" y="3079"/>
                  </a:cubicBezTo>
                  <a:cubicBezTo>
                    <a:pt x="17268" y="2928"/>
                    <a:pt x="17644" y="1625"/>
                    <a:pt x="17093" y="798"/>
                  </a:cubicBezTo>
                  <a:lnTo>
                    <a:pt x="17093" y="798"/>
                  </a:lnTo>
                  <a:cubicBezTo>
                    <a:pt x="17569" y="823"/>
                    <a:pt x="18070" y="823"/>
                    <a:pt x="18572" y="823"/>
                  </a:cubicBezTo>
                  <a:cubicBezTo>
                    <a:pt x="18183" y="1796"/>
                    <a:pt x="18761" y="2957"/>
                    <a:pt x="19917" y="2957"/>
                  </a:cubicBezTo>
                  <a:cubicBezTo>
                    <a:pt x="19952" y="2957"/>
                    <a:pt x="19989" y="2956"/>
                    <a:pt x="20025" y="2953"/>
                  </a:cubicBezTo>
                  <a:cubicBezTo>
                    <a:pt x="21103" y="2878"/>
                    <a:pt x="21604" y="1775"/>
                    <a:pt x="21203" y="898"/>
                  </a:cubicBezTo>
                  <a:lnTo>
                    <a:pt x="21203" y="898"/>
                  </a:lnTo>
                  <a:cubicBezTo>
                    <a:pt x="21579" y="923"/>
                    <a:pt x="21930" y="923"/>
                    <a:pt x="22306" y="923"/>
                  </a:cubicBezTo>
                  <a:cubicBezTo>
                    <a:pt x="21963" y="1782"/>
                    <a:pt x="22460" y="2905"/>
                    <a:pt x="23492" y="2905"/>
                  </a:cubicBezTo>
                  <a:cubicBezTo>
                    <a:pt x="23514" y="2905"/>
                    <a:pt x="23536" y="2904"/>
                    <a:pt x="23559" y="2903"/>
                  </a:cubicBezTo>
                  <a:cubicBezTo>
                    <a:pt x="24436" y="2878"/>
                    <a:pt x="25339" y="1775"/>
                    <a:pt x="25013" y="1024"/>
                  </a:cubicBezTo>
                  <a:cubicBezTo>
                    <a:pt x="25489" y="998"/>
                    <a:pt x="25940" y="998"/>
                    <a:pt x="26391" y="923"/>
                  </a:cubicBezTo>
                  <a:lnTo>
                    <a:pt x="26391" y="923"/>
                  </a:lnTo>
                  <a:cubicBezTo>
                    <a:pt x="26141" y="1450"/>
                    <a:pt x="25990" y="2001"/>
                    <a:pt x="26391" y="2502"/>
                  </a:cubicBezTo>
                  <a:cubicBezTo>
                    <a:pt x="26730" y="2921"/>
                    <a:pt x="27291" y="3117"/>
                    <a:pt x="27809" y="3117"/>
                  </a:cubicBezTo>
                  <a:cubicBezTo>
                    <a:pt x="27942" y="3117"/>
                    <a:pt x="28073" y="3104"/>
                    <a:pt x="28196" y="3079"/>
                  </a:cubicBezTo>
                  <a:cubicBezTo>
                    <a:pt x="29173" y="2828"/>
                    <a:pt x="29675" y="1625"/>
                    <a:pt x="29073" y="923"/>
                  </a:cubicBezTo>
                  <a:lnTo>
                    <a:pt x="30226" y="923"/>
                  </a:lnTo>
                  <a:cubicBezTo>
                    <a:pt x="29910" y="1969"/>
                    <a:pt x="30584" y="3132"/>
                    <a:pt x="31769" y="3132"/>
                  </a:cubicBezTo>
                  <a:cubicBezTo>
                    <a:pt x="31806" y="3132"/>
                    <a:pt x="31843" y="3131"/>
                    <a:pt x="31880" y="3129"/>
                  </a:cubicBezTo>
                  <a:cubicBezTo>
                    <a:pt x="33108" y="3029"/>
                    <a:pt x="33685" y="1750"/>
                    <a:pt x="33208" y="773"/>
                  </a:cubicBezTo>
                  <a:lnTo>
                    <a:pt x="33208" y="773"/>
                  </a:lnTo>
                  <a:cubicBezTo>
                    <a:pt x="33559" y="798"/>
                    <a:pt x="33885" y="823"/>
                    <a:pt x="34236" y="848"/>
                  </a:cubicBezTo>
                  <a:cubicBezTo>
                    <a:pt x="33885" y="1800"/>
                    <a:pt x="34436" y="2928"/>
                    <a:pt x="35589" y="2928"/>
                  </a:cubicBezTo>
                  <a:cubicBezTo>
                    <a:pt x="35602" y="2929"/>
                    <a:pt x="35614" y="2929"/>
                    <a:pt x="35626" y="2929"/>
                  </a:cubicBezTo>
                  <a:cubicBezTo>
                    <a:pt x="36682" y="2929"/>
                    <a:pt x="37315" y="1865"/>
                    <a:pt x="37018" y="973"/>
                  </a:cubicBezTo>
                  <a:cubicBezTo>
                    <a:pt x="37319" y="948"/>
                    <a:pt x="37645" y="923"/>
                    <a:pt x="37945" y="898"/>
                  </a:cubicBezTo>
                  <a:lnTo>
                    <a:pt x="37945" y="898"/>
                  </a:lnTo>
                  <a:cubicBezTo>
                    <a:pt x="37695" y="1775"/>
                    <a:pt x="38221" y="2753"/>
                    <a:pt x="39274" y="2803"/>
                  </a:cubicBezTo>
                  <a:cubicBezTo>
                    <a:pt x="39298" y="2804"/>
                    <a:pt x="39323" y="2805"/>
                    <a:pt x="39347" y="2805"/>
                  </a:cubicBezTo>
                  <a:cubicBezTo>
                    <a:pt x="40334" y="2805"/>
                    <a:pt x="40996" y="1829"/>
                    <a:pt x="40727" y="948"/>
                  </a:cubicBezTo>
                  <a:lnTo>
                    <a:pt x="40727" y="948"/>
                  </a:lnTo>
                  <a:cubicBezTo>
                    <a:pt x="41028" y="1024"/>
                    <a:pt x="41329" y="1049"/>
                    <a:pt x="41630" y="1074"/>
                  </a:cubicBezTo>
                  <a:cubicBezTo>
                    <a:pt x="41228" y="1800"/>
                    <a:pt x="41880" y="2928"/>
                    <a:pt x="42858" y="3079"/>
                  </a:cubicBezTo>
                  <a:cubicBezTo>
                    <a:pt x="42948" y="3092"/>
                    <a:pt x="43038" y="3099"/>
                    <a:pt x="43126" y="3099"/>
                  </a:cubicBezTo>
                  <a:cubicBezTo>
                    <a:pt x="44355" y="3099"/>
                    <a:pt x="45307" y="1844"/>
                    <a:pt x="44863" y="698"/>
                  </a:cubicBezTo>
                  <a:close/>
                  <a:moveTo>
                    <a:pt x="47088" y="0"/>
                  </a:moveTo>
                  <a:cubicBezTo>
                    <a:pt x="46975" y="0"/>
                    <a:pt x="46861" y="48"/>
                    <a:pt x="46792" y="146"/>
                  </a:cubicBezTo>
                  <a:cubicBezTo>
                    <a:pt x="46603" y="146"/>
                    <a:pt x="46411" y="145"/>
                    <a:pt x="46218" y="145"/>
                  </a:cubicBezTo>
                  <a:cubicBezTo>
                    <a:pt x="45543" y="145"/>
                    <a:pt x="44854" y="160"/>
                    <a:pt x="44211" y="297"/>
                  </a:cubicBezTo>
                  <a:cubicBezTo>
                    <a:pt x="44061" y="347"/>
                    <a:pt x="44061" y="572"/>
                    <a:pt x="44211" y="597"/>
                  </a:cubicBezTo>
                  <a:lnTo>
                    <a:pt x="44286" y="597"/>
                  </a:lnTo>
                  <a:cubicBezTo>
                    <a:pt x="44462" y="1199"/>
                    <a:pt x="44512" y="1851"/>
                    <a:pt x="43935" y="2277"/>
                  </a:cubicBezTo>
                  <a:cubicBezTo>
                    <a:pt x="43706" y="2437"/>
                    <a:pt x="43435" y="2556"/>
                    <a:pt x="43161" y="2556"/>
                  </a:cubicBezTo>
                  <a:cubicBezTo>
                    <a:pt x="43135" y="2556"/>
                    <a:pt x="43109" y="2555"/>
                    <a:pt x="43083" y="2552"/>
                  </a:cubicBezTo>
                  <a:cubicBezTo>
                    <a:pt x="42908" y="2502"/>
                    <a:pt x="42757" y="2452"/>
                    <a:pt x="42582" y="2427"/>
                  </a:cubicBezTo>
                  <a:cubicBezTo>
                    <a:pt x="41980" y="2126"/>
                    <a:pt x="41955" y="1675"/>
                    <a:pt x="42482" y="1099"/>
                  </a:cubicBezTo>
                  <a:cubicBezTo>
                    <a:pt x="42807" y="998"/>
                    <a:pt x="42732" y="547"/>
                    <a:pt x="42406" y="522"/>
                  </a:cubicBezTo>
                  <a:cubicBezTo>
                    <a:pt x="42002" y="490"/>
                    <a:pt x="41577" y="437"/>
                    <a:pt x="41158" y="437"/>
                  </a:cubicBezTo>
                  <a:cubicBezTo>
                    <a:pt x="40927" y="437"/>
                    <a:pt x="40699" y="453"/>
                    <a:pt x="40477" y="497"/>
                  </a:cubicBezTo>
                  <a:cubicBezTo>
                    <a:pt x="40451" y="489"/>
                    <a:pt x="40422" y="484"/>
                    <a:pt x="40393" y="484"/>
                  </a:cubicBezTo>
                  <a:cubicBezTo>
                    <a:pt x="40251" y="484"/>
                    <a:pt x="40093" y="582"/>
                    <a:pt x="40176" y="748"/>
                  </a:cubicBezTo>
                  <a:cubicBezTo>
                    <a:pt x="40426" y="1399"/>
                    <a:pt x="40226" y="2277"/>
                    <a:pt x="39374" y="2302"/>
                  </a:cubicBezTo>
                  <a:cubicBezTo>
                    <a:pt x="39362" y="2302"/>
                    <a:pt x="39351" y="2302"/>
                    <a:pt x="39340" y="2302"/>
                  </a:cubicBezTo>
                  <a:cubicBezTo>
                    <a:pt x="38464" y="2302"/>
                    <a:pt x="38177" y="1341"/>
                    <a:pt x="38622" y="698"/>
                  </a:cubicBezTo>
                  <a:cubicBezTo>
                    <a:pt x="38722" y="547"/>
                    <a:pt x="38597" y="297"/>
                    <a:pt x="38396" y="297"/>
                  </a:cubicBezTo>
                  <a:cubicBezTo>
                    <a:pt x="37845" y="372"/>
                    <a:pt x="37319" y="447"/>
                    <a:pt x="36792" y="572"/>
                  </a:cubicBezTo>
                  <a:cubicBezTo>
                    <a:pt x="36767" y="547"/>
                    <a:pt x="36742" y="522"/>
                    <a:pt x="36717" y="472"/>
                  </a:cubicBezTo>
                  <a:cubicBezTo>
                    <a:pt x="36687" y="435"/>
                    <a:pt x="36647" y="420"/>
                    <a:pt x="36606" y="420"/>
                  </a:cubicBezTo>
                  <a:cubicBezTo>
                    <a:pt x="36478" y="420"/>
                    <a:pt x="36335" y="571"/>
                    <a:pt x="36391" y="723"/>
                  </a:cubicBezTo>
                  <a:cubicBezTo>
                    <a:pt x="36341" y="798"/>
                    <a:pt x="36391" y="948"/>
                    <a:pt x="36492" y="973"/>
                  </a:cubicBezTo>
                  <a:cubicBezTo>
                    <a:pt x="36735" y="1630"/>
                    <a:pt x="36459" y="2429"/>
                    <a:pt x="35662" y="2429"/>
                  </a:cubicBezTo>
                  <a:cubicBezTo>
                    <a:pt x="35638" y="2429"/>
                    <a:pt x="35614" y="2429"/>
                    <a:pt x="35589" y="2427"/>
                  </a:cubicBezTo>
                  <a:cubicBezTo>
                    <a:pt x="34687" y="2402"/>
                    <a:pt x="34436" y="1374"/>
                    <a:pt x="34913" y="723"/>
                  </a:cubicBezTo>
                  <a:cubicBezTo>
                    <a:pt x="35063" y="572"/>
                    <a:pt x="34888" y="322"/>
                    <a:pt x="34687" y="322"/>
                  </a:cubicBezTo>
                  <a:cubicBezTo>
                    <a:pt x="34086" y="322"/>
                    <a:pt x="33509" y="322"/>
                    <a:pt x="32908" y="347"/>
                  </a:cubicBezTo>
                  <a:cubicBezTo>
                    <a:pt x="32873" y="312"/>
                    <a:pt x="32831" y="298"/>
                    <a:pt x="32787" y="298"/>
                  </a:cubicBezTo>
                  <a:cubicBezTo>
                    <a:pt x="32641" y="298"/>
                    <a:pt x="32485" y="462"/>
                    <a:pt x="32582" y="597"/>
                  </a:cubicBezTo>
                  <a:cubicBezTo>
                    <a:pt x="33098" y="1359"/>
                    <a:pt x="32867" y="2554"/>
                    <a:pt x="31843" y="2554"/>
                  </a:cubicBezTo>
                  <a:cubicBezTo>
                    <a:pt x="31822" y="2554"/>
                    <a:pt x="31801" y="2553"/>
                    <a:pt x="31780" y="2552"/>
                  </a:cubicBezTo>
                  <a:cubicBezTo>
                    <a:pt x="30827" y="2527"/>
                    <a:pt x="30477" y="1550"/>
                    <a:pt x="30878" y="798"/>
                  </a:cubicBezTo>
                  <a:cubicBezTo>
                    <a:pt x="31003" y="623"/>
                    <a:pt x="30853" y="397"/>
                    <a:pt x="30652" y="397"/>
                  </a:cubicBezTo>
                  <a:cubicBezTo>
                    <a:pt x="29975" y="397"/>
                    <a:pt x="29374" y="497"/>
                    <a:pt x="28722" y="648"/>
                  </a:cubicBezTo>
                  <a:cubicBezTo>
                    <a:pt x="28697" y="623"/>
                    <a:pt x="28647" y="597"/>
                    <a:pt x="28622" y="572"/>
                  </a:cubicBezTo>
                  <a:cubicBezTo>
                    <a:pt x="28590" y="561"/>
                    <a:pt x="28559" y="556"/>
                    <a:pt x="28528" y="556"/>
                  </a:cubicBezTo>
                  <a:cubicBezTo>
                    <a:pt x="28295" y="556"/>
                    <a:pt x="28127" y="863"/>
                    <a:pt x="28371" y="973"/>
                  </a:cubicBezTo>
                  <a:cubicBezTo>
                    <a:pt x="29098" y="1349"/>
                    <a:pt x="28923" y="2277"/>
                    <a:pt x="28196" y="2552"/>
                  </a:cubicBezTo>
                  <a:cubicBezTo>
                    <a:pt x="28045" y="2590"/>
                    <a:pt x="27901" y="2609"/>
                    <a:pt x="27760" y="2609"/>
                  </a:cubicBezTo>
                  <a:cubicBezTo>
                    <a:pt x="27619" y="2609"/>
                    <a:pt x="27482" y="2590"/>
                    <a:pt x="27344" y="2552"/>
                  </a:cubicBezTo>
                  <a:cubicBezTo>
                    <a:pt x="26517" y="2001"/>
                    <a:pt x="26391" y="1399"/>
                    <a:pt x="26993" y="798"/>
                  </a:cubicBezTo>
                  <a:cubicBezTo>
                    <a:pt x="27118" y="623"/>
                    <a:pt x="27043" y="372"/>
                    <a:pt x="26817" y="372"/>
                  </a:cubicBezTo>
                  <a:cubicBezTo>
                    <a:pt x="26091" y="397"/>
                    <a:pt x="25339" y="497"/>
                    <a:pt x="24612" y="572"/>
                  </a:cubicBezTo>
                  <a:cubicBezTo>
                    <a:pt x="24587" y="572"/>
                    <a:pt x="24562" y="547"/>
                    <a:pt x="24537" y="547"/>
                  </a:cubicBezTo>
                  <a:cubicBezTo>
                    <a:pt x="24503" y="522"/>
                    <a:pt x="24467" y="511"/>
                    <a:pt x="24432" y="511"/>
                  </a:cubicBezTo>
                  <a:cubicBezTo>
                    <a:pt x="24361" y="511"/>
                    <a:pt x="24294" y="556"/>
                    <a:pt x="24261" y="623"/>
                  </a:cubicBezTo>
                  <a:cubicBezTo>
                    <a:pt x="24086" y="698"/>
                    <a:pt x="24111" y="998"/>
                    <a:pt x="24336" y="998"/>
                  </a:cubicBezTo>
                  <a:lnTo>
                    <a:pt x="24436" y="998"/>
                  </a:lnTo>
                  <a:cubicBezTo>
                    <a:pt x="24637" y="1299"/>
                    <a:pt x="24512" y="1800"/>
                    <a:pt x="24336" y="2026"/>
                  </a:cubicBezTo>
                  <a:cubicBezTo>
                    <a:pt x="24134" y="2249"/>
                    <a:pt x="23882" y="2373"/>
                    <a:pt x="23608" y="2373"/>
                  </a:cubicBezTo>
                  <a:cubicBezTo>
                    <a:pt x="23543" y="2373"/>
                    <a:pt x="23476" y="2366"/>
                    <a:pt x="23409" y="2352"/>
                  </a:cubicBezTo>
                  <a:cubicBezTo>
                    <a:pt x="22732" y="2252"/>
                    <a:pt x="22381" y="1425"/>
                    <a:pt x="22857" y="823"/>
                  </a:cubicBezTo>
                  <a:cubicBezTo>
                    <a:pt x="22983" y="673"/>
                    <a:pt x="22908" y="472"/>
                    <a:pt x="22707" y="447"/>
                  </a:cubicBezTo>
                  <a:cubicBezTo>
                    <a:pt x="22439" y="428"/>
                    <a:pt x="22171" y="420"/>
                    <a:pt x="21903" y="420"/>
                  </a:cubicBezTo>
                  <a:cubicBezTo>
                    <a:pt x="21469" y="420"/>
                    <a:pt x="21036" y="441"/>
                    <a:pt x="20602" y="472"/>
                  </a:cubicBezTo>
                  <a:cubicBezTo>
                    <a:pt x="20351" y="497"/>
                    <a:pt x="20351" y="848"/>
                    <a:pt x="20602" y="873"/>
                  </a:cubicBezTo>
                  <a:lnTo>
                    <a:pt x="20652" y="873"/>
                  </a:lnTo>
                  <a:cubicBezTo>
                    <a:pt x="21028" y="1525"/>
                    <a:pt x="20777" y="2452"/>
                    <a:pt x="19925" y="2452"/>
                  </a:cubicBezTo>
                  <a:cubicBezTo>
                    <a:pt x="18998" y="2452"/>
                    <a:pt x="18747" y="1349"/>
                    <a:pt x="19198" y="698"/>
                  </a:cubicBezTo>
                  <a:cubicBezTo>
                    <a:pt x="19299" y="547"/>
                    <a:pt x="19173" y="322"/>
                    <a:pt x="18973" y="322"/>
                  </a:cubicBezTo>
                  <a:cubicBezTo>
                    <a:pt x="18529" y="322"/>
                    <a:pt x="18085" y="305"/>
                    <a:pt x="17641" y="305"/>
                  </a:cubicBezTo>
                  <a:cubicBezTo>
                    <a:pt x="17308" y="305"/>
                    <a:pt x="16975" y="315"/>
                    <a:pt x="16642" y="347"/>
                  </a:cubicBezTo>
                  <a:lnTo>
                    <a:pt x="16592" y="347"/>
                  </a:lnTo>
                  <a:cubicBezTo>
                    <a:pt x="16592" y="347"/>
                    <a:pt x="16567" y="322"/>
                    <a:pt x="16542" y="322"/>
                  </a:cubicBezTo>
                  <a:cubicBezTo>
                    <a:pt x="16503" y="299"/>
                    <a:pt x="16465" y="289"/>
                    <a:pt x="16428" y="289"/>
                  </a:cubicBezTo>
                  <a:cubicBezTo>
                    <a:pt x="16226" y="289"/>
                    <a:pt x="16083" y="595"/>
                    <a:pt x="16316" y="723"/>
                  </a:cubicBezTo>
                  <a:cubicBezTo>
                    <a:pt x="17068" y="1224"/>
                    <a:pt x="17118" y="2427"/>
                    <a:pt x="16065" y="2628"/>
                  </a:cubicBezTo>
                  <a:cubicBezTo>
                    <a:pt x="16001" y="2641"/>
                    <a:pt x="15937" y="2648"/>
                    <a:pt x="15874" y="2648"/>
                  </a:cubicBezTo>
                  <a:cubicBezTo>
                    <a:pt x="15009" y="2648"/>
                    <a:pt x="14351" y="1430"/>
                    <a:pt x="15238" y="823"/>
                  </a:cubicBezTo>
                  <a:cubicBezTo>
                    <a:pt x="15414" y="723"/>
                    <a:pt x="15339" y="472"/>
                    <a:pt x="15113" y="447"/>
                  </a:cubicBezTo>
                  <a:cubicBezTo>
                    <a:pt x="14835" y="428"/>
                    <a:pt x="14558" y="420"/>
                    <a:pt x="14279" y="420"/>
                  </a:cubicBezTo>
                  <a:cubicBezTo>
                    <a:pt x="13827" y="420"/>
                    <a:pt x="13372" y="441"/>
                    <a:pt x="12908" y="472"/>
                  </a:cubicBezTo>
                  <a:cubicBezTo>
                    <a:pt x="12882" y="497"/>
                    <a:pt x="12857" y="497"/>
                    <a:pt x="12807" y="522"/>
                  </a:cubicBezTo>
                  <a:cubicBezTo>
                    <a:pt x="12682" y="522"/>
                    <a:pt x="12582" y="748"/>
                    <a:pt x="12682" y="898"/>
                  </a:cubicBezTo>
                  <a:cubicBezTo>
                    <a:pt x="13208" y="1525"/>
                    <a:pt x="13008" y="2628"/>
                    <a:pt x="12030" y="2628"/>
                  </a:cubicBezTo>
                  <a:cubicBezTo>
                    <a:pt x="11103" y="2628"/>
                    <a:pt x="10627" y="1274"/>
                    <a:pt x="11604" y="923"/>
                  </a:cubicBezTo>
                  <a:cubicBezTo>
                    <a:pt x="11730" y="873"/>
                    <a:pt x="11730" y="698"/>
                    <a:pt x="11629" y="673"/>
                  </a:cubicBezTo>
                  <a:cubicBezTo>
                    <a:pt x="11604" y="572"/>
                    <a:pt x="11554" y="472"/>
                    <a:pt x="11429" y="472"/>
                  </a:cubicBezTo>
                  <a:cubicBezTo>
                    <a:pt x="11209" y="457"/>
                    <a:pt x="10984" y="449"/>
                    <a:pt x="10758" y="449"/>
                  </a:cubicBezTo>
                  <a:cubicBezTo>
                    <a:pt x="10236" y="449"/>
                    <a:pt x="9705" y="493"/>
                    <a:pt x="9198" y="597"/>
                  </a:cubicBezTo>
                  <a:cubicBezTo>
                    <a:pt x="9187" y="596"/>
                    <a:pt x="9176" y="595"/>
                    <a:pt x="9164" y="595"/>
                  </a:cubicBezTo>
                  <a:cubicBezTo>
                    <a:pt x="9020" y="595"/>
                    <a:pt x="8857" y="736"/>
                    <a:pt x="8973" y="898"/>
                  </a:cubicBezTo>
                  <a:cubicBezTo>
                    <a:pt x="9248" y="1299"/>
                    <a:pt x="9424" y="1750"/>
                    <a:pt x="9223" y="2227"/>
                  </a:cubicBezTo>
                  <a:cubicBezTo>
                    <a:pt x="9070" y="2620"/>
                    <a:pt x="8688" y="2842"/>
                    <a:pt x="8276" y="2842"/>
                  </a:cubicBezTo>
                  <a:cubicBezTo>
                    <a:pt x="8216" y="2842"/>
                    <a:pt x="8156" y="2838"/>
                    <a:pt x="8095" y="2828"/>
                  </a:cubicBezTo>
                  <a:cubicBezTo>
                    <a:pt x="7669" y="2778"/>
                    <a:pt x="7344" y="2452"/>
                    <a:pt x="7344" y="2001"/>
                  </a:cubicBezTo>
                  <a:cubicBezTo>
                    <a:pt x="7319" y="1600"/>
                    <a:pt x="7544" y="1299"/>
                    <a:pt x="7845" y="1024"/>
                  </a:cubicBezTo>
                  <a:cubicBezTo>
                    <a:pt x="7920" y="948"/>
                    <a:pt x="7920" y="873"/>
                    <a:pt x="7870" y="798"/>
                  </a:cubicBezTo>
                  <a:cubicBezTo>
                    <a:pt x="7945" y="698"/>
                    <a:pt x="7895" y="497"/>
                    <a:pt x="7770" y="472"/>
                  </a:cubicBezTo>
                  <a:cubicBezTo>
                    <a:pt x="7476" y="428"/>
                    <a:pt x="7177" y="412"/>
                    <a:pt x="6874" y="412"/>
                  </a:cubicBezTo>
                  <a:cubicBezTo>
                    <a:pt x="6324" y="412"/>
                    <a:pt x="5763" y="465"/>
                    <a:pt x="5213" y="497"/>
                  </a:cubicBezTo>
                  <a:cubicBezTo>
                    <a:pt x="5163" y="497"/>
                    <a:pt x="5113" y="522"/>
                    <a:pt x="5088" y="572"/>
                  </a:cubicBezTo>
                  <a:cubicBezTo>
                    <a:pt x="5069" y="567"/>
                    <a:pt x="5050" y="565"/>
                    <a:pt x="5032" y="565"/>
                  </a:cubicBezTo>
                  <a:cubicBezTo>
                    <a:pt x="4879" y="565"/>
                    <a:pt x="4756" y="736"/>
                    <a:pt x="4913" y="848"/>
                  </a:cubicBezTo>
                  <a:cubicBezTo>
                    <a:pt x="5213" y="1099"/>
                    <a:pt x="5464" y="1425"/>
                    <a:pt x="5439" y="1826"/>
                  </a:cubicBezTo>
                  <a:cubicBezTo>
                    <a:pt x="5389" y="2327"/>
                    <a:pt x="4988" y="2728"/>
                    <a:pt x="4512" y="2778"/>
                  </a:cubicBezTo>
                  <a:cubicBezTo>
                    <a:pt x="4478" y="2781"/>
                    <a:pt x="4444" y="2783"/>
                    <a:pt x="4409" y="2783"/>
                  </a:cubicBezTo>
                  <a:cubicBezTo>
                    <a:pt x="3603" y="2783"/>
                    <a:pt x="2415" y="1966"/>
                    <a:pt x="3208" y="1149"/>
                  </a:cubicBezTo>
                  <a:cubicBezTo>
                    <a:pt x="3312" y="1045"/>
                    <a:pt x="3210" y="873"/>
                    <a:pt x="3087" y="873"/>
                  </a:cubicBezTo>
                  <a:cubicBezTo>
                    <a:pt x="3061" y="873"/>
                    <a:pt x="3034" y="881"/>
                    <a:pt x="3008" y="898"/>
                  </a:cubicBezTo>
                  <a:lnTo>
                    <a:pt x="2983" y="898"/>
                  </a:lnTo>
                  <a:cubicBezTo>
                    <a:pt x="2933" y="873"/>
                    <a:pt x="2907" y="848"/>
                    <a:pt x="2857" y="848"/>
                  </a:cubicBezTo>
                  <a:cubicBezTo>
                    <a:pt x="2773" y="836"/>
                    <a:pt x="2689" y="831"/>
                    <a:pt x="2605" y="831"/>
                  </a:cubicBezTo>
                  <a:cubicBezTo>
                    <a:pt x="2339" y="831"/>
                    <a:pt x="2077" y="879"/>
                    <a:pt x="1830" y="898"/>
                  </a:cubicBezTo>
                  <a:cubicBezTo>
                    <a:pt x="1479" y="923"/>
                    <a:pt x="1153" y="923"/>
                    <a:pt x="802" y="923"/>
                  </a:cubicBezTo>
                  <a:cubicBezTo>
                    <a:pt x="752" y="923"/>
                    <a:pt x="727" y="923"/>
                    <a:pt x="702" y="948"/>
                  </a:cubicBezTo>
                  <a:cubicBezTo>
                    <a:pt x="669" y="893"/>
                    <a:pt x="606" y="862"/>
                    <a:pt x="547" y="862"/>
                  </a:cubicBezTo>
                  <a:cubicBezTo>
                    <a:pt x="472" y="862"/>
                    <a:pt x="401" y="912"/>
                    <a:pt x="401" y="1024"/>
                  </a:cubicBezTo>
                  <a:cubicBezTo>
                    <a:pt x="151" y="8693"/>
                    <a:pt x="552" y="16412"/>
                    <a:pt x="501" y="24106"/>
                  </a:cubicBezTo>
                  <a:cubicBezTo>
                    <a:pt x="451" y="32126"/>
                    <a:pt x="226" y="40147"/>
                    <a:pt x="0" y="48167"/>
                  </a:cubicBezTo>
                  <a:cubicBezTo>
                    <a:pt x="0" y="48346"/>
                    <a:pt x="141" y="48435"/>
                    <a:pt x="276" y="48435"/>
                  </a:cubicBezTo>
                  <a:cubicBezTo>
                    <a:pt x="330" y="48435"/>
                    <a:pt x="383" y="48421"/>
                    <a:pt x="426" y="48392"/>
                  </a:cubicBezTo>
                  <a:cubicBezTo>
                    <a:pt x="451" y="48417"/>
                    <a:pt x="501" y="48442"/>
                    <a:pt x="552" y="48442"/>
                  </a:cubicBezTo>
                  <a:cubicBezTo>
                    <a:pt x="6395" y="48873"/>
                    <a:pt x="12274" y="49015"/>
                    <a:pt x="18164" y="49015"/>
                  </a:cubicBezTo>
                  <a:cubicBezTo>
                    <a:pt x="27709" y="49015"/>
                    <a:pt x="37282" y="48642"/>
                    <a:pt x="46767" y="48518"/>
                  </a:cubicBezTo>
                  <a:cubicBezTo>
                    <a:pt x="46968" y="48518"/>
                    <a:pt x="47068" y="48367"/>
                    <a:pt x="47068" y="48217"/>
                  </a:cubicBezTo>
                  <a:cubicBezTo>
                    <a:pt x="47118" y="48217"/>
                    <a:pt x="47193" y="48167"/>
                    <a:pt x="47193" y="48066"/>
                  </a:cubicBezTo>
                  <a:cubicBezTo>
                    <a:pt x="47519" y="40147"/>
                    <a:pt x="47118" y="32152"/>
                    <a:pt x="47168" y="24207"/>
                  </a:cubicBezTo>
                  <a:cubicBezTo>
                    <a:pt x="47193" y="16237"/>
                    <a:pt x="47269" y="8292"/>
                    <a:pt x="47419" y="347"/>
                  </a:cubicBezTo>
                  <a:cubicBezTo>
                    <a:pt x="47434" y="118"/>
                    <a:pt x="47263" y="0"/>
                    <a:pt x="47088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8" name="Google Shape;728;p24"/>
            <p:cNvSpPr/>
            <p:nvPr/>
          </p:nvSpPr>
          <p:spPr>
            <a:xfrm>
              <a:off x="1505775" y="444875"/>
              <a:ext cx="1157925" cy="1185100"/>
            </a:xfrm>
            <a:custGeom>
              <a:avLst/>
              <a:gdLst/>
              <a:ahLst/>
              <a:cxnLst/>
              <a:rect l="l" t="t" r="r" b="b"/>
              <a:pathLst>
                <a:path w="46317" h="47404" extrusionOk="0">
                  <a:moveTo>
                    <a:pt x="19694" y="12839"/>
                  </a:moveTo>
                  <a:cubicBezTo>
                    <a:pt x="25666" y="12839"/>
                    <a:pt x="31640" y="12924"/>
                    <a:pt x="37606" y="12924"/>
                  </a:cubicBezTo>
                  <a:cubicBezTo>
                    <a:pt x="38998" y="12924"/>
                    <a:pt x="40389" y="12919"/>
                    <a:pt x="41780" y="12908"/>
                  </a:cubicBezTo>
                  <a:cubicBezTo>
                    <a:pt x="42031" y="12908"/>
                    <a:pt x="42031" y="13309"/>
                    <a:pt x="41780" y="13309"/>
                  </a:cubicBezTo>
                  <a:cubicBezTo>
                    <a:pt x="40353" y="13295"/>
                    <a:pt x="38925" y="13288"/>
                    <a:pt x="37497" y="13288"/>
                  </a:cubicBezTo>
                  <a:cubicBezTo>
                    <a:pt x="30111" y="13288"/>
                    <a:pt x="22711" y="13452"/>
                    <a:pt x="15319" y="13452"/>
                  </a:cubicBezTo>
                  <a:cubicBezTo>
                    <a:pt x="11840" y="13452"/>
                    <a:pt x="8362" y="13415"/>
                    <a:pt x="4888" y="13309"/>
                  </a:cubicBezTo>
                  <a:cubicBezTo>
                    <a:pt x="4763" y="13309"/>
                    <a:pt x="4763" y="13109"/>
                    <a:pt x="4888" y="13109"/>
                  </a:cubicBezTo>
                  <a:cubicBezTo>
                    <a:pt x="9817" y="12897"/>
                    <a:pt x="14755" y="12839"/>
                    <a:pt x="19694" y="12839"/>
                  </a:cubicBezTo>
                  <a:close/>
                  <a:moveTo>
                    <a:pt x="41778" y="16165"/>
                  </a:moveTo>
                  <a:cubicBezTo>
                    <a:pt x="42081" y="16165"/>
                    <a:pt x="42073" y="16643"/>
                    <a:pt x="41755" y="16667"/>
                  </a:cubicBezTo>
                  <a:cubicBezTo>
                    <a:pt x="33336" y="16859"/>
                    <a:pt x="24820" y="17221"/>
                    <a:pt x="16342" y="17221"/>
                  </a:cubicBezTo>
                  <a:cubicBezTo>
                    <a:pt x="12630" y="17221"/>
                    <a:pt x="8925" y="17151"/>
                    <a:pt x="5239" y="16968"/>
                  </a:cubicBezTo>
                  <a:cubicBezTo>
                    <a:pt x="5113" y="16968"/>
                    <a:pt x="5113" y="16793"/>
                    <a:pt x="5239" y="16793"/>
                  </a:cubicBezTo>
                  <a:cubicBezTo>
                    <a:pt x="17369" y="16166"/>
                    <a:pt x="29625" y="16467"/>
                    <a:pt x="41755" y="16166"/>
                  </a:cubicBezTo>
                  <a:cubicBezTo>
                    <a:pt x="41763" y="16166"/>
                    <a:pt x="41771" y="16165"/>
                    <a:pt x="41778" y="16165"/>
                  </a:cubicBezTo>
                  <a:close/>
                  <a:moveTo>
                    <a:pt x="30937" y="19611"/>
                  </a:moveTo>
                  <a:cubicBezTo>
                    <a:pt x="34361" y="19611"/>
                    <a:pt x="37787" y="19640"/>
                    <a:pt x="41204" y="19725"/>
                  </a:cubicBezTo>
                  <a:cubicBezTo>
                    <a:pt x="41505" y="19750"/>
                    <a:pt x="41505" y="20201"/>
                    <a:pt x="41204" y="20201"/>
                  </a:cubicBezTo>
                  <a:cubicBezTo>
                    <a:pt x="36567" y="20163"/>
                    <a:pt x="31916" y="20110"/>
                    <a:pt x="27273" y="20110"/>
                  </a:cubicBezTo>
                  <a:cubicBezTo>
                    <a:pt x="25867" y="20110"/>
                    <a:pt x="24462" y="20114"/>
                    <a:pt x="23058" y="20126"/>
                  </a:cubicBezTo>
                  <a:cubicBezTo>
                    <a:pt x="18090" y="20167"/>
                    <a:pt x="13089" y="20446"/>
                    <a:pt x="8109" y="20446"/>
                  </a:cubicBezTo>
                  <a:cubicBezTo>
                    <a:pt x="7034" y="20446"/>
                    <a:pt x="5960" y="20433"/>
                    <a:pt x="4888" y="20402"/>
                  </a:cubicBezTo>
                  <a:cubicBezTo>
                    <a:pt x="4737" y="20402"/>
                    <a:pt x="4763" y="20176"/>
                    <a:pt x="4888" y="20176"/>
                  </a:cubicBezTo>
                  <a:cubicBezTo>
                    <a:pt x="10903" y="19575"/>
                    <a:pt x="17018" y="19700"/>
                    <a:pt x="23058" y="19650"/>
                  </a:cubicBezTo>
                  <a:cubicBezTo>
                    <a:pt x="25681" y="19628"/>
                    <a:pt x="28309" y="19611"/>
                    <a:pt x="30937" y="19611"/>
                  </a:cubicBezTo>
                  <a:close/>
                  <a:moveTo>
                    <a:pt x="29043" y="23158"/>
                  </a:moveTo>
                  <a:cubicBezTo>
                    <a:pt x="32026" y="23158"/>
                    <a:pt x="35010" y="23162"/>
                    <a:pt x="37992" y="23162"/>
                  </a:cubicBezTo>
                  <a:cubicBezTo>
                    <a:pt x="39330" y="23162"/>
                    <a:pt x="40668" y="23161"/>
                    <a:pt x="42006" y="23159"/>
                  </a:cubicBezTo>
                  <a:cubicBezTo>
                    <a:pt x="42013" y="23158"/>
                    <a:pt x="42021" y="23158"/>
                    <a:pt x="42028" y="23158"/>
                  </a:cubicBezTo>
                  <a:cubicBezTo>
                    <a:pt x="42357" y="23158"/>
                    <a:pt x="42349" y="23710"/>
                    <a:pt x="42006" y="23710"/>
                  </a:cubicBezTo>
                  <a:cubicBezTo>
                    <a:pt x="33957" y="23743"/>
                    <a:pt x="25897" y="23862"/>
                    <a:pt x="17848" y="23862"/>
                  </a:cubicBezTo>
                  <a:cubicBezTo>
                    <a:pt x="13641" y="23862"/>
                    <a:pt x="9437" y="23830"/>
                    <a:pt x="5239" y="23735"/>
                  </a:cubicBezTo>
                  <a:cubicBezTo>
                    <a:pt x="5038" y="23735"/>
                    <a:pt x="5063" y="23459"/>
                    <a:pt x="5239" y="23434"/>
                  </a:cubicBezTo>
                  <a:cubicBezTo>
                    <a:pt x="13159" y="23191"/>
                    <a:pt x="21101" y="23158"/>
                    <a:pt x="29043" y="23158"/>
                  </a:cubicBezTo>
                  <a:close/>
                  <a:moveTo>
                    <a:pt x="41678" y="26667"/>
                  </a:moveTo>
                  <a:cubicBezTo>
                    <a:pt x="41981" y="26667"/>
                    <a:pt x="41973" y="27144"/>
                    <a:pt x="41655" y="27144"/>
                  </a:cubicBezTo>
                  <a:cubicBezTo>
                    <a:pt x="33375" y="27482"/>
                    <a:pt x="25039" y="27820"/>
                    <a:pt x="16714" y="27820"/>
                  </a:cubicBezTo>
                  <a:cubicBezTo>
                    <a:pt x="12691" y="27820"/>
                    <a:pt x="8672" y="27741"/>
                    <a:pt x="4662" y="27545"/>
                  </a:cubicBezTo>
                  <a:cubicBezTo>
                    <a:pt x="4462" y="27545"/>
                    <a:pt x="4462" y="27219"/>
                    <a:pt x="4662" y="27219"/>
                  </a:cubicBezTo>
                  <a:cubicBezTo>
                    <a:pt x="16993" y="27018"/>
                    <a:pt x="29324" y="27194"/>
                    <a:pt x="41655" y="26668"/>
                  </a:cubicBezTo>
                  <a:cubicBezTo>
                    <a:pt x="41663" y="26667"/>
                    <a:pt x="41671" y="26667"/>
                    <a:pt x="41678" y="26667"/>
                  </a:cubicBezTo>
                  <a:close/>
                  <a:moveTo>
                    <a:pt x="31837" y="30448"/>
                  </a:moveTo>
                  <a:cubicBezTo>
                    <a:pt x="35001" y="30448"/>
                    <a:pt x="38165" y="30457"/>
                    <a:pt x="41329" y="30477"/>
                  </a:cubicBezTo>
                  <a:cubicBezTo>
                    <a:pt x="41605" y="30477"/>
                    <a:pt x="41605" y="30928"/>
                    <a:pt x="41329" y="30928"/>
                  </a:cubicBezTo>
                  <a:cubicBezTo>
                    <a:pt x="33886" y="31036"/>
                    <a:pt x="26444" y="31087"/>
                    <a:pt x="19001" y="31087"/>
                  </a:cubicBezTo>
                  <a:cubicBezTo>
                    <a:pt x="14338" y="31087"/>
                    <a:pt x="9676" y="31067"/>
                    <a:pt x="5013" y="31028"/>
                  </a:cubicBezTo>
                  <a:cubicBezTo>
                    <a:pt x="4763" y="31028"/>
                    <a:pt x="4763" y="30678"/>
                    <a:pt x="5013" y="30653"/>
                  </a:cubicBezTo>
                  <a:cubicBezTo>
                    <a:pt x="13954" y="30523"/>
                    <a:pt x="22895" y="30448"/>
                    <a:pt x="31837" y="30448"/>
                  </a:cubicBezTo>
                  <a:close/>
                  <a:moveTo>
                    <a:pt x="41079" y="33485"/>
                  </a:moveTo>
                  <a:cubicBezTo>
                    <a:pt x="41429" y="33485"/>
                    <a:pt x="41429" y="34011"/>
                    <a:pt x="41079" y="34011"/>
                  </a:cubicBezTo>
                  <a:cubicBezTo>
                    <a:pt x="29149" y="34136"/>
                    <a:pt x="17194" y="34387"/>
                    <a:pt x="5239" y="34487"/>
                  </a:cubicBezTo>
                  <a:cubicBezTo>
                    <a:pt x="4938" y="34487"/>
                    <a:pt x="4938" y="34036"/>
                    <a:pt x="5239" y="34036"/>
                  </a:cubicBezTo>
                  <a:cubicBezTo>
                    <a:pt x="17169" y="33660"/>
                    <a:pt x="29149" y="33560"/>
                    <a:pt x="41079" y="33485"/>
                  </a:cubicBezTo>
                  <a:close/>
                  <a:moveTo>
                    <a:pt x="41079" y="36617"/>
                  </a:moveTo>
                  <a:cubicBezTo>
                    <a:pt x="41404" y="36617"/>
                    <a:pt x="41404" y="37094"/>
                    <a:pt x="41079" y="37094"/>
                  </a:cubicBezTo>
                  <a:cubicBezTo>
                    <a:pt x="30993" y="37304"/>
                    <a:pt x="20855" y="37549"/>
                    <a:pt x="10738" y="37549"/>
                  </a:cubicBezTo>
                  <a:cubicBezTo>
                    <a:pt x="8787" y="37549"/>
                    <a:pt x="6837" y="37540"/>
                    <a:pt x="4888" y="37520"/>
                  </a:cubicBezTo>
                  <a:cubicBezTo>
                    <a:pt x="4612" y="37520"/>
                    <a:pt x="4612" y="37094"/>
                    <a:pt x="4888" y="37094"/>
                  </a:cubicBezTo>
                  <a:cubicBezTo>
                    <a:pt x="16943" y="36693"/>
                    <a:pt x="29023" y="36668"/>
                    <a:pt x="41079" y="36617"/>
                  </a:cubicBezTo>
                  <a:close/>
                  <a:moveTo>
                    <a:pt x="35737" y="40152"/>
                  </a:moveTo>
                  <a:cubicBezTo>
                    <a:pt x="37600" y="40152"/>
                    <a:pt x="39464" y="40188"/>
                    <a:pt x="41329" y="40277"/>
                  </a:cubicBezTo>
                  <a:cubicBezTo>
                    <a:pt x="41722" y="40301"/>
                    <a:pt x="41730" y="40904"/>
                    <a:pt x="41352" y="40904"/>
                  </a:cubicBezTo>
                  <a:cubicBezTo>
                    <a:pt x="41345" y="40904"/>
                    <a:pt x="41337" y="40904"/>
                    <a:pt x="41329" y="40903"/>
                  </a:cubicBezTo>
                  <a:cubicBezTo>
                    <a:pt x="39822" y="40831"/>
                    <a:pt x="38312" y="40801"/>
                    <a:pt x="36801" y="40801"/>
                  </a:cubicBezTo>
                  <a:cubicBezTo>
                    <a:pt x="29527" y="40801"/>
                    <a:pt x="22222" y="41492"/>
                    <a:pt x="14950" y="41492"/>
                  </a:cubicBezTo>
                  <a:cubicBezTo>
                    <a:pt x="11629" y="41492"/>
                    <a:pt x="8314" y="41348"/>
                    <a:pt x="5013" y="40928"/>
                  </a:cubicBezTo>
                  <a:cubicBezTo>
                    <a:pt x="4813" y="40903"/>
                    <a:pt x="4788" y="40602"/>
                    <a:pt x="5013" y="40602"/>
                  </a:cubicBezTo>
                  <a:cubicBezTo>
                    <a:pt x="7338" y="40747"/>
                    <a:pt x="9660" y="40802"/>
                    <a:pt x="11980" y="40802"/>
                  </a:cubicBezTo>
                  <a:cubicBezTo>
                    <a:pt x="19905" y="40802"/>
                    <a:pt x="27810" y="40152"/>
                    <a:pt x="35737" y="40152"/>
                  </a:cubicBezTo>
                  <a:close/>
                  <a:moveTo>
                    <a:pt x="44312" y="1"/>
                  </a:moveTo>
                  <a:lnTo>
                    <a:pt x="44312" y="1"/>
                  </a:lnTo>
                  <a:cubicBezTo>
                    <a:pt x="44756" y="1147"/>
                    <a:pt x="43804" y="2402"/>
                    <a:pt x="42575" y="2402"/>
                  </a:cubicBezTo>
                  <a:cubicBezTo>
                    <a:pt x="42487" y="2402"/>
                    <a:pt x="42397" y="2395"/>
                    <a:pt x="42307" y="2382"/>
                  </a:cubicBezTo>
                  <a:cubicBezTo>
                    <a:pt x="41329" y="2231"/>
                    <a:pt x="40652" y="1103"/>
                    <a:pt x="41079" y="377"/>
                  </a:cubicBezTo>
                  <a:cubicBezTo>
                    <a:pt x="40778" y="352"/>
                    <a:pt x="40477" y="327"/>
                    <a:pt x="40176" y="251"/>
                  </a:cubicBezTo>
                  <a:lnTo>
                    <a:pt x="40176" y="251"/>
                  </a:lnTo>
                  <a:cubicBezTo>
                    <a:pt x="40445" y="1132"/>
                    <a:pt x="39783" y="2108"/>
                    <a:pt x="38796" y="2108"/>
                  </a:cubicBezTo>
                  <a:cubicBezTo>
                    <a:pt x="38772" y="2108"/>
                    <a:pt x="38747" y="2107"/>
                    <a:pt x="38723" y="2106"/>
                  </a:cubicBezTo>
                  <a:cubicBezTo>
                    <a:pt x="37670" y="2056"/>
                    <a:pt x="37144" y="1078"/>
                    <a:pt x="37394" y="201"/>
                  </a:cubicBezTo>
                  <a:lnTo>
                    <a:pt x="37394" y="201"/>
                  </a:lnTo>
                  <a:cubicBezTo>
                    <a:pt x="37094" y="226"/>
                    <a:pt x="36768" y="251"/>
                    <a:pt x="36467" y="276"/>
                  </a:cubicBezTo>
                  <a:cubicBezTo>
                    <a:pt x="36764" y="1168"/>
                    <a:pt x="36131" y="2232"/>
                    <a:pt x="35075" y="2232"/>
                  </a:cubicBezTo>
                  <a:cubicBezTo>
                    <a:pt x="35063" y="2232"/>
                    <a:pt x="35051" y="2232"/>
                    <a:pt x="35038" y="2231"/>
                  </a:cubicBezTo>
                  <a:cubicBezTo>
                    <a:pt x="33885" y="2231"/>
                    <a:pt x="33334" y="1103"/>
                    <a:pt x="33685" y="151"/>
                  </a:cubicBezTo>
                  <a:cubicBezTo>
                    <a:pt x="33334" y="126"/>
                    <a:pt x="33008" y="101"/>
                    <a:pt x="32657" y="76"/>
                  </a:cubicBezTo>
                  <a:lnTo>
                    <a:pt x="32657" y="76"/>
                  </a:lnTo>
                  <a:cubicBezTo>
                    <a:pt x="33134" y="1053"/>
                    <a:pt x="32557" y="2332"/>
                    <a:pt x="31329" y="2432"/>
                  </a:cubicBezTo>
                  <a:cubicBezTo>
                    <a:pt x="31292" y="2434"/>
                    <a:pt x="31255" y="2435"/>
                    <a:pt x="31218" y="2435"/>
                  </a:cubicBezTo>
                  <a:cubicBezTo>
                    <a:pt x="30032" y="2435"/>
                    <a:pt x="29335" y="1272"/>
                    <a:pt x="29675" y="226"/>
                  </a:cubicBezTo>
                  <a:lnTo>
                    <a:pt x="28522" y="226"/>
                  </a:lnTo>
                  <a:cubicBezTo>
                    <a:pt x="29124" y="928"/>
                    <a:pt x="28622" y="2131"/>
                    <a:pt x="27645" y="2382"/>
                  </a:cubicBezTo>
                  <a:cubicBezTo>
                    <a:pt x="27522" y="2407"/>
                    <a:pt x="27391" y="2420"/>
                    <a:pt x="27258" y="2420"/>
                  </a:cubicBezTo>
                  <a:cubicBezTo>
                    <a:pt x="26740" y="2420"/>
                    <a:pt x="26179" y="2224"/>
                    <a:pt x="25840" y="1805"/>
                  </a:cubicBezTo>
                  <a:cubicBezTo>
                    <a:pt x="25439" y="1304"/>
                    <a:pt x="25590" y="753"/>
                    <a:pt x="25840" y="226"/>
                  </a:cubicBezTo>
                  <a:lnTo>
                    <a:pt x="25840" y="226"/>
                  </a:lnTo>
                  <a:cubicBezTo>
                    <a:pt x="25389" y="301"/>
                    <a:pt x="24938" y="301"/>
                    <a:pt x="24462" y="327"/>
                  </a:cubicBezTo>
                  <a:cubicBezTo>
                    <a:pt x="24788" y="1078"/>
                    <a:pt x="23885" y="2181"/>
                    <a:pt x="23008" y="2206"/>
                  </a:cubicBezTo>
                  <a:cubicBezTo>
                    <a:pt x="22985" y="2207"/>
                    <a:pt x="22963" y="2208"/>
                    <a:pt x="22941" y="2208"/>
                  </a:cubicBezTo>
                  <a:cubicBezTo>
                    <a:pt x="21909" y="2208"/>
                    <a:pt x="21412" y="1085"/>
                    <a:pt x="21755" y="226"/>
                  </a:cubicBezTo>
                  <a:cubicBezTo>
                    <a:pt x="21379" y="226"/>
                    <a:pt x="21028" y="226"/>
                    <a:pt x="20652" y="201"/>
                  </a:cubicBezTo>
                  <a:lnTo>
                    <a:pt x="20652" y="201"/>
                  </a:lnTo>
                  <a:cubicBezTo>
                    <a:pt x="21053" y="1078"/>
                    <a:pt x="20552" y="2181"/>
                    <a:pt x="19474" y="2256"/>
                  </a:cubicBezTo>
                  <a:cubicBezTo>
                    <a:pt x="19438" y="2259"/>
                    <a:pt x="19401" y="2260"/>
                    <a:pt x="19366" y="2260"/>
                  </a:cubicBezTo>
                  <a:cubicBezTo>
                    <a:pt x="18210" y="2260"/>
                    <a:pt x="17632" y="1099"/>
                    <a:pt x="18021" y="126"/>
                  </a:cubicBezTo>
                  <a:cubicBezTo>
                    <a:pt x="17519" y="126"/>
                    <a:pt x="17018" y="126"/>
                    <a:pt x="16542" y="101"/>
                  </a:cubicBezTo>
                  <a:lnTo>
                    <a:pt x="16542" y="101"/>
                  </a:lnTo>
                  <a:cubicBezTo>
                    <a:pt x="17093" y="928"/>
                    <a:pt x="16717" y="2231"/>
                    <a:pt x="15565" y="2382"/>
                  </a:cubicBezTo>
                  <a:cubicBezTo>
                    <a:pt x="15459" y="2398"/>
                    <a:pt x="15360" y="2406"/>
                    <a:pt x="15265" y="2406"/>
                  </a:cubicBezTo>
                  <a:cubicBezTo>
                    <a:pt x="14075" y="2406"/>
                    <a:pt x="13722" y="1153"/>
                    <a:pt x="14186" y="201"/>
                  </a:cubicBezTo>
                  <a:lnTo>
                    <a:pt x="14186" y="201"/>
                  </a:lnTo>
                  <a:cubicBezTo>
                    <a:pt x="14019" y="210"/>
                    <a:pt x="13852" y="212"/>
                    <a:pt x="13686" y="212"/>
                  </a:cubicBezTo>
                  <a:cubicBezTo>
                    <a:pt x="13353" y="212"/>
                    <a:pt x="13025" y="201"/>
                    <a:pt x="12707" y="201"/>
                  </a:cubicBezTo>
                  <a:cubicBezTo>
                    <a:pt x="12958" y="602"/>
                    <a:pt x="13008" y="1129"/>
                    <a:pt x="12808" y="1580"/>
                  </a:cubicBezTo>
                  <a:cubicBezTo>
                    <a:pt x="12587" y="2109"/>
                    <a:pt x="12056" y="2425"/>
                    <a:pt x="11505" y="2425"/>
                  </a:cubicBezTo>
                  <a:cubicBezTo>
                    <a:pt x="11430" y="2425"/>
                    <a:pt x="11354" y="2419"/>
                    <a:pt x="11279" y="2407"/>
                  </a:cubicBezTo>
                  <a:cubicBezTo>
                    <a:pt x="10627" y="2332"/>
                    <a:pt x="10076" y="1830"/>
                    <a:pt x="10001" y="1179"/>
                  </a:cubicBezTo>
                  <a:cubicBezTo>
                    <a:pt x="9976" y="803"/>
                    <a:pt x="10101" y="452"/>
                    <a:pt x="10352" y="201"/>
                  </a:cubicBezTo>
                  <a:lnTo>
                    <a:pt x="10352" y="201"/>
                  </a:lnTo>
                  <a:cubicBezTo>
                    <a:pt x="9900" y="276"/>
                    <a:pt x="9474" y="301"/>
                    <a:pt x="9048" y="301"/>
                  </a:cubicBezTo>
                  <a:cubicBezTo>
                    <a:pt x="9299" y="778"/>
                    <a:pt x="9299" y="1379"/>
                    <a:pt x="9073" y="1855"/>
                  </a:cubicBezTo>
                  <a:cubicBezTo>
                    <a:pt x="8811" y="2380"/>
                    <a:pt x="8262" y="2676"/>
                    <a:pt x="7693" y="2676"/>
                  </a:cubicBezTo>
                  <a:cubicBezTo>
                    <a:pt x="7610" y="2676"/>
                    <a:pt x="7527" y="2670"/>
                    <a:pt x="7444" y="2657"/>
                  </a:cubicBezTo>
                  <a:cubicBezTo>
                    <a:pt x="6793" y="2557"/>
                    <a:pt x="6291" y="2081"/>
                    <a:pt x="6241" y="1404"/>
                  </a:cubicBezTo>
                  <a:cubicBezTo>
                    <a:pt x="6191" y="1003"/>
                    <a:pt x="6367" y="502"/>
                    <a:pt x="6667" y="226"/>
                  </a:cubicBezTo>
                  <a:lnTo>
                    <a:pt x="6667" y="226"/>
                  </a:lnTo>
                  <a:cubicBezTo>
                    <a:pt x="6520" y="233"/>
                    <a:pt x="6370" y="236"/>
                    <a:pt x="6220" y="236"/>
                  </a:cubicBezTo>
                  <a:cubicBezTo>
                    <a:pt x="5809" y="236"/>
                    <a:pt x="5392" y="213"/>
                    <a:pt x="4988" y="176"/>
                  </a:cubicBezTo>
                  <a:lnTo>
                    <a:pt x="4988" y="176"/>
                  </a:lnTo>
                  <a:cubicBezTo>
                    <a:pt x="5765" y="1003"/>
                    <a:pt x="5189" y="2532"/>
                    <a:pt x="3961" y="2607"/>
                  </a:cubicBezTo>
                  <a:cubicBezTo>
                    <a:pt x="3896" y="2614"/>
                    <a:pt x="3830" y="2617"/>
                    <a:pt x="3763" y="2617"/>
                  </a:cubicBezTo>
                  <a:cubicBezTo>
                    <a:pt x="3085" y="2617"/>
                    <a:pt x="2350" y="2273"/>
                    <a:pt x="2031" y="1680"/>
                  </a:cubicBezTo>
                  <a:cubicBezTo>
                    <a:pt x="1855" y="1354"/>
                    <a:pt x="1855" y="953"/>
                    <a:pt x="2006" y="652"/>
                  </a:cubicBezTo>
                  <a:lnTo>
                    <a:pt x="2006" y="652"/>
                  </a:lnTo>
                  <a:cubicBezTo>
                    <a:pt x="1790" y="699"/>
                    <a:pt x="1561" y="718"/>
                    <a:pt x="1329" y="718"/>
                  </a:cubicBezTo>
                  <a:cubicBezTo>
                    <a:pt x="941" y="718"/>
                    <a:pt x="547" y="665"/>
                    <a:pt x="201" y="602"/>
                  </a:cubicBezTo>
                  <a:lnTo>
                    <a:pt x="176" y="602"/>
                  </a:lnTo>
                  <a:cubicBezTo>
                    <a:pt x="527" y="6166"/>
                    <a:pt x="652" y="11755"/>
                    <a:pt x="652" y="17369"/>
                  </a:cubicBezTo>
                  <a:cubicBezTo>
                    <a:pt x="652" y="27369"/>
                    <a:pt x="251" y="37419"/>
                    <a:pt x="1" y="47369"/>
                  </a:cubicBezTo>
                  <a:cubicBezTo>
                    <a:pt x="1877" y="47360"/>
                    <a:pt x="3753" y="47357"/>
                    <a:pt x="5629" y="47357"/>
                  </a:cubicBezTo>
                  <a:cubicBezTo>
                    <a:pt x="12383" y="47357"/>
                    <a:pt x="19133" y="47403"/>
                    <a:pt x="25885" y="47403"/>
                  </a:cubicBezTo>
                  <a:cubicBezTo>
                    <a:pt x="32660" y="47403"/>
                    <a:pt x="39436" y="47356"/>
                    <a:pt x="46216" y="47169"/>
                  </a:cubicBezTo>
                  <a:cubicBezTo>
                    <a:pt x="46241" y="47169"/>
                    <a:pt x="46267" y="47194"/>
                    <a:pt x="46317" y="47194"/>
                  </a:cubicBezTo>
                  <a:cubicBezTo>
                    <a:pt x="45815" y="39349"/>
                    <a:pt x="46116" y="31379"/>
                    <a:pt x="46091" y="23510"/>
                  </a:cubicBezTo>
                  <a:cubicBezTo>
                    <a:pt x="46066" y="15690"/>
                    <a:pt x="46116" y="7870"/>
                    <a:pt x="46166" y="51"/>
                  </a:cubicBezTo>
                  <a:lnTo>
                    <a:pt x="46166" y="51"/>
                  </a:lnTo>
                  <a:cubicBezTo>
                    <a:pt x="45946" y="60"/>
                    <a:pt x="45723" y="66"/>
                    <a:pt x="45497" y="66"/>
                  </a:cubicBezTo>
                  <a:cubicBezTo>
                    <a:pt x="45106" y="66"/>
                    <a:pt x="44709" y="48"/>
                    <a:pt x="44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9" name="Google Shape;729;p24"/>
            <p:cNvSpPr/>
            <p:nvPr/>
          </p:nvSpPr>
          <p:spPr>
            <a:xfrm>
              <a:off x="1631725" y="1023800"/>
              <a:ext cx="932975" cy="17650"/>
            </a:xfrm>
            <a:custGeom>
              <a:avLst/>
              <a:gdLst/>
              <a:ahLst/>
              <a:cxnLst/>
              <a:rect l="l" t="t" r="r" b="b"/>
              <a:pathLst>
                <a:path w="37319" h="706" extrusionOk="0">
                  <a:moveTo>
                    <a:pt x="24005" y="1"/>
                  </a:moveTo>
                  <a:cubicBezTo>
                    <a:pt x="16063" y="1"/>
                    <a:pt x="8121" y="34"/>
                    <a:pt x="201" y="277"/>
                  </a:cubicBezTo>
                  <a:cubicBezTo>
                    <a:pt x="25" y="302"/>
                    <a:pt x="0" y="578"/>
                    <a:pt x="201" y="578"/>
                  </a:cubicBezTo>
                  <a:cubicBezTo>
                    <a:pt x="4399" y="673"/>
                    <a:pt x="8603" y="705"/>
                    <a:pt x="12810" y="705"/>
                  </a:cubicBezTo>
                  <a:cubicBezTo>
                    <a:pt x="20859" y="705"/>
                    <a:pt x="28919" y="586"/>
                    <a:pt x="36968" y="553"/>
                  </a:cubicBezTo>
                  <a:cubicBezTo>
                    <a:pt x="37311" y="553"/>
                    <a:pt x="37319" y="1"/>
                    <a:pt x="36990" y="1"/>
                  </a:cubicBezTo>
                  <a:cubicBezTo>
                    <a:pt x="36983" y="1"/>
                    <a:pt x="36975" y="1"/>
                    <a:pt x="36968" y="2"/>
                  </a:cubicBezTo>
                  <a:cubicBezTo>
                    <a:pt x="35630" y="4"/>
                    <a:pt x="34292" y="5"/>
                    <a:pt x="32954" y="5"/>
                  </a:cubicBezTo>
                  <a:cubicBezTo>
                    <a:pt x="29972" y="5"/>
                    <a:pt x="26988" y="1"/>
                    <a:pt x="24005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0" name="Google Shape;730;p24"/>
            <p:cNvSpPr/>
            <p:nvPr/>
          </p:nvSpPr>
          <p:spPr>
            <a:xfrm>
              <a:off x="1633600" y="849000"/>
              <a:ext cx="924200" cy="26400"/>
            </a:xfrm>
            <a:custGeom>
              <a:avLst/>
              <a:gdLst/>
              <a:ahLst/>
              <a:cxnLst/>
              <a:rect l="l" t="t" r="r" b="b"/>
              <a:pathLst>
                <a:path w="36968" h="1056" extrusionOk="0">
                  <a:moveTo>
                    <a:pt x="36665" y="0"/>
                  </a:moveTo>
                  <a:cubicBezTo>
                    <a:pt x="36658" y="0"/>
                    <a:pt x="36650" y="1"/>
                    <a:pt x="36642" y="1"/>
                  </a:cubicBezTo>
                  <a:cubicBezTo>
                    <a:pt x="24512" y="302"/>
                    <a:pt x="12256" y="1"/>
                    <a:pt x="126" y="628"/>
                  </a:cubicBezTo>
                  <a:cubicBezTo>
                    <a:pt x="0" y="628"/>
                    <a:pt x="0" y="803"/>
                    <a:pt x="126" y="803"/>
                  </a:cubicBezTo>
                  <a:cubicBezTo>
                    <a:pt x="3812" y="986"/>
                    <a:pt x="7517" y="1056"/>
                    <a:pt x="11229" y="1056"/>
                  </a:cubicBezTo>
                  <a:cubicBezTo>
                    <a:pt x="19707" y="1056"/>
                    <a:pt x="28223" y="694"/>
                    <a:pt x="36642" y="502"/>
                  </a:cubicBezTo>
                  <a:cubicBezTo>
                    <a:pt x="36960" y="478"/>
                    <a:pt x="36968" y="0"/>
                    <a:pt x="36665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1" name="Google Shape;731;p24"/>
            <p:cNvSpPr/>
            <p:nvPr/>
          </p:nvSpPr>
          <p:spPr>
            <a:xfrm>
              <a:off x="1624825" y="765850"/>
              <a:ext cx="931725" cy="15325"/>
            </a:xfrm>
            <a:custGeom>
              <a:avLst/>
              <a:gdLst/>
              <a:ahLst/>
              <a:cxnLst/>
              <a:rect l="l" t="t" r="r" b="b"/>
              <a:pathLst>
                <a:path w="37269" h="613" extrusionOk="0">
                  <a:moveTo>
                    <a:pt x="14932" y="0"/>
                  </a:moveTo>
                  <a:cubicBezTo>
                    <a:pt x="9993" y="0"/>
                    <a:pt x="5055" y="58"/>
                    <a:pt x="126" y="270"/>
                  </a:cubicBezTo>
                  <a:cubicBezTo>
                    <a:pt x="1" y="270"/>
                    <a:pt x="1" y="470"/>
                    <a:pt x="126" y="470"/>
                  </a:cubicBezTo>
                  <a:cubicBezTo>
                    <a:pt x="3600" y="576"/>
                    <a:pt x="7078" y="613"/>
                    <a:pt x="10557" y="613"/>
                  </a:cubicBezTo>
                  <a:cubicBezTo>
                    <a:pt x="17949" y="613"/>
                    <a:pt x="25349" y="449"/>
                    <a:pt x="32735" y="449"/>
                  </a:cubicBezTo>
                  <a:cubicBezTo>
                    <a:pt x="34163" y="449"/>
                    <a:pt x="35591" y="456"/>
                    <a:pt x="37018" y="470"/>
                  </a:cubicBezTo>
                  <a:cubicBezTo>
                    <a:pt x="37269" y="470"/>
                    <a:pt x="37269" y="69"/>
                    <a:pt x="37018" y="69"/>
                  </a:cubicBezTo>
                  <a:cubicBezTo>
                    <a:pt x="35627" y="80"/>
                    <a:pt x="34236" y="85"/>
                    <a:pt x="32844" y="85"/>
                  </a:cubicBezTo>
                  <a:cubicBezTo>
                    <a:pt x="26878" y="85"/>
                    <a:pt x="20904" y="0"/>
                    <a:pt x="14932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2" name="Google Shape;732;p24"/>
            <p:cNvSpPr/>
            <p:nvPr/>
          </p:nvSpPr>
          <p:spPr>
            <a:xfrm>
              <a:off x="1617300" y="1111525"/>
              <a:ext cx="938000" cy="28850"/>
            </a:xfrm>
            <a:custGeom>
              <a:avLst/>
              <a:gdLst/>
              <a:ahLst/>
              <a:cxnLst/>
              <a:rect l="l" t="t" r="r" b="b"/>
              <a:pathLst>
                <a:path w="37520" h="1154" extrusionOk="0">
                  <a:moveTo>
                    <a:pt x="37217" y="1"/>
                  </a:moveTo>
                  <a:cubicBezTo>
                    <a:pt x="37210" y="1"/>
                    <a:pt x="37202" y="1"/>
                    <a:pt x="37194" y="2"/>
                  </a:cubicBezTo>
                  <a:cubicBezTo>
                    <a:pt x="24863" y="528"/>
                    <a:pt x="12532" y="352"/>
                    <a:pt x="201" y="553"/>
                  </a:cubicBezTo>
                  <a:cubicBezTo>
                    <a:pt x="1" y="553"/>
                    <a:pt x="1" y="879"/>
                    <a:pt x="201" y="879"/>
                  </a:cubicBezTo>
                  <a:cubicBezTo>
                    <a:pt x="4211" y="1075"/>
                    <a:pt x="8230" y="1154"/>
                    <a:pt x="12253" y="1154"/>
                  </a:cubicBezTo>
                  <a:cubicBezTo>
                    <a:pt x="20578" y="1154"/>
                    <a:pt x="28914" y="816"/>
                    <a:pt x="37194" y="478"/>
                  </a:cubicBezTo>
                  <a:cubicBezTo>
                    <a:pt x="37512" y="478"/>
                    <a:pt x="37520" y="1"/>
                    <a:pt x="37217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3" name="Google Shape;733;p24"/>
            <p:cNvSpPr/>
            <p:nvPr/>
          </p:nvSpPr>
          <p:spPr>
            <a:xfrm>
              <a:off x="1624825" y="1206075"/>
              <a:ext cx="921075" cy="16000"/>
            </a:xfrm>
            <a:custGeom>
              <a:avLst/>
              <a:gdLst/>
              <a:ahLst/>
              <a:cxnLst/>
              <a:rect l="l" t="t" r="r" b="b"/>
              <a:pathLst>
                <a:path w="36843" h="640" extrusionOk="0">
                  <a:moveTo>
                    <a:pt x="27075" y="0"/>
                  </a:moveTo>
                  <a:cubicBezTo>
                    <a:pt x="18133" y="0"/>
                    <a:pt x="9192" y="75"/>
                    <a:pt x="251" y="205"/>
                  </a:cubicBezTo>
                  <a:cubicBezTo>
                    <a:pt x="1" y="230"/>
                    <a:pt x="1" y="580"/>
                    <a:pt x="251" y="580"/>
                  </a:cubicBezTo>
                  <a:cubicBezTo>
                    <a:pt x="4914" y="619"/>
                    <a:pt x="9576" y="639"/>
                    <a:pt x="14239" y="639"/>
                  </a:cubicBezTo>
                  <a:cubicBezTo>
                    <a:pt x="21682" y="639"/>
                    <a:pt x="29124" y="588"/>
                    <a:pt x="36567" y="480"/>
                  </a:cubicBezTo>
                  <a:cubicBezTo>
                    <a:pt x="36843" y="480"/>
                    <a:pt x="36843" y="29"/>
                    <a:pt x="36567" y="29"/>
                  </a:cubicBezTo>
                  <a:cubicBezTo>
                    <a:pt x="33403" y="9"/>
                    <a:pt x="30239" y="0"/>
                    <a:pt x="27075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4" name="Google Shape;734;p24"/>
            <p:cNvSpPr/>
            <p:nvPr/>
          </p:nvSpPr>
          <p:spPr>
            <a:xfrm>
              <a:off x="1625450" y="1448675"/>
              <a:ext cx="923575" cy="33500"/>
            </a:xfrm>
            <a:custGeom>
              <a:avLst/>
              <a:gdLst/>
              <a:ahLst/>
              <a:cxnLst/>
              <a:rect l="l" t="t" r="r" b="b"/>
              <a:pathLst>
                <a:path w="36943" h="1340" extrusionOk="0">
                  <a:moveTo>
                    <a:pt x="30950" y="0"/>
                  </a:moveTo>
                  <a:cubicBezTo>
                    <a:pt x="23023" y="0"/>
                    <a:pt x="15118" y="650"/>
                    <a:pt x="7193" y="650"/>
                  </a:cubicBezTo>
                  <a:cubicBezTo>
                    <a:pt x="4873" y="650"/>
                    <a:pt x="2551" y="595"/>
                    <a:pt x="226" y="450"/>
                  </a:cubicBezTo>
                  <a:cubicBezTo>
                    <a:pt x="1" y="450"/>
                    <a:pt x="26" y="751"/>
                    <a:pt x="226" y="776"/>
                  </a:cubicBezTo>
                  <a:cubicBezTo>
                    <a:pt x="3527" y="1196"/>
                    <a:pt x="6842" y="1340"/>
                    <a:pt x="10163" y="1340"/>
                  </a:cubicBezTo>
                  <a:cubicBezTo>
                    <a:pt x="17435" y="1340"/>
                    <a:pt x="24740" y="649"/>
                    <a:pt x="32014" y="649"/>
                  </a:cubicBezTo>
                  <a:cubicBezTo>
                    <a:pt x="33525" y="649"/>
                    <a:pt x="35035" y="679"/>
                    <a:pt x="36542" y="751"/>
                  </a:cubicBezTo>
                  <a:cubicBezTo>
                    <a:pt x="36550" y="752"/>
                    <a:pt x="36558" y="752"/>
                    <a:pt x="36565" y="752"/>
                  </a:cubicBezTo>
                  <a:cubicBezTo>
                    <a:pt x="36943" y="752"/>
                    <a:pt x="36935" y="149"/>
                    <a:pt x="36542" y="125"/>
                  </a:cubicBezTo>
                  <a:cubicBezTo>
                    <a:pt x="34677" y="36"/>
                    <a:pt x="32813" y="0"/>
                    <a:pt x="30950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5" name="Google Shape;735;p24"/>
            <p:cNvSpPr/>
            <p:nvPr/>
          </p:nvSpPr>
          <p:spPr>
            <a:xfrm>
              <a:off x="1624200" y="934225"/>
              <a:ext cx="919200" cy="21800"/>
            </a:xfrm>
            <a:custGeom>
              <a:avLst/>
              <a:gdLst/>
              <a:ahLst/>
              <a:cxnLst/>
              <a:rect l="l" t="t" r="r" b="b"/>
              <a:pathLst>
                <a:path w="36768" h="872" extrusionOk="0">
                  <a:moveTo>
                    <a:pt x="26200" y="37"/>
                  </a:moveTo>
                  <a:cubicBezTo>
                    <a:pt x="23572" y="37"/>
                    <a:pt x="20944" y="54"/>
                    <a:pt x="18321" y="76"/>
                  </a:cubicBezTo>
                  <a:cubicBezTo>
                    <a:pt x="12281" y="126"/>
                    <a:pt x="6166" y="1"/>
                    <a:pt x="151" y="602"/>
                  </a:cubicBezTo>
                  <a:cubicBezTo>
                    <a:pt x="26" y="602"/>
                    <a:pt x="0" y="828"/>
                    <a:pt x="151" y="828"/>
                  </a:cubicBezTo>
                  <a:cubicBezTo>
                    <a:pt x="1223" y="859"/>
                    <a:pt x="2297" y="872"/>
                    <a:pt x="3372" y="872"/>
                  </a:cubicBezTo>
                  <a:cubicBezTo>
                    <a:pt x="8352" y="872"/>
                    <a:pt x="13353" y="593"/>
                    <a:pt x="18321" y="552"/>
                  </a:cubicBezTo>
                  <a:cubicBezTo>
                    <a:pt x="19725" y="540"/>
                    <a:pt x="21130" y="536"/>
                    <a:pt x="22536" y="536"/>
                  </a:cubicBezTo>
                  <a:cubicBezTo>
                    <a:pt x="27179" y="536"/>
                    <a:pt x="31830" y="589"/>
                    <a:pt x="36467" y="627"/>
                  </a:cubicBezTo>
                  <a:cubicBezTo>
                    <a:pt x="36768" y="627"/>
                    <a:pt x="36768" y="176"/>
                    <a:pt x="36467" y="151"/>
                  </a:cubicBezTo>
                  <a:cubicBezTo>
                    <a:pt x="33050" y="66"/>
                    <a:pt x="29624" y="37"/>
                    <a:pt x="26200" y="37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6" name="Google Shape;736;p24"/>
            <p:cNvSpPr/>
            <p:nvPr/>
          </p:nvSpPr>
          <p:spPr>
            <a:xfrm>
              <a:off x="1629200" y="1281975"/>
              <a:ext cx="912325" cy="25100"/>
            </a:xfrm>
            <a:custGeom>
              <a:avLst/>
              <a:gdLst/>
              <a:ahLst/>
              <a:cxnLst/>
              <a:rect l="l" t="t" r="r" b="b"/>
              <a:pathLst>
                <a:path w="36493" h="1004" extrusionOk="0">
                  <a:moveTo>
                    <a:pt x="36142" y="1"/>
                  </a:moveTo>
                  <a:cubicBezTo>
                    <a:pt x="24212" y="76"/>
                    <a:pt x="12232" y="176"/>
                    <a:pt x="302" y="552"/>
                  </a:cubicBezTo>
                  <a:cubicBezTo>
                    <a:pt x="1" y="552"/>
                    <a:pt x="1" y="1003"/>
                    <a:pt x="302" y="1003"/>
                  </a:cubicBezTo>
                  <a:cubicBezTo>
                    <a:pt x="12257" y="903"/>
                    <a:pt x="24212" y="652"/>
                    <a:pt x="36142" y="527"/>
                  </a:cubicBezTo>
                  <a:cubicBezTo>
                    <a:pt x="36492" y="527"/>
                    <a:pt x="36492" y="1"/>
                    <a:pt x="36142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7" name="Google Shape;737;p24"/>
            <p:cNvSpPr/>
            <p:nvPr/>
          </p:nvSpPr>
          <p:spPr>
            <a:xfrm>
              <a:off x="1621075" y="1360300"/>
              <a:ext cx="919825" cy="23325"/>
            </a:xfrm>
            <a:custGeom>
              <a:avLst/>
              <a:gdLst/>
              <a:ahLst/>
              <a:cxnLst/>
              <a:rect l="l" t="t" r="r" b="b"/>
              <a:pathLst>
                <a:path w="36793" h="933" extrusionOk="0">
                  <a:moveTo>
                    <a:pt x="36467" y="0"/>
                  </a:moveTo>
                  <a:cubicBezTo>
                    <a:pt x="24411" y="51"/>
                    <a:pt x="12331" y="76"/>
                    <a:pt x="276" y="477"/>
                  </a:cubicBezTo>
                  <a:cubicBezTo>
                    <a:pt x="0" y="477"/>
                    <a:pt x="0" y="903"/>
                    <a:pt x="276" y="903"/>
                  </a:cubicBezTo>
                  <a:cubicBezTo>
                    <a:pt x="2225" y="923"/>
                    <a:pt x="4175" y="932"/>
                    <a:pt x="6126" y="932"/>
                  </a:cubicBezTo>
                  <a:cubicBezTo>
                    <a:pt x="16243" y="932"/>
                    <a:pt x="26381" y="687"/>
                    <a:pt x="36467" y="477"/>
                  </a:cubicBezTo>
                  <a:cubicBezTo>
                    <a:pt x="36792" y="477"/>
                    <a:pt x="36792" y="0"/>
                    <a:pt x="36467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19947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3">
  <p:cSld name="Title + Text 3"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9" name="Google Shape;739;p25"/>
          <p:cNvGrpSpPr/>
          <p:nvPr/>
        </p:nvGrpSpPr>
        <p:grpSpPr>
          <a:xfrm>
            <a:off x="-232700" y="-29865"/>
            <a:ext cx="12649552" cy="6924065"/>
            <a:chOff x="-174525" y="-22399"/>
            <a:chExt cx="9487164" cy="5193049"/>
          </a:xfrm>
        </p:grpSpPr>
        <p:sp>
          <p:nvSpPr>
            <p:cNvPr id="740" name="Google Shape;740;p25"/>
            <p:cNvSpPr/>
            <p:nvPr/>
          </p:nvSpPr>
          <p:spPr>
            <a:xfrm>
              <a:off x="-174525" y="-22399"/>
              <a:ext cx="9487164" cy="5188298"/>
            </a:xfrm>
            <a:custGeom>
              <a:avLst/>
              <a:gdLst/>
              <a:ahLst/>
              <a:cxnLst/>
              <a:rect l="l" t="t" r="r" b="b"/>
              <a:pathLst>
                <a:path w="264469" h="144360" extrusionOk="0">
                  <a:moveTo>
                    <a:pt x="125024" y="0"/>
                  </a:moveTo>
                  <a:cubicBezTo>
                    <a:pt x="124865" y="0"/>
                    <a:pt x="124702" y="4"/>
                    <a:pt x="124536" y="11"/>
                  </a:cubicBezTo>
                  <a:lnTo>
                    <a:pt x="4940" y="11"/>
                  </a:lnTo>
                  <a:cubicBezTo>
                    <a:pt x="1569" y="65"/>
                    <a:pt x="0" y="1705"/>
                    <a:pt x="226" y="4914"/>
                  </a:cubicBezTo>
                  <a:lnTo>
                    <a:pt x="226" y="138500"/>
                  </a:lnTo>
                  <a:cubicBezTo>
                    <a:pt x="208" y="142159"/>
                    <a:pt x="1811" y="143993"/>
                    <a:pt x="5034" y="143993"/>
                  </a:cubicBezTo>
                  <a:cubicBezTo>
                    <a:pt x="5185" y="143993"/>
                    <a:pt x="5340" y="143989"/>
                    <a:pt x="5499" y="143981"/>
                  </a:cubicBezTo>
                  <a:cubicBezTo>
                    <a:pt x="23166" y="144233"/>
                    <a:pt x="61538" y="144359"/>
                    <a:pt x="76177" y="144359"/>
                  </a:cubicBezTo>
                  <a:cubicBezTo>
                    <a:pt x="90824" y="144359"/>
                    <a:pt x="107103" y="144233"/>
                    <a:pt x="125041" y="143981"/>
                  </a:cubicBezTo>
                  <a:cubicBezTo>
                    <a:pt x="129025" y="143963"/>
                    <a:pt x="130900" y="142007"/>
                    <a:pt x="130675" y="138122"/>
                  </a:cubicBezTo>
                  <a:lnTo>
                    <a:pt x="130675" y="6393"/>
                  </a:lnTo>
                  <a:cubicBezTo>
                    <a:pt x="130839" y="2139"/>
                    <a:pt x="128956" y="0"/>
                    <a:pt x="125024" y="0"/>
                  </a:cubicBezTo>
                  <a:close/>
                  <a:moveTo>
                    <a:pt x="139427" y="0"/>
                  </a:moveTo>
                  <a:cubicBezTo>
                    <a:pt x="135503" y="0"/>
                    <a:pt x="133611" y="2139"/>
                    <a:pt x="133776" y="6393"/>
                  </a:cubicBezTo>
                  <a:lnTo>
                    <a:pt x="133776" y="138122"/>
                  </a:lnTo>
                  <a:cubicBezTo>
                    <a:pt x="133550" y="142007"/>
                    <a:pt x="135434" y="143963"/>
                    <a:pt x="139409" y="143981"/>
                  </a:cubicBezTo>
                  <a:cubicBezTo>
                    <a:pt x="157347" y="144233"/>
                    <a:pt x="173635" y="144359"/>
                    <a:pt x="188274" y="144359"/>
                  </a:cubicBezTo>
                  <a:cubicBezTo>
                    <a:pt x="202912" y="144359"/>
                    <a:pt x="241294" y="144233"/>
                    <a:pt x="258970" y="143981"/>
                  </a:cubicBezTo>
                  <a:cubicBezTo>
                    <a:pt x="259129" y="143989"/>
                    <a:pt x="259285" y="143993"/>
                    <a:pt x="259437" y="143993"/>
                  </a:cubicBezTo>
                  <a:cubicBezTo>
                    <a:pt x="262675" y="143993"/>
                    <a:pt x="264277" y="142159"/>
                    <a:pt x="264243" y="138500"/>
                  </a:cubicBezTo>
                  <a:lnTo>
                    <a:pt x="264243" y="4914"/>
                  </a:lnTo>
                  <a:cubicBezTo>
                    <a:pt x="264468" y="1705"/>
                    <a:pt x="262900" y="65"/>
                    <a:pt x="259529" y="11"/>
                  </a:cubicBezTo>
                  <a:lnTo>
                    <a:pt x="139914" y="11"/>
                  </a:lnTo>
                  <a:cubicBezTo>
                    <a:pt x="139749" y="4"/>
                    <a:pt x="139586" y="0"/>
                    <a:pt x="1394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cxnSp>
          <p:nvCxnSpPr>
            <p:cNvPr id="741" name="Google Shape;741;p25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742" name="Google Shape;742;p25"/>
            <p:cNvGrpSpPr/>
            <p:nvPr/>
          </p:nvGrpSpPr>
          <p:grpSpPr>
            <a:xfrm>
              <a:off x="263005" y="845117"/>
              <a:ext cx="3790149" cy="3960313"/>
              <a:chOff x="263005" y="845117"/>
              <a:chExt cx="3790149" cy="3960313"/>
            </a:xfrm>
          </p:grpSpPr>
          <p:sp>
            <p:nvSpPr>
              <p:cNvPr id="743" name="Google Shape;743;p25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4" name="Google Shape;744;p25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5" name="Google Shape;745;p25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6" name="Google Shape;746;p25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7" name="Google Shape;747;p25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8" name="Google Shape;748;p25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9" name="Google Shape;749;p25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25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1" name="Google Shape;751;p25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2" name="Google Shape;752;p25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3" name="Google Shape;753;p25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4" name="Google Shape;754;p25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5" name="Google Shape;755;p25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6" name="Google Shape;756;p25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7" name="Google Shape;757;p25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758" name="Google Shape;758;p25"/>
            <p:cNvGrpSpPr/>
            <p:nvPr/>
          </p:nvGrpSpPr>
          <p:grpSpPr>
            <a:xfrm>
              <a:off x="5055305" y="845117"/>
              <a:ext cx="3790149" cy="3960313"/>
              <a:chOff x="263005" y="845117"/>
              <a:chExt cx="3790149" cy="3960313"/>
            </a:xfrm>
          </p:grpSpPr>
          <p:sp>
            <p:nvSpPr>
              <p:cNvPr id="759" name="Google Shape;759;p25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0" name="Google Shape;760;p25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1" name="Google Shape;761;p25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2" name="Google Shape;762;p25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3" name="Google Shape;763;p25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4" name="Google Shape;764;p25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5" name="Google Shape;765;p25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6" name="Google Shape;766;p25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7" name="Google Shape;767;p25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8" name="Google Shape;768;p25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9" name="Google Shape;769;p25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70" name="Google Shape;770;p25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71" name="Google Shape;771;p25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72" name="Google Shape;772;p25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73" name="Google Shape;773;p25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cxnSp>
          <p:nvCxnSpPr>
            <p:cNvPr id="774" name="Google Shape;774;p25"/>
            <p:cNvCxnSpPr/>
            <p:nvPr/>
          </p:nvCxnSpPr>
          <p:spPr>
            <a:xfrm>
              <a:off x="4625700" y="540000"/>
              <a:ext cx="46791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25"/>
            <p:cNvCxnSpPr/>
            <p:nvPr/>
          </p:nvCxnSpPr>
          <p:spPr>
            <a:xfrm>
              <a:off x="40493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25"/>
            <p:cNvCxnSpPr/>
            <p:nvPr/>
          </p:nvCxnSpPr>
          <p:spPr>
            <a:xfrm>
              <a:off x="41129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25"/>
            <p:cNvCxnSpPr/>
            <p:nvPr/>
          </p:nvCxnSpPr>
          <p:spPr>
            <a:xfrm>
              <a:off x="49917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25"/>
            <p:cNvCxnSpPr/>
            <p:nvPr/>
          </p:nvCxnSpPr>
          <p:spPr>
            <a:xfrm>
              <a:off x="50553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25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80" name="Google Shape;780;p25"/>
          <p:cNvSpPr txBox="1">
            <a:spLocks noGrp="1"/>
          </p:cNvSpPr>
          <p:nvPr>
            <p:ph type="subTitle" idx="1"/>
          </p:nvPr>
        </p:nvSpPr>
        <p:spPr>
          <a:xfrm>
            <a:off x="8403967" y="3429000"/>
            <a:ext cx="2828400" cy="21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781" name="Google Shape;781;p25"/>
          <p:cNvSpPr txBox="1">
            <a:spLocks noGrp="1"/>
          </p:cNvSpPr>
          <p:nvPr>
            <p:ph type="title"/>
          </p:nvPr>
        </p:nvSpPr>
        <p:spPr>
          <a:xfrm>
            <a:off x="8910000" y="1936284"/>
            <a:ext cx="2322000" cy="13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50717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81232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3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0" y="4670432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0" y="5386378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7" y="5350753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98921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1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1" y="727829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899" y="3894236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56008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oogle Shape;124;p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5" name="Google Shape;125;p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" name="Google Shape;126;p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" name="Google Shape;127;p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" name="Google Shape;128;p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" name="Google Shape;129;p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" name="Google Shape;144;p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" name="Google Shape;145;p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" name="Google Shape;146;p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" name="Google Shape;147;p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" name="Google Shape;155;p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" name="Google Shape;156;p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" name="Google Shape;157;p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" name="Google Shape;158;p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" name="Google Shape;159;p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" name="Google Shape;160;p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" name="Google Shape;161;p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" name="Google Shape;162;p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" name="Google Shape;163;p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" name="Google Shape;164;p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9" name="Google Shape;169;p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" name="Google Shape;170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67"/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71" name="Google Shape;171;p4"/>
          <p:cNvSpPr txBox="1">
            <a:spLocks noGrp="1"/>
          </p:cNvSpPr>
          <p:nvPr>
            <p:ph type="title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8984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27D68-E842-4A82-A431-9BFA5C88AF4A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D375E-253E-4D67-996C-F73ADFA0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458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1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1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28429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2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503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5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1" y="5296745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7" y="747754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47202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0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05539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5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59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59584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0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5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49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91543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6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7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4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43006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8" y="1630581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5" y="1630785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5" y="1630785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5" y="4013352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5" y="4013352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5" y="4013352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5" y="595317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7" y="491868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42900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8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56248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68" y="595658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1194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27D68-E842-4A82-A431-9BFA5C88AF4A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D375E-253E-4D67-996C-F73ADFA0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8825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07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69613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4" y="572706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08884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7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73737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19" y="441981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7" y="4419933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0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01761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5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3" y="3403158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0" y="459387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06305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4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0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53825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7" y="2602294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7" y="4650431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6" y="4652426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38809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1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2333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26045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69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1961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27D68-E842-4A82-A431-9BFA5C88AF4A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D375E-253E-4D67-996C-F73ADFA0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19614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1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8" y="5727612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3" y="354238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33408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6184794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1147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43999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05156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00312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01723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10491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07618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9/9/2022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2645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27D68-E842-4A82-A431-9BFA5C88AF4A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D375E-253E-4D67-996C-F73ADFA0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315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27D68-E842-4A82-A431-9BFA5C88AF4A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D375E-253E-4D67-996C-F73ADFA0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001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27D68-E842-4A82-A431-9BFA5C88AF4A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D375E-253E-4D67-996C-F73ADFA0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853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26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57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slideLayout" Target="../slideLayouts/slideLayout61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Relationship Id="rId27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727D68-E842-4A82-A431-9BFA5C88AF4A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CD375E-253E-4D67-996C-F73ADFA0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786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tim"/>
              <a:buNone/>
              <a:defRPr sz="30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82800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●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○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■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●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○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■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●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○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Font typeface="Muli"/>
              <a:buChar char="■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98629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48579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3" r:id="rId5"/>
    <p:sldLayoutId id="2147483694" r:id="rId6"/>
    <p:sldLayoutId id="2147483696" r:id="rId7"/>
    <p:sldLayoutId id="2147483698" r:id="rId8"/>
    <p:sldLayoutId id="2147483700" r:id="rId9"/>
    <p:sldLayoutId id="2147483701" r:id="rId10"/>
    <p:sldLayoutId id="2147483702" r:id="rId11"/>
    <p:sldLayoutId id="2147483703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15" r:id="rId23"/>
    <p:sldLayoutId id="2147483716" r:id="rId24"/>
    <p:sldLayoutId id="2147483717" r:id="rId25"/>
    <p:sldLayoutId id="2147483718" r:id="rId2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51026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9" Type="http://schemas.openxmlformats.org/officeDocument/2006/relationships/image" Target="../media/image20.png"/><Relationship Id="rId3" Type="http://schemas.openxmlformats.org/officeDocument/2006/relationships/audio" Target="../media/media1.mp3"/><Relationship Id="rId21" Type="http://schemas.microsoft.com/office/2007/relationships/hdphoto" Target="../media/hdphoto7.wdp"/><Relationship Id="rId34" Type="http://schemas.openxmlformats.org/officeDocument/2006/relationships/image" Target="../media/image16.png"/><Relationship Id="rId42" Type="http://schemas.openxmlformats.org/officeDocument/2006/relationships/image" Target="../media/image22.png"/><Relationship Id="rId7" Type="http://schemas.openxmlformats.org/officeDocument/2006/relationships/image" Target="../media/image2.png"/><Relationship Id="rId12" Type="http://schemas.openxmlformats.org/officeDocument/2006/relationships/image" Target="../media/image5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openxmlformats.org/officeDocument/2006/relationships/image" Target="../media/image19.gif"/><Relationship Id="rId2" Type="http://schemas.microsoft.com/office/2007/relationships/media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microsoft.com/office/2007/relationships/hdphoto" Target="../media/hdphoto11.wdp"/><Relationship Id="rId41" Type="http://schemas.openxmlformats.org/officeDocument/2006/relationships/image" Target="../media/image21.jpeg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11" Type="http://schemas.microsoft.com/office/2007/relationships/hdphoto" Target="../media/hdphoto2.wdp"/><Relationship Id="rId24" Type="http://schemas.openxmlformats.org/officeDocument/2006/relationships/image" Target="../media/image11.png"/><Relationship Id="rId32" Type="http://schemas.openxmlformats.org/officeDocument/2006/relationships/image" Target="../media/image15.png"/><Relationship Id="rId37" Type="http://schemas.openxmlformats.org/officeDocument/2006/relationships/image" Target="../media/image18.png"/><Relationship Id="rId40" Type="http://schemas.microsoft.com/office/2007/relationships/hdphoto" Target="../media/hdphoto15.wdp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3.png"/><Relationship Id="rId36" Type="http://schemas.openxmlformats.org/officeDocument/2006/relationships/image" Target="../media/image17.emf"/><Relationship Id="rId10" Type="http://schemas.openxmlformats.org/officeDocument/2006/relationships/image" Target="../media/image4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slideLayout" Target="../slideLayouts/slideLayout63.xml"/><Relationship Id="rId9" Type="http://schemas.openxmlformats.org/officeDocument/2006/relationships/image" Target="../media/image3.png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microsoft.com/office/2007/relationships/hdphoto" Target="../media/hdphoto10.wdp"/><Relationship Id="rId30" Type="http://schemas.openxmlformats.org/officeDocument/2006/relationships/image" Target="../media/image14.png"/><Relationship Id="rId35" Type="http://schemas.microsoft.com/office/2007/relationships/hdphoto" Target="../media/hdphoto14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microsoft.com/office/2007/relationships/media" Target="../media/media2.wav"/><Relationship Id="rId7" Type="http://schemas.openxmlformats.org/officeDocument/2006/relationships/image" Target="../media/image30.tiff"/><Relationship Id="rId2" Type="http://schemas.openxmlformats.org/officeDocument/2006/relationships/audio" Target="NULL" TargetMode="External"/><Relationship Id="rId1" Type="http://schemas.openxmlformats.org/officeDocument/2006/relationships/tags" Target="../tags/tag11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iff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8.tiff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2.xml"/><Relationship Id="rId6" Type="http://schemas.openxmlformats.org/officeDocument/2006/relationships/image" Target="../media/image30.tiff"/><Relationship Id="rId11" Type="http://schemas.openxmlformats.org/officeDocument/2006/relationships/image" Target="../media/image26.emf"/><Relationship Id="rId5" Type="http://schemas.openxmlformats.org/officeDocument/2006/relationships/image" Target="../media/image32.png"/><Relationship Id="rId10" Type="http://schemas.openxmlformats.org/officeDocument/2006/relationships/image" Target="../media/image29.tiff"/><Relationship Id="rId4" Type="http://schemas.openxmlformats.org/officeDocument/2006/relationships/image" Target="../media/image31.jpg"/><Relationship Id="rId9" Type="http://schemas.openxmlformats.org/officeDocument/2006/relationships/image" Target="../media/image27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iff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8.tiff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3.xml"/><Relationship Id="rId6" Type="http://schemas.openxmlformats.org/officeDocument/2006/relationships/image" Target="../media/image30.tiff"/><Relationship Id="rId11" Type="http://schemas.openxmlformats.org/officeDocument/2006/relationships/image" Target="../media/image26.emf"/><Relationship Id="rId5" Type="http://schemas.openxmlformats.org/officeDocument/2006/relationships/image" Target="../media/image32.png"/><Relationship Id="rId10" Type="http://schemas.openxmlformats.org/officeDocument/2006/relationships/image" Target="../media/image29.tiff"/><Relationship Id="rId4" Type="http://schemas.openxmlformats.org/officeDocument/2006/relationships/image" Target="../media/image31.jpg"/><Relationship Id="rId9" Type="http://schemas.openxmlformats.org/officeDocument/2006/relationships/image" Target="../media/image27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iff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8.tiff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4.xml"/><Relationship Id="rId6" Type="http://schemas.openxmlformats.org/officeDocument/2006/relationships/image" Target="../media/image30.tiff"/><Relationship Id="rId11" Type="http://schemas.openxmlformats.org/officeDocument/2006/relationships/image" Target="../media/image26.emf"/><Relationship Id="rId5" Type="http://schemas.openxmlformats.org/officeDocument/2006/relationships/image" Target="../media/image32.png"/><Relationship Id="rId10" Type="http://schemas.openxmlformats.org/officeDocument/2006/relationships/image" Target="../media/image29.tiff"/><Relationship Id="rId4" Type="http://schemas.openxmlformats.org/officeDocument/2006/relationships/image" Target="../media/image31.jpg"/><Relationship Id="rId9" Type="http://schemas.openxmlformats.org/officeDocument/2006/relationships/image" Target="../media/image27.tif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iff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8.tiff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5.xml"/><Relationship Id="rId6" Type="http://schemas.openxmlformats.org/officeDocument/2006/relationships/image" Target="../media/image30.tiff"/><Relationship Id="rId11" Type="http://schemas.openxmlformats.org/officeDocument/2006/relationships/image" Target="../media/image26.emf"/><Relationship Id="rId5" Type="http://schemas.openxmlformats.org/officeDocument/2006/relationships/image" Target="../media/image32.png"/><Relationship Id="rId10" Type="http://schemas.openxmlformats.org/officeDocument/2006/relationships/image" Target="../media/image29.tiff"/><Relationship Id="rId4" Type="http://schemas.openxmlformats.org/officeDocument/2006/relationships/image" Target="../media/image31.jpg"/><Relationship Id="rId9" Type="http://schemas.openxmlformats.org/officeDocument/2006/relationships/image" Target="../media/image27.tif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iff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8.tiff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6.xml"/><Relationship Id="rId6" Type="http://schemas.openxmlformats.org/officeDocument/2006/relationships/image" Target="../media/image30.tiff"/><Relationship Id="rId11" Type="http://schemas.openxmlformats.org/officeDocument/2006/relationships/image" Target="../media/image26.emf"/><Relationship Id="rId5" Type="http://schemas.openxmlformats.org/officeDocument/2006/relationships/image" Target="../media/image32.png"/><Relationship Id="rId10" Type="http://schemas.openxmlformats.org/officeDocument/2006/relationships/image" Target="../media/image29.tiff"/><Relationship Id="rId4" Type="http://schemas.openxmlformats.org/officeDocument/2006/relationships/image" Target="../media/image31.jpg"/><Relationship Id="rId9" Type="http://schemas.openxmlformats.org/officeDocument/2006/relationships/image" Target="../media/image27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17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tiff"/><Relationship Id="rId3" Type="http://schemas.openxmlformats.org/officeDocument/2006/relationships/audio" Target="../media/media2.wav"/><Relationship Id="rId7" Type="http://schemas.openxmlformats.org/officeDocument/2006/relationships/image" Target="../media/image28.tiff"/><Relationship Id="rId12" Type="http://schemas.openxmlformats.org/officeDocument/2006/relationships/image" Target="../media/image23.png"/><Relationship Id="rId2" Type="http://schemas.microsoft.com/office/2007/relationships/media" Target="../media/media2.wav"/><Relationship Id="rId1" Type="http://schemas.openxmlformats.org/officeDocument/2006/relationships/tags" Target="../tags/tag18.xml"/><Relationship Id="rId6" Type="http://schemas.openxmlformats.org/officeDocument/2006/relationships/image" Target="../media/image30.tiff"/><Relationship Id="rId11" Type="http://schemas.openxmlformats.org/officeDocument/2006/relationships/image" Target="../media/image18.png"/><Relationship Id="rId5" Type="http://schemas.openxmlformats.org/officeDocument/2006/relationships/notesSlide" Target="../notesSlides/notesSlide17.xml"/><Relationship Id="rId10" Type="http://schemas.openxmlformats.org/officeDocument/2006/relationships/image" Target="../media/image25.tiff"/><Relationship Id="rId4" Type="http://schemas.openxmlformats.org/officeDocument/2006/relationships/slideLayout" Target="../slideLayouts/slideLayout61.xml"/><Relationship Id="rId9" Type="http://schemas.openxmlformats.org/officeDocument/2006/relationships/image" Target="../media/image27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19.xml"/><Relationship Id="rId6" Type="http://schemas.openxmlformats.org/officeDocument/2006/relationships/image" Target="../media/image23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tiff"/><Relationship Id="rId3" Type="http://schemas.microsoft.com/office/2007/relationships/media" Target="../media/media3.wav"/><Relationship Id="rId7" Type="http://schemas.openxmlformats.org/officeDocument/2006/relationships/image" Target="../media/image18.png"/><Relationship Id="rId2" Type="http://schemas.openxmlformats.org/officeDocument/2006/relationships/audio" Target="NULL" TargetMode="External"/><Relationship Id="rId1" Type="http://schemas.openxmlformats.org/officeDocument/2006/relationships/tags" Target="../tags/tag20.xml"/><Relationship Id="rId6" Type="http://schemas.openxmlformats.org/officeDocument/2006/relationships/notesSlide" Target="../notesSlides/notesSlide19.xml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61.xml"/><Relationship Id="rId10" Type="http://schemas.openxmlformats.org/officeDocument/2006/relationships/image" Target="../media/image39.png"/><Relationship Id="rId4" Type="http://schemas.openxmlformats.org/officeDocument/2006/relationships/audio" Target="../media/media3.wav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21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61.xml"/><Relationship Id="rId1" Type="http://schemas.openxmlformats.org/officeDocument/2006/relationships/tags" Target="../tags/tag2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61.xml"/><Relationship Id="rId1" Type="http://schemas.openxmlformats.org/officeDocument/2006/relationships/tags" Target="../tags/tag23.xml"/><Relationship Id="rId6" Type="http://schemas.openxmlformats.org/officeDocument/2006/relationships/image" Target="../media/image45.emf"/><Relationship Id="rId5" Type="http://schemas.openxmlformats.org/officeDocument/2006/relationships/image" Target="../media/image44.png"/><Relationship Id="rId4" Type="http://schemas.openxmlformats.org/officeDocument/2006/relationships/image" Target="../media/image43.jf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24.xml"/><Relationship Id="rId5" Type="http://schemas.openxmlformats.org/officeDocument/2006/relationships/image" Target="../media/image23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media4.mp3"/><Relationship Id="rId7" Type="http://schemas.openxmlformats.org/officeDocument/2006/relationships/image" Target="../media/image48.png"/><Relationship Id="rId2" Type="http://schemas.microsoft.com/office/2007/relationships/media" Target="../media/media4.mp3"/><Relationship Id="rId1" Type="http://schemas.openxmlformats.org/officeDocument/2006/relationships/tags" Target="../tags/tag25.xml"/><Relationship Id="rId6" Type="http://schemas.openxmlformats.org/officeDocument/2006/relationships/image" Target="../media/image47.jpeg"/><Relationship Id="rId11" Type="http://schemas.openxmlformats.org/officeDocument/2006/relationships/image" Target="../media/image23.png"/><Relationship Id="rId5" Type="http://schemas.openxmlformats.org/officeDocument/2006/relationships/notesSlide" Target="../notesSlides/notesSlide24.xml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62.xml"/><Relationship Id="rId9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1.xml"/><Relationship Id="rId1" Type="http://schemas.openxmlformats.org/officeDocument/2006/relationships/tags" Target="../tags/tag4.xm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1.xml"/><Relationship Id="rId1" Type="http://schemas.openxmlformats.org/officeDocument/2006/relationships/tags" Target="../tags/tag5.xml"/><Relationship Id="rId5" Type="http://schemas.openxmlformats.org/officeDocument/2006/relationships/image" Target="../media/image23.png"/><Relationship Id="rId4" Type="http://schemas.openxmlformats.org/officeDocument/2006/relationships/image" Target="../media/image24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6.xml"/><Relationship Id="rId5" Type="http://schemas.openxmlformats.org/officeDocument/2006/relationships/image" Target="../media/image23.png"/><Relationship Id="rId4" Type="http://schemas.openxmlformats.org/officeDocument/2006/relationships/image" Target="../media/image24.t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microsoft.com/office/2007/relationships/media" Target="../media/media2.wav"/><Relationship Id="rId7" Type="http://schemas.openxmlformats.org/officeDocument/2006/relationships/image" Target="../media/image25.tiff"/><Relationship Id="rId2" Type="http://schemas.openxmlformats.org/officeDocument/2006/relationships/audio" Target="NULL" TargetMode="External"/><Relationship Id="rId1" Type="http://schemas.openxmlformats.org/officeDocument/2006/relationships/tags" Target="../tags/tag7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microsoft.com/office/2007/relationships/media" Target="../media/media2.wav"/><Relationship Id="rId7" Type="http://schemas.openxmlformats.org/officeDocument/2006/relationships/image" Target="../media/image27.tiff"/><Relationship Id="rId2" Type="http://schemas.openxmlformats.org/officeDocument/2006/relationships/audio" Target="NULL" TargetMode="External"/><Relationship Id="rId1" Type="http://schemas.openxmlformats.org/officeDocument/2006/relationships/tags" Target="../tags/tag8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tiff"/><Relationship Id="rId3" Type="http://schemas.microsoft.com/office/2007/relationships/media" Target="../media/media2.wav"/><Relationship Id="rId7" Type="http://schemas.openxmlformats.org/officeDocument/2006/relationships/image" Target="../media/image26.emf"/><Relationship Id="rId2" Type="http://schemas.openxmlformats.org/officeDocument/2006/relationships/audio" Target="NULL" TargetMode="External"/><Relationship Id="rId1" Type="http://schemas.openxmlformats.org/officeDocument/2006/relationships/tags" Target="../tags/tag9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microsoft.com/office/2007/relationships/media" Target="../media/media2.wav"/><Relationship Id="rId7" Type="http://schemas.openxmlformats.org/officeDocument/2006/relationships/image" Target="../media/image29.tiff"/><Relationship Id="rId2" Type="http://schemas.openxmlformats.org/officeDocument/2006/relationships/audio" Target="NULL" TargetMode="External"/><Relationship Id="rId1" Type="http://schemas.openxmlformats.org/officeDocument/2006/relationships/tags" Target="../tags/tag10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79" y="3705882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00640" y="4927740"/>
            <a:ext cx="1159052" cy="161616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4" y="537552"/>
            <a:ext cx="7619750" cy="33177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977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6.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0415" end="2747.77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76525" y="82158"/>
            <a:ext cx="561376" cy="561376"/>
          </a:xfrm>
          <a:prstGeom prst="rect">
            <a:avLst/>
          </a:prstGeom>
        </p:spPr>
      </p:pic>
      <p:grpSp>
        <p:nvGrpSpPr>
          <p:cNvPr id="25" name="Google Shape;934;p47"/>
          <p:cNvGrpSpPr/>
          <p:nvPr/>
        </p:nvGrpSpPr>
        <p:grpSpPr>
          <a:xfrm rot="477142">
            <a:off x="1089913" y="280137"/>
            <a:ext cx="8355172" cy="6260575"/>
            <a:chOff x="1726875" y="3062551"/>
            <a:chExt cx="2379576" cy="2143563"/>
          </a:xfrm>
          <a:solidFill>
            <a:schemeClr val="tx1">
              <a:lumMod val="20000"/>
              <a:lumOff val="80000"/>
            </a:schemeClr>
          </a:solidFill>
        </p:grpSpPr>
        <p:sp>
          <p:nvSpPr>
            <p:cNvPr id="26" name="Google Shape;935;p47"/>
            <p:cNvSpPr/>
            <p:nvPr/>
          </p:nvSpPr>
          <p:spPr>
            <a:xfrm rot="-667034">
              <a:off x="1878679" y="3246023"/>
              <a:ext cx="2075970" cy="1776619"/>
            </a:xfrm>
            <a:custGeom>
              <a:avLst/>
              <a:gdLst/>
              <a:ahLst/>
              <a:cxnLst/>
              <a:rect l="l" t="t" r="r" b="b"/>
              <a:pathLst>
                <a:path w="51783" h="44316" extrusionOk="0">
                  <a:moveTo>
                    <a:pt x="5126" y="6436"/>
                  </a:moveTo>
                  <a:lnTo>
                    <a:pt x="5314" y="8776"/>
                  </a:lnTo>
                  <a:lnTo>
                    <a:pt x="3212" y="8947"/>
                  </a:lnTo>
                  <a:lnTo>
                    <a:pt x="3025" y="6589"/>
                  </a:lnTo>
                  <a:lnTo>
                    <a:pt x="5126" y="6436"/>
                  </a:lnTo>
                  <a:close/>
                  <a:moveTo>
                    <a:pt x="5519" y="11151"/>
                  </a:moveTo>
                  <a:lnTo>
                    <a:pt x="5724" y="13509"/>
                  </a:lnTo>
                  <a:lnTo>
                    <a:pt x="3623" y="13663"/>
                  </a:lnTo>
                  <a:lnTo>
                    <a:pt x="3418" y="11322"/>
                  </a:lnTo>
                  <a:lnTo>
                    <a:pt x="5519" y="11151"/>
                  </a:lnTo>
                  <a:close/>
                  <a:moveTo>
                    <a:pt x="5912" y="15884"/>
                  </a:moveTo>
                  <a:lnTo>
                    <a:pt x="6117" y="18225"/>
                  </a:lnTo>
                  <a:lnTo>
                    <a:pt x="4016" y="18396"/>
                  </a:lnTo>
                  <a:lnTo>
                    <a:pt x="3811" y="16038"/>
                  </a:lnTo>
                  <a:lnTo>
                    <a:pt x="5912" y="15884"/>
                  </a:lnTo>
                  <a:close/>
                  <a:moveTo>
                    <a:pt x="6322" y="20600"/>
                  </a:moveTo>
                  <a:lnTo>
                    <a:pt x="6510" y="22958"/>
                  </a:lnTo>
                  <a:lnTo>
                    <a:pt x="4409" y="23112"/>
                  </a:lnTo>
                  <a:lnTo>
                    <a:pt x="4221" y="20754"/>
                  </a:lnTo>
                  <a:lnTo>
                    <a:pt x="6322" y="20600"/>
                  </a:lnTo>
                  <a:close/>
                  <a:moveTo>
                    <a:pt x="6715" y="25333"/>
                  </a:moveTo>
                  <a:lnTo>
                    <a:pt x="6920" y="27674"/>
                  </a:lnTo>
                  <a:lnTo>
                    <a:pt x="4802" y="27845"/>
                  </a:lnTo>
                  <a:lnTo>
                    <a:pt x="4614" y="25487"/>
                  </a:lnTo>
                  <a:lnTo>
                    <a:pt x="6715" y="25333"/>
                  </a:lnTo>
                  <a:close/>
                  <a:moveTo>
                    <a:pt x="7108" y="30032"/>
                  </a:moveTo>
                  <a:lnTo>
                    <a:pt x="7313" y="32407"/>
                  </a:lnTo>
                  <a:lnTo>
                    <a:pt x="5212" y="32560"/>
                  </a:lnTo>
                  <a:lnTo>
                    <a:pt x="5007" y="30202"/>
                  </a:lnTo>
                  <a:lnTo>
                    <a:pt x="7108" y="30032"/>
                  </a:lnTo>
                  <a:close/>
                  <a:moveTo>
                    <a:pt x="7518" y="34782"/>
                  </a:moveTo>
                  <a:lnTo>
                    <a:pt x="7706" y="37122"/>
                  </a:lnTo>
                  <a:lnTo>
                    <a:pt x="5605" y="37293"/>
                  </a:lnTo>
                  <a:lnTo>
                    <a:pt x="5400" y="34935"/>
                  </a:lnTo>
                  <a:lnTo>
                    <a:pt x="7518" y="34782"/>
                  </a:lnTo>
                  <a:close/>
                  <a:moveTo>
                    <a:pt x="7911" y="39480"/>
                  </a:moveTo>
                  <a:lnTo>
                    <a:pt x="8099" y="41855"/>
                  </a:lnTo>
                  <a:lnTo>
                    <a:pt x="5998" y="42009"/>
                  </a:lnTo>
                  <a:lnTo>
                    <a:pt x="5810" y="39651"/>
                  </a:lnTo>
                  <a:lnTo>
                    <a:pt x="7911" y="39480"/>
                  </a:lnTo>
                  <a:close/>
                  <a:moveTo>
                    <a:pt x="9295" y="43632"/>
                  </a:moveTo>
                  <a:lnTo>
                    <a:pt x="9073" y="43683"/>
                  </a:lnTo>
                  <a:cubicBezTo>
                    <a:pt x="9056" y="43683"/>
                    <a:pt x="9039" y="43666"/>
                    <a:pt x="9005" y="43666"/>
                  </a:cubicBezTo>
                  <a:lnTo>
                    <a:pt x="9295" y="43632"/>
                  </a:lnTo>
                  <a:close/>
                  <a:moveTo>
                    <a:pt x="41761" y="0"/>
                  </a:moveTo>
                  <a:cubicBezTo>
                    <a:pt x="41616" y="0"/>
                    <a:pt x="41461" y="29"/>
                    <a:pt x="41246" y="62"/>
                  </a:cubicBezTo>
                  <a:cubicBezTo>
                    <a:pt x="41144" y="50"/>
                    <a:pt x="41038" y="45"/>
                    <a:pt x="40933" y="45"/>
                  </a:cubicBezTo>
                  <a:cubicBezTo>
                    <a:pt x="40740" y="45"/>
                    <a:pt x="40546" y="63"/>
                    <a:pt x="40358" y="97"/>
                  </a:cubicBezTo>
                  <a:cubicBezTo>
                    <a:pt x="38466" y="467"/>
                    <a:pt x="36545" y="547"/>
                    <a:pt x="34613" y="547"/>
                  </a:cubicBezTo>
                  <a:cubicBezTo>
                    <a:pt x="33160" y="547"/>
                    <a:pt x="31701" y="502"/>
                    <a:pt x="30244" y="502"/>
                  </a:cubicBezTo>
                  <a:cubicBezTo>
                    <a:pt x="29439" y="502"/>
                    <a:pt x="28636" y="515"/>
                    <a:pt x="27834" y="558"/>
                  </a:cubicBezTo>
                  <a:cubicBezTo>
                    <a:pt x="20162" y="934"/>
                    <a:pt x="12764" y="3924"/>
                    <a:pt x="5041" y="3992"/>
                  </a:cubicBezTo>
                  <a:cubicBezTo>
                    <a:pt x="4221" y="3992"/>
                    <a:pt x="3418" y="4214"/>
                    <a:pt x="2597" y="4249"/>
                  </a:cubicBezTo>
                  <a:cubicBezTo>
                    <a:pt x="0" y="4385"/>
                    <a:pt x="479" y="4659"/>
                    <a:pt x="1077" y="8845"/>
                  </a:cubicBezTo>
                  <a:cubicBezTo>
                    <a:pt x="1521" y="11920"/>
                    <a:pt x="1623" y="15799"/>
                    <a:pt x="1914" y="18908"/>
                  </a:cubicBezTo>
                  <a:cubicBezTo>
                    <a:pt x="2614" y="26768"/>
                    <a:pt x="2307" y="34816"/>
                    <a:pt x="3725" y="42607"/>
                  </a:cubicBezTo>
                  <a:cubicBezTo>
                    <a:pt x="3811" y="43068"/>
                    <a:pt x="3896" y="43530"/>
                    <a:pt x="3981" y="44008"/>
                  </a:cubicBezTo>
                  <a:cubicBezTo>
                    <a:pt x="5651" y="43798"/>
                    <a:pt x="7322" y="43721"/>
                    <a:pt x="8995" y="43721"/>
                  </a:cubicBezTo>
                  <a:cubicBezTo>
                    <a:pt x="10317" y="43721"/>
                    <a:pt x="11641" y="43769"/>
                    <a:pt x="12969" y="43837"/>
                  </a:cubicBezTo>
                  <a:lnTo>
                    <a:pt x="12935" y="43820"/>
                  </a:lnTo>
                  <a:lnTo>
                    <a:pt x="13208" y="43854"/>
                  </a:lnTo>
                  <a:cubicBezTo>
                    <a:pt x="14541" y="43923"/>
                    <a:pt x="15856" y="44008"/>
                    <a:pt x="17189" y="44093"/>
                  </a:cubicBezTo>
                  <a:cubicBezTo>
                    <a:pt x="17206" y="44093"/>
                    <a:pt x="17223" y="44076"/>
                    <a:pt x="17240" y="44076"/>
                  </a:cubicBezTo>
                  <a:lnTo>
                    <a:pt x="17240" y="44076"/>
                  </a:lnTo>
                  <a:cubicBezTo>
                    <a:pt x="17223" y="44076"/>
                    <a:pt x="17223" y="44093"/>
                    <a:pt x="17223" y="44093"/>
                  </a:cubicBezTo>
                  <a:lnTo>
                    <a:pt x="25988" y="44316"/>
                  </a:lnTo>
                  <a:cubicBezTo>
                    <a:pt x="27048" y="44264"/>
                    <a:pt x="28090" y="44179"/>
                    <a:pt x="29132" y="44059"/>
                  </a:cubicBezTo>
                  <a:lnTo>
                    <a:pt x="29094" y="44059"/>
                  </a:lnTo>
                  <a:cubicBezTo>
                    <a:pt x="29139" y="44055"/>
                    <a:pt x="29185" y="44052"/>
                    <a:pt x="29228" y="44052"/>
                  </a:cubicBezTo>
                  <a:cubicBezTo>
                    <a:pt x="29266" y="44052"/>
                    <a:pt x="29302" y="44054"/>
                    <a:pt x="29337" y="44059"/>
                  </a:cubicBezTo>
                  <a:cubicBezTo>
                    <a:pt x="31029" y="43871"/>
                    <a:pt x="32720" y="43632"/>
                    <a:pt x="34412" y="43359"/>
                  </a:cubicBezTo>
                  <a:lnTo>
                    <a:pt x="34514" y="43342"/>
                  </a:lnTo>
                  <a:cubicBezTo>
                    <a:pt x="37487" y="42897"/>
                    <a:pt x="38940" y="42932"/>
                    <a:pt x="41844" y="42146"/>
                  </a:cubicBezTo>
                  <a:cubicBezTo>
                    <a:pt x="41989" y="42114"/>
                    <a:pt x="43290" y="41886"/>
                    <a:pt x="43550" y="41886"/>
                  </a:cubicBezTo>
                  <a:cubicBezTo>
                    <a:pt x="43567" y="41886"/>
                    <a:pt x="43580" y="41887"/>
                    <a:pt x="43587" y="41889"/>
                  </a:cubicBezTo>
                  <a:cubicBezTo>
                    <a:pt x="43619" y="41869"/>
                    <a:pt x="43648" y="41863"/>
                    <a:pt x="43676" y="41863"/>
                  </a:cubicBezTo>
                  <a:cubicBezTo>
                    <a:pt x="43739" y="41863"/>
                    <a:pt x="43794" y="41899"/>
                    <a:pt x="43858" y="41899"/>
                  </a:cubicBezTo>
                  <a:cubicBezTo>
                    <a:pt x="43885" y="41899"/>
                    <a:pt x="43914" y="41892"/>
                    <a:pt x="43946" y="41872"/>
                  </a:cubicBezTo>
                  <a:lnTo>
                    <a:pt x="43946" y="41872"/>
                  </a:lnTo>
                  <a:cubicBezTo>
                    <a:pt x="43935" y="41922"/>
                    <a:pt x="43963" y="41941"/>
                    <a:pt x="44014" y="41941"/>
                  </a:cubicBezTo>
                  <a:cubicBezTo>
                    <a:pt x="44182" y="41941"/>
                    <a:pt x="44595" y="41733"/>
                    <a:pt x="44628" y="41733"/>
                  </a:cubicBezTo>
                  <a:cubicBezTo>
                    <a:pt x="44630" y="41733"/>
                    <a:pt x="44630" y="41734"/>
                    <a:pt x="44629" y="41736"/>
                  </a:cubicBezTo>
                  <a:cubicBezTo>
                    <a:pt x="45159" y="41667"/>
                    <a:pt x="44954" y="41548"/>
                    <a:pt x="45501" y="41479"/>
                  </a:cubicBezTo>
                  <a:cubicBezTo>
                    <a:pt x="45971" y="41408"/>
                    <a:pt x="46441" y="41372"/>
                    <a:pt x="46910" y="41372"/>
                  </a:cubicBezTo>
                  <a:cubicBezTo>
                    <a:pt x="47004" y="41372"/>
                    <a:pt x="47098" y="41374"/>
                    <a:pt x="47192" y="41377"/>
                  </a:cubicBezTo>
                  <a:cubicBezTo>
                    <a:pt x="47516" y="41377"/>
                    <a:pt x="47842" y="41382"/>
                    <a:pt x="48167" y="41382"/>
                  </a:cubicBezTo>
                  <a:cubicBezTo>
                    <a:pt x="48871" y="41382"/>
                    <a:pt x="49573" y="41358"/>
                    <a:pt x="50251" y="41206"/>
                  </a:cubicBezTo>
                  <a:cubicBezTo>
                    <a:pt x="50746" y="41103"/>
                    <a:pt x="51208" y="40933"/>
                    <a:pt x="51618" y="40659"/>
                  </a:cubicBezTo>
                  <a:lnTo>
                    <a:pt x="51618" y="40659"/>
                  </a:lnTo>
                  <a:cubicBezTo>
                    <a:pt x="51602" y="40760"/>
                    <a:pt x="51640" y="40830"/>
                    <a:pt x="51674" y="40830"/>
                  </a:cubicBezTo>
                  <a:cubicBezTo>
                    <a:pt x="51712" y="40830"/>
                    <a:pt x="51745" y="40747"/>
                    <a:pt x="51700" y="40534"/>
                  </a:cubicBezTo>
                  <a:lnTo>
                    <a:pt x="51700" y="40534"/>
                  </a:lnTo>
                  <a:cubicBezTo>
                    <a:pt x="51718" y="40581"/>
                    <a:pt x="51736" y="40629"/>
                    <a:pt x="51754" y="40676"/>
                  </a:cubicBezTo>
                  <a:cubicBezTo>
                    <a:pt x="51766" y="40700"/>
                    <a:pt x="51772" y="40710"/>
                    <a:pt x="51774" y="40710"/>
                  </a:cubicBezTo>
                  <a:cubicBezTo>
                    <a:pt x="51782" y="40710"/>
                    <a:pt x="51673" y="40438"/>
                    <a:pt x="51673" y="40438"/>
                  </a:cubicBezTo>
                  <a:lnTo>
                    <a:pt x="51673" y="40438"/>
                  </a:lnTo>
                  <a:cubicBezTo>
                    <a:pt x="51673" y="40438"/>
                    <a:pt x="51677" y="40448"/>
                    <a:pt x="51686" y="40471"/>
                  </a:cubicBezTo>
                  <a:cubicBezTo>
                    <a:pt x="51692" y="40493"/>
                    <a:pt x="51696" y="40514"/>
                    <a:pt x="51700" y="40534"/>
                  </a:cubicBezTo>
                  <a:lnTo>
                    <a:pt x="51700" y="40534"/>
                  </a:lnTo>
                  <a:cubicBezTo>
                    <a:pt x="51022" y="38712"/>
                    <a:pt x="50750" y="36764"/>
                    <a:pt x="50900" y="34816"/>
                  </a:cubicBezTo>
                  <a:cubicBezTo>
                    <a:pt x="50866" y="34679"/>
                    <a:pt x="50900" y="34064"/>
                    <a:pt x="50866" y="33927"/>
                  </a:cubicBezTo>
                  <a:cubicBezTo>
                    <a:pt x="50883" y="31569"/>
                    <a:pt x="50439" y="29707"/>
                    <a:pt x="50080" y="27383"/>
                  </a:cubicBezTo>
                  <a:lnTo>
                    <a:pt x="49790" y="25504"/>
                  </a:lnTo>
                  <a:cubicBezTo>
                    <a:pt x="49790" y="25487"/>
                    <a:pt x="49772" y="25470"/>
                    <a:pt x="49772" y="25470"/>
                  </a:cubicBezTo>
                  <a:lnTo>
                    <a:pt x="49772" y="25435"/>
                  </a:lnTo>
                  <a:lnTo>
                    <a:pt x="49311" y="22445"/>
                  </a:lnTo>
                  <a:cubicBezTo>
                    <a:pt x="49277" y="22411"/>
                    <a:pt x="49260" y="22377"/>
                    <a:pt x="49260" y="22343"/>
                  </a:cubicBezTo>
                  <a:lnTo>
                    <a:pt x="49294" y="22309"/>
                  </a:lnTo>
                  <a:cubicBezTo>
                    <a:pt x="49260" y="22189"/>
                    <a:pt x="49243" y="22052"/>
                    <a:pt x="49226" y="21933"/>
                  </a:cubicBezTo>
                  <a:lnTo>
                    <a:pt x="49174" y="21523"/>
                  </a:lnTo>
                  <a:lnTo>
                    <a:pt x="49174" y="21693"/>
                  </a:lnTo>
                  <a:lnTo>
                    <a:pt x="49140" y="21574"/>
                  </a:lnTo>
                  <a:cubicBezTo>
                    <a:pt x="49140" y="21540"/>
                    <a:pt x="49140" y="21523"/>
                    <a:pt x="49157" y="21506"/>
                  </a:cubicBezTo>
                  <a:cubicBezTo>
                    <a:pt x="48679" y="18447"/>
                    <a:pt x="48218" y="15423"/>
                    <a:pt x="47756" y="12382"/>
                  </a:cubicBezTo>
                  <a:cubicBezTo>
                    <a:pt x="47380" y="10502"/>
                    <a:pt x="47022" y="8623"/>
                    <a:pt x="46646" y="6743"/>
                  </a:cubicBezTo>
                  <a:lnTo>
                    <a:pt x="46646" y="6743"/>
                  </a:lnTo>
                  <a:cubicBezTo>
                    <a:pt x="46668" y="6809"/>
                    <a:pt x="46679" y="6836"/>
                    <a:pt x="46682" y="6836"/>
                  </a:cubicBezTo>
                  <a:cubicBezTo>
                    <a:pt x="46693" y="6836"/>
                    <a:pt x="46513" y="6223"/>
                    <a:pt x="46524" y="6223"/>
                  </a:cubicBezTo>
                  <a:lnTo>
                    <a:pt x="46524" y="6223"/>
                  </a:lnTo>
                  <a:cubicBezTo>
                    <a:pt x="46527" y="6223"/>
                    <a:pt x="46537" y="6250"/>
                    <a:pt x="46560" y="6316"/>
                  </a:cubicBezTo>
                  <a:cubicBezTo>
                    <a:pt x="45826" y="3685"/>
                    <a:pt x="45894" y="2745"/>
                    <a:pt x="45706" y="28"/>
                  </a:cubicBezTo>
                  <a:lnTo>
                    <a:pt x="43280" y="79"/>
                  </a:lnTo>
                  <a:cubicBezTo>
                    <a:pt x="43256" y="95"/>
                    <a:pt x="43248" y="104"/>
                    <a:pt x="43246" y="108"/>
                  </a:cubicBezTo>
                  <a:lnTo>
                    <a:pt x="43246" y="108"/>
                  </a:lnTo>
                  <a:cubicBezTo>
                    <a:pt x="43242" y="106"/>
                    <a:pt x="43232" y="103"/>
                    <a:pt x="43207" y="103"/>
                  </a:cubicBezTo>
                  <a:cubicBezTo>
                    <a:pt x="43182" y="103"/>
                    <a:pt x="43140" y="106"/>
                    <a:pt x="43075" y="114"/>
                  </a:cubicBezTo>
                  <a:cubicBezTo>
                    <a:pt x="43004" y="94"/>
                    <a:pt x="42949" y="87"/>
                    <a:pt x="42907" y="87"/>
                  </a:cubicBezTo>
                  <a:cubicBezTo>
                    <a:pt x="42833" y="87"/>
                    <a:pt x="42803" y="108"/>
                    <a:pt x="42812" y="114"/>
                  </a:cubicBezTo>
                  <a:lnTo>
                    <a:pt x="42812" y="114"/>
                  </a:lnTo>
                  <a:lnTo>
                    <a:pt x="42255" y="131"/>
                  </a:lnTo>
                  <a:cubicBezTo>
                    <a:pt x="42060" y="34"/>
                    <a:pt x="41916" y="0"/>
                    <a:pt x="41761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" name="Google Shape;936;p47"/>
            <p:cNvGrpSpPr/>
            <p:nvPr/>
          </p:nvGrpSpPr>
          <p:grpSpPr>
            <a:xfrm rot="-667034">
              <a:off x="2205342" y="3272515"/>
              <a:ext cx="1619347" cy="1703616"/>
              <a:chOff x="4619450" y="1094400"/>
              <a:chExt cx="1009825" cy="1062375"/>
            </a:xfrm>
            <a:grpFill/>
          </p:grpSpPr>
          <p:sp>
            <p:nvSpPr>
              <p:cNvPr id="28" name="Google Shape;937;p47"/>
              <p:cNvSpPr/>
              <p:nvPr/>
            </p:nvSpPr>
            <p:spPr>
              <a:xfrm>
                <a:off x="4619450" y="1172575"/>
                <a:ext cx="85875" cy="984200"/>
              </a:xfrm>
              <a:custGeom>
                <a:avLst/>
                <a:gdLst/>
                <a:ahLst/>
                <a:cxnLst/>
                <a:rect l="l" t="t" r="r" b="b"/>
                <a:pathLst>
                  <a:path w="3435" h="39368" fill="none" extrusionOk="0">
                    <a:moveTo>
                      <a:pt x="0" y="1"/>
                    </a:moveTo>
                    <a:lnTo>
                      <a:pt x="3435" y="39367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38;p47"/>
              <p:cNvSpPr/>
              <p:nvPr/>
            </p:nvSpPr>
            <p:spPr>
              <a:xfrm>
                <a:off x="4749725" y="1143950"/>
                <a:ext cx="87600" cy="1003000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20" fill="none" extrusionOk="0">
                    <a:moveTo>
                      <a:pt x="1" y="1"/>
                    </a:moveTo>
                    <a:lnTo>
                      <a:pt x="3503" y="40119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939;p47"/>
              <p:cNvSpPr/>
              <p:nvPr/>
            </p:nvSpPr>
            <p:spPr>
              <a:xfrm>
                <a:off x="4882150" y="1134125"/>
                <a:ext cx="87600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940;p47"/>
              <p:cNvSpPr/>
              <p:nvPr/>
            </p:nvSpPr>
            <p:spPr>
              <a:xfrm>
                <a:off x="5014150" y="1124300"/>
                <a:ext cx="87575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941;p47"/>
              <p:cNvSpPr/>
              <p:nvPr/>
            </p:nvSpPr>
            <p:spPr>
              <a:xfrm>
                <a:off x="5146125" y="1114050"/>
                <a:ext cx="87600" cy="1003000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20" fill="none" extrusionOk="0">
                    <a:moveTo>
                      <a:pt x="1" y="1"/>
                    </a:moveTo>
                    <a:lnTo>
                      <a:pt x="3503" y="40119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942;p47"/>
              <p:cNvSpPr/>
              <p:nvPr/>
            </p:nvSpPr>
            <p:spPr>
              <a:xfrm>
                <a:off x="5278550" y="1104225"/>
                <a:ext cx="87600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943;p47"/>
              <p:cNvSpPr/>
              <p:nvPr/>
            </p:nvSpPr>
            <p:spPr>
              <a:xfrm>
                <a:off x="5410550" y="1094400"/>
                <a:ext cx="87575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944;p47"/>
              <p:cNvSpPr/>
              <p:nvPr/>
            </p:nvSpPr>
            <p:spPr>
              <a:xfrm>
                <a:off x="4629275" y="1216150"/>
                <a:ext cx="935925" cy="70925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37" fill="none" extrusionOk="0">
                    <a:moveTo>
                      <a:pt x="37436" y="0"/>
                    </a:moveTo>
                    <a:lnTo>
                      <a:pt x="0" y="2837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945;p47"/>
              <p:cNvSpPr/>
              <p:nvPr/>
            </p:nvSpPr>
            <p:spPr>
              <a:xfrm>
                <a:off x="4639950" y="1339175"/>
                <a:ext cx="935925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20" fill="none" extrusionOk="0">
                    <a:moveTo>
                      <a:pt x="37436" y="0"/>
                    </a:moveTo>
                    <a:lnTo>
                      <a:pt x="1" y="2819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946;p47"/>
              <p:cNvSpPr/>
              <p:nvPr/>
            </p:nvSpPr>
            <p:spPr>
              <a:xfrm>
                <a:off x="4650625" y="1461750"/>
                <a:ext cx="935925" cy="70950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38" fill="none" extrusionOk="0">
                    <a:moveTo>
                      <a:pt x="37437" y="1"/>
                    </a:moveTo>
                    <a:lnTo>
                      <a:pt x="1" y="2837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947;p47"/>
              <p:cNvSpPr/>
              <p:nvPr/>
            </p:nvSpPr>
            <p:spPr>
              <a:xfrm>
                <a:off x="4661725" y="1584775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20" y="1"/>
                    </a:moveTo>
                    <a:lnTo>
                      <a:pt x="1" y="2820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948;p47"/>
              <p:cNvSpPr/>
              <p:nvPr/>
            </p:nvSpPr>
            <p:spPr>
              <a:xfrm>
                <a:off x="4672425" y="1707800"/>
                <a:ext cx="935475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19" h="2820" fill="none" extrusionOk="0">
                    <a:moveTo>
                      <a:pt x="37419" y="1"/>
                    </a:moveTo>
                    <a:lnTo>
                      <a:pt x="0" y="2820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949;p47"/>
              <p:cNvSpPr/>
              <p:nvPr/>
            </p:nvSpPr>
            <p:spPr>
              <a:xfrm>
                <a:off x="4683100" y="1830400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19" y="0"/>
                    </a:moveTo>
                    <a:lnTo>
                      <a:pt x="0" y="2820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950;p47"/>
              <p:cNvSpPr/>
              <p:nvPr/>
            </p:nvSpPr>
            <p:spPr>
              <a:xfrm>
                <a:off x="4693775" y="1953425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19" y="0"/>
                    </a:moveTo>
                    <a:lnTo>
                      <a:pt x="0" y="2819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4186" y="93295"/>
            <a:ext cx="6432800" cy="1324800"/>
          </a:xfrm>
        </p:spPr>
        <p:txBody>
          <a:bodyPr/>
          <a:lstStyle/>
          <a:p>
            <a:r>
              <a:rPr lang="en-US" sz="4800" dirty="0">
                <a:latin typeface="Myriad Pro" panose="020B0503030403020204" pitchFamily="34" charset="0"/>
              </a:rPr>
              <a:t>New words</a:t>
            </a:r>
          </a:p>
        </p:txBody>
      </p:sp>
      <p:grpSp>
        <p:nvGrpSpPr>
          <p:cNvPr id="8" name="Google Shape;1259;p40"/>
          <p:cNvGrpSpPr/>
          <p:nvPr/>
        </p:nvGrpSpPr>
        <p:grpSpPr>
          <a:xfrm>
            <a:off x="10823793" y="6255753"/>
            <a:ext cx="1745583" cy="230173"/>
            <a:chOff x="1394800" y="3522000"/>
            <a:chExt cx="1048650" cy="138275"/>
          </a:xfrm>
          <a:solidFill>
            <a:schemeClr val="accent3">
              <a:lumMod val="90000"/>
            </a:schemeClr>
          </a:solidFill>
        </p:grpSpPr>
        <p:sp>
          <p:nvSpPr>
            <p:cNvPr id="9" name="Google Shape;1260;p40"/>
            <p:cNvSpPr/>
            <p:nvPr/>
          </p:nvSpPr>
          <p:spPr>
            <a:xfrm>
              <a:off x="1394800" y="3522000"/>
              <a:ext cx="1048650" cy="125000"/>
            </a:xfrm>
            <a:custGeom>
              <a:avLst/>
              <a:gdLst/>
              <a:ahLst/>
              <a:cxnLst/>
              <a:rect l="l" t="t" r="r" b="b"/>
              <a:pathLst>
                <a:path w="41946" h="5000" extrusionOk="0">
                  <a:moveTo>
                    <a:pt x="39862" y="375"/>
                  </a:moveTo>
                  <a:cubicBezTo>
                    <a:pt x="39752" y="375"/>
                    <a:pt x="39641" y="393"/>
                    <a:pt x="39545" y="429"/>
                  </a:cubicBezTo>
                  <a:cubicBezTo>
                    <a:pt x="38422" y="860"/>
                    <a:pt x="37231" y="1220"/>
                    <a:pt x="36143" y="1737"/>
                  </a:cubicBezTo>
                  <a:cubicBezTo>
                    <a:pt x="35848" y="1880"/>
                    <a:pt x="35723" y="1951"/>
                    <a:pt x="35630" y="1951"/>
                  </a:cubicBezTo>
                  <a:cubicBezTo>
                    <a:pt x="35516" y="1951"/>
                    <a:pt x="35452" y="1837"/>
                    <a:pt x="35173" y="1598"/>
                  </a:cubicBezTo>
                  <a:cubicBezTo>
                    <a:pt x="34984" y="1431"/>
                    <a:pt x="34785" y="1277"/>
                    <a:pt x="34571" y="1141"/>
                  </a:cubicBezTo>
                  <a:lnTo>
                    <a:pt x="34571" y="1141"/>
                  </a:lnTo>
                  <a:cubicBezTo>
                    <a:pt x="34760" y="1337"/>
                    <a:pt x="34920" y="1576"/>
                    <a:pt x="35020" y="1741"/>
                  </a:cubicBezTo>
                  <a:cubicBezTo>
                    <a:pt x="35131" y="1926"/>
                    <a:pt x="35491" y="2693"/>
                    <a:pt x="35038" y="2721"/>
                  </a:cubicBezTo>
                  <a:cubicBezTo>
                    <a:pt x="34856" y="2736"/>
                    <a:pt x="34678" y="2739"/>
                    <a:pt x="34500" y="2739"/>
                  </a:cubicBezTo>
                  <a:cubicBezTo>
                    <a:pt x="34336" y="2739"/>
                    <a:pt x="34171" y="2736"/>
                    <a:pt x="34008" y="2725"/>
                  </a:cubicBezTo>
                  <a:lnTo>
                    <a:pt x="34008" y="2725"/>
                  </a:lnTo>
                  <a:cubicBezTo>
                    <a:pt x="34282" y="3003"/>
                    <a:pt x="34556" y="3274"/>
                    <a:pt x="34974" y="3420"/>
                  </a:cubicBezTo>
                  <a:cubicBezTo>
                    <a:pt x="35244" y="3516"/>
                    <a:pt x="35509" y="3559"/>
                    <a:pt x="35766" y="3559"/>
                  </a:cubicBezTo>
                  <a:cubicBezTo>
                    <a:pt x="36322" y="3559"/>
                    <a:pt x="36853" y="3370"/>
                    <a:pt x="37410" y="3164"/>
                  </a:cubicBezTo>
                  <a:cubicBezTo>
                    <a:pt x="38547" y="2736"/>
                    <a:pt x="39677" y="2290"/>
                    <a:pt x="40811" y="1851"/>
                  </a:cubicBezTo>
                  <a:cubicBezTo>
                    <a:pt x="41945" y="1416"/>
                    <a:pt x="40747" y="375"/>
                    <a:pt x="39862" y="375"/>
                  </a:cubicBezTo>
                  <a:close/>
                  <a:moveTo>
                    <a:pt x="1498" y="1719"/>
                  </a:moveTo>
                  <a:cubicBezTo>
                    <a:pt x="1242" y="1894"/>
                    <a:pt x="996" y="2076"/>
                    <a:pt x="761" y="2265"/>
                  </a:cubicBezTo>
                  <a:cubicBezTo>
                    <a:pt x="1" y="2874"/>
                    <a:pt x="1103" y="3669"/>
                    <a:pt x="1926" y="3669"/>
                  </a:cubicBezTo>
                  <a:cubicBezTo>
                    <a:pt x="2130" y="3669"/>
                    <a:pt x="2311" y="3623"/>
                    <a:pt x="2451" y="3513"/>
                  </a:cubicBezTo>
                  <a:cubicBezTo>
                    <a:pt x="2618" y="3381"/>
                    <a:pt x="2793" y="3242"/>
                    <a:pt x="2975" y="3106"/>
                  </a:cubicBezTo>
                  <a:cubicBezTo>
                    <a:pt x="2436" y="3031"/>
                    <a:pt x="1502" y="2211"/>
                    <a:pt x="1498" y="1719"/>
                  </a:cubicBezTo>
                  <a:close/>
                  <a:moveTo>
                    <a:pt x="6376" y="1"/>
                  </a:moveTo>
                  <a:cubicBezTo>
                    <a:pt x="5271" y="1"/>
                    <a:pt x="4137" y="310"/>
                    <a:pt x="3064" y="814"/>
                  </a:cubicBezTo>
                  <a:cubicBezTo>
                    <a:pt x="3998" y="475"/>
                    <a:pt x="4989" y="264"/>
                    <a:pt x="5977" y="264"/>
                  </a:cubicBezTo>
                  <a:cubicBezTo>
                    <a:pt x="6366" y="264"/>
                    <a:pt x="6755" y="297"/>
                    <a:pt x="7136" y="368"/>
                  </a:cubicBezTo>
                  <a:cubicBezTo>
                    <a:pt x="7849" y="500"/>
                    <a:pt x="8519" y="789"/>
                    <a:pt x="9090" y="1242"/>
                  </a:cubicBezTo>
                  <a:cubicBezTo>
                    <a:pt x="9771" y="1780"/>
                    <a:pt x="10310" y="2889"/>
                    <a:pt x="11236" y="3003"/>
                  </a:cubicBezTo>
                  <a:cubicBezTo>
                    <a:pt x="11843" y="3082"/>
                    <a:pt x="13137" y="4686"/>
                    <a:pt x="12449" y="4686"/>
                  </a:cubicBezTo>
                  <a:cubicBezTo>
                    <a:pt x="12428" y="4686"/>
                    <a:pt x="12403" y="4686"/>
                    <a:pt x="12378" y="4683"/>
                  </a:cubicBezTo>
                  <a:cubicBezTo>
                    <a:pt x="10777" y="4479"/>
                    <a:pt x="10120" y="3574"/>
                    <a:pt x="9033" y="2557"/>
                  </a:cubicBezTo>
                  <a:cubicBezTo>
                    <a:pt x="8787" y="2329"/>
                    <a:pt x="8501" y="2168"/>
                    <a:pt x="8191" y="2061"/>
                  </a:cubicBezTo>
                  <a:lnTo>
                    <a:pt x="8191" y="2061"/>
                  </a:lnTo>
                  <a:cubicBezTo>
                    <a:pt x="8366" y="2204"/>
                    <a:pt x="8534" y="2372"/>
                    <a:pt x="8698" y="2571"/>
                  </a:cubicBezTo>
                  <a:cubicBezTo>
                    <a:pt x="9742" y="3855"/>
                    <a:pt x="10719" y="4903"/>
                    <a:pt x="12481" y="4903"/>
                  </a:cubicBezTo>
                  <a:cubicBezTo>
                    <a:pt x="12528" y="4903"/>
                    <a:pt x="12574" y="4903"/>
                    <a:pt x="12620" y="4900"/>
                  </a:cubicBezTo>
                  <a:cubicBezTo>
                    <a:pt x="14603" y="4843"/>
                    <a:pt x="15879" y="3509"/>
                    <a:pt x="17384" y="2415"/>
                  </a:cubicBezTo>
                  <a:cubicBezTo>
                    <a:pt x="17687" y="2193"/>
                    <a:pt x="17983" y="2001"/>
                    <a:pt x="18268" y="1862"/>
                  </a:cubicBezTo>
                  <a:lnTo>
                    <a:pt x="18268" y="1862"/>
                  </a:lnTo>
                  <a:cubicBezTo>
                    <a:pt x="18140" y="1880"/>
                    <a:pt x="17997" y="1923"/>
                    <a:pt x="17826" y="2001"/>
                  </a:cubicBezTo>
                  <a:cubicBezTo>
                    <a:pt x="17259" y="2261"/>
                    <a:pt x="16703" y="2860"/>
                    <a:pt x="16157" y="3188"/>
                  </a:cubicBezTo>
                  <a:cubicBezTo>
                    <a:pt x="15630" y="3502"/>
                    <a:pt x="15081" y="3763"/>
                    <a:pt x="14521" y="4008"/>
                  </a:cubicBezTo>
                  <a:cubicBezTo>
                    <a:pt x="14381" y="4069"/>
                    <a:pt x="14125" y="4158"/>
                    <a:pt x="13914" y="4158"/>
                  </a:cubicBezTo>
                  <a:cubicBezTo>
                    <a:pt x="13740" y="4158"/>
                    <a:pt x="13593" y="4097"/>
                    <a:pt x="13565" y="3908"/>
                  </a:cubicBezTo>
                  <a:cubicBezTo>
                    <a:pt x="13501" y="3506"/>
                    <a:pt x="14389" y="3103"/>
                    <a:pt x="14663" y="2985"/>
                  </a:cubicBezTo>
                  <a:cubicBezTo>
                    <a:pt x="16246" y="2293"/>
                    <a:pt x="17441" y="703"/>
                    <a:pt x="19241" y="493"/>
                  </a:cubicBezTo>
                  <a:cubicBezTo>
                    <a:pt x="19366" y="478"/>
                    <a:pt x="19495" y="468"/>
                    <a:pt x="19623" y="468"/>
                  </a:cubicBezTo>
                  <a:cubicBezTo>
                    <a:pt x="20097" y="468"/>
                    <a:pt x="20582" y="585"/>
                    <a:pt x="20936" y="921"/>
                  </a:cubicBezTo>
                  <a:cubicBezTo>
                    <a:pt x="21221" y="1195"/>
                    <a:pt x="21278" y="1566"/>
                    <a:pt x="21535" y="1859"/>
                  </a:cubicBezTo>
                  <a:cubicBezTo>
                    <a:pt x="21848" y="2211"/>
                    <a:pt x="22233" y="2346"/>
                    <a:pt x="22672" y="2504"/>
                  </a:cubicBezTo>
                  <a:cubicBezTo>
                    <a:pt x="23003" y="2621"/>
                    <a:pt x="22255" y="3313"/>
                    <a:pt x="21563" y="3620"/>
                  </a:cubicBezTo>
                  <a:cubicBezTo>
                    <a:pt x="21749" y="3773"/>
                    <a:pt x="21945" y="3919"/>
                    <a:pt x="22159" y="4055"/>
                  </a:cubicBezTo>
                  <a:cubicBezTo>
                    <a:pt x="23121" y="4661"/>
                    <a:pt x="24266" y="4986"/>
                    <a:pt x="25407" y="4999"/>
                  </a:cubicBezTo>
                  <a:cubicBezTo>
                    <a:pt x="24968" y="4464"/>
                    <a:pt x="24783" y="3694"/>
                    <a:pt x="25393" y="3541"/>
                  </a:cubicBezTo>
                  <a:cubicBezTo>
                    <a:pt x="26395" y="3288"/>
                    <a:pt x="27272" y="2835"/>
                    <a:pt x="28034" y="2137"/>
                  </a:cubicBezTo>
                  <a:cubicBezTo>
                    <a:pt x="28666" y="1555"/>
                    <a:pt x="29183" y="960"/>
                    <a:pt x="30024" y="689"/>
                  </a:cubicBezTo>
                  <a:cubicBezTo>
                    <a:pt x="30085" y="671"/>
                    <a:pt x="30146" y="664"/>
                    <a:pt x="30206" y="664"/>
                  </a:cubicBezTo>
                  <a:cubicBezTo>
                    <a:pt x="30723" y="664"/>
                    <a:pt x="31291" y="1302"/>
                    <a:pt x="31433" y="1865"/>
                  </a:cubicBezTo>
                  <a:cubicBezTo>
                    <a:pt x="31647" y="1812"/>
                    <a:pt x="31864" y="1787"/>
                    <a:pt x="32082" y="1787"/>
                  </a:cubicBezTo>
                  <a:lnTo>
                    <a:pt x="32193" y="1787"/>
                  </a:lnTo>
                  <a:cubicBezTo>
                    <a:pt x="32175" y="1762"/>
                    <a:pt x="32160" y="1737"/>
                    <a:pt x="32142" y="1712"/>
                  </a:cubicBezTo>
                  <a:cubicBezTo>
                    <a:pt x="32071" y="1591"/>
                    <a:pt x="31697" y="725"/>
                    <a:pt x="32078" y="725"/>
                  </a:cubicBezTo>
                  <a:cubicBezTo>
                    <a:pt x="32093" y="725"/>
                    <a:pt x="32111" y="725"/>
                    <a:pt x="32125" y="728"/>
                  </a:cubicBezTo>
                  <a:cubicBezTo>
                    <a:pt x="32545" y="792"/>
                    <a:pt x="32963" y="824"/>
                    <a:pt x="33380" y="824"/>
                  </a:cubicBezTo>
                  <a:cubicBezTo>
                    <a:pt x="33559" y="824"/>
                    <a:pt x="33740" y="817"/>
                    <a:pt x="33918" y="806"/>
                  </a:cubicBezTo>
                  <a:lnTo>
                    <a:pt x="33947" y="806"/>
                  </a:lnTo>
                  <a:cubicBezTo>
                    <a:pt x="33195" y="457"/>
                    <a:pt x="32356" y="271"/>
                    <a:pt x="31522" y="271"/>
                  </a:cubicBezTo>
                  <a:cubicBezTo>
                    <a:pt x="30919" y="271"/>
                    <a:pt x="30320" y="368"/>
                    <a:pt x="29754" y="575"/>
                  </a:cubicBezTo>
                  <a:cubicBezTo>
                    <a:pt x="27928" y="1242"/>
                    <a:pt x="27186" y="3406"/>
                    <a:pt x="25090" y="3491"/>
                  </a:cubicBezTo>
                  <a:cubicBezTo>
                    <a:pt x="25044" y="3495"/>
                    <a:pt x="24996" y="3495"/>
                    <a:pt x="24950" y="3495"/>
                  </a:cubicBezTo>
                  <a:cubicBezTo>
                    <a:pt x="22857" y="3495"/>
                    <a:pt x="22544" y="1462"/>
                    <a:pt x="20967" y="542"/>
                  </a:cubicBezTo>
                  <a:cubicBezTo>
                    <a:pt x="20340" y="175"/>
                    <a:pt x="19641" y="11"/>
                    <a:pt x="18938" y="11"/>
                  </a:cubicBezTo>
                  <a:cubicBezTo>
                    <a:pt x="18072" y="11"/>
                    <a:pt x="17202" y="257"/>
                    <a:pt x="16446" y="671"/>
                  </a:cubicBezTo>
                  <a:cubicBezTo>
                    <a:pt x="15515" y="1177"/>
                    <a:pt x="14781" y="1966"/>
                    <a:pt x="13918" y="2568"/>
                  </a:cubicBezTo>
                  <a:cubicBezTo>
                    <a:pt x="13369" y="2950"/>
                    <a:pt x="12941" y="3224"/>
                    <a:pt x="12352" y="3224"/>
                  </a:cubicBezTo>
                  <a:cubicBezTo>
                    <a:pt x="12210" y="3224"/>
                    <a:pt x="12057" y="3210"/>
                    <a:pt x="11889" y="3174"/>
                  </a:cubicBezTo>
                  <a:cubicBezTo>
                    <a:pt x="11090" y="3003"/>
                    <a:pt x="11012" y="2667"/>
                    <a:pt x="10534" y="2061"/>
                  </a:cubicBezTo>
                  <a:cubicBezTo>
                    <a:pt x="9365" y="589"/>
                    <a:pt x="7899" y="1"/>
                    <a:pt x="6376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61;p40"/>
            <p:cNvSpPr/>
            <p:nvPr/>
          </p:nvSpPr>
          <p:spPr>
            <a:xfrm>
              <a:off x="1432150" y="3542325"/>
              <a:ext cx="167450" cy="57425"/>
            </a:xfrm>
            <a:custGeom>
              <a:avLst/>
              <a:gdLst/>
              <a:ahLst/>
              <a:cxnLst/>
              <a:rect l="l" t="t" r="r" b="b"/>
              <a:pathLst>
                <a:path w="6698" h="2297" extrusionOk="0">
                  <a:moveTo>
                    <a:pt x="1570" y="1"/>
                  </a:moveTo>
                  <a:lnTo>
                    <a:pt x="1570" y="1"/>
                  </a:lnTo>
                  <a:cubicBezTo>
                    <a:pt x="1278" y="108"/>
                    <a:pt x="989" y="228"/>
                    <a:pt x="707" y="361"/>
                  </a:cubicBezTo>
                  <a:cubicBezTo>
                    <a:pt x="682" y="368"/>
                    <a:pt x="657" y="378"/>
                    <a:pt x="636" y="393"/>
                  </a:cubicBezTo>
                  <a:cubicBezTo>
                    <a:pt x="482" y="468"/>
                    <a:pt x="329" y="542"/>
                    <a:pt x="176" y="625"/>
                  </a:cubicBezTo>
                  <a:cubicBezTo>
                    <a:pt x="54" y="689"/>
                    <a:pt x="1" y="789"/>
                    <a:pt x="4" y="906"/>
                  </a:cubicBezTo>
                  <a:cubicBezTo>
                    <a:pt x="500" y="564"/>
                    <a:pt x="1028" y="257"/>
                    <a:pt x="1570" y="1"/>
                  </a:cubicBezTo>
                  <a:close/>
                  <a:moveTo>
                    <a:pt x="5093" y="685"/>
                  </a:moveTo>
                  <a:cubicBezTo>
                    <a:pt x="3862" y="685"/>
                    <a:pt x="2557" y="1480"/>
                    <a:pt x="1481" y="2293"/>
                  </a:cubicBezTo>
                  <a:cubicBezTo>
                    <a:pt x="1505" y="2297"/>
                    <a:pt x="1530" y="2297"/>
                    <a:pt x="1556" y="2297"/>
                  </a:cubicBezTo>
                  <a:cubicBezTo>
                    <a:pt x="1588" y="2297"/>
                    <a:pt x="1616" y="2293"/>
                    <a:pt x="1645" y="2286"/>
                  </a:cubicBezTo>
                  <a:cubicBezTo>
                    <a:pt x="1984" y="2204"/>
                    <a:pt x="2009" y="2186"/>
                    <a:pt x="2254" y="1983"/>
                  </a:cubicBezTo>
                  <a:cubicBezTo>
                    <a:pt x="3232" y="1530"/>
                    <a:pt x="4497" y="1092"/>
                    <a:pt x="5631" y="1092"/>
                  </a:cubicBezTo>
                  <a:cubicBezTo>
                    <a:pt x="6006" y="1092"/>
                    <a:pt x="6365" y="1138"/>
                    <a:pt x="6697" y="1248"/>
                  </a:cubicBezTo>
                  <a:cubicBezTo>
                    <a:pt x="6199" y="849"/>
                    <a:pt x="5653" y="685"/>
                    <a:pt x="5093" y="685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62;p40"/>
            <p:cNvSpPr/>
            <p:nvPr/>
          </p:nvSpPr>
          <p:spPr>
            <a:xfrm>
              <a:off x="1432250" y="3528600"/>
              <a:ext cx="291000" cy="110575"/>
            </a:xfrm>
            <a:custGeom>
              <a:avLst/>
              <a:gdLst/>
              <a:ahLst/>
              <a:cxnLst/>
              <a:rect l="l" t="t" r="r" b="b"/>
              <a:pathLst>
                <a:path w="11640" h="4423" extrusionOk="0">
                  <a:moveTo>
                    <a:pt x="4479" y="0"/>
                  </a:moveTo>
                  <a:cubicBezTo>
                    <a:pt x="3491" y="0"/>
                    <a:pt x="2500" y="211"/>
                    <a:pt x="1566" y="550"/>
                  </a:cubicBezTo>
                  <a:cubicBezTo>
                    <a:pt x="1024" y="806"/>
                    <a:pt x="496" y="1113"/>
                    <a:pt x="0" y="1455"/>
                  </a:cubicBezTo>
                  <a:cubicBezTo>
                    <a:pt x="4" y="1947"/>
                    <a:pt x="938" y="2767"/>
                    <a:pt x="1477" y="2842"/>
                  </a:cubicBezTo>
                  <a:cubicBezTo>
                    <a:pt x="2553" y="2029"/>
                    <a:pt x="3858" y="1234"/>
                    <a:pt x="5089" y="1234"/>
                  </a:cubicBezTo>
                  <a:cubicBezTo>
                    <a:pt x="5649" y="1234"/>
                    <a:pt x="6195" y="1398"/>
                    <a:pt x="6693" y="1797"/>
                  </a:cubicBezTo>
                  <a:cubicBezTo>
                    <a:pt x="7003" y="1904"/>
                    <a:pt x="7289" y="2065"/>
                    <a:pt x="7535" y="2293"/>
                  </a:cubicBezTo>
                  <a:cubicBezTo>
                    <a:pt x="8622" y="3310"/>
                    <a:pt x="9279" y="4215"/>
                    <a:pt x="10880" y="4419"/>
                  </a:cubicBezTo>
                  <a:cubicBezTo>
                    <a:pt x="10905" y="4422"/>
                    <a:pt x="10930" y="4422"/>
                    <a:pt x="10951" y="4422"/>
                  </a:cubicBezTo>
                  <a:cubicBezTo>
                    <a:pt x="11639" y="4422"/>
                    <a:pt x="10345" y="2818"/>
                    <a:pt x="9738" y="2739"/>
                  </a:cubicBezTo>
                  <a:cubicBezTo>
                    <a:pt x="8812" y="2625"/>
                    <a:pt x="8273" y="1516"/>
                    <a:pt x="7592" y="978"/>
                  </a:cubicBezTo>
                  <a:cubicBezTo>
                    <a:pt x="7021" y="525"/>
                    <a:pt x="6351" y="236"/>
                    <a:pt x="5638" y="104"/>
                  </a:cubicBezTo>
                  <a:cubicBezTo>
                    <a:pt x="5257" y="33"/>
                    <a:pt x="4868" y="0"/>
                    <a:pt x="4479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63;p40"/>
            <p:cNvSpPr/>
            <p:nvPr/>
          </p:nvSpPr>
          <p:spPr>
            <a:xfrm>
              <a:off x="1851500" y="3562750"/>
              <a:ext cx="82400" cy="53425"/>
            </a:xfrm>
            <a:custGeom>
              <a:avLst/>
              <a:gdLst/>
              <a:ahLst/>
              <a:cxnLst/>
              <a:rect l="l" t="t" r="r" b="b"/>
              <a:pathLst>
                <a:path w="3296" h="2137" extrusionOk="0">
                  <a:moveTo>
                    <a:pt x="881" y="0"/>
                  </a:moveTo>
                  <a:cubicBezTo>
                    <a:pt x="596" y="0"/>
                    <a:pt x="300" y="86"/>
                    <a:pt x="0" y="232"/>
                  </a:cubicBezTo>
                  <a:cubicBezTo>
                    <a:pt x="36" y="229"/>
                    <a:pt x="68" y="224"/>
                    <a:pt x="104" y="224"/>
                  </a:cubicBezTo>
                  <a:cubicBezTo>
                    <a:pt x="667" y="224"/>
                    <a:pt x="817" y="852"/>
                    <a:pt x="1259" y="1369"/>
                  </a:cubicBezTo>
                  <a:cubicBezTo>
                    <a:pt x="1594" y="1758"/>
                    <a:pt x="2097" y="1940"/>
                    <a:pt x="2564" y="2107"/>
                  </a:cubicBezTo>
                  <a:cubicBezTo>
                    <a:pt x="2614" y="2125"/>
                    <a:pt x="2671" y="2136"/>
                    <a:pt x="2735" y="2136"/>
                  </a:cubicBezTo>
                  <a:cubicBezTo>
                    <a:pt x="2899" y="2136"/>
                    <a:pt x="3096" y="2079"/>
                    <a:pt x="3295" y="1990"/>
                  </a:cubicBezTo>
                  <a:cubicBezTo>
                    <a:pt x="2920" y="1669"/>
                    <a:pt x="2599" y="1302"/>
                    <a:pt x="2293" y="881"/>
                  </a:cubicBezTo>
                  <a:cubicBezTo>
                    <a:pt x="1833" y="250"/>
                    <a:pt x="1366" y="0"/>
                    <a:pt x="881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264;p40"/>
            <p:cNvSpPr/>
            <p:nvPr/>
          </p:nvSpPr>
          <p:spPr>
            <a:xfrm>
              <a:off x="1732300" y="3533675"/>
              <a:ext cx="237600" cy="92300"/>
            </a:xfrm>
            <a:custGeom>
              <a:avLst/>
              <a:gdLst/>
              <a:ahLst/>
              <a:cxnLst/>
              <a:rect l="l" t="t" r="r" b="b"/>
              <a:pathLst>
                <a:path w="9504" h="3692" extrusionOk="0">
                  <a:moveTo>
                    <a:pt x="6123" y="1"/>
                  </a:moveTo>
                  <a:cubicBezTo>
                    <a:pt x="5995" y="1"/>
                    <a:pt x="5866" y="11"/>
                    <a:pt x="5741" y="26"/>
                  </a:cubicBezTo>
                  <a:cubicBezTo>
                    <a:pt x="3941" y="236"/>
                    <a:pt x="2746" y="1826"/>
                    <a:pt x="1163" y="2518"/>
                  </a:cubicBezTo>
                  <a:cubicBezTo>
                    <a:pt x="889" y="2636"/>
                    <a:pt x="1" y="3039"/>
                    <a:pt x="65" y="3441"/>
                  </a:cubicBezTo>
                  <a:cubicBezTo>
                    <a:pt x="93" y="3630"/>
                    <a:pt x="240" y="3691"/>
                    <a:pt x="414" y="3691"/>
                  </a:cubicBezTo>
                  <a:cubicBezTo>
                    <a:pt x="625" y="3691"/>
                    <a:pt x="881" y="3602"/>
                    <a:pt x="1021" y="3541"/>
                  </a:cubicBezTo>
                  <a:cubicBezTo>
                    <a:pt x="1581" y="3296"/>
                    <a:pt x="2130" y="3035"/>
                    <a:pt x="2657" y="2721"/>
                  </a:cubicBezTo>
                  <a:cubicBezTo>
                    <a:pt x="3203" y="2393"/>
                    <a:pt x="3759" y="1794"/>
                    <a:pt x="4326" y="1534"/>
                  </a:cubicBezTo>
                  <a:cubicBezTo>
                    <a:pt x="4497" y="1456"/>
                    <a:pt x="4640" y="1413"/>
                    <a:pt x="4768" y="1395"/>
                  </a:cubicBezTo>
                  <a:cubicBezTo>
                    <a:pt x="5068" y="1249"/>
                    <a:pt x="5364" y="1163"/>
                    <a:pt x="5649" y="1163"/>
                  </a:cubicBezTo>
                  <a:cubicBezTo>
                    <a:pt x="6134" y="1163"/>
                    <a:pt x="6601" y="1413"/>
                    <a:pt x="7061" y="2044"/>
                  </a:cubicBezTo>
                  <a:cubicBezTo>
                    <a:pt x="7367" y="2465"/>
                    <a:pt x="7688" y="2832"/>
                    <a:pt x="8063" y="3153"/>
                  </a:cubicBezTo>
                  <a:cubicBezTo>
                    <a:pt x="8755" y="2846"/>
                    <a:pt x="9503" y="2154"/>
                    <a:pt x="9172" y="2037"/>
                  </a:cubicBezTo>
                  <a:cubicBezTo>
                    <a:pt x="8733" y="1879"/>
                    <a:pt x="8348" y="1744"/>
                    <a:pt x="8035" y="1392"/>
                  </a:cubicBezTo>
                  <a:cubicBezTo>
                    <a:pt x="7778" y="1099"/>
                    <a:pt x="7721" y="728"/>
                    <a:pt x="7436" y="454"/>
                  </a:cubicBezTo>
                  <a:cubicBezTo>
                    <a:pt x="7082" y="118"/>
                    <a:pt x="6597" y="1"/>
                    <a:pt x="6123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265;p40"/>
            <p:cNvSpPr/>
            <p:nvPr/>
          </p:nvSpPr>
          <p:spPr>
            <a:xfrm>
              <a:off x="2029975" y="3568625"/>
              <a:ext cx="152875" cy="91650"/>
            </a:xfrm>
            <a:custGeom>
              <a:avLst/>
              <a:gdLst/>
              <a:ahLst/>
              <a:cxnLst/>
              <a:rect l="l" t="t" r="r" b="b"/>
              <a:pathLst>
                <a:path w="6115" h="3666" extrusionOk="0">
                  <a:moveTo>
                    <a:pt x="6026" y="0"/>
                  </a:moveTo>
                  <a:lnTo>
                    <a:pt x="6026" y="0"/>
                  </a:lnTo>
                  <a:cubicBezTo>
                    <a:pt x="5730" y="79"/>
                    <a:pt x="5441" y="203"/>
                    <a:pt x="5185" y="374"/>
                  </a:cubicBezTo>
                  <a:cubicBezTo>
                    <a:pt x="4329" y="942"/>
                    <a:pt x="3812" y="1880"/>
                    <a:pt x="2920" y="2415"/>
                  </a:cubicBezTo>
                  <a:cubicBezTo>
                    <a:pt x="2346" y="2757"/>
                    <a:pt x="1701" y="2956"/>
                    <a:pt x="1049" y="3060"/>
                  </a:cubicBezTo>
                  <a:cubicBezTo>
                    <a:pt x="731" y="3110"/>
                    <a:pt x="410" y="3134"/>
                    <a:pt x="89" y="3134"/>
                  </a:cubicBezTo>
                  <a:lnTo>
                    <a:pt x="0" y="3134"/>
                  </a:lnTo>
                  <a:cubicBezTo>
                    <a:pt x="249" y="3438"/>
                    <a:pt x="581" y="3666"/>
                    <a:pt x="895" y="3666"/>
                  </a:cubicBezTo>
                  <a:cubicBezTo>
                    <a:pt x="945" y="3666"/>
                    <a:pt x="995" y="3659"/>
                    <a:pt x="1041" y="3648"/>
                  </a:cubicBezTo>
                  <a:cubicBezTo>
                    <a:pt x="1954" y="3417"/>
                    <a:pt x="2835" y="3027"/>
                    <a:pt x="3583" y="2454"/>
                  </a:cubicBezTo>
                  <a:cubicBezTo>
                    <a:pt x="4283" y="1919"/>
                    <a:pt x="4814" y="1074"/>
                    <a:pt x="5677" y="795"/>
                  </a:cubicBezTo>
                  <a:cubicBezTo>
                    <a:pt x="6037" y="678"/>
                    <a:pt x="6115" y="357"/>
                    <a:pt x="6026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66;p40"/>
            <p:cNvSpPr/>
            <p:nvPr/>
          </p:nvSpPr>
          <p:spPr>
            <a:xfrm>
              <a:off x="2014350" y="3538575"/>
              <a:ext cx="166275" cy="108425"/>
            </a:xfrm>
            <a:custGeom>
              <a:avLst/>
              <a:gdLst/>
              <a:ahLst/>
              <a:cxnLst/>
              <a:rect l="l" t="t" r="r" b="b"/>
              <a:pathLst>
                <a:path w="6651" h="4337" extrusionOk="0">
                  <a:moveTo>
                    <a:pt x="5424" y="1"/>
                  </a:moveTo>
                  <a:cubicBezTo>
                    <a:pt x="5364" y="1"/>
                    <a:pt x="5303" y="8"/>
                    <a:pt x="5242" y="26"/>
                  </a:cubicBezTo>
                  <a:cubicBezTo>
                    <a:pt x="4401" y="297"/>
                    <a:pt x="3884" y="892"/>
                    <a:pt x="3252" y="1474"/>
                  </a:cubicBezTo>
                  <a:cubicBezTo>
                    <a:pt x="2490" y="2172"/>
                    <a:pt x="1613" y="2625"/>
                    <a:pt x="611" y="2878"/>
                  </a:cubicBezTo>
                  <a:cubicBezTo>
                    <a:pt x="1" y="3031"/>
                    <a:pt x="186" y="3801"/>
                    <a:pt x="625" y="4336"/>
                  </a:cubicBezTo>
                  <a:lnTo>
                    <a:pt x="714" y="4336"/>
                  </a:lnTo>
                  <a:cubicBezTo>
                    <a:pt x="1035" y="4336"/>
                    <a:pt x="1356" y="4312"/>
                    <a:pt x="1674" y="4262"/>
                  </a:cubicBezTo>
                  <a:cubicBezTo>
                    <a:pt x="2326" y="4158"/>
                    <a:pt x="2971" y="3959"/>
                    <a:pt x="3545" y="3617"/>
                  </a:cubicBezTo>
                  <a:cubicBezTo>
                    <a:pt x="4437" y="3082"/>
                    <a:pt x="4954" y="2144"/>
                    <a:pt x="5810" y="1576"/>
                  </a:cubicBezTo>
                  <a:cubicBezTo>
                    <a:pt x="6066" y="1405"/>
                    <a:pt x="6355" y="1281"/>
                    <a:pt x="6651" y="1202"/>
                  </a:cubicBezTo>
                  <a:cubicBezTo>
                    <a:pt x="6509" y="639"/>
                    <a:pt x="5941" y="1"/>
                    <a:pt x="5424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67;p40"/>
            <p:cNvSpPr/>
            <p:nvPr/>
          </p:nvSpPr>
          <p:spPr>
            <a:xfrm>
              <a:off x="2199600" y="3542125"/>
              <a:ext cx="59475" cy="48000"/>
            </a:xfrm>
            <a:custGeom>
              <a:avLst/>
              <a:gdLst/>
              <a:ahLst/>
              <a:cxnLst/>
              <a:rect l="l" t="t" r="r" b="b"/>
              <a:pathLst>
                <a:path w="2379" h="1920" extrusionOk="0">
                  <a:moveTo>
                    <a:pt x="1755" y="1"/>
                  </a:moveTo>
                  <a:cubicBezTo>
                    <a:pt x="1897" y="65"/>
                    <a:pt x="2033" y="137"/>
                    <a:pt x="2168" y="212"/>
                  </a:cubicBezTo>
                  <a:cubicBezTo>
                    <a:pt x="2239" y="251"/>
                    <a:pt x="2308" y="294"/>
                    <a:pt x="2379" y="336"/>
                  </a:cubicBezTo>
                  <a:cubicBezTo>
                    <a:pt x="2193" y="147"/>
                    <a:pt x="1979" y="1"/>
                    <a:pt x="1759" y="1"/>
                  </a:cubicBezTo>
                  <a:close/>
                  <a:moveTo>
                    <a:pt x="1" y="982"/>
                  </a:moveTo>
                  <a:cubicBezTo>
                    <a:pt x="243" y="1367"/>
                    <a:pt x="589" y="1770"/>
                    <a:pt x="1052" y="1838"/>
                  </a:cubicBezTo>
                  <a:cubicBezTo>
                    <a:pt x="1306" y="1877"/>
                    <a:pt x="1559" y="1905"/>
                    <a:pt x="1816" y="1920"/>
                  </a:cubicBezTo>
                  <a:cubicBezTo>
                    <a:pt x="1640" y="1745"/>
                    <a:pt x="1466" y="1567"/>
                    <a:pt x="1252" y="1413"/>
                  </a:cubicBezTo>
                  <a:cubicBezTo>
                    <a:pt x="878" y="1139"/>
                    <a:pt x="442" y="1003"/>
                    <a:pt x="1" y="982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68;p40"/>
            <p:cNvSpPr/>
            <p:nvPr/>
          </p:nvSpPr>
          <p:spPr>
            <a:xfrm>
              <a:off x="2187225" y="3540100"/>
              <a:ext cx="94850" cy="50400"/>
            </a:xfrm>
            <a:custGeom>
              <a:avLst/>
              <a:gdLst/>
              <a:ahLst/>
              <a:cxnLst/>
              <a:rect l="l" t="t" r="r" b="b"/>
              <a:pathLst>
                <a:path w="3794" h="2016" extrusionOk="0">
                  <a:moveTo>
                    <a:pt x="381" y="1"/>
                  </a:moveTo>
                  <a:cubicBezTo>
                    <a:pt x="0" y="1"/>
                    <a:pt x="374" y="867"/>
                    <a:pt x="445" y="988"/>
                  </a:cubicBezTo>
                  <a:cubicBezTo>
                    <a:pt x="463" y="1013"/>
                    <a:pt x="478" y="1038"/>
                    <a:pt x="496" y="1063"/>
                  </a:cubicBezTo>
                  <a:cubicBezTo>
                    <a:pt x="937" y="1084"/>
                    <a:pt x="1373" y="1220"/>
                    <a:pt x="1747" y="1494"/>
                  </a:cubicBezTo>
                  <a:cubicBezTo>
                    <a:pt x="1961" y="1648"/>
                    <a:pt x="2135" y="1826"/>
                    <a:pt x="2311" y="2001"/>
                  </a:cubicBezTo>
                  <a:cubicBezTo>
                    <a:pt x="2474" y="2012"/>
                    <a:pt x="2639" y="2015"/>
                    <a:pt x="2803" y="2015"/>
                  </a:cubicBezTo>
                  <a:cubicBezTo>
                    <a:pt x="2981" y="2015"/>
                    <a:pt x="3159" y="2012"/>
                    <a:pt x="3341" y="1997"/>
                  </a:cubicBezTo>
                  <a:cubicBezTo>
                    <a:pt x="3794" y="1969"/>
                    <a:pt x="3434" y="1202"/>
                    <a:pt x="3323" y="1017"/>
                  </a:cubicBezTo>
                  <a:cubicBezTo>
                    <a:pt x="3223" y="852"/>
                    <a:pt x="3063" y="613"/>
                    <a:pt x="2874" y="417"/>
                  </a:cubicBezTo>
                  <a:cubicBezTo>
                    <a:pt x="2803" y="375"/>
                    <a:pt x="2734" y="332"/>
                    <a:pt x="2663" y="293"/>
                  </a:cubicBezTo>
                  <a:cubicBezTo>
                    <a:pt x="2528" y="218"/>
                    <a:pt x="2392" y="146"/>
                    <a:pt x="2250" y="82"/>
                  </a:cubicBezTo>
                  <a:lnTo>
                    <a:pt x="2221" y="82"/>
                  </a:lnTo>
                  <a:cubicBezTo>
                    <a:pt x="2043" y="93"/>
                    <a:pt x="1862" y="100"/>
                    <a:pt x="1683" y="100"/>
                  </a:cubicBezTo>
                  <a:cubicBezTo>
                    <a:pt x="1266" y="100"/>
                    <a:pt x="848" y="68"/>
                    <a:pt x="428" y="4"/>
                  </a:cubicBezTo>
                  <a:cubicBezTo>
                    <a:pt x="414" y="1"/>
                    <a:pt x="396" y="1"/>
                    <a:pt x="381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1497;p44"/>
          <p:cNvGrpSpPr/>
          <p:nvPr/>
        </p:nvGrpSpPr>
        <p:grpSpPr>
          <a:xfrm flipH="1">
            <a:off x="1166147" y="755695"/>
            <a:ext cx="2430036" cy="176025"/>
            <a:chOff x="4345425" y="2175475"/>
            <a:chExt cx="800750" cy="176025"/>
          </a:xfrm>
        </p:grpSpPr>
        <p:sp>
          <p:nvSpPr>
            <p:cNvPr id="43" name="Google Shape;1498;p44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499;p44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953" y="1792511"/>
            <a:ext cx="4861269" cy="323582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148004" y="2705705"/>
            <a:ext cx="3553449" cy="1262633"/>
            <a:chOff x="6120075" y="3044675"/>
            <a:chExt cx="1920240" cy="666750"/>
          </a:xfrm>
        </p:grpSpPr>
        <p:pic>
          <p:nvPicPr>
            <p:cNvPr id="6" name="图片 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179317" y="3044675"/>
              <a:ext cx="1855682" cy="666750"/>
            </a:xfrm>
            <a:prstGeom prst="rect">
              <a:avLst/>
            </a:prstGeom>
          </p:spPr>
        </p:pic>
        <p:sp>
          <p:nvSpPr>
            <p:cNvPr id="7" name="Rounded Rectangle 6"/>
            <p:cNvSpPr/>
            <p:nvPr/>
          </p:nvSpPr>
          <p:spPr>
            <a:xfrm>
              <a:off x="6120075" y="3138732"/>
              <a:ext cx="1920240" cy="457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ysClr val="windowText" lastClr="000000"/>
                  </a:solidFill>
                  <a:latin typeface="Comic Sans MS" panose="030F0702030302020204" pitchFamily="66" charset="0"/>
                </a:rPr>
                <a:t>write</a:t>
              </a:r>
            </a:p>
          </p:txBody>
        </p:sp>
      </p:grpSp>
      <p:pic>
        <p:nvPicPr>
          <p:cNvPr id="3" name="6.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0415" end="2747.77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6783" y="3849834"/>
            <a:ext cx="858813" cy="858813"/>
          </a:xfrm>
          <a:prstGeom prst="rect">
            <a:avLst/>
          </a:prstGeom>
        </p:spPr>
      </p:pic>
      <p:pic>
        <p:nvPicPr>
          <p:cNvPr id="4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718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03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7" b="8267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778742" y="3281338"/>
            <a:ext cx="4518294" cy="2608831"/>
            <a:chOff x="4823093" y="3150703"/>
            <a:chExt cx="4518294" cy="260883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3093" y="3591340"/>
              <a:ext cx="4213495" cy="216819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129"/>
            <a:stretch/>
          </p:blipFill>
          <p:spPr>
            <a:xfrm>
              <a:off x="6970565" y="3150703"/>
              <a:ext cx="2370822" cy="1951384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3778742" y="3101085"/>
            <a:ext cx="4553419" cy="2757579"/>
            <a:chOff x="6421405" y="2952703"/>
            <a:chExt cx="4553419" cy="2757579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1405" y="3542088"/>
              <a:ext cx="4213495" cy="2168194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814"/>
            <a:stretch/>
          </p:blipFill>
          <p:spPr>
            <a:xfrm>
              <a:off x="8541037" y="2952703"/>
              <a:ext cx="2433787" cy="2149384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3786359" y="3050657"/>
            <a:ext cx="4213495" cy="2808007"/>
            <a:chOff x="4910589" y="3105584"/>
            <a:chExt cx="4213495" cy="280800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0589" y="3745397"/>
              <a:ext cx="4213495" cy="216819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98" b="17283"/>
            <a:stretch/>
          </p:blipFill>
          <p:spPr>
            <a:xfrm>
              <a:off x="7033460" y="3105584"/>
              <a:ext cx="1991270" cy="2121727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3778742" y="3413860"/>
            <a:ext cx="4454536" cy="2476309"/>
            <a:chOff x="6732103" y="3415747"/>
            <a:chExt cx="4454536" cy="247630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2103" y="3723862"/>
              <a:ext cx="4213495" cy="216819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44"/>
            <a:stretch/>
          </p:blipFill>
          <p:spPr>
            <a:xfrm>
              <a:off x="8846468" y="3415747"/>
              <a:ext cx="2340171" cy="1818862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3786359" y="3125232"/>
            <a:ext cx="4389130" cy="2764937"/>
            <a:chOff x="6065349" y="3204051"/>
            <a:chExt cx="4389130" cy="276493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5349" y="3800794"/>
              <a:ext cx="4213495" cy="216819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96" r="14254"/>
            <a:stretch/>
          </p:blipFill>
          <p:spPr>
            <a:xfrm>
              <a:off x="8197113" y="3204051"/>
              <a:ext cx="2257366" cy="2057062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4319275" y="1015051"/>
            <a:ext cx="3553449" cy="1262633"/>
            <a:chOff x="6120075" y="3044675"/>
            <a:chExt cx="1920240" cy="666750"/>
          </a:xfrm>
        </p:grpSpPr>
        <p:pic>
          <p:nvPicPr>
            <p:cNvPr id="24" name="图片 6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179317" y="3044675"/>
              <a:ext cx="1855682" cy="666750"/>
            </a:xfrm>
            <a:prstGeom prst="rect">
              <a:avLst/>
            </a:prstGeom>
          </p:spPr>
        </p:pic>
        <p:sp>
          <p:nvSpPr>
            <p:cNvPr id="31" name="Rounded Rectangle 30"/>
            <p:cNvSpPr/>
            <p:nvPr/>
          </p:nvSpPr>
          <p:spPr>
            <a:xfrm>
              <a:off x="6120075" y="3138732"/>
              <a:ext cx="1920240" cy="457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ysClr val="windowText" lastClr="000000"/>
                  </a:solidFill>
                  <a:latin typeface="Comic Sans MS" panose="030F0702030302020204" pitchFamily="66" charset="0"/>
                </a:rPr>
                <a:t>cook</a:t>
              </a:r>
            </a:p>
          </p:txBody>
        </p:sp>
      </p:grpSp>
      <p:pic>
        <p:nvPicPr>
          <p:cNvPr id="28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7788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401 -0.00949 L -0.69622 0.0155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518" y="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909 -0.01157 L -0.69231 0.03102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570" y="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118 0.00162 L -0.66185 0.0247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151" y="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989 0.01019 L -0.68581 0.02778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792" y="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521 -0.01366 L -0.68619 -0.0039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570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052 1.48148E-6 L -0.69192 0.0152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622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118 0.00602 L -0.69987 -0.0094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052" y="-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144 -0.00602 L -0.66588 0.0152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372" y="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6000"/>
                            </p:stCondLst>
                            <p:childTnLst>
                              <p:par>
                                <p:cTn id="3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091 -0.01157 L -0.69258 0.0136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674" y="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00"/>
                            </p:stCondLst>
                            <p:childTnLst>
                              <p:par>
                                <p:cTn id="4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1172 -0.01366 L -0.697 -0.0002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443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7" b="8267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778742" y="3281338"/>
            <a:ext cx="4518294" cy="2608831"/>
            <a:chOff x="4823093" y="3150703"/>
            <a:chExt cx="4518294" cy="260883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3093" y="3591340"/>
              <a:ext cx="4213495" cy="216819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129"/>
            <a:stretch/>
          </p:blipFill>
          <p:spPr>
            <a:xfrm>
              <a:off x="6970565" y="3150703"/>
              <a:ext cx="2370822" cy="1951384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3778742" y="3101085"/>
            <a:ext cx="4553419" cy="2757579"/>
            <a:chOff x="6421405" y="2952703"/>
            <a:chExt cx="4553419" cy="2757579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1405" y="3542088"/>
              <a:ext cx="4213495" cy="2168194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814"/>
            <a:stretch/>
          </p:blipFill>
          <p:spPr>
            <a:xfrm>
              <a:off x="8541037" y="2952703"/>
              <a:ext cx="2433787" cy="2149384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3786359" y="3050657"/>
            <a:ext cx="4213495" cy="2808007"/>
            <a:chOff x="4910589" y="3105584"/>
            <a:chExt cx="4213495" cy="280800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0589" y="3745397"/>
              <a:ext cx="4213495" cy="216819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98" b="17283"/>
            <a:stretch/>
          </p:blipFill>
          <p:spPr>
            <a:xfrm>
              <a:off x="7033460" y="3105584"/>
              <a:ext cx="1991270" cy="2121727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3778742" y="3413860"/>
            <a:ext cx="4454536" cy="2476309"/>
            <a:chOff x="6732103" y="3415747"/>
            <a:chExt cx="4454536" cy="247630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2103" y="3723862"/>
              <a:ext cx="4213495" cy="216819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44"/>
            <a:stretch/>
          </p:blipFill>
          <p:spPr>
            <a:xfrm>
              <a:off x="8846468" y="3415747"/>
              <a:ext cx="2340171" cy="1818862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3786359" y="3125232"/>
            <a:ext cx="4389130" cy="2764937"/>
            <a:chOff x="6065349" y="3204051"/>
            <a:chExt cx="4389130" cy="276493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5349" y="3800794"/>
              <a:ext cx="4213495" cy="216819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96" r="14254"/>
            <a:stretch/>
          </p:blipFill>
          <p:spPr>
            <a:xfrm>
              <a:off x="8197113" y="3204051"/>
              <a:ext cx="2257366" cy="2057062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4611705" y="1116596"/>
            <a:ext cx="3553449" cy="1262633"/>
            <a:chOff x="6120075" y="3044675"/>
            <a:chExt cx="1920240" cy="666750"/>
          </a:xfrm>
        </p:grpSpPr>
        <p:pic>
          <p:nvPicPr>
            <p:cNvPr id="29" name="图片 6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179317" y="3044675"/>
              <a:ext cx="1855682" cy="666750"/>
            </a:xfrm>
            <a:prstGeom prst="rect">
              <a:avLst/>
            </a:prstGeom>
          </p:spPr>
        </p:pic>
        <p:sp>
          <p:nvSpPr>
            <p:cNvPr id="30" name="Rounded Rectangle 29"/>
            <p:cNvSpPr/>
            <p:nvPr/>
          </p:nvSpPr>
          <p:spPr>
            <a:xfrm>
              <a:off x="6120075" y="3138732"/>
              <a:ext cx="1920240" cy="457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ysClr val="windowText" lastClr="000000"/>
                  </a:solidFill>
                  <a:latin typeface="Comic Sans MS" panose="030F0702030302020204" pitchFamily="66" charset="0"/>
                </a:rPr>
                <a:t>write</a:t>
              </a:r>
            </a:p>
          </p:txBody>
        </p:sp>
      </p:grpSp>
      <p:pic>
        <p:nvPicPr>
          <p:cNvPr id="22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4255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909 -0.01157 L -0.69231 0.0310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570" y="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118 0.00162 L -0.66185 0.0247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151" y="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989 0.01019 L -0.68581 0.0277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792" y="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401 -0.00949 L -0.69622 0.0155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518" y="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521 -0.01366 L -0.68619 -0.0039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570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052 1.48148E-6 L -0.69192 0.0152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622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118 0.00602 L -0.69987 -0.0094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052" y="-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144 -0.00602 L -0.66588 0.0152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372" y="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6000"/>
                            </p:stCondLst>
                            <p:childTnLst>
                              <p:par>
                                <p:cTn id="3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091 -0.01157 L -0.69258 0.0136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674" y="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00"/>
                            </p:stCondLst>
                            <p:childTnLst>
                              <p:par>
                                <p:cTn id="4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1172 -0.01366 L -0.697 -0.0002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443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7" b="8267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778742" y="3281338"/>
            <a:ext cx="4518294" cy="2608831"/>
            <a:chOff x="4823093" y="3150703"/>
            <a:chExt cx="4518294" cy="260883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3093" y="3591340"/>
              <a:ext cx="4213495" cy="216819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129"/>
            <a:stretch/>
          </p:blipFill>
          <p:spPr>
            <a:xfrm>
              <a:off x="6970565" y="3150703"/>
              <a:ext cx="2370822" cy="1951384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3778742" y="3101085"/>
            <a:ext cx="4553419" cy="2757579"/>
            <a:chOff x="6421405" y="2952703"/>
            <a:chExt cx="4553419" cy="2757579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1405" y="3542088"/>
              <a:ext cx="4213495" cy="2168194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814"/>
            <a:stretch/>
          </p:blipFill>
          <p:spPr>
            <a:xfrm>
              <a:off x="8541037" y="2952703"/>
              <a:ext cx="2433787" cy="2149384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3786359" y="3050657"/>
            <a:ext cx="4213495" cy="2808007"/>
            <a:chOff x="4910589" y="3105584"/>
            <a:chExt cx="4213495" cy="280800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0589" y="3745397"/>
              <a:ext cx="4213495" cy="216819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98" b="17283"/>
            <a:stretch/>
          </p:blipFill>
          <p:spPr>
            <a:xfrm>
              <a:off x="7033460" y="3105584"/>
              <a:ext cx="1991270" cy="2121727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3778742" y="3413860"/>
            <a:ext cx="4454536" cy="2476309"/>
            <a:chOff x="6732103" y="3415747"/>
            <a:chExt cx="4454536" cy="247630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2103" y="3723862"/>
              <a:ext cx="4213495" cy="216819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44"/>
            <a:stretch/>
          </p:blipFill>
          <p:spPr>
            <a:xfrm>
              <a:off x="8846468" y="3415747"/>
              <a:ext cx="2340171" cy="1818862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3786359" y="3125232"/>
            <a:ext cx="4389130" cy="2764937"/>
            <a:chOff x="6065349" y="3204051"/>
            <a:chExt cx="4389130" cy="276493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5349" y="3800794"/>
              <a:ext cx="4213495" cy="216819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96" r="14254"/>
            <a:stretch/>
          </p:blipFill>
          <p:spPr>
            <a:xfrm>
              <a:off x="8197113" y="3204051"/>
              <a:ext cx="2257366" cy="2057062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660421" y="690324"/>
            <a:ext cx="4531586" cy="1875350"/>
            <a:chOff x="6120075" y="3044675"/>
            <a:chExt cx="1920240" cy="666750"/>
          </a:xfrm>
        </p:grpSpPr>
        <p:pic>
          <p:nvPicPr>
            <p:cNvPr id="24" name="图片 6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179317" y="3044675"/>
              <a:ext cx="1855682" cy="666750"/>
            </a:xfrm>
            <a:prstGeom prst="rect">
              <a:avLst/>
            </a:prstGeom>
          </p:spPr>
        </p:pic>
        <p:sp>
          <p:nvSpPr>
            <p:cNvPr id="31" name="Rounded Rectangle 30"/>
            <p:cNvSpPr/>
            <p:nvPr/>
          </p:nvSpPr>
          <p:spPr>
            <a:xfrm>
              <a:off x="6120075" y="3138732"/>
              <a:ext cx="1920240" cy="457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ysClr val="windowText" lastClr="000000"/>
                  </a:solidFill>
                  <a:latin typeface="Comic Sans MS" panose="030F0702030302020204" pitchFamily="66" charset="0"/>
                </a:rPr>
                <a:t>speak English</a:t>
              </a:r>
            </a:p>
          </p:txBody>
        </p:sp>
      </p:grpSp>
      <p:pic>
        <p:nvPicPr>
          <p:cNvPr id="28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045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118 0.00162 L -0.66185 0.0247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151" y="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989 0.01019 L -0.68581 0.0277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792" y="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401 -0.00949 L -0.69622 0.0155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518" y="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909 -0.01157 L -0.69231 0.0310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570" y="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521 -0.01366 L -0.68619 -0.0039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570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0"/>
                            </p:stCondLst>
                            <p:childTnLst>
                              <p:par>
                                <p:cTn id="3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052 1.48148E-6 L -0.69192 0.0152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622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0"/>
                            </p:stCondLst>
                            <p:childTnLst>
                              <p:par>
                                <p:cTn id="3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144 -0.00602 L -0.66588 0.0152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372" y="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000"/>
                            </p:stCondLst>
                            <p:childTnLst>
                              <p:par>
                                <p:cTn id="3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118 0.00602 L -0.69987 -0.0094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052" y="-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6000"/>
                            </p:stCondLst>
                            <p:childTnLst>
                              <p:par>
                                <p:cTn id="4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091 -0.01157 L -0.69258 0.0136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674" y="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8000"/>
                            </p:stCondLst>
                            <p:childTnLst>
                              <p:par>
                                <p:cTn id="4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1172 -0.01366 L -0.697 -0.00024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443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7" b="8267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778742" y="3281338"/>
            <a:ext cx="4518294" cy="2608831"/>
            <a:chOff x="4823093" y="3150703"/>
            <a:chExt cx="4518294" cy="260883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3093" y="3591340"/>
              <a:ext cx="4213495" cy="216819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129"/>
            <a:stretch/>
          </p:blipFill>
          <p:spPr>
            <a:xfrm>
              <a:off x="6970565" y="3150703"/>
              <a:ext cx="2370822" cy="1951384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3778742" y="3101085"/>
            <a:ext cx="4553419" cy="2757579"/>
            <a:chOff x="6421405" y="2952703"/>
            <a:chExt cx="4553419" cy="2757579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1405" y="3542088"/>
              <a:ext cx="4213495" cy="2168194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814"/>
            <a:stretch/>
          </p:blipFill>
          <p:spPr>
            <a:xfrm>
              <a:off x="8541037" y="2952703"/>
              <a:ext cx="2433787" cy="2149384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3786359" y="3050657"/>
            <a:ext cx="4213495" cy="2808007"/>
            <a:chOff x="4910589" y="3105584"/>
            <a:chExt cx="4213495" cy="280800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0589" y="3745397"/>
              <a:ext cx="4213495" cy="216819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98" b="17283"/>
            <a:stretch/>
          </p:blipFill>
          <p:spPr>
            <a:xfrm>
              <a:off x="7033460" y="3105584"/>
              <a:ext cx="1991270" cy="2121727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3778742" y="3413860"/>
            <a:ext cx="4454536" cy="2476309"/>
            <a:chOff x="6732103" y="3415747"/>
            <a:chExt cx="4454536" cy="247630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2103" y="3723862"/>
              <a:ext cx="4213495" cy="216819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44"/>
            <a:stretch/>
          </p:blipFill>
          <p:spPr>
            <a:xfrm>
              <a:off x="8846468" y="3415747"/>
              <a:ext cx="2340171" cy="1818862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3786359" y="3125232"/>
            <a:ext cx="4389130" cy="2764937"/>
            <a:chOff x="6065349" y="3204051"/>
            <a:chExt cx="4389130" cy="276493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5349" y="3800794"/>
              <a:ext cx="4213495" cy="216819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96" r="14254"/>
            <a:stretch/>
          </p:blipFill>
          <p:spPr>
            <a:xfrm>
              <a:off x="8197113" y="3204051"/>
              <a:ext cx="2257366" cy="2057062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4319275" y="1086969"/>
            <a:ext cx="3553449" cy="1262633"/>
            <a:chOff x="6120075" y="3044675"/>
            <a:chExt cx="1920240" cy="666750"/>
          </a:xfrm>
        </p:grpSpPr>
        <p:pic>
          <p:nvPicPr>
            <p:cNvPr id="29" name="图片 6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179317" y="3044675"/>
              <a:ext cx="1855682" cy="666750"/>
            </a:xfrm>
            <a:prstGeom prst="rect">
              <a:avLst/>
            </a:prstGeom>
          </p:spPr>
        </p:pic>
        <p:sp>
          <p:nvSpPr>
            <p:cNvPr id="30" name="Rounded Rectangle 29"/>
            <p:cNvSpPr/>
            <p:nvPr/>
          </p:nvSpPr>
          <p:spPr>
            <a:xfrm>
              <a:off x="6120075" y="3138732"/>
              <a:ext cx="1920240" cy="457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ysClr val="windowText" lastClr="000000"/>
                  </a:solidFill>
                  <a:latin typeface="Comic Sans MS" panose="030F0702030302020204" pitchFamily="66" charset="0"/>
                </a:rPr>
                <a:t>swim</a:t>
              </a:r>
            </a:p>
          </p:txBody>
        </p:sp>
      </p:grpSp>
      <p:pic>
        <p:nvPicPr>
          <p:cNvPr id="22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5802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118 0.00162 L -0.66185 0.0247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151" y="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401 -0.00949 L -0.69622 0.0155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518" y="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909 -0.01157 L -0.69231 0.0310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570" y="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989 0.01019 L -0.68581 0.0277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792" y="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521 -0.01366 L -0.68619 -0.0039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570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0"/>
                            </p:stCondLst>
                            <p:childTnLst>
                              <p:par>
                                <p:cTn id="3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052 1.48148E-6 L -0.69192 0.0152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622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0"/>
                            </p:stCondLst>
                            <p:childTnLst>
                              <p:par>
                                <p:cTn id="3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144 -0.00602 L -0.66588 0.0152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372" y="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000"/>
                            </p:stCondLst>
                            <p:childTnLst>
                              <p:par>
                                <p:cTn id="3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118 0.00602 L -0.69987 -0.0094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052" y="-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6000"/>
                            </p:stCondLst>
                            <p:childTnLst>
                              <p:par>
                                <p:cTn id="4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091 -0.01157 L -0.69258 0.0136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674" y="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8000"/>
                            </p:stCondLst>
                            <p:childTnLst>
                              <p:par>
                                <p:cTn id="4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1172 -0.01366 L -0.697 -0.00024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443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7" b="8267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778742" y="3281338"/>
            <a:ext cx="4518294" cy="2608831"/>
            <a:chOff x="4823093" y="3150703"/>
            <a:chExt cx="4518294" cy="260883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3093" y="3591340"/>
              <a:ext cx="4213495" cy="216819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129"/>
            <a:stretch/>
          </p:blipFill>
          <p:spPr>
            <a:xfrm>
              <a:off x="6970565" y="3150703"/>
              <a:ext cx="2370822" cy="1951384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3778742" y="3101085"/>
            <a:ext cx="4553419" cy="2757579"/>
            <a:chOff x="6421405" y="2952703"/>
            <a:chExt cx="4553419" cy="2757579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1405" y="3542088"/>
              <a:ext cx="4213495" cy="2168194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814"/>
            <a:stretch/>
          </p:blipFill>
          <p:spPr>
            <a:xfrm>
              <a:off x="8541037" y="2952703"/>
              <a:ext cx="2433787" cy="2149384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3786359" y="3050657"/>
            <a:ext cx="4213495" cy="2808007"/>
            <a:chOff x="4910589" y="3105584"/>
            <a:chExt cx="4213495" cy="280800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0589" y="3745397"/>
              <a:ext cx="4213495" cy="216819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98" b="17283"/>
            <a:stretch/>
          </p:blipFill>
          <p:spPr>
            <a:xfrm>
              <a:off x="7033460" y="3105584"/>
              <a:ext cx="1991270" cy="2121727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3778742" y="3413860"/>
            <a:ext cx="4454536" cy="2476309"/>
            <a:chOff x="6732103" y="3415747"/>
            <a:chExt cx="4454536" cy="247630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2103" y="3723862"/>
              <a:ext cx="4213495" cy="216819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44"/>
            <a:stretch/>
          </p:blipFill>
          <p:spPr>
            <a:xfrm>
              <a:off x="8846468" y="3415747"/>
              <a:ext cx="2340171" cy="1818862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3786359" y="3125232"/>
            <a:ext cx="4389130" cy="2764937"/>
            <a:chOff x="6065349" y="3204051"/>
            <a:chExt cx="4389130" cy="276493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5349" y="3800794"/>
              <a:ext cx="4213495" cy="216819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96" r="14254"/>
            <a:stretch/>
          </p:blipFill>
          <p:spPr>
            <a:xfrm>
              <a:off x="8197113" y="3204051"/>
              <a:ext cx="2257366" cy="2057062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4745359" y="1137690"/>
            <a:ext cx="3155141" cy="1183108"/>
            <a:chOff x="6120075" y="3044675"/>
            <a:chExt cx="1920240" cy="666750"/>
          </a:xfrm>
        </p:grpSpPr>
        <p:pic>
          <p:nvPicPr>
            <p:cNvPr id="24" name="图片 6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179317" y="3044675"/>
              <a:ext cx="1855682" cy="666750"/>
            </a:xfrm>
            <a:prstGeom prst="rect">
              <a:avLst/>
            </a:prstGeom>
          </p:spPr>
        </p:pic>
        <p:sp>
          <p:nvSpPr>
            <p:cNvPr id="31" name="Rounded Rectangle 30"/>
            <p:cNvSpPr/>
            <p:nvPr/>
          </p:nvSpPr>
          <p:spPr>
            <a:xfrm>
              <a:off x="6120075" y="3138732"/>
              <a:ext cx="1920240" cy="457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ysClr val="windowText" lastClr="000000"/>
                  </a:solidFill>
                  <a:latin typeface="Comic Sans MS" panose="030F0702030302020204" pitchFamily="66" charset="0"/>
                </a:rPr>
                <a:t>read</a:t>
              </a:r>
            </a:p>
          </p:txBody>
        </p:sp>
      </p:grpSp>
      <p:pic>
        <p:nvPicPr>
          <p:cNvPr id="28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9093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909 -0.01157 L -0.69231 0.0310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570" y="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118 0.00162 L -0.66185 0.0247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151" y="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989 0.01019 L -0.68581 0.0277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792" y="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401 -0.00949 L -0.69622 0.0155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518" y="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521 -0.01366 L -0.68619 -0.0039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570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052 1.48148E-6 L -0.69192 0.0152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622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118 0.00602 L -0.69987 -0.0094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052" y="-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144 -0.00602 L -0.66588 0.0152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372" y="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6000"/>
                            </p:stCondLst>
                            <p:childTnLst>
                              <p:par>
                                <p:cTn id="3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091 -0.01157 L -0.69258 0.0136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674" y="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00"/>
                            </p:stCondLst>
                            <p:childTnLst>
                              <p:par>
                                <p:cTn id="4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1172 -0.01366 L -0.697 -0.0002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443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73">
            <a:off x="407880" y="1776535"/>
            <a:ext cx="11216912" cy="2438768"/>
          </a:xfrm>
        </p:spPr>
        <p:txBody>
          <a:bodyPr/>
          <a:lstStyle/>
          <a:p>
            <a:r>
              <a:rPr lang="en-US" sz="6000" dirty="0">
                <a:latin typeface="Myriad Pro" panose="020B0503030403020204" pitchFamily="34" charset="0"/>
              </a:rPr>
              <a:t>1 Listen and point. Repeat.</a:t>
            </a:r>
          </a:p>
        </p:txBody>
      </p:sp>
      <p:pic>
        <p:nvPicPr>
          <p:cNvPr id="3" name="Picture 4" descr="Point - Free gestures icons">
            <a:extLst>
              <a:ext uri="{FF2B5EF4-FFF2-40B4-BE49-F238E27FC236}">
                <a16:creationId xmlns:a16="http://schemas.microsoft.com/office/drawing/2014/main" id="{C8A5454B-36C4-4874-95DC-933523755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970" y="4572752"/>
            <a:ext cx="696734" cy="682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Say Icon #1566 - Free Icons Library">
            <a:extLst>
              <a:ext uri="{FF2B5EF4-FFF2-40B4-BE49-F238E27FC236}">
                <a16:creationId xmlns:a16="http://schemas.microsoft.com/office/drawing/2014/main" id="{EDD622AB-EE07-4F4E-A65F-66B24E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950" y="4558357"/>
            <a:ext cx="696734" cy="6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24084AA4-EAF3-498D-9203-05F271DA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668" y="4572752"/>
            <a:ext cx="696734" cy="6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69811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517357" y="2354832"/>
            <a:ext cx="11165305" cy="35887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83"/>
          <a:stretch/>
        </p:blipFill>
        <p:spPr>
          <a:xfrm>
            <a:off x="9327551" y="1571294"/>
            <a:ext cx="2105533" cy="22169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6"/>
          <a:stretch/>
        </p:blipFill>
        <p:spPr>
          <a:xfrm>
            <a:off x="4908208" y="1533603"/>
            <a:ext cx="2011661" cy="22546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0" t="-1595" r="25678" b="1595"/>
          <a:stretch/>
        </p:blipFill>
        <p:spPr>
          <a:xfrm>
            <a:off x="7132216" y="1525247"/>
            <a:ext cx="1973180" cy="22630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2" r="14114"/>
          <a:stretch/>
        </p:blipFill>
        <p:spPr>
          <a:xfrm>
            <a:off x="2762424" y="1530053"/>
            <a:ext cx="1925052" cy="22582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8" b="13390"/>
          <a:stretch/>
        </p:blipFill>
        <p:spPr>
          <a:xfrm>
            <a:off x="675443" y="1525247"/>
            <a:ext cx="1895792" cy="2263042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591574" y="4168496"/>
            <a:ext cx="2063531" cy="8658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cook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693185" y="4149215"/>
            <a:ext cx="2063531" cy="8658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read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693897" y="4278695"/>
            <a:ext cx="2440283" cy="8658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speak</a:t>
            </a:r>
          </a:p>
          <a:p>
            <a:pPr algn="ctr"/>
            <a:r>
              <a:rPr lang="en-US" sz="48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English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087041" y="4110868"/>
            <a:ext cx="2063531" cy="8658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swim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348552" y="4110867"/>
            <a:ext cx="2063531" cy="8658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write</a:t>
            </a:r>
          </a:p>
        </p:txBody>
      </p:sp>
      <p:pic>
        <p:nvPicPr>
          <p:cNvPr id="14" name="6.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7357" y="-21274"/>
            <a:ext cx="1019895" cy="1019895"/>
          </a:xfrm>
          <a:prstGeom prst="rect">
            <a:avLst/>
          </a:prstGeom>
        </p:spPr>
      </p:pic>
      <p:pic>
        <p:nvPicPr>
          <p:cNvPr id="15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779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6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73">
            <a:off x="407880" y="1776535"/>
            <a:ext cx="11216912" cy="2438768"/>
          </a:xfrm>
        </p:spPr>
        <p:txBody>
          <a:bodyPr/>
          <a:lstStyle/>
          <a:p>
            <a:r>
              <a:rPr lang="en-US" sz="6000" dirty="0">
                <a:latin typeface="Myriad Pro" panose="020B0503030403020204" pitchFamily="34" charset="0"/>
              </a:rPr>
              <a:t>2 Listen and tick.</a:t>
            </a:r>
          </a:p>
        </p:txBody>
      </p:sp>
      <p:pic>
        <p:nvPicPr>
          <p:cNvPr id="5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24084AA4-EAF3-498D-9203-05F271DA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046" y="4379936"/>
            <a:ext cx="791669" cy="79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 Checkbox icon | Checkbox icons PNG, ICO or ICNS">
            <a:extLst>
              <a:ext uri="{FF2B5EF4-FFF2-40B4-BE49-F238E27FC236}">
                <a16:creationId xmlns:a16="http://schemas.microsoft.com/office/drawing/2014/main" id="{3B1D7F2B-3ED5-417B-8735-17A6BED1E7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5" t="17968" r="13655" b="22509"/>
          <a:stretch/>
        </p:blipFill>
        <p:spPr bwMode="auto">
          <a:xfrm>
            <a:off x="6329058" y="4373387"/>
            <a:ext cx="868856" cy="79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2837;p71"/>
          <p:cNvSpPr/>
          <p:nvPr/>
        </p:nvSpPr>
        <p:spPr>
          <a:xfrm>
            <a:off x="3378897" y="33767"/>
            <a:ext cx="5102942" cy="1119114"/>
          </a:xfrm>
          <a:custGeom>
            <a:avLst/>
            <a:gdLst/>
            <a:ahLst/>
            <a:cxnLst/>
            <a:rect l="l" t="t" r="r" b="b"/>
            <a:pathLst>
              <a:path w="13143" h="3572" extrusionOk="0">
                <a:moveTo>
                  <a:pt x="5553" y="1"/>
                </a:moveTo>
                <a:cubicBezTo>
                  <a:pt x="5066" y="1"/>
                  <a:pt x="346" y="73"/>
                  <a:pt x="346" y="73"/>
                </a:cubicBezTo>
                <a:lnTo>
                  <a:pt x="778" y="401"/>
                </a:lnTo>
                <a:lnTo>
                  <a:pt x="700" y="528"/>
                </a:lnTo>
                <a:lnTo>
                  <a:pt x="96" y="887"/>
                </a:lnTo>
                <a:cubicBezTo>
                  <a:pt x="96" y="887"/>
                  <a:pt x="669" y="1583"/>
                  <a:pt x="605" y="1620"/>
                </a:cubicBezTo>
                <a:cubicBezTo>
                  <a:pt x="541" y="1651"/>
                  <a:pt x="0" y="2152"/>
                  <a:pt x="0" y="2152"/>
                </a:cubicBezTo>
                <a:lnTo>
                  <a:pt x="632" y="2566"/>
                </a:lnTo>
                <a:lnTo>
                  <a:pt x="209" y="2834"/>
                </a:lnTo>
                <a:lnTo>
                  <a:pt x="519" y="3120"/>
                </a:lnTo>
                <a:lnTo>
                  <a:pt x="259" y="3571"/>
                </a:lnTo>
                <a:cubicBezTo>
                  <a:pt x="259" y="3571"/>
                  <a:pt x="727" y="3517"/>
                  <a:pt x="962" y="3517"/>
                </a:cubicBezTo>
                <a:cubicBezTo>
                  <a:pt x="993" y="3517"/>
                  <a:pt x="1020" y="3518"/>
                  <a:pt x="1041" y="3521"/>
                </a:cubicBezTo>
                <a:cubicBezTo>
                  <a:pt x="1075" y="3525"/>
                  <a:pt x="1173" y="3526"/>
                  <a:pt x="1315" y="3526"/>
                </a:cubicBezTo>
                <a:cubicBezTo>
                  <a:pt x="1764" y="3526"/>
                  <a:pt x="2646" y="3510"/>
                  <a:pt x="3222" y="3510"/>
                </a:cubicBezTo>
                <a:cubicBezTo>
                  <a:pt x="3458" y="3510"/>
                  <a:pt x="3642" y="3513"/>
                  <a:pt x="3725" y="3521"/>
                </a:cubicBezTo>
                <a:cubicBezTo>
                  <a:pt x="4070" y="3552"/>
                  <a:pt x="8309" y="3543"/>
                  <a:pt x="9445" y="3561"/>
                </a:cubicBezTo>
                <a:cubicBezTo>
                  <a:pt x="9826" y="3569"/>
                  <a:pt x="10358" y="3572"/>
                  <a:pt x="10898" y="3572"/>
                </a:cubicBezTo>
                <a:cubicBezTo>
                  <a:pt x="11979" y="3572"/>
                  <a:pt x="13093" y="3561"/>
                  <a:pt x="13093" y="3561"/>
                </a:cubicBezTo>
                <a:lnTo>
                  <a:pt x="12920" y="3266"/>
                </a:lnTo>
                <a:cubicBezTo>
                  <a:pt x="12920" y="3266"/>
                  <a:pt x="12674" y="2761"/>
                  <a:pt x="12702" y="2688"/>
                </a:cubicBezTo>
                <a:cubicBezTo>
                  <a:pt x="12729" y="2616"/>
                  <a:pt x="13143" y="2411"/>
                  <a:pt x="13143" y="2411"/>
                </a:cubicBezTo>
                <a:cubicBezTo>
                  <a:pt x="13143" y="2411"/>
                  <a:pt x="12847" y="2206"/>
                  <a:pt x="12738" y="2093"/>
                </a:cubicBezTo>
                <a:cubicBezTo>
                  <a:pt x="12633" y="1979"/>
                  <a:pt x="12552" y="1692"/>
                  <a:pt x="12552" y="1692"/>
                </a:cubicBezTo>
                <a:lnTo>
                  <a:pt x="13024" y="1506"/>
                </a:lnTo>
                <a:cubicBezTo>
                  <a:pt x="13024" y="1506"/>
                  <a:pt x="12911" y="1338"/>
                  <a:pt x="12797" y="1229"/>
                </a:cubicBezTo>
                <a:cubicBezTo>
                  <a:pt x="12683" y="1115"/>
                  <a:pt x="12692" y="824"/>
                  <a:pt x="12729" y="628"/>
                </a:cubicBezTo>
                <a:cubicBezTo>
                  <a:pt x="12770" y="433"/>
                  <a:pt x="13024" y="96"/>
                  <a:pt x="13024" y="96"/>
                </a:cubicBezTo>
                <a:lnTo>
                  <a:pt x="13024" y="96"/>
                </a:lnTo>
                <a:lnTo>
                  <a:pt x="12883" y="123"/>
                </a:lnTo>
                <a:lnTo>
                  <a:pt x="11506" y="73"/>
                </a:lnTo>
                <a:cubicBezTo>
                  <a:pt x="11506" y="73"/>
                  <a:pt x="9573" y="55"/>
                  <a:pt x="9027" y="37"/>
                </a:cubicBezTo>
                <a:cubicBezTo>
                  <a:pt x="8481" y="19"/>
                  <a:pt x="6039" y="1"/>
                  <a:pt x="5553" y="1"/>
                </a:cubicBezTo>
                <a:close/>
              </a:path>
            </a:pathLst>
          </a:custGeom>
          <a:solidFill>
            <a:srgbClr val="E9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defRPr/>
            </a:pPr>
            <a:r>
              <a:rPr lang="en-US" sz="6000" b="1" dirty="0">
                <a:solidFill>
                  <a:srgbClr val="000000"/>
                </a:solidFill>
                <a:latin typeface="Myriad Pro" panose="020B0503030403020204" pitchFamily="34" charset="0"/>
              </a:rPr>
              <a:t>   3 PRACTICE</a:t>
            </a:r>
            <a:endParaRPr lang="en-US" sz="6000" b="1" dirty="0">
              <a:solidFill>
                <a:srgbClr val="000000"/>
              </a:solidFill>
            </a:endParaRPr>
          </a:p>
        </p:txBody>
      </p:sp>
      <p:pic>
        <p:nvPicPr>
          <p:cNvPr id="9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69418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6.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6328" end="1008.520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22291" y="182275"/>
            <a:ext cx="453767" cy="453767"/>
          </a:xfrm>
          <a:prstGeom prst="rect">
            <a:avLst/>
          </a:prstGeom>
        </p:spPr>
      </p:pic>
      <p:pic>
        <p:nvPicPr>
          <p:cNvPr id="33" name="6.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163" end="3722.520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32499" y="224661"/>
            <a:ext cx="443559" cy="443559"/>
          </a:xfrm>
          <a:prstGeom prst="rect">
            <a:avLst/>
          </a:prstGeom>
        </p:spPr>
      </p:pic>
      <p:pic>
        <p:nvPicPr>
          <p:cNvPr id="32" name="6.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9340" end="8574.520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75876" y="141746"/>
            <a:ext cx="505061" cy="505061"/>
          </a:xfrm>
          <a:prstGeom prst="rect">
            <a:avLst/>
          </a:prstGeom>
        </p:spPr>
      </p:pic>
      <p:pic>
        <p:nvPicPr>
          <p:cNvPr id="31" name="6.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6244" end="11236.520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36763" y="141746"/>
            <a:ext cx="446384" cy="4463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249" y="0"/>
            <a:ext cx="9305879" cy="62049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560"/>
          <a:stretch/>
        </p:blipFill>
        <p:spPr>
          <a:xfrm flipH="1">
            <a:off x="55004" y="2756165"/>
            <a:ext cx="1945179" cy="33711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696"/>
          <a:stretch/>
        </p:blipFill>
        <p:spPr>
          <a:xfrm flipH="1">
            <a:off x="9757611" y="2544071"/>
            <a:ext cx="2122604" cy="385570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0355927" y="6104266"/>
            <a:ext cx="1220973" cy="582295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Myriad Pro" panose="020B0503030403020204" pitchFamily="34" charset="0"/>
              </a:rPr>
              <a:t>Alex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67547" y="6124769"/>
            <a:ext cx="1343618" cy="565435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Myriad Pro" panose="020B0503030403020204" pitchFamily="34" charset="0"/>
              </a:rPr>
              <a:t>Sophie</a:t>
            </a:r>
          </a:p>
        </p:txBody>
      </p:sp>
      <p:sp>
        <p:nvSpPr>
          <p:cNvPr id="8" name="Oval Callout 7">
            <a:extLst>
              <a:ext uri="{FF2B5EF4-FFF2-40B4-BE49-F238E27FC236}">
                <a16:creationId xmlns:a16="http://schemas.microsoft.com/office/drawing/2014/main" id="{C41AF072-970A-D744-AA9D-F64719109FA0}"/>
              </a:ext>
            </a:extLst>
          </p:cNvPr>
          <p:cNvSpPr/>
          <p:nvPr/>
        </p:nvSpPr>
        <p:spPr>
          <a:xfrm>
            <a:off x="1775662" y="3294305"/>
            <a:ext cx="4248909" cy="1352496"/>
          </a:xfrm>
          <a:prstGeom prst="wedgeEllipseCallout">
            <a:avLst>
              <a:gd name="adj1" fmla="val -56971"/>
              <a:gd name="adj2" fmla="val 2755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Yes, he is. 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And he can cook!</a:t>
            </a:r>
          </a:p>
        </p:txBody>
      </p:sp>
      <p:sp>
        <p:nvSpPr>
          <p:cNvPr id="9" name="Oval Callout 8">
            <a:extLst>
              <a:ext uri="{FF2B5EF4-FFF2-40B4-BE49-F238E27FC236}">
                <a16:creationId xmlns:a16="http://schemas.microsoft.com/office/drawing/2014/main" id="{C41AF072-970A-D744-AA9D-F64719109FA0}"/>
              </a:ext>
            </a:extLst>
          </p:cNvPr>
          <p:cNvSpPr/>
          <p:nvPr/>
        </p:nvSpPr>
        <p:spPr>
          <a:xfrm>
            <a:off x="7096394" y="1818279"/>
            <a:ext cx="3123949" cy="1481851"/>
          </a:xfrm>
          <a:prstGeom prst="wedgeEllipseCallout">
            <a:avLst>
              <a:gd name="adj1" fmla="val 40563"/>
              <a:gd name="adj2" fmla="val 5475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Is he in the kitchen?</a:t>
            </a:r>
          </a:p>
          <a:p>
            <a:pPr algn="ctr"/>
            <a:endParaRPr lang="en-US" dirty="0"/>
          </a:p>
        </p:txBody>
      </p:sp>
      <p:sp>
        <p:nvSpPr>
          <p:cNvPr id="11" name="Oval Callout 10">
            <a:extLst>
              <a:ext uri="{FF2B5EF4-FFF2-40B4-BE49-F238E27FC236}">
                <a16:creationId xmlns:a16="http://schemas.microsoft.com/office/drawing/2014/main" id="{C41AF072-970A-D744-AA9D-F64719109FA0}"/>
              </a:ext>
            </a:extLst>
          </p:cNvPr>
          <p:cNvSpPr/>
          <p:nvPr/>
        </p:nvSpPr>
        <p:spPr>
          <a:xfrm>
            <a:off x="477301" y="577630"/>
            <a:ext cx="4746137" cy="1098198"/>
          </a:xfrm>
          <a:prstGeom prst="wedgeEllipseCallout">
            <a:avLst>
              <a:gd name="adj1" fmla="val -29725"/>
              <a:gd name="adj2" fmla="val 10057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That’s my brother.</a:t>
            </a:r>
          </a:p>
        </p:txBody>
      </p:sp>
      <p:sp>
        <p:nvSpPr>
          <p:cNvPr id="12" name="Oval Callout 11">
            <a:extLst>
              <a:ext uri="{FF2B5EF4-FFF2-40B4-BE49-F238E27FC236}">
                <a16:creationId xmlns:a16="http://schemas.microsoft.com/office/drawing/2014/main" id="{C41AF072-970A-D744-AA9D-F64719109FA0}"/>
              </a:ext>
            </a:extLst>
          </p:cNvPr>
          <p:cNvSpPr/>
          <p:nvPr/>
        </p:nvSpPr>
        <p:spPr>
          <a:xfrm>
            <a:off x="6016250" y="4089184"/>
            <a:ext cx="4487120" cy="1211491"/>
          </a:xfrm>
          <a:prstGeom prst="wedgeEllipseCallout">
            <a:avLst>
              <a:gd name="adj1" fmla="val 56634"/>
              <a:gd name="adj2" fmla="val 4186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Oh! That’s great!</a:t>
            </a:r>
          </a:p>
          <a:p>
            <a:pPr algn="ctr"/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2016115" y="5407609"/>
            <a:ext cx="8036498" cy="1334960"/>
            <a:chOff x="2016115" y="5407609"/>
            <a:chExt cx="8036498" cy="1334960"/>
          </a:xfrm>
        </p:grpSpPr>
        <p:sp>
          <p:nvSpPr>
            <p:cNvPr id="10" name="Rounded Rectangle 9"/>
            <p:cNvSpPr/>
            <p:nvPr/>
          </p:nvSpPr>
          <p:spPr>
            <a:xfrm>
              <a:off x="2016115" y="5407609"/>
              <a:ext cx="8036498" cy="1334960"/>
            </a:xfrm>
            <a:prstGeom prst="roundRect">
              <a:avLst/>
            </a:prstGeom>
            <a:solidFill>
              <a:srgbClr val="CC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263128" y="5504280"/>
              <a:ext cx="397275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Myriad Pro" panose="020B0503030403020204" pitchFamily="34" charset="0"/>
                </a:rPr>
                <a:t>1</a:t>
              </a:r>
              <a:r>
                <a:rPr lang="en-US" sz="3600" dirty="0">
                  <a:latin typeface="Myriad Pro" panose="020B0503030403020204" pitchFamily="34" charset="0"/>
                </a:rPr>
                <a:t> Is that her cousin?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265981" y="6026416"/>
              <a:ext cx="43334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Myriad Pro" panose="020B0503030403020204" pitchFamily="34" charset="0"/>
                </a:rPr>
                <a:t>2</a:t>
              </a:r>
              <a:r>
                <a:rPr lang="en-US" sz="3600" dirty="0">
                  <a:latin typeface="Myriad Pro" panose="020B0503030403020204" pitchFamily="34" charset="0"/>
                </a:rPr>
                <a:t> Is he in the kitchen?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347763" y="5995314"/>
            <a:ext cx="1248339" cy="646331"/>
            <a:chOff x="7347763" y="5995314"/>
            <a:chExt cx="1248339" cy="646331"/>
          </a:xfrm>
        </p:grpSpPr>
        <p:sp>
          <p:nvSpPr>
            <p:cNvPr id="18" name="Rectangle 17"/>
            <p:cNvSpPr/>
            <p:nvPr/>
          </p:nvSpPr>
          <p:spPr>
            <a:xfrm>
              <a:off x="7347763" y="6106063"/>
              <a:ext cx="457200" cy="4572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782866" y="5995314"/>
              <a:ext cx="81323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chemeClr val="accent4"/>
                  </a:solidFill>
                  <a:latin typeface="Myriad Pro" panose="020B0503030403020204" pitchFamily="34" charset="0"/>
                </a:rPr>
                <a:t>Yes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690511" y="5428758"/>
            <a:ext cx="1177614" cy="646331"/>
            <a:chOff x="8690511" y="5428758"/>
            <a:chExt cx="1177614" cy="646331"/>
          </a:xfrm>
        </p:grpSpPr>
        <p:sp>
          <p:nvSpPr>
            <p:cNvPr id="20" name="Rectangle 19"/>
            <p:cNvSpPr/>
            <p:nvPr/>
          </p:nvSpPr>
          <p:spPr>
            <a:xfrm>
              <a:off x="8690511" y="5539507"/>
              <a:ext cx="457200" cy="4572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9125614" y="5428758"/>
              <a:ext cx="74251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chemeClr val="accent4"/>
                  </a:solidFill>
                  <a:latin typeface="Myriad Pro" panose="020B0503030403020204" pitchFamily="34" charset="0"/>
                </a:rPr>
                <a:t>No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347763" y="5428758"/>
            <a:ext cx="2520362" cy="1199789"/>
            <a:chOff x="7347763" y="5428758"/>
            <a:chExt cx="2520362" cy="1199789"/>
          </a:xfrm>
        </p:grpSpPr>
        <p:sp>
          <p:nvSpPr>
            <p:cNvPr id="16" name="Rectangle 15"/>
            <p:cNvSpPr/>
            <p:nvPr/>
          </p:nvSpPr>
          <p:spPr>
            <a:xfrm>
              <a:off x="7347763" y="5539507"/>
              <a:ext cx="457200" cy="4572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782866" y="5428758"/>
              <a:ext cx="81323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chemeClr val="accent4"/>
                  </a:solidFill>
                  <a:latin typeface="Myriad Pro" panose="020B0503030403020204" pitchFamily="34" charset="0"/>
                </a:rPr>
                <a:t>Yes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690511" y="6092965"/>
              <a:ext cx="457200" cy="4572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125614" y="5982216"/>
              <a:ext cx="74251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chemeClr val="accent4"/>
                  </a:solidFill>
                  <a:latin typeface="Myriad Pro" panose="020B0503030403020204" pitchFamily="34" charset="0"/>
                </a:rPr>
                <a:t>No</a:t>
              </a:r>
            </a:p>
          </p:txBody>
        </p:sp>
      </p:grpSp>
      <p:sp>
        <p:nvSpPr>
          <p:cNvPr id="25" name="Google Shape;2874;p59"/>
          <p:cNvSpPr/>
          <p:nvPr/>
        </p:nvSpPr>
        <p:spPr>
          <a:xfrm>
            <a:off x="8693203" y="5593699"/>
            <a:ext cx="447282" cy="340388"/>
          </a:xfrm>
          <a:custGeom>
            <a:avLst/>
            <a:gdLst/>
            <a:ahLst/>
            <a:cxnLst/>
            <a:rect l="l" t="t" r="r" b="b"/>
            <a:pathLst>
              <a:path w="15909" h="12107" extrusionOk="0">
                <a:moveTo>
                  <a:pt x="14097" y="0"/>
                </a:moveTo>
                <a:cubicBezTo>
                  <a:pt x="13815" y="0"/>
                  <a:pt x="13573" y="61"/>
                  <a:pt x="13448" y="201"/>
                </a:cubicBezTo>
                <a:cubicBezTo>
                  <a:pt x="10627" y="3410"/>
                  <a:pt x="7910" y="6705"/>
                  <a:pt x="5293" y="10081"/>
                </a:cubicBezTo>
                <a:cubicBezTo>
                  <a:pt x="4283" y="8908"/>
                  <a:pt x="3239" y="7763"/>
                  <a:pt x="2165" y="6644"/>
                </a:cubicBezTo>
                <a:cubicBezTo>
                  <a:pt x="2009" y="6483"/>
                  <a:pt x="1164" y="6216"/>
                  <a:pt x="579" y="6216"/>
                </a:cubicBezTo>
                <a:cubicBezTo>
                  <a:pt x="247" y="6216"/>
                  <a:pt x="1" y="6305"/>
                  <a:pt x="22" y="6555"/>
                </a:cubicBezTo>
                <a:cubicBezTo>
                  <a:pt x="62" y="6983"/>
                  <a:pt x="87" y="7047"/>
                  <a:pt x="383" y="7368"/>
                </a:cubicBezTo>
                <a:cubicBezTo>
                  <a:pt x="479" y="7471"/>
                  <a:pt x="664" y="7553"/>
                  <a:pt x="889" y="7610"/>
                </a:cubicBezTo>
                <a:cubicBezTo>
                  <a:pt x="2116" y="8915"/>
                  <a:pt x="3299" y="10260"/>
                  <a:pt x="4444" y="11643"/>
                </a:cubicBezTo>
                <a:cubicBezTo>
                  <a:pt x="4651" y="11892"/>
                  <a:pt x="5282" y="12106"/>
                  <a:pt x="5810" y="12106"/>
                </a:cubicBezTo>
                <a:cubicBezTo>
                  <a:pt x="6116" y="12106"/>
                  <a:pt x="6391" y="12035"/>
                  <a:pt x="6526" y="11856"/>
                </a:cubicBezTo>
                <a:cubicBezTo>
                  <a:pt x="9418" y="8066"/>
                  <a:pt x="12439" y="4379"/>
                  <a:pt x="15584" y="800"/>
                </a:cubicBezTo>
                <a:cubicBezTo>
                  <a:pt x="15908" y="432"/>
                  <a:pt x="14863" y="0"/>
                  <a:pt x="14097" y="0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874;p59"/>
          <p:cNvSpPr/>
          <p:nvPr/>
        </p:nvSpPr>
        <p:spPr>
          <a:xfrm>
            <a:off x="7341674" y="6184445"/>
            <a:ext cx="447282" cy="340388"/>
          </a:xfrm>
          <a:custGeom>
            <a:avLst/>
            <a:gdLst/>
            <a:ahLst/>
            <a:cxnLst/>
            <a:rect l="l" t="t" r="r" b="b"/>
            <a:pathLst>
              <a:path w="15909" h="12107" extrusionOk="0">
                <a:moveTo>
                  <a:pt x="14097" y="0"/>
                </a:moveTo>
                <a:cubicBezTo>
                  <a:pt x="13815" y="0"/>
                  <a:pt x="13573" y="61"/>
                  <a:pt x="13448" y="201"/>
                </a:cubicBezTo>
                <a:cubicBezTo>
                  <a:pt x="10627" y="3410"/>
                  <a:pt x="7910" y="6705"/>
                  <a:pt x="5293" y="10081"/>
                </a:cubicBezTo>
                <a:cubicBezTo>
                  <a:pt x="4283" y="8908"/>
                  <a:pt x="3239" y="7763"/>
                  <a:pt x="2165" y="6644"/>
                </a:cubicBezTo>
                <a:cubicBezTo>
                  <a:pt x="2009" y="6483"/>
                  <a:pt x="1164" y="6216"/>
                  <a:pt x="579" y="6216"/>
                </a:cubicBezTo>
                <a:cubicBezTo>
                  <a:pt x="247" y="6216"/>
                  <a:pt x="1" y="6305"/>
                  <a:pt x="22" y="6555"/>
                </a:cubicBezTo>
                <a:cubicBezTo>
                  <a:pt x="62" y="6983"/>
                  <a:pt x="87" y="7047"/>
                  <a:pt x="383" y="7368"/>
                </a:cubicBezTo>
                <a:cubicBezTo>
                  <a:pt x="479" y="7471"/>
                  <a:pt x="664" y="7553"/>
                  <a:pt x="889" y="7610"/>
                </a:cubicBezTo>
                <a:cubicBezTo>
                  <a:pt x="2116" y="8915"/>
                  <a:pt x="3299" y="10260"/>
                  <a:pt x="4444" y="11643"/>
                </a:cubicBezTo>
                <a:cubicBezTo>
                  <a:pt x="4651" y="11892"/>
                  <a:pt x="5282" y="12106"/>
                  <a:pt x="5810" y="12106"/>
                </a:cubicBezTo>
                <a:cubicBezTo>
                  <a:pt x="6116" y="12106"/>
                  <a:pt x="6391" y="12035"/>
                  <a:pt x="6526" y="11856"/>
                </a:cubicBezTo>
                <a:cubicBezTo>
                  <a:pt x="9418" y="8066"/>
                  <a:pt x="12439" y="4379"/>
                  <a:pt x="15584" y="800"/>
                </a:cubicBezTo>
                <a:cubicBezTo>
                  <a:pt x="15908" y="432"/>
                  <a:pt x="14863" y="0"/>
                  <a:pt x="14097" y="0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" name="6.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6056" y="-59148"/>
            <a:ext cx="1058659" cy="1058659"/>
          </a:xfrm>
          <a:prstGeom prst="rect">
            <a:avLst/>
          </a:prstGeom>
        </p:spPr>
      </p:pic>
      <p:pic>
        <p:nvPicPr>
          <p:cNvPr id="35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8069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21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78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81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236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1969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25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93" name="Google Shape;793;p29"/>
          <p:cNvCxnSpPr/>
          <p:nvPr/>
        </p:nvCxnSpPr>
        <p:spPr>
          <a:xfrm>
            <a:off x="732500" y="-21233"/>
            <a:ext cx="0" cy="6879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94" name="Google Shape;794;p29"/>
          <p:cNvCxnSpPr/>
          <p:nvPr/>
        </p:nvCxnSpPr>
        <p:spPr>
          <a:xfrm>
            <a:off x="955433" y="-21233"/>
            <a:ext cx="0" cy="6879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95" name="Google Shape;795;p29"/>
          <p:cNvGrpSpPr/>
          <p:nvPr/>
        </p:nvGrpSpPr>
        <p:grpSpPr>
          <a:xfrm>
            <a:off x="6394771" y="5913296"/>
            <a:ext cx="3080933" cy="427896"/>
            <a:chOff x="1394800" y="3522000"/>
            <a:chExt cx="1048650" cy="138275"/>
          </a:xfrm>
        </p:grpSpPr>
        <p:sp>
          <p:nvSpPr>
            <p:cNvPr id="796" name="Google Shape;796;p29"/>
            <p:cNvSpPr/>
            <p:nvPr/>
          </p:nvSpPr>
          <p:spPr>
            <a:xfrm>
              <a:off x="1394800" y="3522000"/>
              <a:ext cx="1048650" cy="125000"/>
            </a:xfrm>
            <a:custGeom>
              <a:avLst/>
              <a:gdLst/>
              <a:ahLst/>
              <a:cxnLst/>
              <a:rect l="l" t="t" r="r" b="b"/>
              <a:pathLst>
                <a:path w="41946" h="5000" extrusionOk="0">
                  <a:moveTo>
                    <a:pt x="39862" y="375"/>
                  </a:moveTo>
                  <a:cubicBezTo>
                    <a:pt x="39752" y="375"/>
                    <a:pt x="39641" y="393"/>
                    <a:pt x="39545" y="429"/>
                  </a:cubicBezTo>
                  <a:cubicBezTo>
                    <a:pt x="38422" y="860"/>
                    <a:pt x="37231" y="1220"/>
                    <a:pt x="36143" y="1737"/>
                  </a:cubicBezTo>
                  <a:cubicBezTo>
                    <a:pt x="35848" y="1880"/>
                    <a:pt x="35723" y="1951"/>
                    <a:pt x="35630" y="1951"/>
                  </a:cubicBezTo>
                  <a:cubicBezTo>
                    <a:pt x="35516" y="1951"/>
                    <a:pt x="35452" y="1837"/>
                    <a:pt x="35173" y="1598"/>
                  </a:cubicBezTo>
                  <a:cubicBezTo>
                    <a:pt x="34984" y="1431"/>
                    <a:pt x="34785" y="1277"/>
                    <a:pt x="34571" y="1141"/>
                  </a:cubicBezTo>
                  <a:lnTo>
                    <a:pt x="34571" y="1141"/>
                  </a:lnTo>
                  <a:cubicBezTo>
                    <a:pt x="34760" y="1337"/>
                    <a:pt x="34920" y="1576"/>
                    <a:pt x="35020" y="1741"/>
                  </a:cubicBezTo>
                  <a:cubicBezTo>
                    <a:pt x="35131" y="1926"/>
                    <a:pt x="35491" y="2693"/>
                    <a:pt x="35038" y="2721"/>
                  </a:cubicBezTo>
                  <a:cubicBezTo>
                    <a:pt x="34856" y="2736"/>
                    <a:pt x="34678" y="2739"/>
                    <a:pt x="34500" y="2739"/>
                  </a:cubicBezTo>
                  <a:cubicBezTo>
                    <a:pt x="34336" y="2739"/>
                    <a:pt x="34171" y="2736"/>
                    <a:pt x="34008" y="2725"/>
                  </a:cubicBezTo>
                  <a:lnTo>
                    <a:pt x="34008" y="2725"/>
                  </a:lnTo>
                  <a:cubicBezTo>
                    <a:pt x="34282" y="3003"/>
                    <a:pt x="34556" y="3274"/>
                    <a:pt x="34974" y="3420"/>
                  </a:cubicBezTo>
                  <a:cubicBezTo>
                    <a:pt x="35244" y="3516"/>
                    <a:pt x="35509" y="3559"/>
                    <a:pt x="35766" y="3559"/>
                  </a:cubicBezTo>
                  <a:cubicBezTo>
                    <a:pt x="36322" y="3559"/>
                    <a:pt x="36853" y="3370"/>
                    <a:pt x="37410" y="3164"/>
                  </a:cubicBezTo>
                  <a:cubicBezTo>
                    <a:pt x="38547" y="2736"/>
                    <a:pt x="39677" y="2290"/>
                    <a:pt x="40811" y="1851"/>
                  </a:cubicBezTo>
                  <a:cubicBezTo>
                    <a:pt x="41945" y="1416"/>
                    <a:pt x="40747" y="375"/>
                    <a:pt x="39862" y="375"/>
                  </a:cubicBezTo>
                  <a:close/>
                  <a:moveTo>
                    <a:pt x="1498" y="1719"/>
                  </a:moveTo>
                  <a:cubicBezTo>
                    <a:pt x="1242" y="1894"/>
                    <a:pt x="996" y="2076"/>
                    <a:pt x="761" y="2265"/>
                  </a:cubicBezTo>
                  <a:cubicBezTo>
                    <a:pt x="1" y="2874"/>
                    <a:pt x="1103" y="3669"/>
                    <a:pt x="1926" y="3669"/>
                  </a:cubicBezTo>
                  <a:cubicBezTo>
                    <a:pt x="2130" y="3669"/>
                    <a:pt x="2311" y="3623"/>
                    <a:pt x="2451" y="3513"/>
                  </a:cubicBezTo>
                  <a:cubicBezTo>
                    <a:pt x="2618" y="3381"/>
                    <a:pt x="2793" y="3242"/>
                    <a:pt x="2975" y="3106"/>
                  </a:cubicBezTo>
                  <a:cubicBezTo>
                    <a:pt x="2436" y="3031"/>
                    <a:pt x="1502" y="2211"/>
                    <a:pt x="1498" y="1719"/>
                  </a:cubicBezTo>
                  <a:close/>
                  <a:moveTo>
                    <a:pt x="6376" y="1"/>
                  </a:moveTo>
                  <a:cubicBezTo>
                    <a:pt x="5271" y="1"/>
                    <a:pt x="4137" y="310"/>
                    <a:pt x="3064" y="814"/>
                  </a:cubicBezTo>
                  <a:cubicBezTo>
                    <a:pt x="3998" y="475"/>
                    <a:pt x="4989" y="264"/>
                    <a:pt x="5977" y="264"/>
                  </a:cubicBezTo>
                  <a:cubicBezTo>
                    <a:pt x="6366" y="264"/>
                    <a:pt x="6755" y="297"/>
                    <a:pt x="7136" y="368"/>
                  </a:cubicBezTo>
                  <a:cubicBezTo>
                    <a:pt x="7849" y="500"/>
                    <a:pt x="8519" y="789"/>
                    <a:pt x="9090" y="1242"/>
                  </a:cubicBezTo>
                  <a:cubicBezTo>
                    <a:pt x="9771" y="1780"/>
                    <a:pt x="10310" y="2889"/>
                    <a:pt x="11236" y="3003"/>
                  </a:cubicBezTo>
                  <a:cubicBezTo>
                    <a:pt x="11843" y="3082"/>
                    <a:pt x="13137" y="4686"/>
                    <a:pt x="12449" y="4686"/>
                  </a:cubicBezTo>
                  <a:cubicBezTo>
                    <a:pt x="12428" y="4686"/>
                    <a:pt x="12403" y="4686"/>
                    <a:pt x="12378" y="4683"/>
                  </a:cubicBezTo>
                  <a:cubicBezTo>
                    <a:pt x="10777" y="4479"/>
                    <a:pt x="10120" y="3574"/>
                    <a:pt x="9033" y="2557"/>
                  </a:cubicBezTo>
                  <a:cubicBezTo>
                    <a:pt x="8787" y="2329"/>
                    <a:pt x="8501" y="2168"/>
                    <a:pt x="8191" y="2061"/>
                  </a:cubicBezTo>
                  <a:lnTo>
                    <a:pt x="8191" y="2061"/>
                  </a:lnTo>
                  <a:cubicBezTo>
                    <a:pt x="8366" y="2204"/>
                    <a:pt x="8534" y="2372"/>
                    <a:pt x="8698" y="2571"/>
                  </a:cubicBezTo>
                  <a:cubicBezTo>
                    <a:pt x="9742" y="3855"/>
                    <a:pt x="10719" y="4903"/>
                    <a:pt x="12481" y="4903"/>
                  </a:cubicBezTo>
                  <a:cubicBezTo>
                    <a:pt x="12528" y="4903"/>
                    <a:pt x="12574" y="4903"/>
                    <a:pt x="12620" y="4900"/>
                  </a:cubicBezTo>
                  <a:cubicBezTo>
                    <a:pt x="14603" y="4843"/>
                    <a:pt x="15879" y="3509"/>
                    <a:pt x="17384" y="2415"/>
                  </a:cubicBezTo>
                  <a:cubicBezTo>
                    <a:pt x="17687" y="2193"/>
                    <a:pt x="17983" y="2001"/>
                    <a:pt x="18268" y="1862"/>
                  </a:cubicBezTo>
                  <a:lnTo>
                    <a:pt x="18268" y="1862"/>
                  </a:lnTo>
                  <a:cubicBezTo>
                    <a:pt x="18140" y="1880"/>
                    <a:pt x="17997" y="1923"/>
                    <a:pt x="17826" y="2001"/>
                  </a:cubicBezTo>
                  <a:cubicBezTo>
                    <a:pt x="17259" y="2261"/>
                    <a:pt x="16703" y="2860"/>
                    <a:pt x="16157" y="3188"/>
                  </a:cubicBezTo>
                  <a:cubicBezTo>
                    <a:pt x="15630" y="3502"/>
                    <a:pt x="15081" y="3763"/>
                    <a:pt x="14521" y="4008"/>
                  </a:cubicBezTo>
                  <a:cubicBezTo>
                    <a:pt x="14381" y="4069"/>
                    <a:pt x="14125" y="4158"/>
                    <a:pt x="13914" y="4158"/>
                  </a:cubicBezTo>
                  <a:cubicBezTo>
                    <a:pt x="13740" y="4158"/>
                    <a:pt x="13593" y="4097"/>
                    <a:pt x="13565" y="3908"/>
                  </a:cubicBezTo>
                  <a:cubicBezTo>
                    <a:pt x="13501" y="3506"/>
                    <a:pt x="14389" y="3103"/>
                    <a:pt x="14663" y="2985"/>
                  </a:cubicBezTo>
                  <a:cubicBezTo>
                    <a:pt x="16246" y="2293"/>
                    <a:pt x="17441" y="703"/>
                    <a:pt x="19241" y="493"/>
                  </a:cubicBezTo>
                  <a:cubicBezTo>
                    <a:pt x="19366" y="478"/>
                    <a:pt x="19495" y="468"/>
                    <a:pt x="19623" y="468"/>
                  </a:cubicBezTo>
                  <a:cubicBezTo>
                    <a:pt x="20097" y="468"/>
                    <a:pt x="20582" y="585"/>
                    <a:pt x="20936" y="921"/>
                  </a:cubicBezTo>
                  <a:cubicBezTo>
                    <a:pt x="21221" y="1195"/>
                    <a:pt x="21278" y="1566"/>
                    <a:pt x="21535" y="1859"/>
                  </a:cubicBezTo>
                  <a:cubicBezTo>
                    <a:pt x="21848" y="2211"/>
                    <a:pt x="22233" y="2346"/>
                    <a:pt x="22672" y="2504"/>
                  </a:cubicBezTo>
                  <a:cubicBezTo>
                    <a:pt x="23003" y="2621"/>
                    <a:pt x="22255" y="3313"/>
                    <a:pt x="21563" y="3620"/>
                  </a:cubicBezTo>
                  <a:cubicBezTo>
                    <a:pt x="21749" y="3773"/>
                    <a:pt x="21945" y="3919"/>
                    <a:pt x="22159" y="4055"/>
                  </a:cubicBezTo>
                  <a:cubicBezTo>
                    <a:pt x="23121" y="4661"/>
                    <a:pt x="24266" y="4986"/>
                    <a:pt x="25407" y="4999"/>
                  </a:cubicBezTo>
                  <a:cubicBezTo>
                    <a:pt x="24968" y="4464"/>
                    <a:pt x="24783" y="3694"/>
                    <a:pt x="25393" y="3541"/>
                  </a:cubicBezTo>
                  <a:cubicBezTo>
                    <a:pt x="26395" y="3288"/>
                    <a:pt x="27272" y="2835"/>
                    <a:pt x="28034" y="2137"/>
                  </a:cubicBezTo>
                  <a:cubicBezTo>
                    <a:pt x="28666" y="1555"/>
                    <a:pt x="29183" y="960"/>
                    <a:pt x="30024" y="689"/>
                  </a:cubicBezTo>
                  <a:cubicBezTo>
                    <a:pt x="30085" y="671"/>
                    <a:pt x="30146" y="664"/>
                    <a:pt x="30206" y="664"/>
                  </a:cubicBezTo>
                  <a:cubicBezTo>
                    <a:pt x="30723" y="664"/>
                    <a:pt x="31291" y="1302"/>
                    <a:pt x="31433" y="1865"/>
                  </a:cubicBezTo>
                  <a:cubicBezTo>
                    <a:pt x="31647" y="1812"/>
                    <a:pt x="31864" y="1787"/>
                    <a:pt x="32082" y="1787"/>
                  </a:cubicBezTo>
                  <a:lnTo>
                    <a:pt x="32193" y="1787"/>
                  </a:lnTo>
                  <a:cubicBezTo>
                    <a:pt x="32175" y="1762"/>
                    <a:pt x="32160" y="1737"/>
                    <a:pt x="32142" y="1712"/>
                  </a:cubicBezTo>
                  <a:cubicBezTo>
                    <a:pt x="32071" y="1591"/>
                    <a:pt x="31697" y="725"/>
                    <a:pt x="32078" y="725"/>
                  </a:cubicBezTo>
                  <a:cubicBezTo>
                    <a:pt x="32093" y="725"/>
                    <a:pt x="32111" y="725"/>
                    <a:pt x="32125" y="728"/>
                  </a:cubicBezTo>
                  <a:cubicBezTo>
                    <a:pt x="32545" y="792"/>
                    <a:pt x="32963" y="824"/>
                    <a:pt x="33380" y="824"/>
                  </a:cubicBezTo>
                  <a:cubicBezTo>
                    <a:pt x="33559" y="824"/>
                    <a:pt x="33740" y="817"/>
                    <a:pt x="33918" y="806"/>
                  </a:cubicBezTo>
                  <a:lnTo>
                    <a:pt x="33947" y="806"/>
                  </a:lnTo>
                  <a:cubicBezTo>
                    <a:pt x="33195" y="457"/>
                    <a:pt x="32356" y="271"/>
                    <a:pt x="31522" y="271"/>
                  </a:cubicBezTo>
                  <a:cubicBezTo>
                    <a:pt x="30919" y="271"/>
                    <a:pt x="30320" y="368"/>
                    <a:pt x="29754" y="575"/>
                  </a:cubicBezTo>
                  <a:cubicBezTo>
                    <a:pt x="27928" y="1242"/>
                    <a:pt x="27186" y="3406"/>
                    <a:pt x="25090" y="3491"/>
                  </a:cubicBezTo>
                  <a:cubicBezTo>
                    <a:pt x="25044" y="3495"/>
                    <a:pt x="24996" y="3495"/>
                    <a:pt x="24950" y="3495"/>
                  </a:cubicBezTo>
                  <a:cubicBezTo>
                    <a:pt x="22857" y="3495"/>
                    <a:pt x="22544" y="1462"/>
                    <a:pt x="20967" y="542"/>
                  </a:cubicBezTo>
                  <a:cubicBezTo>
                    <a:pt x="20340" y="175"/>
                    <a:pt x="19641" y="11"/>
                    <a:pt x="18938" y="11"/>
                  </a:cubicBezTo>
                  <a:cubicBezTo>
                    <a:pt x="18072" y="11"/>
                    <a:pt x="17202" y="257"/>
                    <a:pt x="16446" y="671"/>
                  </a:cubicBezTo>
                  <a:cubicBezTo>
                    <a:pt x="15515" y="1177"/>
                    <a:pt x="14781" y="1966"/>
                    <a:pt x="13918" y="2568"/>
                  </a:cubicBezTo>
                  <a:cubicBezTo>
                    <a:pt x="13369" y="2950"/>
                    <a:pt x="12941" y="3224"/>
                    <a:pt x="12352" y="3224"/>
                  </a:cubicBezTo>
                  <a:cubicBezTo>
                    <a:pt x="12210" y="3224"/>
                    <a:pt x="12057" y="3210"/>
                    <a:pt x="11889" y="3174"/>
                  </a:cubicBezTo>
                  <a:cubicBezTo>
                    <a:pt x="11090" y="3003"/>
                    <a:pt x="11012" y="2667"/>
                    <a:pt x="10534" y="2061"/>
                  </a:cubicBezTo>
                  <a:cubicBezTo>
                    <a:pt x="9365" y="589"/>
                    <a:pt x="7899" y="1"/>
                    <a:pt x="637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7" name="Google Shape;797;p29"/>
            <p:cNvSpPr/>
            <p:nvPr/>
          </p:nvSpPr>
          <p:spPr>
            <a:xfrm>
              <a:off x="1432150" y="3542325"/>
              <a:ext cx="167450" cy="57425"/>
            </a:xfrm>
            <a:custGeom>
              <a:avLst/>
              <a:gdLst/>
              <a:ahLst/>
              <a:cxnLst/>
              <a:rect l="l" t="t" r="r" b="b"/>
              <a:pathLst>
                <a:path w="6698" h="2297" extrusionOk="0">
                  <a:moveTo>
                    <a:pt x="1570" y="1"/>
                  </a:moveTo>
                  <a:lnTo>
                    <a:pt x="1570" y="1"/>
                  </a:lnTo>
                  <a:cubicBezTo>
                    <a:pt x="1278" y="108"/>
                    <a:pt x="989" y="228"/>
                    <a:pt x="707" y="361"/>
                  </a:cubicBezTo>
                  <a:cubicBezTo>
                    <a:pt x="682" y="368"/>
                    <a:pt x="657" y="378"/>
                    <a:pt x="636" y="393"/>
                  </a:cubicBezTo>
                  <a:cubicBezTo>
                    <a:pt x="482" y="468"/>
                    <a:pt x="329" y="542"/>
                    <a:pt x="176" y="625"/>
                  </a:cubicBezTo>
                  <a:cubicBezTo>
                    <a:pt x="54" y="689"/>
                    <a:pt x="1" y="789"/>
                    <a:pt x="4" y="906"/>
                  </a:cubicBezTo>
                  <a:cubicBezTo>
                    <a:pt x="500" y="564"/>
                    <a:pt x="1028" y="257"/>
                    <a:pt x="1570" y="1"/>
                  </a:cubicBezTo>
                  <a:close/>
                  <a:moveTo>
                    <a:pt x="5093" y="685"/>
                  </a:moveTo>
                  <a:cubicBezTo>
                    <a:pt x="3862" y="685"/>
                    <a:pt x="2557" y="1480"/>
                    <a:pt x="1481" y="2293"/>
                  </a:cubicBezTo>
                  <a:cubicBezTo>
                    <a:pt x="1505" y="2297"/>
                    <a:pt x="1530" y="2297"/>
                    <a:pt x="1556" y="2297"/>
                  </a:cubicBezTo>
                  <a:cubicBezTo>
                    <a:pt x="1588" y="2297"/>
                    <a:pt x="1616" y="2293"/>
                    <a:pt x="1645" y="2286"/>
                  </a:cubicBezTo>
                  <a:cubicBezTo>
                    <a:pt x="1984" y="2204"/>
                    <a:pt x="2009" y="2186"/>
                    <a:pt x="2254" y="1983"/>
                  </a:cubicBezTo>
                  <a:cubicBezTo>
                    <a:pt x="3232" y="1530"/>
                    <a:pt x="4497" y="1092"/>
                    <a:pt x="5631" y="1092"/>
                  </a:cubicBezTo>
                  <a:cubicBezTo>
                    <a:pt x="6006" y="1092"/>
                    <a:pt x="6365" y="1138"/>
                    <a:pt x="6697" y="1248"/>
                  </a:cubicBezTo>
                  <a:cubicBezTo>
                    <a:pt x="6199" y="849"/>
                    <a:pt x="5653" y="685"/>
                    <a:pt x="5093" y="685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8" name="Google Shape;798;p29"/>
            <p:cNvSpPr/>
            <p:nvPr/>
          </p:nvSpPr>
          <p:spPr>
            <a:xfrm>
              <a:off x="1432250" y="3528600"/>
              <a:ext cx="291000" cy="110575"/>
            </a:xfrm>
            <a:custGeom>
              <a:avLst/>
              <a:gdLst/>
              <a:ahLst/>
              <a:cxnLst/>
              <a:rect l="l" t="t" r="r" b="b"/>
              <a:pathLst>
                <a:path w="11640" h="4423" extrusionOk="0">
                  <a:moveTo>
                    <a:pt x="4479" y="0"/>
                  </a:moveTo>
                  <a:cubicBezTo>
                    <a:pt x="3491" y="0"/>
                    <a:pt x="2500" y="211"/>
                    <a:pt x="1566" y="550"/>
                  </a:cubicBezTo>
                  <a:cubicBezTo>
                    <a:pt x="1024" y="806"/>
                    <a:pt x="496" y="1113"/>
                    <a:pt x="0" y="1455"/>
                  </a:cubicBezTo>
                  <a:cubicBezTo>
                    <a:pt x="4" y="1947"/>
                    <a:pt x="938" y="2767"/>
                    <a:pt x="1477" y="2842"/>
                  </a:cubicBezTo>
                  <a:cubicBezTo>
                    <a:pt x="2553" y="2029"/>
                    <a:pt x="3858" y="1234"/>
                    <a:pt x="5089" y="1234"/>
                  </a:cubicBezTo>
                  <a:cubicBezTo>
                    <a:pt x="5649" y="1234"/>
                    <a:pt x="6195" y="1398"/>
                    <a:pt x="6693" y="1797"/>
                  </a:cubicBezTo>
                  <a:cubicBezTo>
                    <a:pt x="7003" y="1904"/>
                    <a:pt x="7289" y="2065"/>
                    <a:pt x="7535" y="2293"/>
                  </a:cubicBezTo>
                  <a:cubicBezTo>
                    <a:pt x="8622" y="3310"/>
                    <a:pt x="9279" y="4215"/>
                    <a:pt x="10880" y="4419"/>
                  </a:cubicBezTo>
                  <a:cubicBezTo>
                    <a:pt x="10905" y="4422"/>
                    <a:pt x="10930" y="4422"/>
                    <a:pt x="10951" y="4422"/>
                  </a:cubicBezTo>
                  <a:cubicBezTo>
                    <a:pt x="11639" y="4422"/>
                    <a:pt x="10345" y="2818"/>
                    <a:pt x="9738" y="2739"/>
                  </a:cubicBezTo>
                  <a:cubicBezTo>
                    <a:pt x="8812" y="2625"/>
                    <a:pt x="8273" y="1516"/>
                    <a:pt x="7592" y="978"/>
                  </a:cubicBezTo>
                  <a:cubicBezTo>
                    <a:pt x="7021" y="525"/>
                    <a:pt x="6351" y="236"/>
                    <a:pt x="5638" y="104"/>
                  </a:cubicBezTo>
                  <a:cubicBezTo>
                    <a:pt x="5257" y="33"/>
                    <a:pt x="4868" y="0"/>
                    <a:pt x="447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9" name="Google Shape;799;p29"/>
            <p:cNvSpPr/>
            <p:nvPr/>
          </p:nvSpPr>
          <p:spPr>
            <a:xfrm>
              <a:off x="1851500" y="3562750"/>
              <a:ext cx="82400" cy="53425"/>
            </a:xfrm>
            <a:custGeom>
              <a:avLst/>
              <a:gdLst/>
              <a:ahLst/>
              <a:cxnLst/>
              <a:rect l="l" t="t" r="r" b="b"/>
              <a:pathLst>
                <a:path w="3296" h="2137" extrusionOk="0">
                  <a:moveTo>
                    <a:pt x="881" y="0"/>
                  </a:moveTo>
                  <a:cubicBezTo>
                    <a:pt x="596" y="0"/>
                    <a:pt x="300" y="86"/>
                    <a:pt x="0" y="232"/>
                  </a:cubicBezTo>
                  <a:cubicBezTo>
                    <a:pt x="36" y="229"/>
                    <a:pt x="68" y="224"/>
                    <a:pt x="104" y="224"/>
                  </a:cubicBezTo>
                  <a:cubicBezTo>
                    <a:pt x="667" y="224"/>
                    <a:pt x="817" y="852"/>
                    <a:pt x="1259" y="1369"/>
                  </a:cubicBezTo>
                  <a:cubicBezTo>
                    <a:pt x="1594" y="1758"/>
                    <a:pt x="2097" y="1940"/>
                    <a:pt x="2564" y="2107"/>
                  </a:cubicBezTo>
                  <a:cubicBezTo>
                    <a:pt x="2614" y="2125"/>
                    <a:pt x="2671" y="2136"/>
                    <a:pt x="2735" y="2136"/>
                  </a:cubicBezTo>
                  <a:cubicBezTo>
                    <a:pt x="2899" y="2136"/>
                    <a:pt x="3096" y="2079"/>
                    <a:pt x="3295" y="1990"/>
                  </a:cubicBezTo>
                  <a:cubicBezTo>
                    <a:pt x="2920" y="1669"/>
                    <a:pt x="2599" y="1302"/>
                    <a:pt x="2293" y="881"/>
                  </a:cubicBezTo>
                  <a:cubicBezTo>
                    <a:pt x="1833" y="250"/>
                    <a:pt x="1366" y="0"/>
                    <a:pt x="8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0" name="Google Shape;800;p29"/>
            <p:cNvSpPr/>
            <p:nvPr/>
          </p:nvSpPr>
          <p:spPr>
            <a:xfrm>
              <a:off x="1732300" y="3533675"/>
              <a:ext cx="237600" cy="92300"/>
            </a:xfrm>
            <a:custGeom>
              <a:avLst/>
              <a:gdLst/>
              <a:ahLst/>
              <a:cxnLst/>
              <a:rect l="l" t="t" r="r" b="b"/>
              <a:pathLst>
                <a:path w="9504" h="3692" extrusionOk="0">
                  <a:moveTo>
                    <a:pt x="6123" y="1"/>
                  </a:moveTo>
                  <a:cubicBezTo>
                    <a:pt x="5995" y="1"/>
                    <a:pt x="5866" y="11"/>
                    <a:pt x="5741" y="26"/>
                  </a:cubicBezTo>
                  <a:cubicBezTo>
                    <a:pt x="3941" y="236"/>
                    <a:pt x="2746" y="1826"/>
                    <a:pt x="1163" y="2518"/>
                  </a:cubicBezTo>
                  <a:cubicBezTo>
                    <a:pt x="889" y="2636"/>
                    <a:pt x="1" y="3039"/>
                    <a:pt x="65" y="3441"/>
                  </a:cubicBezTo>
                  <a:cubicBezTo>
                    <a:pt x="93" y="3630"/>
                    <a:pt x="240" y="3691"/>
                    <a:pt x="414" y="3691"/>
                  </a:cubicBezTo>
                  <a:cubicBezTo>
                    <a:pt x="625" y="3691"/>
                    <a:pt x="881" y="3602"/>
                    <a:pt x="1021" y="3541"/>
                  </a:cubicBezTo>
                  <a:cubicBezTo>
                    <a:pt x="1581" y="3296"/>
                    <a:pt x="2130" y="3035"/>
                    <a:pt x="2657" y="2721"/>
                  </a:cubicBezTo>
                  <a:cubicBezTo>
                    <a:pt x="3203" y="2393"/>
                    <a:pt x="3759" y="1794"/>
                    <a:pt x="4326" y="1534"/>
                  </a:cubicBezTo>
                  <a:cubicBezTo>
                    <a:pt x="4497" y="1456"/>
                    <a:pt x="4640" y="1413"/>
                    <a:pt x="4768" y="1395"/>
                  </a:cubicBezTo>
                  <a:cubicBezTo>
                    <a:pt x="5068" y="1249"/>
                    <a:pt x="5364" y="1163"/>
                    <a:pt x="5649" y="1163"/>
                  </a:cubicBezTo>
                  <a:cubicBezTo>
                    <a:pt x="6134" y="1163"/>
                    <a:pt x="6601" y="1413"/>
                    <a:pt x="7061" y="2044"/>
                  </a:cubicBezTo>
                  <a:cubicBezTo>
                    <a:pt x="7367" y="2465"/>
                    <a:pt x="7688" y="2832"/>
                    <a:pt x="8063" y="3153"/>
                  </a:cubicBezTo>
                  <a:cubicBezTo>
                    <a:pt x="8755" y="2846"/>
                    <a:pt x="9503" y="2154"/>
                    <a:pt x="9172" y="2037"/>
                  </a:cubicBezTo>
                  <a:cubicBezTo>
                    <a:pt x="8733" y="1879"/>
                    <a:pt x="8348" y="1744"/>
                    <a:pt x="8035" y="1392"/>
                  </a:cubicBezTo>
                  <a:cubicBezTo>
                    <a:pt x="7778" y="1099"/>
                    <a:pt x="7721" y="728"/>
                    <a:pt x="7436" y="454"/>
                  </a:cubicBezTo>
                  <a:cubicBezTo>
                    <a:pt x="7082" y="118"/>
                    <a:pt x="6597" y="1"/>
                    <a:pt x="6123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29"/>
            <p:cNvSpPr/>
            <p:nvPr/>
          </p:nvSpPr>
          <p:spPr>
            <a:xfrm>
              <a:off x="2029975" y="3568625"/>
              <a:ext cx="152875" cy="91650"/>
            </a:xfrm>
            <a:custGeom>
              <a:avLst/>
              <a:gdLst/>
              <a:ahLst/>
              <a:cxnLst/>
              <a:rect l="l" t="t" r="r" b="b"/>
              <a:pathLst>
                <a:path w="6115" h="3666" extrusionOk="0">
                  <a:moveTo>
                    <a:pt x="6026" y="0"/>
                  </a:moveTo>
                  <a:lnTo>
                    <a:pt x="6026" y="0"/>
                  </a:lnTo>
                  <a:cubicBezTo>
                    <a:pt x="5730" y="79"/>
                    <a:pt x="5441" y="203"/>
                    <a:pt x="5185" y="374"/>
                  </a:cubicBezTo>
                  <a:cubicBezTo>
                    <a:pt x="4329" y="942"/>
                    <a:pt x="3812" y="1880"/>
                    <a:pt x="2920" y="2415"/>
                  </a:cubicBezTo>
                  <a:cubicBezTo>
                    <a:pt x="2346" y="2757"/>
                    <a:pt x="1701" y="2956"/>
                    <a:pt x="1049" y="3060"/>
                  </a:cubicBezTo>
                  <a:cubicBezTo>
                    <a:pt x="731" y="3110"/>
                    <a:pt x="410" y="3134"/>
                    <a:pt x="89" y="3134"/>
                  </a:cubicBezTo>
                  <a:lnTo>
                    <a:pt x="0" y="3134"/>
                  </a:lnTo>
                  <a:cubicBezTo>
                    <a:pt x="249" y="3438"/>
                    <a:pt x="581" y="3666"/>
                    <a:pt x="895" y="3666"/>
                  </a:cubicBezTo>
                  <a:cubicBezTo>
                    <a:pt x="945" y="3666"/>
                    <a:pt x="995" y="3659"/>
                    <a:pt x="1041" y="3648"/>
                  </a:cubicBezTo>
                  <a:cubicBezTo>
                    <a:pt x="1954" y="3417"/>
                    <a:pt x="2835" y="3027"/>
                    <a:pt x="3583" y="2454"/>
                  </a:cubicBezTo>
                  <a:cubicBezTo>
                    <a:pt x="4283" y="1919"/>
                    <a:pt x="4814" y="1074"/>
                    <a:pt x="5677" y="795"/>
                  </a:cubicBezTo>
                  <a:cubicBezTo>
                    <a:pt x="6037" y="678"/>
                    <a:pt x="6115" y="357"/>
                    <a:pt x="602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29"/>
            <p:cNvSpPr/>
            <p:nvPr/>
          </p:nvSpPr>
          <p:spPr>
            <a:xfrm>
              <a:off x="2014350" y="3538575"/>
              <a:ext cx="166275" cy="108425"/>
            </a:xfrm>
            <a:custGeom>
              <a:avLst/>
              <a:gdLst/>
              <a:ahLst/>
              <a:cxnLst/>
              <a:rect l="l" t="t" r="r" b="b"/>
              <a:pathLst>
                <a:path w="6651" h="4337" extrusionOk="0">
                  <a:moveTo>
                    <a:pt x="5424" y="1"/>
                  </a:moveTo>
                  <a:cubicBezTo>
                    <a:pt x="5364" y="1"/>
                    <a:pt x="5303" y="8"/>
                    <a:pt x="5242" y="26"/>
                  </a:cubicBezTo>
                  <a:cubicBezTo>
                    <a:pt x="4401" y="297"/>
                    <a:pt x="3884" y="892"/>
                    <a:pt x="3252" y="1474"/>
                  </a:cubicBezTo>
                  <a:cubicBezTo>
                    <a:pt x="2490" y="2172"/>
                    <a:pt x="1613" y="2625"/>
                    <a:pt x="611" y="2878"/>
                  </a:cubicBezTo>
                  <a:cubicBezTo>
                    <a:pt x="1" y="3031"/>
                    <a:pt x="186" y="3801"/>
                    <a:pt x="625" y="4336"/>
                  </a:cubicBezTo>
                  <a:lnTo>
                    <a:pt x="714" y="4336"/>
                  </a:lnTo>
                  <a:cubicBezTo>
                    <a:pt x="1035" y="4336"/>
                    <a:pt x="1356" y="4312"/>
                    <a:pt x="1674" y="4262"/>
                  </a:cubicBezTo>
                  <a:cubicBezTo>
                    <a:pt x="2326" y="4158"/>
                    <a:pt x="2971" y="3959"/>
                    <a:pt x="3545" y="3617"/>
                  </a:cubicBezTo>
                  <a:cubicBezTo>
                    <a:pt x="4437" y="3082"/>
                    <a:pt x="4954" y="2144"/>
                    <a:pt x="5810" y="1576"/>
                  </a:cubicBezTo>
                  <a:cubicBezTo>
                    <a:pt x="6066" y="1405"/>
                    <a:pt x="6355" y="1281"/>
                    <a:pt x="6651" y="1202"/>
                  </a:cubicBezTo>
                  <a:cubicBezTo>
                    <a:pt x="6509" y="639"/>
                    <a:pt x="5941" y="1"/>
                    <a:pt x="542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29"/>
            <p:cNvSpPr/>
            <p:nvPr/>
          </p:nvSpPr>
          <p:spPr>
            <a:xfrm>
              <a:off x="2199600" y="3542125"/>
              <a:ext cx="59475" cy="48000"/>
            </a:xfrm>
            <a:custGeom>
              <a:avLst/>
              <a:gdLst/>
              <a:ahLst/>
              <a:cxnLst/>
              <a:rect l="l" t="t" r="r" b="b"/>
              <a:pathLst>
                <a:path w="2379" h="1920" extrusionOk="0">
                  <a:moveTo>
                    <a:pt x="1755" y="1"/>
                  </a:moveTo>
                  <a:cubicBezTo>
                    <a:pt x="1897" y="65"/>
                    <a:pt x="2033" y="137"/>
                    <a:pt x="2168" y="212"/>
                  </a:cubicBezTo>
                  <a:cubicBezTo>
                    <a:pt x="2239" y="251"/>
                    <a:pt x="2308" y="294"/>
                    <a:pt x="2379" y="336"/>
                  </a:cubicBezTo>
                  <a:cubicBezTo>
                    <a:pt x="2193" y="147"/>
                    <a:pt x="1979" y="1"/>
                    <a:pt x="1759" y="1"/>
                  </a:cubicBezTo>
                  <a:close/>
                  <a:moveTo>
                    <a:pt x="1" y="982"/>
                  </a:moveTo>
                  <a:cubicBezTo>
                    <a:pt x="243" y="1367"/>
                    <a:pt x="589" y="1770"/>
                    <a:pt x="1052" y="1838"/>
                  </a:cubicBezTo>
                  <a:cubicBezTo>
                    <a:pt x="1306" y="1877"/>
                    <a:pt x="1559" y="1905"/>
                    <a:pt x="1816" y="1920"/>
                  </a:cubicBezTo>
                  <a:cubicBezTo>
                    <a:pt x="1640" y="1745"/>
                    <a:pt x="1466" y="1567"/>
                    <a:pt x="1252" y="1413"/>
                  </a:cubicBezTo>
                  <a:cubicBezTo>
                    <a:pt x="878" y="1139"/>
                    <a:pt x="442" y="1003"/>
                    <a:pt x="1" y="982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29"/>
            <p:cNvSpPr/>
            <p:nvPr/>
          </p:nvSpPr>
          <p:spPr>
            <a:xfrm>
              <a:off x="2187225" y="3540100"/>
              <a:ext cx="94850" cy="50400"/>
            </a:xfrm>
            <a:custGeom>
              <a:avLst/>
              <a:gdLst/>
              <a:ahLst/>
              <a:cxnLst/>
              <a:rect l="l" t="t" r="r" b="b"/>
              <a:pathLst>
                <a:path w="3794" h="2016" extrusionOk="0">
                  <a:moveTo>
                    <a:pt x="381" y="1"/>
                  </a:moveTo>
                  <a:cubicBezTo>
                    <a:pt x="0" y="1"/>
                    <a:pt x="374" y="867"/>
                    <a:pt x="445" y="988"/>
                  </a:cubicBezTo>
                  <a:cubicBezTo>
                    <a:pt x="463" y="1013"/>
                    <a:pt x="478" y="1038"/>
                    <a:pt x="496" y="1063"/>
                  </a:cubicBezTo>
                  <a:cubicBezTo>
                    <a:pt x="937" y="1084"/>
                    <a:pt x="1373" y="1220"/>
                    <a:pt x="1747" y="1494"/>
                  </a:cubicBezTo>
                  <a:cubicBezTo>
                    <a:pt x="1961" y="1648"/>
                    <a:pt x="2135" y="1826"/>
                    <a:pt x="2311" y="2001"/>
                  </a:cubicBezTo>
                  <a:cubicBezTo>
                    <a:pt x="2474" y="2012"/>
                    <a:pt x="2639" y="2015"/>
                    <a:pt x="2803" y="2015"/>
                  </a:cubicBezTo>
                  <a:cubicBezTo>
                    <a:pt x="2981" y="2015"/>
                    <a:pt x="3159" y="2012"/>
                    <a:pt x="3341" y="1997"/>
                  </a:cubicBezTo>
                  <a:cubicBezTo>
                    <a:pt x="3794" y="1969"/>
                    <a:pt x="3434" y="1202"/>
                    <a:pt x="3323" y="1017"/>
                  </a:cubicBezTo>
                  <a:cubicBezTo>
                    <a:pt x="3223" y="852"/>
                    <a:pt x="3063" y="613"/>
                    <a:pt x="2874" y="417"/>
                  </a:cubicBezTo>
                  <a:cubicBezTo>
                    <a:pt x="2803" y="375"/>
                    <a:pt x="2734" y="332"/>
                    <a:pt x="2663" y="293"/>
                  </a:cubicBezTo>
                  <a:cubicBezTo>
                    <a:pt x="2528" y="218"/>
                    <a:pt x="2392" y="146"/>
                    <a:pt x="2250" y="82"/>
                  </a:cubicBezTo>
                  <a:lnTo>
                    <a:pt x="2221" y="82"/>
                  </a:lnTo>
                  <a:cubicBezTo>
                    <a:pt x="2043" y="93"/>
                    <a:pt x="1862" y="100"/>
                    <a:pt x="1683" y="100"/>
                  </a:cubicBezTo>
                  <a:cubicBezTo>
                    <a:pt x="1266" y="100"/>
                    <a:pt x="848" y="68"/>
                    <a:pt x="428" y="4"/>
                  </a:cubicBezTo>
                  <a:cubicBezTo>
                    <a:pt x="414" y="1"/>
                    <a:pt x="396" y="1"/>
                    <a:pt x="381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06" name="Google Shape;806;p29"/>
          <p:cNvGrpSpPr/>
          <p:nvPr/>
        </p:nvGrpSpPr>
        <p:grpSpPr>
          <a:xfrm rot="6705569">
            <a:off x="1063944" y="1799498"/>
            <a:ext cx="1075517" cy="562313"/>
            <a:chOff x="1822875" y="1377000"/>
            <a:chExt cx="548075" cy="286550"/>
          </a:xfrm>
        </p:grpSpPr>
        <p:sp>
          <p:nvSpPr>
            <p:cNvPr id="807" name="Google Shape;807;p29"/>
            <p:cNvSpPr/>
            <p:nvPr/>
          </p:nvSpPr>
          <p:spPr>
            <a:xfrm>
              <a:off x="1822875" y="1402500"/>
              <a:ext cx="163425" cy="251950"/>
            </a:xfrm>
            <a:custGeom>
              <a:avLst/>
              <a:gdLst/>
              <a:ahLst/>
              <a:cxnLst/>
              <a:rect l="l" t="t" r="r" b="b"/>
              <a:pathLst>
                <a:path w="6537" h="10078" extrusionOk="0">
                  <a:moveTo>
                    <a:pt x="849" y="1"/>
                  </a:moveTo>
                  <a:cubicBezTo>
                    <a:pt x="528" y="1"/>
                    <a:pt x="193" y="83"/>
                    <a:pt x="100" y="361"/>
                  </a:cubicBezTo>
                  <a:cubicBezTo>
                    <a:pt x="86" y="404"/>
                    <a:pt x="72" y="443"/>
                    <a:pt x="58" y="486"/>
                  </a:cubicBezTo>
                  <a:cubicBezTo>
                    <a:pt x="0" y="657"/>
                    <a:pt x="189" y="853"/>
                    <a:pt x="300" y="945"/>
                  </a:cubicBezTo>
                  <a:lnTo>
                    <a:pt x="300" y="949"/>
                  </a:lnTo>
                  <a:cubicBezTo>
                    <a:pt x="553" y="628"/>
                    <a:pt x="1445" y="589"/>
                    <a:pt x="1784" y="585"/>
                  </a:cubicBezTo>
                  <a:lnTo>
                    <a:pt x="1819" y="585"/>
                  </a:lnTo>
                  <a:cubicBezTo>
                    <a:pt x="2019" y="585"/>
                    <a:pt x="2215" y="593"/>
                    <a:pt x="2408" y="611"/>
                  </a:cubicBezTo>
                  <a:cubicBezTo>
                    <a:pt x="2247" y="322"/>
                    <a:pt x="1705" y="165"/>
                    <a:pt x="1466" y="97"/>
                  </a:cubicBezTo>
                  <a:cubicBezTo>
                    <a:pt x="1423" y="86"/>
                    <a:pt x="1381" y="76"/>
                    <a:pt x="1338" y="61"/>
                  </a:cubicBezTo>
                  <a:cubicBezTo>
                    <a:pt x="1213" y="29"/>
                    <a:pt x="1035" y="1"/>
                    <a:pt x="849" y="1"/>
                  </a:cubicBezTo>
                  <a:close/>
                  <a:moveTo>
                    <a:pt x="1160" y="1456"/>
                  </a:moveTo>
                  <a:cubicBezTo>
                    <a:pt x="1310" y="1538"/>
                    <a:pt x="1455" y="1612"/>
                    <a:pt x="1562" y="1684"/>
                  </a:cubicBezTo>
                  <a:cubicBezTo>
                    <a:pt x="2358" y="2190"/>
                    <a:pt x="3556" y="2668"/>
                    <a:pt x="4187" y="3360"/>
                  </a:cubicBezTo>
                  <a:cubicBezTo>
                    <a:pt x="4804" y="4037"/>
                    <a:pt x="4308" y="4405"/>
                    <a:pt x="3862" y="4989"/>
                  </a:cubicBezTo>
                  <a:cubicBezTo>
                    <a:pt x="3517" y="5446"/>
                    <a:pt x="3171" y="5899"/>
                    <a:pt x="2824" y="6351"/>
                  </a:cubicBezTo>
                  <a:cubicBezTo>
                    <a:pt x="2133" y="7260"/>
                    <a:pt x="1441" y="8170"/>
                    <a:pt x="749" y="9075"/>
                  </a:cubicBezTo>
                  <a:cubicBezTo>
                    <a:pt x="375" y="9571"/>
                    <a:pt x="1423" y="10078"/>
                    <a:pt x="2190" y="10078"/>
                  </a:cubicBezTo>
                  <a:cubicBezTo>
                    <a:pt x="2472" y="10078"/>
                    <a:pt x="2714" y="10010"/>
                    <a:pt x="2835" y="9849"/>
                  </a:cubicBezTo>
                  <a:cubicBezTo>
                    <a:pt x="3759" y="8641"/>
                    <a:pt x="4679" y="7428"/>
                    <a:pt x="5602" y="6220"/>
                  </a:cubicBezTo>
                  <a:cubicBezTo>
                    <a:pt x="5838" y="5909"/>
                    <a:pt x="6237" y="5520"/>
                    <a:pt x="6537" y="5107"/>
                  </a:cubicBezTo>
                  <a:lnTo>
                    <a:pt x="6537" y="5107"/>
                  </a:lnTo>
                  <a:cubicBezTo>
                    <a:pt x="6351" y="5278"/>
                    <a:pt x="6166" y="5435"/>
                    <a:pt x="6012" y="5585"/>
                  </a:cubicBezTo>
                  <a:cubicBezTo>
                    <a:pt x="4939" y="6636"/>
                    <a:pt x="4044" y="7828"/>
                    <a:pt x="3263" y="9111"/>
                  </a:cubicBezTo>
                  <a:cubicBezTo>
                    <a:pt x="3078" y="9414"/>
                    <a:pt x="2365" y="9546"/>
                    <a:pt x="1797" y="9546"/>
                  </a:cubicBezTo>
                  <a:cubicBezTo>
                    <a:pt x="1334" y="9546"/>
                    <a:pt x="967" y="9461"/>
                    <a:pt x="1060" y="9307"/>
                  </a:cubicBezTo>
                  <a:cubicBezTo>
                    <a:pt x="2040" y="7692"/>
                    <a:pt x="3217" y="6391"/>
                    <a:pt x="4536" y="5061"/>
                  </a:cubicBezTo>
                  <a:cubicBezTo>
                    <a:pt x="5546" y="4037"/>
                    <a:pt x="4832" y="3460"/>
                    <a:pt x="3912" y="2764"/>
                  </a:cubicBezTo>
                  <a:cubicBezTo>
                    <a:pt x="3081" y="2133"/>
                    <a:pt x="2197" y="1569"/>
                    <a:pt x="1160" y="1456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8" name="Google Shape;808;p29"/>
            <p:cNvSpPr/>
            <p:nvPr/>
          </p:nvSpPr>
          <p:spPr>
            <a:xfrm>
              <a:off x="1824750" y="1417750"/>
              <a:ext cx="188550" cy="112450"/>
            </a:xfrm>
            <a:custGeom>
              <a:avLst/>
              <a:gdLst/>
              <a:ahLst/>
              <a:cxnLst/>
              <a:rect l="l" t="t" r="r" b="b"/>
              <a:pathLst>
                <a:path w="7542" h="4498" extrusionOk="0">
                  <a:moveTo>
                    <a:pt x="225" y="339"/>
                  </a:moveTo>
                  <a:cubicBezTo>
                    <a:pt x="215" y="353"/>
                    <a:pt x="203" y="371"/>
                    <a:pt x="193" y="389"/>
                  </a:cubicBezTo>
                  <a:cubicBezTo>
                    <a:pt x="1" y="750"/>
                    <a:pt x="286" y="824"/>
                    <a:pt x="674" y="824"/>
                  </a:cubicBezTo>
                  <a:lnTo>
                    <a:pt x="707" y="824"/>
                  </a:lnTo>
                  <a:cubicBezTo>
                    <a:pt x="835" y="824"/>
                    <a:pt x="960" y="831"/>
                    <a:pt x="1085" y="846"/>
                  </a:cubicBezTo>
                  <a:cubicBezTo>
                    <a:pt x="945" y="767"/>
                    <a:pt x="796" y="685"/>
                    <a:pt x="660" y="592"/>
                  </a:cubicBezTo>
                  <a:cubicBezTo>
                    <a:pt x="521" y="546"/>
                    <a:pt x="404" y="489"/>
                    <a:pt x="321" y="421"/>
                  </a:cubicBezTo>
                  <a:cubicBezTo>
                    <a:pt x="289" y="393"/>
                    <a:pt x="257" y="365"/>
                    <a:pt x="225" y="339"/>
                  </a:cubicBezTo>
                  <a:close/>
                  <a:moveTo>
                    <a:pt x="2333" y="1"/>
                  </a:moveTo>
                  <a:lnTo>
                    <a:pt x="2333" y="1"/>
                  </a:lnTo>
                  <a:cubicBezTo>
                    <a:pt x="2347" y="26"/>
                    <a:pt x="2357" y="54"/>
                    <a:pt x="2364" y="82"/>
                  </a:cubicBezTo>
                  <a:cubicBezTo>
                    <a:pt x="3395" y="739"/>
                    <a:pt x="4426" y="1395"/>
                    <a:pt x="5449" y="2055"/>
                  </a:cubicBezTo>
                  <a:cubicBezTo>
                    <a:pt x="5937" y="2368"/>
                    <a:pt x="6814" y="2786"/>
                    <a:pt x="6865" y="3467"/>
                  </a:cubicBezTo>
                  <a:cubicBezTo>
                    <a:pt x="6886" y="3805"/>
                    <a:pt x="6707" y="4158"/>
                    <a:pt x="6462" y="4497"/>
                  </a:cubicBezTo>
                  <a:cubicBezTo>
                    <a:pt x="7003" y="3997"/>
                    <a:pt x="7542" y="3403"/>
                    <a:pt x="7189" y="2685"/>
                  </a:cubicBezTo>
                  <a:cubicBezTo>
                    <a:pt x="6797" y="1894"/>
                    <a:pt x="5556" y="1209"/>
                    <a:pt x="4821" y="788"/>
                  </a:cubicBezTo>
                  <a:cubicBezTo>
                    <a:pt x="4023" y="329"/>
                    <a:pt x="3210" y="75"/>
                    <a:pt x="2333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9" name="Google Shape;809;p29"/>
            <p:cNvSpPr/>
            <p:nvPr/>
          </p:nvSpPr>
          <p:spPr>
            <a:xfrm>
              <a:off x="1830350" y="1417125"/>
              <a:ext cx="166575" cy="224050"/>
            </a:xfrm>
            <a:custGeom>
              <a:avLst/>
              <a:gdLst/>
              <a:ahLst/>
              <a:cxnLst/>
              <a:rect l="l" t="t" r="r" b="b"/>
              <a:pathLst>
                <a:path w="6663" h="8962" extrusionOk="0">
                  <a:moveTo>
                    <a:pt x="1485" y="0"/>
                  </a:moveTo>
                  <a:cubicBezTo>
                    <a:pt x="1146" y="4"/>
                    <a:pt x="254" y="43"/>
                    <a:pt x="1" y="364"/>
                  </a:cubicBezTo>
                  <a:cubicBezTo>
                    <a:pt x="33" y="390"/>
                    <a:pt x="65" y="418"/>
                    <a:pt x="97" y="446"/>
                  </a:cubicBezTo>
                  <a:cubicBezTo>
                    <a:pt x="180" y="514"/>
                    <a:pt x="297" y="571"/>
                    <a:pt x="436" y="617"/>
                  </a:cubicBezTo>
                  <a:cubicBezTo>
                    <a:pt x="572" y="710"/>
                    <a:pt x="721" y="792"/>
                    <a:pt x="861" y="871"/>
                  </a:cubicBezTo>
                  <a:cubicBezTo>
                    <a:pt x="1898" y="984"/>
                    <a:pt x="2782" y="1548"/>
                    <a:pt x="3613" y="2179"/>
                  </a:cubicBezTo>
                  <a:cubicBezTo>
                    <a:pt x="4533" y="2875"/>
                    <a:pt x="5247" y="3452"/>
                    <a:pt x="4237" y="4476"/>
                  </a:cubicBezTo>
                  <a:cubicBezTo>
                    <a:pt x="2918" y="5806"/>
                    <a:pt x="1741" y="7107"/>
                    <a:pt x="761" y="8722"/>
                  </a:cubicBezTo>
                  <a:cubicBezTo>
                    <a:pt x="668" y="8876"/>
                    <a:pt x="1035" y="8961"/>
                    <a:pt x="1498" y="8961"/>
                  </a:cubicBezTo>
                  <a:cubicBezTo>
                    <a:pt x="2066" y="8961"/>
                    <a:pt x="2779" y="8829"/>
                    <a:pt x="2964" y="8526"/>
                  </a:cubicBezTo>
                  <a:cubicBezTo>
                    <a:pt x="3745" y="7243"/>
                    <a:pt x="4640" y="6051"/>
                    <a:pt x="5713" y="5000"/>
                  </a:cubicBezTo>
                  <a:cubicBezTo>
                    <a:pt x="5867" y="4850"/>
                    <a:pt x="6052" y="4693"/>
                    <a:pt x="6238" y="4522"/>
                  </a:cubicBezTo>
                  <a:cubicBezTo>
                    <a:pt x="6483" y="4183"/>
                    <a:pt x="6662" y="3830"/>
                    <a:pt x="6641" y="3492"/>
                  </a:cubicBezTo>
                  <a:cubicBezTo>
                    <a:pt x="6590" y="2811"/>
                    <a:pt x="5713" y="2393"/>
                    <a:pt x="5225" y="2080"/>
                  </a:cubicBezTo>
                  <a:cubicBezTo>
                    <a:pt x="4202" y="1420"/>
                    <a:pt x="3171" y="764"/>
                    <a:pt x="2140" y="107"/>
                  </a:cubicBezTo>
                  <a:cubicBezTo>
                    <a:pt x="2133" y="79"/>
                    <a:pt x="2123" y="51"/>
                    <a:pt x="2109" y="26"/>
                  </a:cubicBezTo>
                  <a:cubicBezTo>
                    <a:pt x="1916" y="8"/>
                    <a:pt x="1720" y="0"/>
                    <a:pt x="1520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0" name="Google Shape;810;p29"/>
            <p:cNvSpPr/>
            <p:nvPr/>
          </p:nvSpPr>
          <p:spPr>
            <a:xfrm>
              <a:off x="1983600" y="1387975"/>
              <a:ext cx="118150" cy="230725"/>
            </a:xfrm>
            <a:custGeom>
              <a:avLst/>
              <a:gdLst/>
              <a:ahLst/>
              <a:cxnLst/>
              <a:rect l="l" t="t" r="r" b="b"/>
              <a:pathLst>
                <a:path w="4726" h="9229" extrusionOk="0">
                  <a:moveTo>
                    <a:pt x="425" y="1"/>
                  </a:moveTo>
                  <a:cubicBezTo>
                    <a:pt x="236" y="1"/>
                    <a:pt x="315" y="336"/>
                    <a:pt x="489" y="700"/>
                  </a:cubicBezTo>
                  <a:cubicBezTo>
                    <a:pt x="521" y="478"/>
                    <a:pt x="610" y="282"/>
                    <a:pt x="738" y="144"/>
                  </a:cubicBezTo>
                  <a:cubicBezTo>
                    <a:pt x="596" y="43"/>
                    <a:pt x="493" y="1"/>
                    <a:pt x="425" y="1"/>
                  </a:cubicBezTo>
                  <a:close/>
                  <a:moveTo>
                    <a:pt x="3781" y="4408"/>
                  </a:moveTo>
                  <a:cubicBezTo>
                    <a:pt x="3246" y="4961"/>
                    <a:pt x="2433" y="5588"/>
                    <a:pt x="2236" y="5787"/>
                  </a:cubicBezTo>
                  <a:cubicBezTo>
                    <a:pt x="1534" y="6505"/>
                    <a:pt x="863" y="7247"/>
                    <a:pt x="211" y="8006"/>
                  </a:cubicBezTo>
                  <a:cubicBezTo>
                    <a:pt x="1" y="8248"/>
                    <a:pt x="304" y="8797"/>
                    <a:pt x="685" y="9229"/>
                  </a:cubicBezTo>
                  <a:cubicBezTo>
                    <a:pt x="721" y="9172"/>
                    <a:pt x="764" y="9118"/>
                    <a:pt x="814" y="9065"/>
                  </a:cubicBezTo>
                  <a:cubicBezTo>
                    <a:pt x="1556" y="8316"/>
                    <a:pt x="2297" y="7567"/>
                    <a:pt x="3042" y="6814"/>
                  </a:cubicBezTo>
                  <a:cubicBezTo>
                    <a:pt x="3438" y="6416"/>
                    <a:pt x="4329" y="5792"/>
                    <a:pt x="4726" y="5231"/>
                  </a:cubicBezTo>
                  <a:cubicBezTo>
                    <a:pt x="4469" y="4946"/>
                    <a:pt x="4115" y="4668"/>
                    <a:pt x="3781" y="4408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1" name="Google Shape;811;p29"/>
            <p:cNvSpPr/>
            <p:nvPr/>
          </p:nvSpPr>
          <p:spPr>
            <a:xfrm>
              <a:off x="1989850" y="1386450"/>
              <a:ext cx="169475" cy="277100"/>
            </a:xfrm>
            <a:custGeom>
              <a:avLst/>
              <a:gdLst/>
              <a:ahLst/>
              <a:cxnLst/>
              <a:rect l="l" t="t" r="r" b="b"/>
              <a:pathLst>
                <a:path w="6779" h="11084" extrusionOk="0">
                  <a:moveTo>
                    <a:pt x="239" y="761"/>
                  </a:moveTo>
                  <a:lnTo>
                    <a:pt x="239" y="761"/>
                  </a:lnTo>
                  <a:cubicBezTo>
                    <a:pt x="186" y="1142"/>
                    <a:pt x="300" y="1591"/>
                    <a:pt x="660" y="1923"/>
                  </a:cubicBezTo>
                  <a:cubicBezTo>
                    <a:pt x="1377" y="2575"/>
                    <a:pt x="2090" y="3231"/>
                    <a:pt x="2803" y="3884"/>
                  </a:cubicBezTo>
                  <a:cubicBezTo>
                    <a:pt x="2992" y="4059"/>
                    <a:pt x="3256" y="4255"/>
                    <a:pt x="3531" y="4469"/>
                  </a:cubicBezTo>
                  <a:cubicBezTo>
                    <a:pt x="3698" y="4301"/>
                    <a:pt x="3837" y="4137"/>
                    <a:pt x="3926" y="3998"/>
                  </a:cubicBezTo>
                  <a:cubicBezTo>
                    <a:pt x="2927" y="3171"/>
                    <a:pt x="1854" y="2415"/>
                    <a:pt x="842" y="1620"/>
                  </a:cubicBezTo>
                  <a:cubicBezTo>
                    <a:pt x="653" y="1470"/>
                    <a:pt x="403" y="1103"/>
                    <a:pt x="239" y="761"/>
                  </a:cubicBezTo>
                  <a:close/>
                  <a:moveTo>
                    <a:pt x="945" y="1"/>
                  </a:moveTo>
                  <a:cubicBezTo>
                    <a:pt x="767" y="1"/>
                    <a:pt x="610" y="76"/>
                    <a:pt x="488" y="205"/>
                  </a:cubicBezTo>
                  <a:cubicBezTo>
                    <a:pt x="536" y="233"/>
                    <a:pt x="582" y="269"/>
                    <a:pt x="635" y="311"/>
                  </a:cubicBezTo>
                  <a:cubicBezTo>
                    <a:pt x="1737" y="1174"/>
                    <a:pt x="2860" y="2023"/>
                    <a:pt x="3944" y="2907"/>
                  </a:cubicBezTo>
                  <a:cubicBezTo>
                    <a:pt x="4568" y="3417"/>
                    <a:pt x="5413" y="4056"/>
                    <a:pt x="5570" y="4915"/>
                  </a:cubicBezTo>
                  <a:cubicBezTo>
                    <a:pt x="5738" y="5817"/>
                    <a:pt x="4700" y="6373"/>
                    <a:pt x="4126" y="6929"/>
                  </a:cubicBezTo>
                  <a:cubicBezTo>
                    <a:pt x="3167" y="7860"/>
                    <a:pt x="2261" y="8837"/>
                    <a:pt x="1391" y="9849"/>
                  </a:cubicBezTo>
                  <a:cubicBezTo>
                    <a:pt x="1362" y="9882"/>
                    <a:pt x="1327" y="9896"/>
                    <a:pt x="1280" y="9896"/>
                  </a:cubicBezTo>
                  <a:cubicBezTo>
                    <a:pt x="1081" y="9896"/>
                    <a:pt x="735" y="9628"/>
                    <a:pt x="435" y="9290"/>
                  </a:cubicBezTo>
                  <a:lnTo>
                    <a:pt x="435" y="9290"/>
                  </a:lnTo>
                  <a:cubicBezTo>
                    <a:pt x="1" y="10007"/>
                    <a:pt x="792" y="11083"/>
                    <a:pt x="1530" y="11083"/>
                  </a:cubicBezTo>
                  <a:cubicBezTo>
                    <a:pt x="1719" y="11083"/>
                    <a:pt x="1905" y="11016"/>
                    <a:pt x="2065" y="10851"/>
                  </a:cubicBezTo>
                  <a:cubicBezTo>
                    <a:pt x="3056" y="9853"/>
                    <a:pt x="4044" y="8851"/>
                    <a:pt x="5035" y="7853"/>
                  </a:cubicBezTo>
                  <a:cubicBezTo>
                    <a:pt x="5670" y="7207"/>
                    <a:pt x="6778" y="6465"/>
                    <a:pt x="6643" y="5432"/>
                  </a:cubicBezTo>
                  <a:cubicBezTo>
                    <a:pt x="6522" y="4533"/>
                    <a:pt x="5509" y="3891"/>
                    <a:pt x="4903" y="3335"/>
                  </a:cubicBezTo>
                  <a:cubicBezTo>
                    <a:pt x="3801" y="2326"/>
                    <a:pt x="2696" y="1317"/>
                    <a:pt x="1594" y="304"/>
                  </a:cubicBezTo>
                  <a:cubicBezTo>
                    <a:pt x="1359" y="90"/>
                    <a:pt x="1138" y="1"/>
                    <a:pt x="945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2" name="Google Shape;812;p29"/>
            <p:cNvSpPr/>
            <p:nvPr/>
          </p:nvSpPr>
          <p:spPr>
            <a:xfrm>
              <a:off x="1995825" y="1391550"/>
              <a:ext cx="137475" cy="242325"/>
            </a:xfrm>
            <a:custGeom>
              <a:avLst/>
              <a:gdLst/>
              <a:ahLst/>
              <a:cxnLst/>
              <a:rect l="l" t="t" r="r" b="b"/>
              <a:pathLst>
                <a:path w="5499" h="9693" extrusionOk="0">
                  <a:moveTo>
                    <a:pt x="249" y="1"/>
                  </a:moveTo>
                  <a:cubicBezTo>
                    <a:pt x="121" y="139"/>
                    <a:pt x="32" y="335"/>
                    <a:pt x="0" y="557"/>
                  </a:cubicBezTo>
                  <a:cubicBezTo>
                    <a:pt x="164" y="899"/>
                    <a:pt x="414" y="1266"/>
                    <a:pt x="603" y="1416"/>
                  </a:cubicBezTo>
                  <a:cubicBezTo>
                    <a:pt x="1615" y="2211"/>
                    <a:pt x="2688" y="2967"/>
                    <a:pt x="3687" y="3794"/>
                  </a:cubicBezTo>
                  <a:cubicBezTo>
                    <a:pt x="3598" y="3933"/>
                    <a:pt x="3459" y="4097"/>
                    <a:pt x="3292" y="4265"/>
                  </a:cubicBezTo>
                  <a:cubicBezTo>
                    <a:pt x="3626" y="4525"/>
                    <a:pt x="3980" y="4803"/>
                    <a:pt x="4237" y="5088"/>
                  </a:cubicBezTo>
                  <a:cubicBezTo>
                    <a:pt x="3840" y="5649"/>
                    <a:pt x="2949" y="6273"/>
                    <a:pt x="2553" y="6671"/>
                  </a:cubicBezTo>
                  <a:cubicBezTo>
                    <a:pt x="1808" y="7424"/>
                    <a:pt x="1067" y="8173"/>
                    <a:pt x="325" y="8922"/>
                  </a:cubicBezTo>
                  <a:cubicBezTo>
                    <a:pt x="275" y="8975"/>
                    <a:pt x="232" y="9029"/>
                    <a:pt x="196" y="9086"/>
                  </a:cubicBezTo>
                  <a:cubicBezTo>
                    <a:pt x="496" y="9424"/>
                    <a:pt x="842" y="9692"/>
                    <a:pt x="1041" y="9692"/>
                  </a:cubicBezTo>
                  <a:cubicBezTo>
                    <a:pt x="1088" y="9692"/>
                    <a:pt x="1123" y="9678"/>
                    <a:pt x="1152" y="9645"/>
                  </a:cubicBezTo>
                  <a:cubicBezTo>
                    <a:pt x="2022" y="8633"/>
                    <a:pt x="2928" y="7656"/>
                    <a:pt x="3887" y="6725"/>
                  </a:cubicBezTo>
                  <a:cubicBezTo>
                    <a:pt x="4461" y="6169"/>
                    <a:pt x="5499" y="5613"/>
                    <a:pt x="5331" y="4711"/>
                  </a:cubicBezTo>
                  <a:cubicBezTo>
                    <a:pt x="5174" y="3852"/>
                    <a:pt x="4329" y="3213"/>
                    <a:pt x="3705" y="2703"/>
                  </a:cubicBezTo>
                  <a:cubicBezTo>
                    <a:pt x="2621" y="1819"/>
                    <a:pt x="1498" y="970"/>
                    <a:pt x="396" y="107"/>
                  </a:cubicBezTo>
                  <a:cubicBezTo>
                    <a:pt x="343" y="65"/>
                    <a:pt x="297" y="29"/>
                    <a:pt x="249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3" name="Google Shape;813;p29"/>
            <p:cNvSpPr/>
            <p:nvPr/>
          </p:nvSpPr>
          <p:spPr>
            <a:xfrm>
              <a:off x="2127325" y="1397150"/>
              <a:ext cx="167675" cy="219250"/>
            </a:xfrm>
            <a:custGeom>
              <a:avLst/>
              <a:gdLst/>
              <a:ahLst/>
              <a:cxnLst/>
              <a:rect l="l" t="t" r="r" b="b"/>
              <a:pathLst>
                <a:path w="6707" h="8770" extrusionOk="0">
                  <a:moveTo>
                    <a:pt x="374" y="1"/>
                  </a:moveTo>
                  <a:cubicBezTo>
                    <a:pt x="292" y="12"/>
                    <a:pt x="214" y="26"/>
                    <a:pt x="132" y="47"/>
                  </a:cubicBezTo>
                  <a:cubicBezTo>
                    <a:pt x="107" y="68"/>
                    <a:pt x="86" y="90"/>
                    <a:pt x="60" y="111"/>
                  </a:cubicBezTo>
                  <a:cubicBezTo>
                    <a:pt x="0" y="389"/>
                    <a:pt x="50" y="435"/>
                    <a:pt x="217" y="661"/>
                  </a:cubicBezTo>
                  <a:cubicBezTo>
                    <a:pt x="520" y="1070"/>
                    <a:pt x="1337" y="1409"/>
                    <a:pt x="1921" y="1409"/>
                  </a:cubicBezTo>
                  <a:cubicBezTo>
                    <a:pt x="2015" y="1409"/>
                    <a:pt x="2100" y="1403"/>
                    <a:pt x="2178" y="1385"/>
                  </a:cubicBezTo>
                  <a:cubicBezTo>
                    <a:pt x="2225" y="1373"/>
                    <a:pt x="2275" y="1363"/>
                    <a:pt x="2321" y="1352"/>
                  </a:cubicBezTo>
                  <a:cubicBezTo>
                    <a:pt x="2456" y="1320"/>
                    <a:pt x="2424" y="1231"/>
                    <a:pt x="2328" y="1124"/>
                  </a:cubicBezTo>
                  <a:lnTo>
                    <a:pt x="2328" y="1124"/>
                  </a:lnTo>
                  <a:cubicBezTo>
                    <a:pt x="3676" y="1598"/>
                    <a:pt x="5006" y="2251"/>
                    <a:pt x="6318" y="2857"/>
                  </a:cubicBezTo>
                  <a:cubicBezTo>
                    <a:pt x="4863" y="3666"/>
                    <a:pt x="3583" y="4686"/>
                    <a:pt x="2489" y="5906"/>
                  </a:cubicBezTo>
                  <a:cubicBezTo>
                    <a:pt x="3843" y="4768"/>
                    <a:pt x="5245" y="3702"/>
                    <a:pt x="6707" y="2708"/>
                  </a:cubicBezTo>
                  <a:cubicBezTo>
                    <a:pt x="4892" y="1873"/>
                    <a:pt x="3027" y="1153"/>
                    <a:pt x="1123" y="529"/>
                  </a:cubicBezTo>
                  <a:cubicBezTo>
                    <a:pt x="802" y="425"/>
                    <a:pt x="538" y="218"/>
                    <a:pt x="374" y="1"/>
                  </a:cubicBezTo>
                  <a:close/>
                  <a:moveTo>
                    <a:pt x="1761" y="6786"/>
                  </a:moveTo>
                  <a:cubicBezTo>
                    <a:pt x="1519" y="7104"/>
                    <a:pt x="1284" y="7436"/>
                    <a:pt x="1062" y="7774"/>
                  </a:cubicBezTo>
                  <a:cubicBezTo>
                    <a:pt x="905" y="8024"/>
                    <a:pt x="2214" y="8769"/>
                    <a:pt x="2867" y="8769"/>
                  </a:cubicBezTo>
                  <a:cubicBezTo>
                    <a:pt x="3009" y="8769"/>
                    <a:pt x="3124" y="8733"/>
                    <a:pt x="3177" y="8644"/>
                  </a:cubicBezTo>
                  <a:cubicBezTo>
                    <a:pt x="3455" y="8216"/>
                    <a:pt x="3751" y="7806"/>
                    <a:pt x="4068" y="7414"/>
                  </a:cubicBezTo>
                  <a:lnTo>
                    <a:pt x="4068" y="7414"/>
                  </a:lnTo>
                  <a:cubicBezTo>
                    <a:pt x="3932" y="7528"/>
                    <a:pt x="3801" y="7642"/>
                    <a:pt x="3669" y="7757"/>
                  </a:cubicBezTo>
                  <a:cubicBezTo>
                    <a:pt x="3583" y="7831"/>
                    <a:pt x="3462" y="7864"/>
                    <a:pt x="3326" y="7864"/>
                  </a:cubicBezTo>
                  <a:cubicBezTo>
                    <a:pt x="2749" y="7864"/>
                    <a:pt x="1857" y="7275"/>
                    <a:pt x="1761" y="6786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4" name="Google Shape;814;p29"/>
            <p:cNvSpPr/>
            <p:nvPr/>
          </p:nvSpPr>
          <p:spPr>
            <a:xfrm>
              <a:off x="2129450" y="1377000"/>
              <a:ext cx="241500" cy="205525"/>
            </a:xfrm>
            <a:custGeom>
              <a:avLst/>
              <a:gdLst/>
              <a:ahLst/>
              <a:cxnLst/>
              <a:rect l="l" t="t" r="r" b="b"/>
              <a:pathLst>
                <a:path w="9660" h="8221" extrusionOk="0">
                  <a:moveTo>
                    <a:pt x="2404" y="6712"/>
                  </a:moveTo>
                  <a:lnTo>
                    <a:pt x="2404" y="6712"/>
                  </a:lnTo>
                  <a:cubicBezTo>
                    <a:pt x="2204" y="6883"/>
                    <a:pt x="2004" y="7051"/>
                    <a:pt x="1808" y="7225"/>
                  </a:cubicBezTo>
                  <a:cubicBezTo>
                    <a:pt x="1687" y="7329"/>
                    <a:pt x="1651" y="7457"/>
                    <a:pt x="1676" y="7592"/>
                  </a:cubicBezTo>
                  <a:cubicBezTo>
                    <a:pt x="1908" y="7289"/>
                    <a:pt x="2150" y="6993"/>
                    <a:pt x="2404" y="6712"/>
                  </a:cubicBezTo>
                  <a:close/>
                  <a:moveTo>
                    <a:pt x="518" y="1"/>
                  </a:moveTo>
                  <a:cubicBezTo>
                    <a:pt x="7" y="1"/>
                    <a:pt x="1" y="422"/>
                    <a:pt x="289" y="807"/>
                  </a:cubicBezTo>
                  <a:cubicBezTo>
                    <a:pt x="381" y="792"/>
                    <a:pt x="475" y="789"/>
                    <a:pt x="567" y="789"/>
                  </a:cubicBezTo>
                  <a:cubicBezTo>
                    <a:pt x="1416" y="789"/>
                    <a:pt x="2243" y="1274"/>
                    <a:pt x="3017" y="1605"/>
                  </a:cubicBezTo>
                  <a:cubicBezTo>
                    <a:pt x="4600" y="2280"/>
                    <a:pt x="6184" y="2957"/>
                    <a:pt x="7767" y="3634"/>
                  </a:cubicBezTo>
                  <a:cubicBezTo>
                    <a:pt x="7827" y="3663"/>
                    <a:pt x="9015" y="4237"/>
                    <a:pt x="8626" y="4437"/>
                  </a:cubicBezTo>
                  <a:cubicBezTo>
                    <a:pt x="6800" y="5378"/>
                    <a:pt x="5246" y="6644"/>
                    <a:pt x="3983" y="8220"/>
                  </a:cubicBezTo>
                  <a:cubicBezTo>
                    <a:pt x="5623" y="6822"/>
                    <a:pt x="7346" y="5535"/>
                    <a:pt x="9150" y="4351"/>
                  </a:cubicBezTo>
                  <a:cubicBezTo>
                    <a:pt x="9660" y="4016"/>
                    <a:pt x="8786" y="3321"/>
                    <a:pt x="8533" y="3196"/>
                  </a:cubicBezTo>
                  <a:cubicBezTo>
                    <a:pt x="6105" y="1983"/>
                    <a:pt x="3616" y="942"/>
                    <a:pt x="1038" y="97"/>
                  </a:cubicBezTo>
                  <a:cubicBezTo>
                    <a:pt x="824" y="30"/>
                    <a:pt x="653" y="1"/>
                    <a:pt x="518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5" name="Google Shape;815;p29"/>
            <p:cNvSpPr/>
            <p:nvPr/>
          </p:nvSpPr>
          <p:spPr>
            <a:xfrm>
              <a:off x="2136675" y="1396700"/>
              <a:ext cx="218150" cy="197050"/>
            </a:xfrm>
            <a:custGeom>
              <a:avLst/>
              <a:gdLst/>
              <a:ahLst/>
              <a:cxnLst/>
              <a:rect l="l" t="t" r="r" b="b"/>
              <a:pathLst>
                <a:path w="8726" h="7882" extrusionOk="0">
                  <a:moveTo>
                    <a:pt x="278" y="1"/>
                  </a:moveTo>
                  <a:cubicBezTo>
                    <a:pt x="186" y="1"/>
                    <a:pt x="92" y="4"/>
                    <a:pt x="0" y="19"/>
                  </a:cubicBezTo>
                  <a:cubicBezTo>
                    <a:pt x="164" y="236"/>
                    <a:pt x="428" y="443"/>
                    <a:pt x="749" y="547"/>
                  </a:cubicBezTo>
                  <a:cubicBezTo>
                    <a:pt x="2653" y="1171"/>
                    <a:pt x="4518" y="1891"/>
                    <a:pt x="6333" y="2726"/>
                  </a:cubicBezTo>
                  <a:cubicBezTo>
                    <a:pt x="4871" y="3720"/>
                    <a:pt x="3469" y="4786"/>
                    <a:pt x="2115" y="5924"/>
                  </a:cubicBezTo>
                  <a:cubicBezTo>
                    <a:pt x="1861" y="6205"/>
                    <a:pt x="1619" y="6501"/>
                    <a:pt x="1387" y="6804"/>
                  </a:cubicBezTo>
                  <a:cubicBezTo>
                    <a:pt x="1483" y="7293"/>
                    <a:pt x="2375" y="7882"/>
                    <a:pt x="2952" y="7882"/>
                  </a:cubicBezTo>
                  <a:cubicBezTo>
                    <a:pt x="3088" y="7882"/>
                    <a:pt x="3209" y="7849"/>
                    <a:pt x="3295" y="7775"/>
                  </a:cubicBezTo>
                  <a:cubicBezTo>
                    <a:pt x="3427" y="7660"/>
                    <a:pt x="3558" y="7546"/>
                    <a:pt x="3694" y="7432"/>
                  </a:cubicBezTo>
                  <a:cubicBezTo>
                    <a:pt x="4957" y="5856"/>
                    <a:pt x="6511" y="4590"/>
                    <a:pt x="8337" y="3649"/>
                  </a:cubicBezTo>
                  <a:cubicBezTo>
                    <a:pt x="8726" y="3449"/>
                    <a:pt x="7538" y="2875"/>
                    <a:pt x="7478" y="2846"/>
                  </a:cubicBezTo>
                  <a:cubicBezTo>
                    <a:pt x="5895" y="2169"/>
                    <a:pt x="4311" y="1492"/>
                    <a:pt x="2728" y="817"/>
                  </a:cubicBezTo>
                  <a:cubicBezTo>
                    <a:pt x="1954" y="486"/>
                    <a:pt x="1127" y="1"/>
                    <a:pt x="278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58066" y="2082638"/>
            <a:ext cx="5920400" cy="1930400"/>
          </a:xfrm>
        </p:spPr>
        <p:txBody>
          <a:bodyPr/>
          <a:lstStyle/>
          <a:p>
            <a:r>
              <a:rPr lang="en-US" sz="7200" dirty="0">
                <a:solidFill>
                  <a:srgbClr val="C00000"/>
                </a:solidFill>
                <a:latin typeface="Myriad Pro" panose="020B0503030403020204" pitchFamily="34" charset="0"/>
              </a:rPr>
              <a:t>Unit 6: </a:t>
            </a:r>
            <a:br>
              <a:rPr lang="en-US" sz="7200" dirty="0">
                <a:solidFill>
                  <a:srgbClr val="C00000"/>
                </a:solidFill>
                <a:latin typeface="Myriad Pro" panose="020B0503030403020204" pitchFamily="34" charset="0"/>
              </a:rPr>
            </a:br>
            <a:r>
              <a:rPr lang="en-US" sz="7200" dirty="0">
                <a:solidFill>
                  <a:srgbClr val="C00000"/>
                </a:solidFill>
                <a:latin typeface="Myriad Pro" panose="020B0503030403020204" pitchFamily="34" charset="0"/>
              </a:rPr>
              <a:t>My Hobby</a:t>
            </a:r>
          </a:p>
        </p:txBody>
      </p:sp>
      <p:sp>
        <p:nvSpPr>
          <p:cNvPr id="29" name="Google Shape;792;p29"/>
          <p:cNvSpPr txBox="1">
            <a:spLocks noGrp="1"/>
          </p:cNvSpPr>
          <p:nvPr>
            <p:ph type="subTitle" idx="1"/>
          </p:nvPr>
        </p:nvSpPr>
        <p:spPr>
          <a:xfrm>
            <a:off x="3719189" y="4538085"/>
            <a:ext cx="4740077" cy="3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chemeClr val="tx1">
                    <a:lumMod val="75000"/>
                  </a:schemeClr>
                </a:solidFill>
                <a:latin typeface="Myriad Pro" panose="020B0503030403020204" pitchFamily="34" charset="0"/>
              </a:rPr>
              <a:t>Lesson 1 – Task 1, 2, 3</a:t>
            </a:r>
            <a:endParaRPr sz="3200" b="1" dirty="0">
              <a:solidFill>
                <a:schemeClr val="tx1">
                  <a:lumMod val="75000"/>
                </a:schemeClr>
              </a:solidFill>
              <a:latin typeface="Myriad Pro" panose="020B0503030403020204" pitchFamily="34" charset="0"/>
            </a:endParaRPr>
          </a:p>
        </p:txBody>
      </p:sp>
      <p:pic>
        <p:nvPicPr>
          <p:cNvPr id="2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59481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73">
            <a:off x="407880" y="1776535"/>
            <a:ext cx="11216912" cy="2438768"/>
          </a:xfrm>
        </p:spPr>
        <p:txBody>
          <a:bodyPr/>
          <a:lstStyle/>
          <a:p>
            <a:r>
              <a:rPr lang="en-US" sz="5400" dirty="0">
                <a:latin typeface="Myriad Pro" panose="020B0503030403020204" pitchFamily="34" charset="0"/>
              </a:rPr>
              <a:t>3 Let’s play! Use the words in </a:t>
            </a:r>
            <a:r>
              <a:rPr lang="en-US" sz="5400" dirty="0">
                <a:solidFill>
                  <a:srgbClr val="FF0000"/>
                </a:solidFill>
                <a:latin typeface="Myriad Pro" panose="020B0503030403020204" pitchFamily="34" charset="0"/>
              </a:rPr>
              <a:t>1</a:t>
            </a:r>
            <a:r>
              <a:rPr lang="en-US" sz="5400" dirty="0">
                <a:latin typeface="Myriad Pro" panose="020B050303040302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0343" y="223441"/>
            <a:ext cx="1616707" cy="7751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29806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04" y="2213060"/>
            <a:ext cx="3147670" cy="46449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739" y="1399412"/>
            <a:ext cx="1400370" cy="54585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173" y="1213648"/>
            <a:ext cx="1657581" cy="5830114"/>
          </a:xfrm>
          <a:prstGeom prst="rect">
            <a:avLst/>
          </a:prstGeom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id="{C41AF072-970A-D744-AA9D-F64719109FA0}"/>
              </a:ext>
            </a:extLst>
          </p:cNvPr>
          <p:cNvSpPr/>
          <p:nvPr/>
        </p:nvSpPr>
        <p:spPr>
          <a:xfrm>
            <a:off x="3498757" y="1213649"/>
            <a:ext cx="2410278" cy="998507"/>
          </a:xfrm>
          <a:prstGeom prst="wedgeEllipseCallout">
            <a:avLst>
              <a:gd name="adj1" fmla="val -35715"/>
              <a:gd name="adj2" fmla="val 7165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Cook!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55432" y="75291"/>
            <a:ext cx="39342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Myriad Pro" panose="020B0503030403020204" pitchFamily="34" charset="0"/>
              </a:rPr>
              <a:t>Where am I?</a:t>
            </a:r>
          </a:p>
        </p:txBody>
      </p:sp>
      <p:sp>
        <p:nvSpPr>
          <p:cNvPr id="8" name="Oval Callout 7">
            <a:extLst>
              <a:ext uri="{FF2B5EF4-FFF2-40B4-BE49-F238E27FC236}">
                <a16:creationId xmlns:a16="http://schemas.microsoft.com/office/drawing/2014/main" id="{C41AF072-970A-D744-AA9D-F64719109FA0}"/>
              </a:ext>
            </a:extLst>
          </p:cNvPr>
          <p:cNvSpPr/>
          <p:nvPr/>
        </p:nvSpPr>
        <p:spPr>
          <a:xfrm>
            <a:off x="5360584" y="1956412"/>
            <a:ext cx="3848764" cy="1591363"/>
          </a:xfrm>
          <a:prstGeom prst="wedgeEllipseCallout">
            <a:avLst>
              <a:gd name="adj1" fmla="val 62194"/>
              <a:gd name="adj2" fmla="val 2953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Are you in the living room?</a:t>
            </a:r>
          </a:p>
          <a:p>
            <a:pPr algn="ctr"/>
            <a:endParaRPr lang="en-US" dirty="0"/>
          </a:p>
        </p:txBody>
      </p:sp>
      <p:sp>
        <p:nvSpPr>
          <p:cNvPr id="9" name="Oval Callout 8">
            <a:extLst>
              <a:ext uri="{FF2B5EF4-FFF2-40B4-BE49-F238E27FC236}">
                <a16:creationId xmlns:a16="http://schemas.microsoft.com/office/drawing/2014/main" id="{C41AF072-970A-D744-AA9D-F64719109FA0}"/>
              </a:ext>
            </a:extLst>
          </p:cNvPr>
          <p:cNvSpPr/>
          <p:nvPr/>
        </p:nvSpPr>
        <p:spPr>
          <a:xfrm>
            <a:off x="4094105" y="3169947"/>
            <a:ext cx="1672863" cy="918916"/>
          </a:xfrm>
          <a:prstGeom prst="wedgeEllipseCallout">
            <a:avLst>
              <a:gd name="adj1" fmla="val -65203"/>
              <a:gd name="adj2" fmla="val 310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No!</a:t>
            </a: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C41AF072-970A-D744-AA9D-F64719109FA0}"/>
              </a:ext>
            </a:extLst>
          </p:cNvPr>
          <p:cNvSpPr/>
          <p:nvPr/>
        </p:nvSpPr>
        <p:spPr>
          <a:xfrm>
            <a:off x="5360584" y="3819878"/>
            <a:ext cx="3848764" cy="1591363"/>
          </a:xfrm>
          <a:prstGeom prst="wedgeEllipseCallout">
            <a:avLst>
              <a:gd name="adj1" fmla="val 63132"/>
              <a:gd name="adj2" fmla="val -2263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Are you in the kitchen?</a:t>
            </a:r>
          </a:p>
          <a:p>
            <a:pPr algn="ctr"/>
            <a:endParaRPr lang="en-US" dirty="0"/>
          </a:p>
        </p:txBody>
      </p:sp>
      <p:sp>
        <p:nvSpPr>
          <p:cNvPr id="11" name="Oval Callout 10">
            <a:extLst>
              <a:ext uri="{FF2B5EF4-FFF2-40B4-BE49-F238E27FC236}">
                <a16:creationId xmlns:a16="http://schemas.microsoft.com/office/drawing/2014/main" id="{C41AF072-970A-D744-AA9D-F64719109FA0}"/>
              </a:ext>
            </a:extLst>
          </p:cNvPr>
          <p:cNvSpPr/>
          <p:nvPr/>
        </p:nvSpPr>
        <p:spPr>
          <a:xfrm>
            <a:off x="3920640" y="4849127"/>
            <a:ext cx="1672863" cy="918916"/>
          </a:xfrm>
          <a:prstGeom prst="wedgeEllipseCallout">
            <a:avLst>
              <a:gd name="adj1" fmla="val -68799"/>
              <a:gd name="adj2" fmla="val -5011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Yes!</a:t>
            </a:r>
          </a:p>
        </p:txBody>
      </p:sp>
      <p:pic>
        <p:nvPicPr>
          <p:cNvPr id="12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2664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 animBg="1"/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2148744" y="2068884"/>
            <a:ext cx="7940841" cy="5789700"/>
            <a:chOff x="1881749" y="201011"/>
            <a:chExt cx="7587104" cy="6524642"/>
          </a:xfrm>
        </p:grpSpPr>
        <p:grpSp>
          <p:nvGrpSpPr>
            <p:cNvPr id="4" name="Google Shape;934;p47"/>
            <p:cNvGrpSpPr/>
            <p:nvPr/>
          </p:nvGrpSpPr>
          <p:grpSpPr>
            <a:xfrm>
              <a:off x="4896878" y="2696203"/>
              <a:ext cx="4571975" cy="4029450"/>
              <a:chOff x="1726875" y="3062551"/>
              <a:chExt cx="2379576" cy="2143563"/>
            </a:xfrm>
            <a:solidFill>
              <a:schemeClr val="accent3">
                <a:lumMod val="60000"/>
                <a:lumOff val="40000"/>
              </a:schemeClr>
            </a:solidFill>
          </p:grpSpPr>
          <p:sp>
            <p:nvSpPr>
              <p:cNvPr id="7" name="Google Shape;935;p47"/>
              <p:cNvSpPr/>
              <p:nvPr/>
            </p:nvSpPr>
            <p:spPr>
              <a:xfrm rot="-667034">
                <a:off x="1878679" y="3246023"/>
                <a:ext cx="2075970" cy="1776619"/>
              </a:xfrm>
              <a:custGeom>
                <a:avLst/>
                <a:gdLst/>
                <a:ahLst/>
                <a:cxnLst/>
                <a:rect l="l" t="t" r="r" b="b"/>
                <a:pathLst>
                  <a:path w="51783" h="44316" extrusionOk="0">
                    <a:moveTo>
                      <a:pt x="5126" y="6436"/>
                    </a:moveTo>
                    <a:lnTo>
                      <a:pt x="5314" y="8776"/>
                    </a:lnTo>
                    <a:lnTo>
                      <a:pt x="3212" y="8947"/>
                    </a:lnTo>
                    <a:lnTo>
                      <a:pt x="3025" y="6589"/>
                    </a:lnTo>
                    <a:lnTo>
                      <a:pt x="5126" y="6436"/>
                    </a:lnTo>
                    <a:close/>
                    <a:moveTo>
                      <a:pt x="5519" y="11151"/>
                    </a:moveTo>
                    <a:lnTo>
                      <a:pt x="5724" y="13509"/>
                    </a:lnTo>
                    <a:lnTo>
                      <a:pt x="3623" y="13663"/>
                    </a:lnTo>
                    <a:lnTo>
                      <a:pt x="3418" y="11322"/>
                    </a:lnTo>
                    <a:lnTo>
                      <a:pt x="5519" y="11151"/>
                    </a:lnTo>
                    <a:close/>
                    <a:moveTo>
                      <a:pt x="5912" y="15884"/>
                    </a:moveTo>
                    <a:lnTo>
                      <a:pt x="6117" y="18225"/>
                    </a:lnTo>
                    <a:lnTo>
                      <a:pt x="4016" y="18396"/>
                    </a:lnTo>
                    <a:lnTo>
                      <a:pt x="3811" y="16038"/>
                    </a:lnTo>
                    <a:lnTo>
                      <a:pt x="5912" y="15884"/>
                    </a:lnTo>
                    <a:close/>
                    <a:moveTo>
                      <a:pt x="6322" y="20600"/>
                    </a:moveTo>
                    <a:lnTo>
                      <a:pt x="6510" y="22958"/>
                    </a:lnTo>
                    <a:lnTo>
                      <a:pt x="4409" y="23112"/>
                    </a:lnTo>
                    <a:lnTo>
                      <a:pt x="4221" y="20754"/>
                    </a:lnTo>
                    <a:lnTo>
                      <a:pt x="6322" y="20600"/>
                    </a:lnTo>
                    <a:close/>
                    <a:moveTo>
                      <a:pt x="6715" y="25333"/>
                    </a:moveTo>
                    <a:lnTo>
                      <a:pt x="6920" y="27674"/>
                    </a:lnTo>
                    <a:lnTo>
                      <a:pt x="4802" y="27845"/>
                    </a:lnTo>
                    <a:lnTo>
                      <a:pt x="4614" y="25487"/>
                    </a:lnTo>
                    <a:lnTo>
                      <a:pt x="6715" y="25333"/>
                    </a:lnTo>
                    <a:close/>
                    <a:moveTo>
                      <a:pt x="7108" y="30032"/>
                    </a:moveTo>
                    <a:lnTo>
                      <a:pt x="7313" y="32407"/>
                    </a:lnTo>
                    <a:lnTo>
                      <a:pt x="5212" y="32560"/>
                    </a:lnTo>
                    <a:lnTo>
                      <a:pt x="5007" y="30202"/>
                    </a:lnTo>
                    <a:lnTo>
                      <a:pt x="7108" y="30032"/>
                    </a:lnTo>
                    <a:close/>
                    <a:moveTo>
                      <a:pt x="7518" y="34782"/>
                    </a:moveTo>
                    <a:lnTo>
                      <a:pt x="7706" y="37122"/>
                    </a:lnTo>
                    <a:lnTo>
                      <a:pt x="5605" y="37293"/>
                    </a:lnTo>
                    <a:lnTo>
                      <a:pt x="5400" y="34935"/>
                    </a:lnTo>
                    <a:lnTo>
                      <a:pt x="7518" y="34782"/>
                    </a:lnTo>
                    <a:close/>
                    <a:moveTo>
                      <a:pt x="7911" y="39480"/>
                    </a:moveTo>
                    <a:lnTo>
                      <a:pt x="8099" y="41855"/>
                    </a:lnTo>
                    <a:lnTo>
                      <a:pt x="5998" y="42009"/>
                    </a:lnTo>
                    <a:lnTo>
                      <a:pt x="5810" y="39651"/>
                    </a:lnTo>
                    <a:lnTo>
                      <a:pt x="7911" y="39480"/>
                    </a:lnTo>
                    <a:close/>
                    <a:moveTo>
                      <a:pt x="9295" y="43632"/>
                    </a:moveTo>
                    <a:lnTo>
                      <a:pt x="9073" y="43683"/>
                    </a:lnTo>
                    <a:cubicBezTo>
                      <a:pt x="9056" y="43683"/>
                      <a:pt x="9039" y="43666"/>
                      <a:pt x="9005" y="43666"/>
                    </a:cubicBezTo>
                    <a:lnTo>
                      <a:pt x="9295" y="43632"/>
                    </a:lnTo>
                    <a:close/>
                    <a:moveTo>
                      <a:pt x="41761" y="0"/>
                    </a:moveTo>
                    <a:cubicBezTo>
                      <a:pt x="41616" y="0"/>
                      <a:pt x="41461" y="29"/>
                      <a:pt x="41246" y="62"/>
                    </a:cubicBezTo>
                    <a:cubicBezTo>
                      <a:pt x="41144" y="50"/>
                      <a:pt x="41038" y="45"/>
                      <a:pt x="40933" y="45"/>
                    </a:cubicBezTo>
                    <a:cubicBezTo>
                      <a:pt x="40740" y="45"/>
                      <a:pt x="40546" y="63"/>
                      <a:pt x="40358" y="97"/>
                    </a:cubicBezTo>
                    <a:cubicBezTo>
                      <a:pt x="38466" y="467"/>
                      <a:pt x="36545" y="547"/>
                      <a:pt x="34613" y="547"/>
                    </a:cubicBezTo>
                    <a:cubicBezTo>
                      <a:pt x="33160" y="547"/>
                      <a:pt x="31701" y="502"/>
                      <a:pt x="30244" y="502"/>
                    </a:cubicBezTo>
                    <a:cubicBezTo>
                      <a:pt x="29439" y="502"/>
                      <a:pt x="28636" y="515"/>
                      <a:pt x="27834" y="558"/>
                    </a:cubicBezTo>
                    <a:cubicBezTo>
                      <a:pt x="20162" y="934"/>
                      <a:pt x="12764" y="3924"/>
                      <a:pt x="5041" y="3992"/>
                    </a:cubicBezTo>
                    <a:cubicBezTo>
                      <a:pt x="4221" y="3992"/>
                      <a:pt x="3418" y="4214"/>
                      <a:pt x="2597" y="4249"/>
                    </a:cubicBezTo>
                    <a:cubicBezTo>
                      <a:pt x="0" y="4385"/>
                      <a:pt x="479" y="4659"/>
                      <a:pt x="1077" y="8845"/>
                    </a:cubicBezTo>
                    <a:cubicBezTo>
                      <a:pt x="1521" y="11920"/>
                      <a:pt x="1623" y="15799"/>
                      <a:pt x="1914" y="18908"/>
                    </a:cubicBezTo>
                    <a:cubicBezTo>
                      <a:pt x="2614" y="26768"/>
                      <a:pt x="2307" y="34816"/>
                      <a:pt x="3725" y="42607"/>
                    </a:cubicBezTo>
                    <a:cubicBezTo>
                      <a:pt x="3811" y="43068"/>
                      <a:pt x="3896" y="43530"/>
                      <a:pt x="3981" y="44008"/>
                    </a:cubicBezTo>
                    <a:cubicBezTo>
                      <a:pt x="5651" y="43798"/>
                      <a:pt x="7322" y="43721"/>
                      <a:pt x="8995" y="43721"/>
                    </a:cubicBezTo>
                    <a:cubicBezTo>
                      <a:pt x="10317" y="43721"/>
                      <a:pt x="11641" y="43769"/>
                      <a:pt x="12969" y="43837"/>
                    </a:cubicBezTo>
                    <a:lnTo>
                      <a:pt x="12935" y="43820"/>
                    </a:lnTo>
                    <a:lnTo>
                      <a:pt x="13208" y="43854"/>
                    </a:lnTo>
                    <a:cubicBezTo>
                      <a:pt x="14541" y="43923"/>
                      <a:pt x="15856" y="44008"/>
                      <a:pt x="17189" y="44093"/>
                    </a:cubicBezTo>
                    <a:cubicBezTo>
                      <a:pt x="17206" y="44093"/>
                      <a:pt x="17223" y="44076"/>
                      <a:pt x="17240" y="44076"/>
                    </a:cubicBezTo>
                    <a:lnTo>
                      <a:pt x="17240" y="44076"/>
                    </a:lnTo>
                    <a:cubicBezTo>
                      <a:pt x="17223" y="44076"/>
                      <a:pt x="17223" y="44093"/>
                      <a:pt x="17223" y="44093"/>
                    </a:cubicBezTo>
                    <a:lnTo>
                      <a:pt x="25988" y="44316"/>
                    </a:lnTo>
                    <a:cubicBezTo>
                      <a:pt x="27048" y="44264"/>
                      <a:pt x="28090" y="44179"/>
                      <a:pt x="29132" y="44059"/>
                    </a:cubicBezTo>
                    <a:lnTo>
                      <a:pt x="29094" y="44059"/>
                    </a:lnTo>
                    <a:cubicBezTo>
                      <a:pt x="29139" y="44055"/>
                      <a:pt x="29185" y="44052"/>
                      <a:pt x="29228" y="44052"/>
                    </a:cubicBezTo>
                    <a:cubicBezTo>
                      <a:pt x="29266" y="44052"/>
                      <a:pt x="29302" y="44054"/>
                      <a:pt x="29337" y="44059"/>
                    </a:cubicBezTo>
                    <a:cubicBezTo>
                      <a:pt x="31029" y="43871"/>
                      <a:pt x="32720" y="43632"/>
                      <a:pt x="34412" y="43359"/>
                    </a:cubicBezTo>
                    <a:lnTo>
                      <a:pt x="34514" y="43342"/>
                    </a:lnTo>
                    <a:cubicBezTo>
                      <a:pt x="37487" y="42897"/>
                      <a:pt x="38940" y="42932"/>
                      <a:pt x="41844" y="42146"/>
                    </a:cubicBezTo>
                    <a:cubicBezTo>
                      <a:pt x="41989" y="42114"/>
                      <a:pt x="43290" y="41886"/>
                      <a:pt x="43550" y="41886"/>
                    </a:cubicBezTo>
                    <a:cubicBezTo>
                      <a:pt x="43567" y="41886"/>
                      <a:pt x="43580" y="41887"/>
                      <a:pt x="43587" y="41889"/>
                    </a:cubicBezTo>
                    <a:cubicBezTo>
                      <a:pt x="43619" y="41869"/>
                      <a:pt x="43648" y="41863"/>
                      <a:pt x="43676" y="41863"/>
                    </a:cubicBezTo>
                    <a:cubicBezTo>
                      <a:pt x="43739" y="41863"/>
                      <a:pt x="43794" y="41899"/>
                      <a:pt x="43858" y="41899"/>
                    </a:cubicBezTo>
                    <a:cubicBezTo>
                      <a:pt x="43885" y="41899"/>
                      <a:pt x="43914" y="41892"/>
                      <a:pt x="43946" y="41872"/>
                    </a:cubicBezTo>
                    <a:lnTo>
                      <a:pt x="43946" y="41872"/>
                    </a:lnTo>
                    <a:cubicBezTo>
                      <a:pt x="43935" y="41922"/>
                      <a:pt x="43963" y="41941"/>
                      <a:pt x="44014" y="41941"/>
                    </a:cubicBezTo>
                    <a:cubicBezTo>
                      <a:pt x="44182" y="41941"/>
                      <a:pt x="44595" y="41733"/>
                      <a:pt x="44628" y="41733"/>
                    </a:cubicBezTo>
                    <a:cubicBezTo>
                      <a:pt x="44630" y="41733"/>
                      <a:pt x="44630" y="41734"/>
                      <a:pt x="44629" y="41736"/>
                    </a:cubicBezTo>
                    <a:cubicBezTo>
                      <a:pt x="45159" y="41667"/>
                      <a:pt x="44954" y="41548"/>
                      <a:pt x="45501" y="41479"/>
                    </a:cubicBezTo>
                    <a:cubicBezTo>
                      <a:pt x="45971" y="41408"/>
                      <a:pt x="46441" y="41372"/>
                      <a:pt x="46910" y="41372"/>
                    </a:cubicBezTo>
                    <a:cubicBezTo>
                      <a:pt x="47004" y="41372"/>
                      <a:pt x="47098" y="41374"/>
                      <a:pt x="47192" y="41377"/>
                    </a:cubicBezTo>
                    <a:cubicBezTo>
                      <a:pt x="47516" y="41377"/>
                      <a:pt x="47842" y="41382"/>
                      <a:pt x="48167" y="41382"/>
                    </a:cubicBezTo>
                    <a:cubicBezTo>
                      <a:pt x="48871" y="41382"/>
                      <a:pt x="49573" y="41358"/>
                      <a:pt x="50251" y="41206"/>
                    </a:cubicBezTo>
                    <a:cubicBezTo>
                      <a:pt x="50746" y="41103"/>
                      <a:pt x="51208" y="40933"/>
                      <a:pt x="51618" y="40659"/>
                    </a:cubicBezTo>
                    <a:lnTo>
                      <a:pt x="51618" y="40659"/>
                    </a:lnTo>
                    <a:cubicBezTo>
                      <a:pt x="51602" y="40760"/>
                      <a:pt x="51640" y="40830"/>
                      <a:pt x="51674" y="40830"/>
                    </a:cubicBezTo>
                    <a:cubicBezTo>
                      <a:pt x="51712" y="40830"/>
                      <a:pt x="51745" y="40747"/>
                      <a:pt x="51700" y="40534"/>
                    </a:cubicBezTo>
                    <a:lnTo>
                      <a:pt x="51700" y="40534"/>
                    </a:lnTo>
                    <a:cubicBezTo>
                      <a:pt x="51718" y="40581"/>
                      <a:pt x="51736" y="40629"/>
                      <a:pt x="51754" y="40676"/>
                    </a:cubicBezTo>
                    <a:cubicBezTo>
                      <a:pt x="51766" y="40700"/>
                      <a:pt x="51772" y="40710"/>
                      <a:pt x="51774" y="40710"/>
                    </a:cubicBezTo>
                    <a:cubicBezTo>
                      <a:pt x="51782" y="40710"/>
                      <a:pt x="51673" y="40438"/>
                      <a:pt x="51673" y="40438"/>
                    </a:cubicBezTo>
                    <a:lnTo>
                      <a:pt x="51673" y="40438"/>
                    </a:lnTo>
                    <a:cubicBezTo>
                      <a:pt x="51673" y="40438"/>
                      <a:pt x="51677" y="40448"/>
                      <a:pt x="51686" y="40471"/>
                    </a:cubicBezTo>
                    <a:cubicBezTo>
                      <a:pt x="51692" y="40493"/>
                      <a:pt x="51696" y="40514"/>
                      <a:pt x="51700" y="40534"/>
                    </a:cubicBezTo>
                    <a:lnTo>
                      <a:pt x="51700" y="40534"/>
                    </a:lnTo>
                    <a:cubicBezTo>
                      <a:pt x="51022" y="38712"/>
                      <a:pt x="50750" y="36764"/>
                      <a:pt x="50900" y="34816"/>
                    </a:cubicBezTo>
                    <a:cubicBezTo>
                      <a:pt x="50866" y="34679"/>
                      <a:pt x="50900" y="34064"/>
                      <a:pt x="50866" y="33927"/>
                    </a:cubicBezTo>
                    <a:cubicBezTo>
                      <a:pt x="50883" y="31569"/>
                      <a:pt x="50439" y="29707"/>
                      <a:pt x="50080" y="27383"/>
                    </a:cubicBezTo>
                    <a:lnTo>
                      <a:pt x="49790" y="25504"/>
                    </a:lnTo>
                    <a:cubicBezTo>
                      <a:pt x="49790" y="25487"/>
                      <a:pt x="49772" y="25470"/>
                      <a:pt x="49772" y="25470"/>
                    </a:cubicBezTo>
                    <a:lnTo>
                      <a:pt x="49772" y="25435"/>
                    </a:lnTo>
                    <a:lnTo>
                      <a:pt x="49311" y="22445"/>
                    </a:lnTo>
                    <a:cubicBezTo>
                      <a:pt x="49277" y="22411"/>
                      <a:pt x="49260" y="22377"/>
                      <a:pt x="49260" y="22343"/>
                    </a:cubicBezTo>
                    <a:lnTo>
                      <a:pt x="49294" y="22309"/>
                    </a:lnTo>
                    <a:cubicBezTo>
                      <a:pt x="49260" y="22189"/>
                      <a:pt x="49243" y="22052"/>
                      <a:pt x="49226" y="21933"/>
                    </a:cubicBezTo>
                    <a:lnTo>
                      <a:pt x="49174" y="21523"/>
                    </a:lnTo>
                    <a:lnTo>
                      <a:pt x="49174" y="21693"/>
                    </a:lnTo>
                    <a:lnTo>
                      <a:pt x="49140" y="21574"/>
                    </a:lnTo>
                    <a:cubicBezTo>
                      <a:pt x="49140" y="21540"/>
                      <a:pt x="49140" y="21523"/>
                      <a:pt x="49157" y="21506"/>
                    </a:cubicBezTo>
                    <a:cubicBezTo>
                      <a:pt x="48679" y="18447"/>
                      <a:pt x="48218" y="15423"/>
                      <a:pt x="47756" y="12382"/>
                    </a:cubicBezTo>
                    <a:cubicBezTo>
                      <a:pt x="47380" y="10502"/>
                      <a:pt x="47022" y="8623"/>
                      <a:pt x="46646" y="6743"/>
                    </a:cubicBezTo>
                    <a:lnTo>
                      <a:pt x="46646" y="6743"/>
                    </a:lnTo>
                    <a:cubicBezTo>
                      <a:pt x="46668" y="6809"/>
                      <a:pt x="46679" y="6836"/>
                      <a:pt x="46682" y="6836"/>
                    </a:cubicBezTo>
                    <a:cubicBezTo>
                      <a:pt x="46693" y="6836"/>
                      <a:pt x="46513" y="6223"/>
                      <a:pt x="46524" y="6223"/>
                    </a:cubicBezTo>
                    <a:lnTo>
                      <a:pt x="46524" y="6223"/>
                    </a:lnTo>
                    <a:cubicBezTo>
                      <a:pt x="46527" y="6223"/>
                      <a:pt x="46537" y="6250"/>
                      <a:pt x="46560" y="6316"/>
                    </a:cubicBezTo>
                    <a:cubicBezTo>
                      <a:pt x="45826" y="3685"/>
                      <a:pt x="45894" y="2745"/>
                      <a:pt x="45706" y="28"/>
                    </a:cubicBezTo>
                    <a:lnTo>
                      <a:pt x="43280" y="79"/>
                    </a:lnTo>
                    <a:cubicBezTo>
                      <a:pt x="43256" y="95"/>
                      <a:pt x="43248" y="104"/>
                      <a:pt x="43246" y="108"/>
                    </a:cubicBezTo>
                    <a:lnTo>
                      <a:pt x="43246" y="108"/>
                    </a:lnTo>
                    <a:cubicBezTo>
                      <a:pt x="43242" y="106"/>
                      <a:pt x="43232" y="103"/>
                      <a:pt x="43207" y="103"/>
                    </a:cubicBezTo>
                    <a:cubicBezTo>
                      <a:pt x="43182" y="103"/>
                      <a:pt x="43140" y="106"/>
                      <a:pt x="43075" y="114"/>
                    </a:cubicBezTo>
                    <a:cubicBezTo>
                      <a:pt x="43004" y="94"/>
                      <a:pt x="42949" y="87"/>
                      <a:pt x="42907" y="87"/>
                    </a:cubicBezTo>
                    <a:cubicBezTo>
                      <a:pt x="42833" y="87"/>
                      <a:pt x="42803" y="108"/>
                      <a:pt x="42812" y="114"/>
                    </a:cubicBezTo>
                    <a:lnTo>
                      <a:pt x="42812" y="114"/>
                    </a:lnTo>
                    <a:lnTo>
                      <a:pt x="42255" y="131"/>
                    </a:lnTo>
                    <a:cubicBezTo>
                      <a:pt x="42060" y="34"/>
                      <a:pt x="41916" y="0"/>
                      <a:pt x="41761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7150" dist="19050" dir="5400000" algn="bl" rotWithShape="0">
                  <a:schemeClr val="dk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" name="Google Shape;936;p47"/>
              <p:cNvGrpSpPr/>
              <p:nvPr/>
            </p:nvGrpSpPr>
            <p:grpSpPr>
              <a:xfrm rot="-667034">
                <a:off x="2205342" y="3272515"/>
                <a:ext cx="1619347" cy="1703616"/>
                <a:chOff x="4619450" y="1094400"/>
                <a:chExt cx="1009825" cy="1062375"/>
              </a:xfrm>
              <a:grpFill/>
            </p:grpSpPr>
            <p:sp>
              <p:nvSpPr>
                <p:cNvPr id="9" name="Google Shape;937;p47"/>
                <p:cNvSpPr/>
                <p:nvPr/>
              </p:nvSpPr>
              <p:spPr>
                <a:xfrm>
                  <a:off x="4619450" y="1172575"/>
                  <a:ext cx="85875" cy="98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5" h="39368" fill="none" extrusionOk="0">
                      <a:moveTo>
                        <a:pt x="0" y="1"/>
                      </a:moveTo>
                      <a:lnTo>
                        <a:pt x="3435" y="39367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" name="Google Shape;938;p47"/>
                <p:cNvSpPr/>
                <p:nvPr/>
              </p:nvSpPr>
              <p:spPr>
                <a:xfrm>
                  <a:off x="4749725" y="1143950"/>
                  <a:ext cx="87600" cy="100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4" h="40120" fill="none" extrusionOk="0">
                      <a:moveTo>
                        <a:pt x="1" y="1"/>
                      </a:moveTo>
                      <a:lnTo>
                        <a:pt x="3503" y="40119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" name="Google Shape;939;p47"/>
                <p:cNvSpPr/>
                <p:nvPr/>
              </p:nvSpPr>
              <p:spPr>
                <a:xfrm>
                  <a:off x="4882150" y="1134125"/>
                  <a:ext cx="87600" cy="10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4" h="40103" fill="none" extrusionOk="0">
                      <a:moveTo>
                        <a:pt x="0" y="1"/>
                      </a:moveTo>
                      <a:lnTo>
                        <a:pt x="3503" y="40102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" name="Google Shape;940;p47"/>
                <p:cNvSpPr/>
                <p:nvPr/>
              </p:nvSpPr>
              <p:spPr>
                <a:xfrm>
                  <a:off x="5014150" y="1124300"/>
                  <a:ext cx="87575" cy="10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3" h="40103" fill="none" extrusionOk="0">
                      <a:moveTo>
                        <a:pt x="0" y="1"/>
                      </a:moveTo>
                      <a:lnTo>
                        <a:pt x="3503" y="40102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" name="Google Shape;941;p47"/>
                <p:cNvSpPr/>
                <p:nvPr/>
              </p:nvSpPr>
              <p:spPr>
                <a:xfrm>
                  <a:off x="5146125" y="1114050"/>
                  <a:ext cx="87600" cy="100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4" h="40120" fill="none" extrusionOk="0">
                      <a:moveTo>
                        <a:pt x="1" y="1"/>
                      </a:moveTo>
                      <a:lnTo>
                        <a:pt x="3503" y="40119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" name="Google Shape;942;p47"/>
                <p:cNvSpPr/>
                <p:nvPr/>
              </p:nvSpPr>
              <p:spPr>
                <a:xfrm>
                  <a:off x="5278550" y="1104225"/>
                  <a:ext cx="87600" cy="10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4" h="40103" fill="none" extrusionOk="0">
                      <a:moveTo>
                        <a:pt x="0" y="1"/>
                      </a:moveTo>
                      <a:lnTo>
                        <a:pt x="3503" y="40102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" name="Google Shape;943;p47"/>
                <p:cNvSpPr/>
                <p:nvPr/>
              </p:nvSpPr>
              <p:spPr>
                <a:xfrm>
                  <a:off x="5410550" y="1094400"/>
                  <a:ext cx="87575" cy="10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3" h="40103" fill="none" extrusionOk="0">
                      <a:moveTo>
                        <a:pt x="0" y="1"/>
                      </a:moveTo>
                      <a:lnTo>
                        <a:pt x="3503" y="40102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" name="Google Shape;944;p47"/>
                <p:cNvSpPr/>
                <p:nvPr/>
              </p:nvSpPr>
              <p:spPr>
                <a:xfrm>
                  <a:off x="4629275" y="1216150"/>
                  <a:ext cx="935925" cy="7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37" h="2837" fill="none" extrusionOk="0">
                      <a:moveTo>
                        <a:pt x="37436" y="0"/>
                      </a:moveTo>
                      <a:lnTo>
                        <a:pt x="0" y="2837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945;p47"/>
                <p:cNvSpPr/>
                <p:nvPr/>
              </p:nvSpPr>
              <p:spPr>
                <a:xfrm>
                  <a:off x="4639950" y="1339175"/>
                  <a:ext cx="935925" cy="7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37" h="2820" fill="none" extrusionOk="0">
                      <a:moveTo>
                        <a:pt x="37436" y="0"/>
                      </a:moveTo>
                      <a:lnTo>
                        <a:pt x="1" y="2819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946;p47"/>
                <p:cNvSpPr/>
                <p:nvPr/>
              </p:nvSpPr>
              <p:spPr>
                <a:xfrm>
                  <a:off x="4650625" y="1461750"/>
                  <a:ext cx="935925" cy="7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37" h="2838" fill="none" extrusionOk="0">
                      <a:moveTo>
                        <a:pt x="37437" y="1"/>
                      </a:moveTo>
                      <a:lnTo>
                        <a:pt x="1" y="2837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947;p47"/>
                <p:cNvSpPr/>
                <p:nvPr/>
              </p:nvSpPr>
              <p:spPr>
                <a:xfrm>
                  <a:off x="4661725" y="1584775"/>
                  <a:ext cx="935500" cy="7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20" h="2820" fill="none" extrusionOk="0">
                      <a:moveTo>
                        <a:pt x="37420" y="1"/>
                      </a:moveTo>
                      <a:lnTo>
                        <a:pt x="1" y="2820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948;p47"/>
                <p:cNvSpPr/>
                <p:nvPr/>
              </p:nvSpPr>
              <p:spPr>
                <a:xfrm>
                  <a:off x="4672425" y="1707800"/>
                  <a:ext cx="935475" cy="7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19" h="2820" fill="none" extrusionOk="0">
                      <a:moveTo>
                        <a:pt x="37419" y="1"/>
                      </a:moveTo>
                      <a:lnTo>
                        <a:pt x="0" y="2820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949;p47"/>
                <p:cNvSpPr/>
                <p:nvPr/>
              </p:nvSpPr>
              <p:spPr>
                <a:xfrm>
                  <a:off x="4683100" y="1830400"/>
                  <a:ext cx="935500" cy="7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20" h="2820" fill="none" extrusionOk="0">
                      <a:moveTo>
                        <a:pt x="37419" y="0"/>
                      </a:moveTo>
                      <a:lnTo>
                        <a:pt x="0" y="2820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950;p47"/>
                <p:cNvSpPr/>
                <p:nvPr/>
              </p:nvSpPr>
              <p:spPr>
                <a:xfrm>
                  <a:off x="4693775" y="1953425"/>
                  <a:ext cx="935500" cy="7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20" h="2820" fill="none" extrusionOk="0">
                      <a:moveTo>
                        <a:pt x="37419" y="0"/>
                      </a:moveTo>
                      <a:lnTo>
                        <a:pt x="0" y="2819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5" name="Google Shape;1381;p60"/>
            <p:cNvSpPr/>
            <p:nvPr/>
          </p:nvSpPr>
          <p:spPr>
            <a:xfrm rot="326016">
              <a:off x="1881749" y="201011"/>
              <a:ext cx="7369804" cy="5487271"/>
            </a:xfrm>
            <a:custGeom>
              <a:avLst/>
              <a:gdLst/>
              <a:ahLst/>
              <a:cxnLst/>
              <a:rect l="l" t="t" r="r" b="b"/>
              <a:pathLst>
                <a:path w="51783" h="44316" extrusionOk="0">
                  <a:moveTo>
                    <a:pt x="5126" y="6436"/>
                  </a:moveTo>
                  <a:lnTo>
                    <a:pt x="5314" y="8776"/>
                  </a:lnTo>
                  <a:lnTo>
                    <a:pt x="3212" y="8947"/>
                  </a:lnTo>
                  <a:lnTo>
                    <a:pt x="3025" y="6589"/>
                  </a:lnTo>
                  <a:lnTo>
                    <a:pt x="5126" y="6436"/>
                  </a:lnTo>
                  <a:close/>
                  <a:moveTo>
                    <a:pt x="5519" y="11151"/>
                  </a:moveTo>
                  <a:lnTo>
                    <a:pt x="5724" y="13509"/>
                  </a:lnTo>
                  <a:lnTo>
                    <a:pt x="3623" y="13663"/>
                  </a:lnTo>
                  <a:lnTo>
                    <a:pt x="3418" y="11322"/>
                  </a:lnTo>
                  <a:lnTo>
                    <a:pt x="5519" y="11151"/>
                  </a:lnTo>
                  <a:close/>
                  <a:moveTo>
                    <a:pt x="5912" y="15884"/>
                  </a:moveTo>
                  <a:lnTo>
                    <a:pt x="6117" y="18225"/>
                  </a:lnTo>
                  <a:lnTo>
                    <a:pt x="4016" y="18396"/>
                  </a:lnTo>
                  <a:lnTo>
                    <a:pt x="3811" y="16038"/>
                  </a:lnTo>
                  <a:lnTo>
                    <a:pt x="5912" y="15884"/>
                  </a:lnTo>
                  <a:close/>
                  <a:moveTo>
                    <a:pt x="6322" y="20600"/>
                  </a:moveTo>
                  <a:lnTo>
                    <a:pt x="6510" y="22958"/>
                  </a:lnTo>
                  <a:lnTo>
                    <a:pt x="4409" y="23112"/>
                  </a:lnTo>
                  <a:lnTo>
                    <a:pt x="4221" y="20754"/>
                  </a:lnTo>
                  <a:lnTo>
                    <a:pt x="6322" y="20600"/>
                  </a:lnTo>
                  <a:close/>
                  <a:moveTo>
                    <a:pt x="6715" y="25333"/>
                  </a:moveTo>
                  <a:lnTo>
                    <a:pt x="6920" y="27674"/>
                  </a:lnTo>
                  <a:lnTo>
                    <a:pt x="4802" y="27845"/>
                  </a:lnTo>
                  <a:lnTo>
                    <a:pt x="4614" y="25487"/>
                  </a:lnTo>
                  <a:lnTo>
                    <a:pt x="6715" y="25333"/>
                  </a:lnTo>
                  <a:close/>
                  <a:moveTo>
                    <a:pt x="7108" y="30032"/>
                  </a:moveTo>
                  <a:lnTo>
                    <a:pt x="7313" y="32407"/>
                  </a:lnTo>
                  <a:lnTo>
                    <a:pt x="5212" y="32560"/>
                  </a:lnTo>
                  <a:lnTo>
                    <a:pt x="5007" y="30202"/>
                  </a:lnTo>
                  <a:lnTo>
                    <a:pt x="7108" y="30032"/>
                  </a:lnTo>
                  <a:close/>
                  <a:moveTo>
                    <a:pt x="7518" y="34782"/>
                  </a:moveTo>
                  <a:lnTo>
                    <a:pt x="7706" y="37122"/>
                  </a:lnTo>
                  <a:lnTo>
                    <a:pt x="5605" y="37293"/>
                  </a:lnTo>
                  <a:lnTo>
                    <a:pt x="5400" y="34935"/>
                  </a:lnTo>
                  <a:lnTo>
                    <a:pt x="7518" y="34782"/>
                  </a:lnTo>
                  <a:close/>
                  <a:moveTo>
                    <a:pt x="7911" y="39480"/>
                  </a:moveTo>
                  <a:lnTo>
                    <a:pt x="8099" y="41855"/>
                  </a:lnTo>
                  <a:lnTo>
                    <a:pt x="5998" y="42009"/>
                  </a:lnTo>
                  <a:lnTo>
                    <a:pt x="5810" y="39651"/>
                  </a:lnTo>
                  <a:lnTo>
                    <a:pt x="7911" y="39480"/>
                  </a:lnTo>
                  <a:close/>
                  <a:moveTo>
                    <a:pt x="9295" y="43632"/>
                  </a:moveTo>
                  <a:lnTo>
                    <a:pt x="9073" y="43683"/>
                  </a:lnTo>
                  <a:cubicBezTo>
                    <a:pt x="9056" y="43683"/>
                    <a:pt x="9039" y="43666"/>
                    <a:pt x="9005" y="43666"/>
                  </a:cubicBezTo>
                  <a:lnTo>
                    <a:pt x="9295" y="43632"/>
                  </a:lnTo>
                  <a:close/>
                  <a:moveTo>
                    <a:pt x="41761" y="0"/>
                  </a:moveTo>
                  <a:cubicBezTo>
                    <a:pt x="41616" y="0"/>
                    <a:pt x="41461" y="29"/>
                    <a:pt x="41246" y="62"/>
                  </a:cubicBezTo>
                  <a:cubicBezTo>
                    <a:pt x="41144" y="50"/>
                    <a:pt x="41038" y="45"/>
                    <a:pt x="40933" y="45"/>
                  </a:cubicBezTo>
                  <a:cubicBezTo>
                    <a:pt x="40740" y="45"/>
                    <a:pt x="40546" y="63"/>
                    <a:pt x="40358" y="97"/>
                  </a:cubicBezTo>
                  <a:cubicBezTo>
                    <a:pt x="38466" y="467"/>
                    <a:pt x="36545" y="547"/>
                    <a:pt x="34613" y="547"/>
                  </a:cubicBezTo>
                  <a:cubicBezTo>
                    <a:pt x="33160" y="547"/>
                    <a:pt x="31701" y="502"/>
                    <a:pt x="30244" y="502"/>
                  </a:cubicBezTo>
                  <a:cubicBezTo>
                    <a:pt x="29439" y="502"/>
                    <a:pt x="28636" y="515"/>
                    <a:pt x="27834" y="558"/>
                  </a:cubicBezTo>
                  <a:cubicBezTo>
                    <a:pt x="20162" y="934"/>
                    <a:pt x="12764" y="3924"/>
                    <a:pt x="5041" y="3992"/>
                  </a:cubicBezTo>
                  <a:cubicBezTo>
                    <a:pt x="4221" y="3992"/>
                    <a:pt x="3418" y="4214"/>
                    <a:pt x="2597" y="4249"/>
                  </a:cubicBezTo>
                  <a:cubicBezTo>
                    <a:pt x="0" y="4385"/>
                    <a:pt x="479" y="4659"/>
                    <a:pt x="1077" y="8845"/>
                  </a:cubicBezTo>
                  <a:cubicBezTo>
                    <a:pt x="1521" y="11920"/>
                    <a:pt x="1623" y="15799"/>
                    <a:pt x="1914" y="18908"/>
                  </a:cubicBezTo>
                  <a:cubicBezTo>
                    <a:pt x="2614" y="26768"/>
                    <a:pt x="2307" y="34816"/>
                    <a:pt x="3725" y="42607"/>
                  </a:cubicBezTo>
                  <a:cubicBezTo>
                    <a:pt x="3811" y="43068"/>
                    <a:pt x="3896" y="43530"/>
                    <a:pt x="3981" y="44008"/>
                  </a:cubicBezTo>
                  <a:cubicBezTo>
                    <a:pt x="5651" y="43798"/>
                    <a:pt x="7322" y="43721"/>
                    <a:pt x="8995" y="43721"/>
                  </a:cubicBezTo>
                  <a:cubicBezTo>
                    <a:pt x="10317" y="43721"/>
                    <a:pt x="11641" y="43769"/>
                    <a:pt x="12969" y="43837"/>
                  </a:cubicBezTo>
                  <a:lnTo>
                    <a:pt x="12935" y="43820"/>
                  </a:lnTo>
                  <a:lnTo>
                    <a:pt x="13208" y="43854"/>
                  </a:lnTo>
                  <a:cubicBezTo>
                    <a:pt x="14541" y="43923"/>
                    <a:pt x="15856" y="44008"/>
                    <a:pt x="17189" y="44093"/>
                  </a:cubicBezTo>
                  <a:cubicBezTo>
                    <a:pt x="17206" y="44093"/>
                    <a:pt x="17223" y="44076"/>
                    <a:pt x="17240" y="44076"/>
                  </a:cubicBezTo>
                  <a:lnTo>
                    <a:pt x="17240" y="44076"/>
                  </a:lnTo>
                  <a:cubicBezTo>
                    <a:pt x="17223" y="44076"/>
                    <a:pt x="17223" y="44093"/>
                    <a:pt x="17223" y="44093"/>
                  </a:cubicBezTo>
                  <a:lnTo>
                    <a:pt x="25988" y="44316"/>
                  </a:lnTo>
                  <a:cubicBezTo>
                    <a:pt x="27048" y="44264"/>
                    <a:pt x="28090" y="44179"/>
                    <a:pt x="29132" y="44059"/>
                  </a:cubicBezTo>
                  <a:lnTo>
                    <a:pt x="29094" y="44059"/>
                  </a:lnTo>
                  <a:cubicBezTo>
                    <a:pt x="29139" y="44055"/>
                    <a:pt x="29185" y="44052"/>
                    <a:pt x="29228" y="44052"/>
                  </a:cubicBezTo>
                  <a:cubicBezTo>
                    <a:pt x="29266" y="44052"/>
                    <a:pt x="29302" y="44054"/>
                    <a:pt x="29337" y="44059"/>
                  </a:cubicBezTo>
                  <a:cubicBezTo>
                    <a:pt x="31029" y="43871"/>
                    <a:pt x="32720" y="43632"/>
                    <a:pt x="34412" y="43359"/>
                  </a:cubicBezTo>
                  <a:lnTo>
                    <a:pt x="34514" y="43342"/>
                  </a:lnTo>
                  <a:cubicBezTo>
                    <a:pt x="37487" y="42897"/>
                    <a:pt x="38940" y="42932"/>
                    <a:pt x="41844" y="42146"/>
                  </a:cubicBezTo>
                  <a:cubicBezTo>
                    <a:pt x="41989" y="42114"/>
                    <a:pt x="43290" y="41886"/>
                    <a:pt x="43550" y="41886"/>
                  </a:cubicBezTo>
                  <a:cubicBezTo>
                    <a:pt x="43567" y="41886"/>
                    <a:pt x="43580" y="41887"/>
                    <a:pt x="43587" y="41889"/>
                  </a:cubicBezTo>
                  <a:cubicBezTo>
                    <a:pt x="43619" y="41869"/>
                    <a:pt x="43648" y="41863"/>
                    <a:pt x="43676" y="41863"/>
                  </a:cubicBezTo>
                  <a:cubicBezTo>
                    <a:pt x="43739" y="41863"/>
                    <a:pt x="43794" y="41899"/>
                    <a:pt x="43858" y="41899"/>
                  </a:cubicBezTo>
                  <a:cubicBezTo>
                    <a:pt x="43885" y="41899"/>
                    <a:pt x="43914" y="41892"/>
                    <a:pt x="43946" y="41872"/>
                  </a:cubicBezTo>
                  <a:lnTo>
                    <a:pt x="43946" y="41872"/>
                  </a:lnTo>
                  <a:cubicBezTo>
                    <a:pt x="43935" y="41922"/>
                    <a:pt x="43963" y="41941"/>
                    <a:pt x="44014" y="41941"/>
                  </a:cubicBezTo>
                  <a:cubicBezTo>
                    <a:pt x="44182" y="41941"/>
                    <a:pt x="44595" y="41733"/>
                    <a:pt x="44628" y="41733"/>
                  </a:cubicBezTo>
                  <a:cubicBezTo>
                    <a:pt x="44630" y="41733"/>
                    <a:pt x="44630" y="41734"/>
                    <a:pt x="44629" y="41736"/>
                  </a:cubicBezTo>
                  <a:cubicBezTo>
                    <a:pt x="45159" y="41667"/>
                    <a:pt x="44954" y="41548"/>
                    <a:pt x="45501" y="41479"/>
                  </a:cubicBezTo>
                  <a:cubicBezTo>
                    <a:pt x="45971" y="41408"/>
                    <a:pt x="46441" y="41372"/>
                    <a:pt x="46910" y="41372"/>
                  </a:cubicBezTo>
                  <a:cubicBezTo>
                    <a:pt x="47004" y="41372"/>
                    <a:pt x="47098" y="41374"/>
                    <a:pt x="47192" y="41377"/>
                  </a:cubicBezTo>
                  <a:cubicBezTo>
                    <a:pt x="47516" y="41377"/>
                    <a:pt x="47842" y="41382"/>
                    <a:pt x="48167" y="41382"/>
                  </a:cubicBezTo>
                  <a:cubicBezTo>
                    <a:pt x="48871" y="41382"/>
                    <a:pt x="49573" y="41358"/>
                    <a:pt x="50251" y="41206"/>
                  </a:cubicBezTo>
                  <a:cubicBezTo>
                    <a:pt x="50746" y="41103"/>
                    <a:pt x="51208" y="40933"/>
                    <a:pt x="51618" y="40659"/>
                  </a:cubicBezTo>
                  <a:lnTo>
                    <a:pt x="51618" y="40659"/>
                  </a:lnTo>
                  <a:cubicBezTo>
                    <a:pt x="51602" y="40760"/>
                    <a:pt x="51640" y="40830"/>
                    <a:pt x="51674" y="40830"/>
                  </a:cubicBezTo>
                  <a:cubicBezTo>
                    <a:pt x="51712" y="40830"/>
                    <a:pt x="51745" y="40747"/>
                    <a:pt x="51700" y="40534"/>
                  </a:cubicBezTo>
                  <a:lnTo>
                    <a:pt x="51700" y="40534"/>
                  </a:lnTo>
                  <a:cubicBezTo>
                    <a:pt x="51718" y="40581"/>
                    <a:pt x="51736" y="40629"/>
                    <a:pt x="51754" y="40676"/>
                  </a:cubicBezTo>
                  <a:cubicBezTo>
                    <a:pt x="51766" y="40700"/>
                    <a:pt x="51772" y="40710"/>
                    <a:pt x="51774" y="40710"/>
                  </a:cubicBezTo>
                  <a:cubicBezTo>
                    <a:pt x="51782" y="40710"/>
                    <a:pt x="51673" y="40438"/>
                    <a:pt x="51673" y="40438"/>
                  </a:cubicBezTo>
                  <a:lnTo>
                    <a:pt x="51673" y="40438"/>
                  </a:lnTo>
                  <a:cubicBezTo>
                    <a:pt x="51673" y="40438"/>
                    <a:pt x="51677" y="40448"/>
                    <a:pt x="51686" y="40471"/>
                  </a:cubicBezTo>
                  <a:cubicBezTo>
                    <a:pt x="51692" y="40493"/>
                    <a:pt x="51696" y="40514"/>
                    <a:pt x="51700" y="40534"/>
                  </a:cubicBezTo>
                  <a:lnTo>
                    <a:pt x="51700" y="40534"/>
                  </a:lnTo>
                  <a:cubicBezTo>
                    <a:pt x="51022" y="38712"/>
                    <a:pt x="50750" y="36764"/>
                    <a:pt x="50900" y="34816"/>
                  </a:cubicBezTo>
                  <a:cubicBezTo>
                    <a:pt x="50866" y="34679"/>
                    <a:pt x="50900" y="34064"/>
                    <a:pt x="50866" y="33927"/>
                  </a:cubicBezTo>
                  <a:cubicBezTo>
                    <a:pt x="50883" y="31569"/>
                    <a:pt x="50439" y="29707"/>
                    <a:pt x="50080" y="27383"/>
                  </a:cubicBezTo>
                  <a:lnTo>
                    <a:pt x="49790" y="25504"/>
                  </a:lnTo>
                  <a:cubicBezTo>
                    <a:pt x="49790" y="25487"/>
                    <a:pt x="49772" y="25470"/>
                    <a:pt x="49772" y="25470"/>
                  </a:cubicBezTo>
                  <a:lnTo>
                    <a:pt x="49772" y="25435"/>
                  </a:lnTo>
                  <a:lnTo>
                    <a:pt x="49311" y="22445"/>
                  </a:lnTo>
                  <a:cubicBezTo>
                    <a:pt x="49277" y="22411"/>
                    <a:pt x="49260" y="22377"/>
                    <a:pt x="49260" y="22343"/>
                  </a:cubicBezTo>
                  <a:lnTo>
                    <a:pt x="49294" y="22309"/>
                  </a:lnTo>
                  <a:cubicBezTo>
                    <a:pt x="49260" y="22189"/>
                    <a:pt x="49243" y="22052"/>
                    <a:pt x="49226" y="21933"/>
                  </a:cubicBezTo>
                  <a:lnTo>
                    <a:pt x="49174" y="21523"/>
                  </a:lnTo>
                  <a:lnTo>
                    <a:pt x="49174" y="21693"/>
                  </a:lnTo>
                  <a:lnTo>
                    <a:pt x="49140" y="21574"/>
                  </a:lnTo>
                  <a:cubicBezTo>
                    <a:pt x="49140" y="21540"/>
                    <a:pt x="49140" y="21523"/>
                    <a:pt x="49157" y="21506"/>
                  </a:cubicBezTo>
                  <a:cubicBezTo>
                    <a:pt x="48679" y="18447"/>
                    <a:pt x="48218" y="15423"/>
                    <a:pt x="47756" y="12382"/>
                  </a:cubicBezTo>
                  <a:cubicBezTo>
                    <a:pt x="47380" y="10502"/>
                    <a:pt x="47022" y="8623"/>
                    <a:pt x="46646" y="6743"/>
                  </a:cubicBezTo>
                  <a:lnTo>
                    <a:pt x="46646" y="6743"/>
                  </a:lnTo>
                  <a:cubicBezTo>
                    <a:pt x="46668" y="6809"/>
                    <a:pt x="46679" y="6836"/>
                    <a:pt x="46682" y="6836"/>
                  </a:cubicBezTo>
                  <a:cubicBezTo>
                    <a:pt x="46693" y="6836"/>
                    <a:pt x="46513" y="6223"/>
                    <a:pt x="46524" y="6223"/>
                  </a:cubicBezTo>
                  <a:lnTo>
                    <a:pt x="46524" y="6223"/>
                  </a:lnTo>
                  <a:cubicBezTo>
                    <a:pt x="46527" y="6223"/>
                    <a:pt x="46537" y="6250"/>
                    <a:pt x="46560" y="6316"/>
                  </a:cubicBezTo>
                  <a:cubicBezTo>
                    <a:pt x="45826" y="3685"/>
                    <a:pt x="45894" y="2745"/>
                    <a:pt x="45706" y="28"/>
                  </a:cubicBezTo>
                  <a:lnTo>
                    <a:pt x="43280" y="79"/>
                  </a:lnTo>
                  <a:cubicBezTo>
                    <a:pt x="43256" y="95"/>
                    <a:pt x="43248" y="104"/>
                    <a:pt x="43246" y="108"/>
                  </a:cubicBezTo>
                  <a:lnTo>
                    <a:pt x="43246" y="108"/>
                  </a:lnTo>
                  <a:cubicBezTo>
                    <a:pt x="43242" y="106"/>
                    <a:pt x="43232" y="103"/>
                    <a:pt x="43207" y="103"/>
                  </a:cubicBezTo>
                  <a:cubicBezTo>
                    <a:pt x="43182" y="103"/>
                    <a:pt x="43140" y="106"/>
                    <a:pt x="43075" y="114"/>
                  </a:cubicBezTo>
                  <a:cubicBezTo>
                    <a:pt x="43004" y="94"/>
                    <a:pt x="42949" y="87"/>
                    <a:pt x="42907" y="87"/>
                  </a:cubicBezTo>
                  <a:cubicBezTo>
                    <a:pt x="42833" y="87"/>
                    <a:pt x="42803" y="108"/>
                    <a:pt x="42812" y="114"/>
                  </a:cubicBezTo>
                  <a:lnTo>
                    <a:pt x="42812" y="114"/>
                  </a:lnTo>
                  <a:lnTo>
                    <a:pt x="42255" y="131"/>
                  </a:lnTo>
                  <a:cubicBezTo>
                    <a:pt x="42060" y="34"/>
                    <a:pt x="41916" y="0"/>
                    <a:pt x="4176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029" y="3059090"/>
            <a:ext cx="3881720" cy="232903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7" t="30643" r="45836" b="12281"/>
          <a:stretch/>
        </p:blipFill>
        <p:spPr>
          <a:xfrm flipH="1">
            <a:off x="8966073" y="2299280"/>
            <a:ext cx="2694776" cy="3771654"/>
          </a:xfrm>
          <a:prstGeom prst="rect">
            <a:avLst/>
          </a:prstGeom>
        </p:spPr>
      </p:pic>
      <p:sp>
        <p:nvSpPr>
          <p:cNvPr id="29" name="Rounded Rectangular Callout 28"/>
          <p:cNvSpPr/>
          <p:nvPr/>
        </p:nvSpPr>
        <p:spPr>
          <a:xfrm>
            <a:off x="9697879" y="1674457"/>
            <a:ext cx="1586396" cy="517358"/>
          </a:xfrm>
          <a:prstGeom prst="wedgeRoundRectCallout">
            <a:avLst>
              <a:gd name="adj1" fmla="val 15191"/>
              <a:gd name="adj2" fmla="val 104816"/>
              <a:gd name="adj3" fmla="val 16667"/>
            </a:avLst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Cook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935537" y="1227895"/>
            <a:ext cx="7441977" cy="698557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  <a:latin typeface="Myriad Pro" panose="020B0503030403020204" pitchFamily="34" charset="0"/>
              </a:rPr>
              <a:t>Draw and say</a:t>
            </a:r>
          </a:p>
        </p:txBody>
      </p:sp>
      <p:pic>
        <p:nvPicPr>
          <p:cNvPr id="6" name="图片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966462">
            <a:off x="7257729" y="4432774"/>
            <a:ext cx="1140773" cy="1376562"/>
          </a:xfrm>
          <a:prstGeom prst="rect">
            <a:avLst/>
          </a:prstGeom>
        </p:spPr>
      </p:pic>
      <p:sp>
        <p:nvSpPr>
          <p:cNvPr id="27" name="Google Shape;2837;p71"/>
          <p:cNvSpPr/>
          <p:nvPr/>
        </p:nvSpPr>
        <p:spPr>
          <a:xfrm>
            <a:off x="2555582" y="40434"/>
            <a:ext cx="6410491" cy="1119114"/>
          </a:xfrm>
          <a:custGeom>
            <a:avLst/>
            <a:gdLst/>
            <a:ahLst/>
            <a:cxnLst/>
            <a:rect l="l" t="t" r="r" b="b"/>
            <a:pathLst>
              <a:path w="13143" h="3572" extrusionOk="0">
                <a:moveTo>
                  <a:pt x="5553" y="1"/>
                </a:moveTo>
                <a:cubicBezTo>
                  <a:pt x="5066" y="1"/>
                  <a:pt x="346" y="73"/>
                  <a:pt x="346" y="73"/>
                </a:cubicBezTo>
                <a:lnTo>
                  <a:pt x="778" y="401"/>
                </a:lnTo>
                <a:lnTo>
                  <a:pt x="700" y="528"/>
                </a:lnTo>
                <a:lnTo>
                  <a:pt x="96" y="887"/>
                </a:lnTo>
                <a:cubicBezTo>
                  <a:pt x="96" y="887"/>
                  <a:pt x="669" y="1583"/>
                  <a:pt x="605" y="1620"/>
                </a:cubicBezTo>
                <a:cubicBezTo>
                  <a:pt x="541" y="1651"/>
                  <a:pt x="0" y="2152"/>
                  <a:pt x="0" y="2152"/>
                </a:cubicBezTo>
                <a:lnTo>
                  <a:pt x="632" y="2566"/>
                </a:lnTo>
                <a:lnTo>
                  <a:pt x="209" y="2834"/>
                </a:lnTo>
                <a:lnTo>
                  <a:pt x="519" y="3120"/>
                </a:lnTo>
                <a:lnTo>
                  <a:pt x="259" y="3571"/>
                </a:lnTo>
                <a:cubicBezTo>
                  <a:pt x="259" y="3571"/>
                  <a:pt x="727" y="3517"/>
                  <a:pt x="962" y="3517"/>
                </a:cubicBezTo>
                <a:cubicBezTo>
                  <a:pt x="993" y="3517"/>
                  <a:pt x="1020" y="3518"/>
                  <a:pt x="1041" y="3521"/>
                </a:cubicBezTo>
                <a:cubicBezTo>
                  <a:pt x="1075" y="3525"/>
                  <a:pt x="1173" y="3526"/>
                  <a:pt x="1315" y="3526"/>
                </a:cubicBezTo>
                <a:cubicBezTo>
                  <a:pt x="1764" y="3526"/>
                  <a:pt x="2646" y="3510"/>
                  <a:pt x="3222" y="3510"/>
                </a:cubicBezTo>
                <a:cubicBezTo>
                  <a:pt x="3458" y="3510"/>
                  <a:pt x="3642" y="3513"/>
                  <a:pt x="3725" y="3521"/>
                </a:cubicBezTo>
                <a:cubicBezTo>
                  <a:pt x="4070" y="3552"/>
                  <a:pt x="8309" y="3543"/>
                  <a:pt x="9445" y="3561"/>
                </a:cubicBezTo>
                <a:cubicBezTo>
                  <a:pt x="9826" y="3569"/>
                  <a:pt x="10358" y="3572"/>
                  <a:pt x="10898" y="3572"/>
                </a:cubicBezTo>
                <a:cubicBezTo>
                  <a:pt x="11979" y="3572"/>
                  <a:pt x="13093" y="3561"/>
                  <a:pt x="13093" y="3561"/>
                </a:cubicBezTo>
                <a:lnTo>
                  <a:pt x="12920" y="3266"/>
                </a:lnTo>
                <a:cubicBezTo>
                  <a:pt x="12920" y="3266"/>
                  <a:pt x="12674" y="2761"/>
                  <a:pt x="12702" y="2688"/>
                </a:cubicBezTo>
                <a:cubicBezTo>
                  <a:pt x="12729" y="2616"/>
                  <a:pt x="13143" y="2411"/>
                  <a:pt x="13143" y="2411"/>
                </a:cubicBezTo>
                <a:cubicBezTo>
                  <a:pt x="13143" y="2411"/>
                  <a:pt x="12847" y="2206"/>
                  <a:pt x="12738" y="2093"/>
                </a:cubicBezTo>
                <a:cubicBezTo>
                  <a:pt x="12633" y="1979"/>
                  <a:pt x="12552" y="1692"/>
                  <a:pt x="12552" y="1692"/>
                </a:cubicBezTo>
                <a:lnTo>
                  <a:pt x="13024" y="1506"/>
                </a:lnTo>
                <a:cubicBezTo>
                  <a:pt x="13024" y="1506"/>
                  <a:pt x="12911" y="1338"/>
                  <a:pt x="12797" y="1229"/>
                </a:cubicBezTo>
                <a:cubicBezTo>
                  <a:pt x="12683" y="1115"/>
                  <a:pt x="12692" y="824"/>
                  <a:pt x="12729" y="628"/>
                </a:cubicBezTo>
                <a:cubicBezTo>
                  <a:pt x="12770" y="433"/>
                  <a:pt x="13024" y="96"/>
                  <a:pt x="13024" y="96"/>
                </a:cubicBezTo>
                <a:lnTo>
                  <a:pt x="13024" y="96"/>
                </a:lnTo>
                <a:lnTo>
                  <a:pt x="12883" y="123"/>
                </a:lnTo>
                <a:lnTo>
                  <a:pt x="11506" y="73"/>
                </a:lnTo>
                <a:cubicBezTo>
                  <a:pt x="11506" y="73"/>
                  <a:pt x="9573" y="55"/>
                  <a:pt x="9027" y="37"/>
                </a:cubicBezTo>
                <a:cubicBezTo>
                  <a:pt x="8481" y="19"/>
                  <a:pt x="6039" y="1"/>
                  <a:pt x="5553" y="1"/>
                </a:cubicBezTo>
                <a:close/>
              </a:path>
            </a:pathLst>
          </a:custGeom>
          <a:solidFill>
            <a:srgbClr val="E9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defRPr/>
            </a:pPr>
            <a:r>
              <a:rPr lang="en-US" sz="6000" b="1" dirty="0">
                <a:solidFill>
                  <a:srgbClr val="000000"/>
                </a:solidFill>
                <a:latin typeface="Myriad Pro" panose="020B0503030403020204" pitchFamily="34" charset="0"/>
              </a:rPr>
              <a:t>   4 PRODUCTION</a:t>
            </a:r>
            <a:endParaRPr lang="en-US" sz="6000" b="1" dirty="0">
              <a:solidFill>
                <a:srgbClr val="000000"/>
              </a:solidFill>
            </a:endParaRPr>
          </a:p>
        </p:txBody>
      </p:sp>
      <p:pic>
        <p:nvPicPr>
          <p:cNvPr id="31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591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594 -0.3294 L -0.13594 -0.3294 C -0.13946 -0.32917 -0.14323 -0.32894 -0.14675 -0.32801 C -0.14766 -0.32778 -0.1487 -0.32662 -0.14961 -0.32639 C -0.1556 -0.32338 -0.16029 -0.32176 -0.16628 -0.31968 C -0.16888 -0.31736 -0.17149 -0.31505 -0.17409 -0.31297 C -0.175 -0.31227 -0.17617 -0.31204 -0.17709 -0.31134 C -0.19245 -0.2956 -0.17487 -0.31042 -0.19167 -0.29468 C -0.19258 -0.29398 -0.19375 -0.29375 -0.19466 -0.29306 C -0.19597 -0.29213 -0.1974 -0.29121 -0.19857 -0.28982 C -0.2013 -0.28658 -0.20625 -0.27986 -0.20625 -0.27963 C -0.20313 -0.27755 -0.2 -0.27477 -0.19662 -0.27315 C -0.19518 -0.27246 -0.17943 -0.26991 -0.17891 -0.26968 L -0.15157 -0.26644 C -0.1487 -0.26597 -0.14584 -0.26528 -0.14284 -0.26482 L -0.1125 -0.25972 C -0.11185 -0.25764 -0.11029 -0.25556 -0.11042 -0.25324 C -0.11146 -0.24491 -0.11758 -0.23565 -0.12136 -0.23148 C -0.12696 -0.22547 -0.13373 -0.22222 -0.13893 -0.21505 C -0.14323 -0.20903 -0.14753 -0.20301 -0.15157 -0.19653 C -0.15834 -0.18588 -0.16393 -0.17292 -0.1711 -0.16343 C -0.17409 -0.15949 -0.17722 -0.15602 -0.17995 -0.15185 C -0.18125 -0.15 -0.18177 -0.14699 -0.18295 -0.14514 C -0.18412 -0.14259 -0.18555 -0.14074 -0.18685 -0.13843 C -0.18998 -0.12199 -0.18907 -0.13218 -0.16628 -0.13681 C -0.16237 -0.1375 -0.15847 -0.13935 -0.15456 -0.14005 C -0.15 -0.14097 -0.14545 -0.14097 -0.14076 -0.1419 C -0.13815 -0.14236 -0.13568 -0.14283 -0.13308 -0.14352 C -0.12058 -0.14121 -0.1069 -0.14653 -0.09584 -0.13681 C -0.09362 -0.13472 -0.11862 -0.1125 -0.1194 -0.11204 C -0.12982 -0.10047 -0.12995 -0.09769 -0.13985 -0.08519 C -0.14141 -0.08334 -0.14336 -0.08218 -0.14466 -0.08033 C -0.15117 -0.07107 -0.15143 -0.06945 -0.1556 -0.05857 C -0.15768 -0.04051 -0.15495 -0.05949 -0.15834 -0.04375 C -0.1612 -0.03125 -0.15742 -0.04236 -0.16133 -0.03218 C -0.14128 0.00208 -0.16029 -0.02709 -0.08907 -0.02361 C -0.08802 -0.02361 -0.08724 -0.02222 -0.08607 -0.02199 C -0.07826 -0.0206 -0.0625 -0.01875 -0.0625 -0.01852 L -0.06367 -0.01875 L -0.06367 -0.01852 " pathEditMode="relative" rAng="0" ptsTypes="AAAAAAAAAAAAAAAAAAAAAAAAAAAAAAAAAAAAAA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1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 rot="-30121">
            <a:off x="459597" y="948693"/>
            <a:ext cx="3263338" cy="527444"/>
          </a:xfrm>
        </p:spPr>
        <p:txBody>
          <a:bodyPr/>
          <a:lstStyle/>
          <a:p>
            <a:r>
              <a:rPr lang="en-US" dirty="0">
                <a:latin typeface="Myriad Pro" panose="020B0503030403020204" pitchFamily="34" charset="0"/>
              </a:rPr>
              <a:t>Look and circle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705295" y="1490423"/>
            <a:ext cx="8311458" cy="4597555"/>
            <a:chOff x="1705295" y="1490423"/>
            <a:chExt cx="8311458" cy="459755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5295" y="1490423"/>
              <a:ext cx="8311458" cy="4597555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2562726" y="3080084"/>
              <a:ext cx="770021" cy="409074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Oval 7"/>
          <p:cNvSpPr/>
          <p:nvPr/>
        </p:nvSpPr>
        <p:spPr>
          <a:xfrm>
            <a:off x="2562726" y="3037743"/>
            <a:ext cx="770021" cy="4514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323644" y="3037744"/>
            <a:ext cx="1769487" cy="4937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236964" y="3037742"/>
            <a:ext cx="770021" cy="4514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008349" y="5528394"/>
            <a:ext cx="770021" cy="4514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941120" y="5528393"/>
            <a:ext cx="770021" cy="4514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Google Shape;2837;p71"/>
          <p:cNvSpPr/>
          <p:nvPr/>
        </p:nvSpPr>
        <p:spPr>
          <a:xfrm>
            <a:off x="2811379" y="37605"/>
            <a:ext cx="6410491" cy="766449"/>
          </a:xfrm>
          <a:custGeom>
            <a:avLst/>
            <a:gdLst/>
            <a:ahLst/>
            <a:cxnLst/>
            <a:rect l="l" t="t" r="r" b="b"/>
            <a:pathLst>
              <a:path w="13143" h="3572" extrusionOk="0">
                <a:moveTo>
                  <a:pt x="5553" y="1"/>
                </a:moveTo>
                <a:cubicBezTo>
                  <a:pt x="5066" y="1"/>
                  <a:pt x="346" y="73"/>
                  <a:pt x="346" y="73"/>
                </a:cubicBezTo>
                <a:lnTo>
                  <a:pt x="778" y="401"/>
                </a:lnTo>
                <a:lnTo>
                  <a:pt x="700" y="528"/>
                </a:lnTo>
                <a:lnTo>
                  <a:pt x="96" y="887"/>
                </a:lnTo>
                <a:cubicBezTo>
                  <a:pt x="96" y="887"/>
                  <a:pt x="669" y="1583"/>
                  <a:pt x="605" y="1620"/>
                </a:cubicBezTo>
                <a:cubicBezTo>
                  <a:pt x="541" y="1651"/>
                  <a:pt x="0" y="2152"/>
                  <a:pt x="0" y="2152"/>
                </a:cubicBezTo>
                <a:lnTo>
                  <a:pt x="632" y="2566"/>
                </a:lnTo>
                <a:lnTo>
                  <a:pt x="209" y="2834"/>
                </a:lnTo>
                <a:lnTo>
                  <a:pt x="519" y="3120"/>
                </a:lnTo>
                <a:lnTo>
                  <a:pt x="259" y="3571"/>
                </a:lnTo>
                <a:cubicBezTo>
                  <a:pt x="259" y="3571"/>
                  <a:pt x="727" y="3517"/>
                  <a:pt x="962" y="3517"/>
                </a:cubicBezTo>
                <a:cubicBezTo>
                  <a:pt x="993" y="3517"/>
                  <a:pt x="1020" y="3518"/>
                  <a:pt x="1041" y="3521"/>
                </a:cubicBezTo>
                <a:cubicBezTo>
                  <a:pt x="1075" y="3525"/>
                  <a:pt x="1173" y="3526"/>
                  <a:pt x="1315" y="3526"/>
                </a:cubicBezTo>
                <a:cubicBezTo>
                  <a:pt x="1764" y="3526"/>
                  <a:pt x="2646" y="3510"/>
                  <a:pt x="3222" y="3510"/>
                </a:cubicBezTo>
                <a:cubicBezTo>
                  <a:pt x="3458" y="3510"/>
                  <a:pt x="3642" y="3513"/>
                  <a:pt x="3725" y="3521"/>
                </a:cubicBezTo>
                <a:cubicBezTo>
                  <a:pt x="4070" y="3552"/>
                  <a:pt x="8309" y="3543"/>
                  <a:pt x="9445" y="3561"/>
                </a:cubicBezTo>
                <a:cubicBezTo>
                  <a:pt x="9826" y="3569"/>
                  <a:pt x="10358" y="3572"/>
                  <a:pt x="10898" y="3572"/>
                </a:cubicBezTo>
                <a:cubicBezTo>
                  <a:pt x="11979" y="3572"/>
                  <a:pt x="13093" y="3561"/>
                  <a:pt x="13093" y="3561"/>
                </a:cubicBezTo>
                <a:lnTo>
                  <a:pt x="12920" y="3266"/>
                </a:lnTo>
                <a:cubicBezTo>
                  <a:pt x="12920" y="3266"/>
                  <a:pt x="12674" y="2761"/>
                  <a:pt x="12702" y="2688"/>
                </a:cubicBezTo>
                <a:cubicBezTo>
                  <a:pt x="12729" y="2616"/>
                  <a:pt x="13143" y="2411"/>
                  <a:pt x="13143" y="2411"/>
                </a:cubicBezTo>
                <a:cubicBezTo>
                  <a:pt x="13143" y="2411"/>
                  <a:pt x="12847" y="2206"/>
                  <a:pt x="12738" y="2093"/>
                </a:cubicBezTo>
                <a:cubicBezTo>
                  <a:pt x="12633" y="1979"/>
                  <a:pt x="12552" y="1692"/>
                  <a:pt x="12552" y="1692"/>
                </a:cubicBezTo>
                <a:lnTo>
                  <a:pt x="13024" y="1506"/>
                </a:lnTo>
                <a:cubicBezTo>
                  <a:pt x="13024" y="1506"/>
                  <a:pt x="12911" y="1338"/>
                  <a:pt x="12797" y="1229"/>
                </a:cubicBezTo>
                <a:cubicBezTo>
                  <a:pt x="12683" y="1115"/>
                  <a:pt x="12692" y="824"/>
                  <a:pt x="12729" y="628"/>
                </a:cubicBezTo>
                <a:cubicBezTo>
                  <a:pt x="12770" y="433"/>
                  <a:pt x="13024" y="96"/>
                  <a:pt x="13024" y="96"/>
                </a:cubicBezTo>
                <a:lnTo>
                  <a:pt x="13024" y="96"/>
                </a:lnTo>
                <a:lnTo>
                  <a:pt x="12883" y="123"/>
                </a:lnTo>
                <a:lnTo>
                  <a:pt x="11506" y="73"/>
                </a:lnTo>
                <a:cubicBezTo>
                  <a:pt x="11506" y="73"/>
                  <a:pt x="9573" y="55"/>
                  <a:pt x="9027" y="37"/>
                </a:cubicBezTo>
                <a:cubicBezTo>
                  <a:pt x="8481" y="19"/>
                  <a:pt x="6039" y="1"/>
                  <a:pt x="5553" y="1"/>
                </a:cubicBezTo>
                <a:close/>
              </a:path>
            </a:pathLst>
          </a:custGeom>
          <a:solidFill>
            <a:srgbClr val="E9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  </a:t>
            </a:r>
            <a:r>
              <a:rPr lang="en-US" sz="6000" b="1" dirty="0">
                <a:solidFill>
                  <a:srgbClr val="000000"/>
                </a:solidFill>
                <a:latin typeface="Myriad Pro" panose="020B0503030403020204" pitchFamily="34" charset="0"/>
              </a:rPr>
              <a:t>5 ASSESSMENT</a:t>
            </a:r>
            <a:endParaRPr lang="en-US" sz="6000" b="1" dirty="0">
              <a:solidFill>
                <a:srgbClr val="000000"/>
              </a:solidFill>
            </a:endParaRPr>
          </a:p>
        </p:txBody>
      </p:sp>
      <p:pic>
        <p:nvPicPr>
          <p:cNvPr id="14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708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328275" y="3272655"/>
            <a:ext cx="6786995" cy="23083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085912">
              <a:spcBef>
                <a:spcPct val="50000"/>
              </a:spcBef>
            </a:pPr>
            <a:r>
              <a:rPr lang="en-US" altLang="zh-CN" sz="7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72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10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50541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396343" y="2739190"/>
            <a:ext cx="4675464" cy="3925811"/>
            <a:chOff x="3499826" y="192500"/>
            <a:chExt cx="5235100" cy="6376741"/>
          </a:xfrm>
        </p:grpSpPr>
        <p:sp>
          <p:nvSpPr>
            <p:cNvPr id="3" name="Rectangle 2"/>
            <p:cNvSpPr/>
            <p:nvPr/>
          </p:nvSpPr>
          <p:spPr>
            <a:xfrm>
              <a:off x="3499826" y="192500"/>
              <a:ext cx="5235100" cy="63767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" name="Straight Connector 3"/>
            <p:cNvCxnSpPr>
              <a:stCxn id="3" idx="1"/>
              <a:endCxn id="3" idx="3"/>
            </p:cNvCxnSpPr>
            <p:nvPr/>
          </p:nvCxnSpPr>
          <p:spPr>
            <a:xfrm>
              <a:off x="3499826" y="3380871"/>
              <a:ext cx="52351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3" idx="0"/>
              <a:endCxn id="3" idx="2"/>
            </p:cNvCxnSpPr>
            <p:nvPr/>
          </p:nvCxnSpPr>
          <p:spPr>
            <a:xfrm>
              <a:off x="6117376" y="192500"/>
              <a:ext cx="0" cy="6376741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4647252" y="1434911"/>
              <a:ext cx="57900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latin typeface="Myriad Pro" panose="020B0503030403020204" pitchFamily="34" charset="0"/>
                </a:rPr>
                <a:t>1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136649" y="1434911"/>
              <a:ext cx="57900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latin typeface="Myriad Pro" panose="020B0503030403020204" pitchFamily="34" charset="0"/>
                </a:rPr>
                <a:t>2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136648" y="4311169"/>
              <a:ext cx="57900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latin typeface="Myriad Pro" panose="020B0503030403020204" pitchFamily="34" charset="0"/>
                </a:rPr>
                <a:t>3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611107" y="4311168"/>
              <a:ext cx="57900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latin typeface="Myriad Pro" panose="020B0503030403020204" pitchFamily="34" charset="0"/>
                </a:rPr>
                <a:t>4</a:t>
              </a:r>
            </a:p>
          </p:txBody>
        </p:sp>
      </p:grpSp>
      <p:sp>
        <p:nvSpPr>
          <p:cNvPr id="23" name="Google Shape;2837;p71"/>
          <p:cNvSpPr/>
          <p:nvPr/>
        </p:nvSpPr>
        <p:spPr>
          <a:xfrm>
            <a:off x="3214462" y="166335"/>
            <a:ext cx="5051757" cy="1136347"/>
          </a:xfrm>
          <a:custGeom>
            <a:avLst/>
            <a:gdLst/>
            <a:ahLst/>
            <a:cxnLst/>
            <a:rect l="l" t="t" r="r" b="b"/>
            <a:pathLst>
              <a:path w="13143" h="3572" extrusionOk="0">
                <a:moveTo>
                  <a:pt x="5553" y="1"/>
                </a:moveTo>
                <a:cubicBezTo>
                  <a:pt x="5066" y="1"/>
                  <a:pt x="346" y="73"/>
                  <a:pt x="346" y="73"/>
                </a:cubicBezTo>
                <a:lnTo>
                  <a:pt x="778" y="401"/>
                </a:lnTo>
                <a:lnTo>
                  <a:pt x="700" y="528"/>
                </a:lnTo>
                <a:lnTo>
                  <a:pt x="96" y="887"/>
                </a:lnTo>
                <a:cubicBezTo>
                  <a:pt x="96" y="887"/>
                  <a:pt x="669" y="1583"/>
                  <a:pt x="605" y="1620"/>
                </a:cubicBezTo>
                <a:cubicBezTo>
                  <a:pt x="541" y="1651"/>
                  <a:pt x="0" y="2152"/>
                  <a:pt x="0" y="2152"/>
                </a:cubicBezTo>
                <a:lnTo>
                  <a:pt x="632" y="2566"/>
                </a:lnTo>
                <a:lnTo>
                  <a:pt x="209" y="2834"/>
                </a:lnTo>
                <a:lnTo>
                  <a:pt x="519" y="3120"/>
                </a:lnTo>
                <a:lnTo>
                  <a:pt x="259" y="3571"/>
                </a:lnTo>
                <a:cubicBezTo>
                  <a:pt x="259" y="3571"/>
                  <a:pt x="727" y="3517"/>
                  <a:pt x="962" y="3517"/>
                </a:cubicBezTo>
                <a:cubicBezTo>
                  <a:pt x="993" y="3517"/>
                  <a:pt x="1020" y="3518"/>
                  <a:pt x="1041" y="3521"/>
                </a:cubicBezTo>
                <a:cubicBezTo>
                  <a:pt x="1075" y="3525"/>
                  <a:pt x="1173" y="3526"/>
                  <a:pt x="1315" y="3526"/>
                </a:cubicBezTo>
                <a:cubicBezTo>
                  <a:pt x="1764" y="3526"/>
                  <a:pt x="2646" y="3510"/>
                  <a:pt x="3222" y="3510"/>
                </a:cubicBezTo>
                <a:cubicBezTo>
                  <a:pt x="3458" y="3510"/>
                  <a:pt x="3642" y="3513"/>
                  <a:pt x="3725" y="3521"/>
                </a:cubicBezTo>
                <a:cubicBezTo>
                  <a:pt x="4070" y="3552"/>
                  <a:pt x="8309" y="3543"/>
                  <a:pt x="9445" y="3561"/>
                </a:cubicBezTo>
                <a:cubicBezTo>
                  <a:pt x="9826" y="3569"/>
                  <a:pt x="10358" y="3572"/>
                  <a:pt x="10898" y="3572"/>
                </a:cubicBezTo>
                <a:cubicBezTo>
                  <a:pt x="11979" y="3572"/>
                  <a:pt x="13093" y="3561"/>
                  <a:pt x="13093" y="3561"/>
                </a:cubicBezTo>
                <a:lnTo>
                  <a:pt x="12920" y="3266"/>
                </a:lnTo>
                <a:cubicBezTo>
                  <a:pt x="12920" y="3266"/>
                  <a:pt x="12674" y="2761"/>
                  <a:pt x="12702" y="2688"/>
                </a:cubicBezTo>
                <a:cubicBezTo>
                  <a:pt x="12729" y="2616"/>
                  <a:pt x="13143" y="2411"/>
                  <a:pt x="13143" y="2411"/>
                </a:cubicBezTo>
                <a:cubicBezTo>
                  <a:pt x="13143" y="2411"/>
                  <a:pt x="12847" y="2206"/>
                  <a:pt x="12738" y="2093"/>
                </a:cubicBezTo>
                <a:cubicBezTo>
                  <a:pt x="12633" y="1979"/>
                  <a:pt x="12552" y="1692"/>
                  <a:pt x="12552" y="1692"/>
                </a:cubicBezTo>
                <a:lnTo>
                  <a:pt x="13024" y="1506"/>
                </a:lnTo>
                <a:cubicBezTo>
                  <a:pt x="13024" y="1506"/>
                  <a:pt x="12911" y="1338"/>
                  <a:pt x="12797" y="1229"/>
                </a:cubicBezTo>
                <a:cubicBezTo>
                  <a:pt x="12683" y="1115"/>
                  <a:pt x="12692" y="824"/>
                  <a:pt x="12729" y="628"/>
                </a:cubicBezTo>
                <a:cubicBezTo>
                  <a:pt x="12770" y="433"/>
                  <a:pt x="13024" y="96"/>
                  <a:pt x="13024" y="96"/>
                </a:cubicBezTo>
                <a:lnTo>
                  <a:pt x="13024" y="96"/>
                </a:lnTo>
                <a:lnTo>
                  <a:pt x="12883" y="123"/>
                </a:lnTo>
                <a:lnTo>
                  <a:pt x="11506" y="73"/>
                </a:lnTo>
                <a:cubicBezTo>
                  <a:pt x="11506" y="73"/>
                  <a:pt x="9573" y="55"/>
                  <a:pt x="9027" y="37"/>
                </a:cubicBezTo>
                <a:cubicBezTo>
                  <a:pt x="8481" y="19"/>
                  <a:pt x="6039" y="1"/>
                  <a:pt x="5553" y="1"/>
                </a:cubicBezTo>
                <a:close/>
              </a:path>
            </a:pathLst>
          </a:custGeom>
          <a:solidFill>
            <a:srgbClr val="E9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6000" b="1" dirty="0">
                <a:solidFill>
                  <a:srgbClr val="000000"/>
                </a:solidFill>
                <a:latin typeface="Myriad Pro" panose="020B0503030403020204" pitchFamily="34" charset="0"/>
              </a:rPr>
              <a:t>1 WARM UP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24" name="TextBox 6"/>
          <p:cNvSpPr txBox="1"/>
          <p:nvPr/>
        </p:nvSpPr>
        <p:spPr>
          <a:xfrm>
            <a:off x="1928348" y="1466938"/>
            <a:ext cx="7912744" cy="1107996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r>
              <a:rPr lang="en-US" sz="6600" b="1" dirty="0" err="1">
                <a:ln w="22225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Comic Sans MS" panose="030F0702030302020204" pitchFamily="66" charset="0"/>
              </a:rPr>
              <a:t>Gametime</a:t>
            </a:r>
            <a:r>
              <a:rPr lang="en-US" sz="6600" b="1" dirty="0">
                <a:ln w="22225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Comic Sans MS" panose="030F0702030302020204" pitchFamily="66" charset="0"/>
              </a:rPr>
              <a:t>!</a:t>
            </a:r>
          </a:p>
        </p:txBody>
      </p:sp>
      <p:pic>
        <p:nvPicPr>
          <p:cNvPr id="13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68023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396343" y="288260"/>
            <a:ext cx="4675464" cy="6376741"/>
            <a:chOff x="3499826" y="192500"/>
            <a:chExt cx="5235100" cy="6376741"/>
          </a:xfrm>
        </p:grpSpPr>
        <p:sp>
          <p:nvSpPr>
            <p:cNvPr id="3" name="Rectangle 2"/>
            <p:cNvSpPr/>
            <p:nvPr/>
          </p:nvSpPr>
          <p:spPr>
            <a:xfrm>
              <a:off x="3499826" y="192500"/>
              <a:ext cx="5235100" cy="63767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" name="Straight Connector 3"/>
            <p:cNvCxnSpPr>
              <a:stCxn id="3" idx="1"/>
              <a:endCxn id="3" idx="3"/>
            </p:cNvCxnSpPr>
            <p:nvPr/>
          </p:nvCxnSpPr>
          <p:spPr>
            <a:xfrm>
              <a:off x="3499826" y="3380871"/>
              <a:ext cx="52351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3" idx="0"/>
              <a:endCxn id="3" idx="2"/>
            </p:cNvCxnSpPr>
            <p:nvPr/>
          </p:nvCxnSpPr>
          <p:spPr>
            <a:xfrm>
              <a:off x="6117376" y="192500"/>
              <a:ext cx="0" cy="6376741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4647252" y="1434911"/>
              <a:ext cx="57900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latin typeface="Myriad Pro" panose="020B0503030403020204" pitchFamily="34" charset="0"/>
                </a:rPr>
                <a:t>1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136649" y="1434911"/>
              <a:ext cx="57900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latin typeface="Myriad Pro" panose="020B0503030403020204" pitchFamily="34" charset="0"/>
                </a:rPr>
                <a:t>2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136648" y="4311169"/>
              <a:ext cx="57900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latin typeface="Myriad Pro" panose="020B0503030403020204" pitchFamily="34" charset="0"/>
                </a:rPr>
                <a:t>3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611107" y="4311168"/>
              <a:ext cx="57900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latin typeface="Myriad Pro" panose="020B0503030403020204" pitchFamily="34" charset="0"/>
                </a:rPr>
                <a:t>4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62992" y="134850"/>
            <a:ext cx="2377440" cy="3223487"/>
            <a:chOff x="200041" y="394748"/>
            <a:chExt cx="2377440" cy="322348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69" t="-61" r="214" b="50479"/>
            <a:stretch/>
          </p:blipFill>
          <p:spPr>
            <a:xfrm>
              <a:off x="200041" y="394748"/>
              <a:ext cx="2377440" cy="3223487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42609" y="424541"/>
              <a:ext cx="43633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Myriad Pro" panose="020B0503030403020204" pitchFamily="34" charset="0"/>
                </a:rPr>
                <a:t>A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01778" y="3441514"/>
            <a:ext cx="2377440" cy="3223487"/>
            <a:chOff x="601778" y="3441514"/>
            <a:chExt cx="2377440" cy="322348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42" t="-61" r="51125" b="50479"/>
            <a:stretch/>
          </p:blipFill>
          <p:spPr>
            <a:xfrm>
              <a:off x="601778" y="3441514"/>
              <a:ext cx="2377440" cy="3223487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677039" y="3472234"/>
              <a:ext cx="40748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Myriad Pro" panose="020B0503030403020204" pitchFamily="34" charset="0"/>
                </a:rPr>
                <a:t>B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510593" y="488008"/>
            <a:ext cx="2377440" cy="3223487"/>
            <a:chOff x="8579801" y="757989"/>
            <a:chExt cx="2377440" cy="322348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28" t="50238" r="455" b="180"/>
            <a:stretch/>
          </p:blipFill>
          <p:spPr>
            <a:xfrm>
              <a:off x="8579801" y="757989"/>
              <a:ext cx="2377440" cy="3223487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0394289" y="3335931"/>
              <a:ext cx="42191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Myriad Pro" panose="020B0503030403020204" pitchFamily="34" charset="0"/>
                </a:rPr>
                <a:t>C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9658603" y="3576504"/>
            <a:ext cx="2377440" cy="3223487"/>
            <a:chOff x="9631451" y="3441514"/>
            <a:chExt cx="2377440" cy="3223487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" t="50239" r="50643" b="179"/>
            <a:stretch/>
          </p:blipFill>
          <p:spPr>
            <a:xfrm>
              <a:off x="9631451" y="3441514"/>
              <a:ext cx="2377440" cy="3223487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9744376" y="6019583"/>
              <a:ext cx="45717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Myriad Pro" panose="020B0503030403020204" pitchFamily="34" charset="0"/>
                </a:rPr>
                <a:t>D</a:t>
              </a:r>
            </a:p>
          </p:txBody>
        </p:sp>
      </p:grpSp>
      <p:pic>
        <p:nvPicPr>
          <p:cNvPr id="23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0111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7 L 0.46028 0.01968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08" y="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4.44444E-6 L 0.22553 -0.4606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68" y="-2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3 1.48148E-6 L -0.22656 0.433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84" y="2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00555 L -0.51731 -0.0148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68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922" y="0"/>
            <a:ext cx="5099858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 rot="21278391">
            <a:off x="534769" y="2063481"/>
            <a:ext cx="3504322" cy="2731036"/>
          </a:xfrm>
        </p:spPr>
        <p:txBody>
          <a:bodyPr/>
          <a:lstStyle/>
          <a:p>
            <a:r>
              <a:rPr lang="pt-BR" sz="2800" dirty="0">
                <a:latin typeface="Myriad Pro" panose="020B0503030403020204" pitchFamily="34" charset="0"/>
              </a:rPr>
              <a:t>Children with musical instruments, </a:t>
            </a:r>
            <a:br>
              <a:rPr lang="pt-BR" sz="2800" dirty="0">
                <a:latin typeface="Myriad Pro" panose="020B0503030403020204" pitchFamily="34" charset="0"/>
              </a:rPr>
            </a:br>
            <a:r>
              <a:rPr lang="pt-BR" sz="2800" dirty="0">
                <a:latin typeface="Myriad Pro" panose="020B0503030403020204" pitchFamily="34" charset="0"/>
              </a:rPr>
              <a:t>Rio de Janeiro, Brazil</a:t>
            </a:r>
            <a:endParaRPr lang="en-US" sz="2800" dirty="0">
              <a:latin typeface="Myriad Pro" panose="020B0503030403020204" pitchFamily="34" charset="0"/>
            </a:endParaRPr>
          </a:p>
        </p:txBody>
      </p:sp>
      <p:sp>
        <p:nvSpPr>
          <p:cNvPr id="30" name="Google Shape;1011;p49"/>
          <p:cNvSpPr/>
          <p:nvPr/>
        </p:nvSpPr>
        <p:spPr>
          <a:xfrm rot="18154406" flipH="1">
            <a:off x="1535700" y="1465844"/>
            <a:ext cx="1252392" cy="1199516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" name="Group 44"/>
          <p:cNvGrpSpPr/>
          <p:nvPr/>
        </p:nvGrpSpPr>
        <p:grpSpPr>
          <a:xfrm>
            <a:off x="7121631" y="4260259"/>
            <a:ext cx="4849789" cy="2393204"/>
            <a:chOff x="7121631" y="4260259"/>
            <a:chExt cx="4849789" cy="2393204"/>
          </a:xfrm>
        </p:grpSpPr>
        <p:sp>
          <p:nvSpPr>
            <p:cNvPr id="4" name="Rounded Rectangle 3"/>
            <p:cNvSpPr/>
            <p:nvPr/>
          </p:nvSpPr>
          <p:spPr>
            <a:xfrm>
              <a:off x="7121631" y="4260259"/>
              <a:ext cx="4849789" cy="2393204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363787" y="4528843"/>
              <a:ext cx="400449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Myriad Pro" panose="020B0503030403020204" pitchFamily="34" charset="0"/>
                </a:rPr>
                <a:t>Look. Tick what you see.</a:t>
              </a:r>
            </a:p>
          </p:txBody>
        </p:sp>
        <p:grpSp>
          <p:nvGrpSpPr>
            <p:cNvPr id="11" name="Google Shape;343;p28"/>
            <p:cNvGrpSpPr/>
            <p:nvPr/>
          </p:nvGrpSpPr>
          <p:grpSpPr>
            <a:xfrm>
              <a:off x="11274169" y="4528843"/>
              <a:ext cx="312204" cy="385734"/>
              <a:chOff x="1731150" y="1748550"/>
              <a:chExt cx="228625" cy="313175"/>
            </a:xfrm>
          </p:grpSpPr>
          <p:sp>
            <p:nvSpPr>
              <p:cNvPr id="12" name="Google Shape;344;p28"/>
              <p:cNvSpPr/>
              <p:nvPr/>
            </p:nvSpPr>
            <p:spPr>
              <a:xfrm>
                <a:off x="1775500" y="1809575"/>
                <a:ext cx="134275" cy="17980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7192" extrusionOk="0">
                    <a:moveTo>
                      <a:pt x="5335" y="584"/>
                    </a:moveTo>
                    <a:cubicBezTo>
                      <a:pt x="5335" y="560"/>
                      <a:pt x="5335" y="548"/>
                      <a:pt x="5347" y="525"/>
                    </a:cubicBezTo>
                    <a:lnTo>
                      <a:pt x="5371" y="429"/>
                    </a:lnTo>
                    <a:lnTo>
                      <a:pt x="5299" y="370"/>
                    </a:lnTo>
                    <a:lnTo>
                      <a:pt x="5228" y="310"/>
                    </a:lnTo>
                    <a:cubicBezTo>
                      <a:pt x="5109" y="215"/>
                      <a:pt x="4954" y="108"/>
                      <a:pt x="4763" y="36"/>
                    </a:cubicBezTo>
                    <a:lnTo>
                      <a:pt x="4656" y="1"/>
                    </a:lnTo>
                    <a:lnTo>
                      <a:pt x="4585" y="72"/>
                    </a:lnTo>
                    <a:cubicBezTo>
                      <a:pt x="4573" y="108"/>
                      <a:pt x="4537" y="120"/>
                      <a:pt x="4525" y="132"/>
                    </a:cubicBezTo>
                    <a:cubicBezTo>
                      <a:pt x="4478" y="179"/>
                      <a:pt x="4442" y="227"/>
                      <a:pt x="4406" y="286"/>
                    </a:cubicBezTo>
                    <a:lnTo>
                      <a:pt x="4228" y="548"/>
                    </a:lnTo>
                    <a:cubicBezTo>
                      <a:pt x="4168" y="655"/>
                      <a:pt x="4097" y="751"/>
                      <a:pt x="4037" y="834"/>
                    </a:cubicBezTo>
                    <a:lnTo>
                      <a:pt x="2394" y="3156"/>
                    </a:lnTo>
                    <a:cubicBezTo>
                      <a:pt x="1656" y="4215"/>
                      <a:pt x="929" y="5251"/>
                      <a:pt x="179" y="6311"/>
                    </a:cubicBezTo>
                    <a:cubicBezTo>
                      <a:pt x="132" y="6370"/>
                      <a:pt x="120" y="6418"/>
                      <a:pt x="96" y="6478"/>
                    </a:cubicBezTo>
                    <a:cubicBezTo>
                      <a:pt x="72" y="6501"/>
                      <a:pt x="72" y="6525"/>
                      <a:pt x="60" y="6549"/>
                    </a:cubicBezTo>
                    <a:lnTo>
                      <a:pt x="1" y="6668"/>
                    </a:lnTo>
                    <a:lnTo>
                      <a:pt x="608" y="7097"/>
                    </a:lnTo>
                    <a:lnTo>
                      <a:pt x="703" y="6978"/>
                    </a:lnTo>
                    <a:lnTo>
                      <a:pt x="703" y="6978"/>
                    </a:lnTo>
                    <a:lnTo>
                      <a:pt x="608" y="7097"/>
                    </a:lnTo>
                    <a:lnTo>
                      <a:pt x="727" y="7192"/>
                    </a:lnTo>
                    <a:lnTo>
                      <a:pt x="822" y="7073"/>
                    </a:lnTo>
                    <a:cubicBezTo>
                      <a:pt x="2323" y="4930"/>
                      <a:pt x="3799" y="2834"/>
                      <a:pt x="5275" y="727"/>
                    </a:cubicBezTo>
                    <a:cubicBezTo>
                      <a:pt x="5311" y="667"/>
                      <a:pt x="5335" y="608"/>
                      <a:pt x="5335" y="584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345;p28"/>
              <p:cNvSpPr/>
              <p:nvPr/>
            </p:nvSpPr>
            <p:spPr>
              <a:xfrm>
                <a:off x="1760925" y="1797675"/>
                <a:ext cx="126825" cy="174450"/>
              </a:xfrm>
              <a:custGeom>
                <a:avLst/>
                <a:gdLst/>
                <a:ahLst/>
                <a:cxnLst/>
                <a:rect l="l" t="t" r="r" b="b"/>
                <a:pathLst>
                  <a:path w="5073" h="6978" extrusionOk="0">
                    <a:moveTo>
                      <a:pt x="2477" y="4060"/>
                    </a:moveTo>
                    <a:lnTo>
                      <a:pt x="3858" y="2096"/>
                    </a:lnTo>
                    <a:cubicBezTo>
                      <a:pt x="4025" y="1858"/>
                      <a:pt x="4203" y="1620"/>
                      <a:pt x="4382" y="1382"/>
                    </a:cubicBezTo>
                    <a:cubicBezTo>
                      <a:pt x="4560" y="1143"/>
                      <a:pt x="4727" y="905"/>
                      <a:pt x="4882" y="667"/>
                    </a:cubicBezTo>
                    <a:cubicBezTo>
                      <a:pt x="4930" y="608"/>
                      <a:pt x="4965" y="536"/>
                      <a:pt x="4989" y="477"/>
                    </a:cubicBezTo>
                    <a:cubicBezTo>
                      <a:pt x="5001" y="441"/>
                      <a:pt x="5001" y="429"/>
                      <a:pt x="5013" y="405"/>
                    </a:cubicBezTo>
                    <a:lnTo>
                      <a:pt x="5072" y="286"/>
                    </a:lnTo>
                    <a:lnTo>
                      <a:pt x="4680" y="0"/>
                    </a:lnTo>
                    <a:lnTo>
                      <a:pt x="4584" y="60"/>
                    </a:lnTo>
                    <a:cubicBezTo>
                      <a:pt x="4572" y="72"/>
                      <a:pt x="4560" y="72"/>
                      <a:pt x="4560" y="84"/>
                    </a:cubicBezTo>
                    <a:cubicBezTo>
                      <a:pt x="4525" y="108"/>
                      <a:pt x="4477" y="131"/>
                      <a:pt x="4441" y="179"/>
                    </a:cubicBezTo>
                    <a:cubicBezTo>
                      <a:pt x="4299" y="369"/>
                      <a:pt x="4156" y="548"/>
                      <a:pt x="4001" y="727"/>
                    </a:cubicBezTo>
                    <a:cubicBezTo>
                      <a:pt x="3810" y="965"/>
                      <a:pt x="3608" y="1203"/>
                      <a:pt x="3441" y="1489"/>
                    </a:cubicBezTo>
                    <a:cubicBezTo>
                      <a:pt x="3227" y="1834"/>
                      <a:pt x="2989" y="2155"/>
                      <a:pt x="2775" y="2477"/>
                    </a:cubicBezTo>
                    <a:lnTo>
                      <a:pt x="2667" y="2632"/>
                    </a:lnTo>
                    <a:cubicBezTo>
                      <a:pt x="2429" y="2977"/>
                      <a:pt x="2144" y="3382"/>
                      <a:pt x="1965" y="3822"/>
                    </a:cubicBezTo>
                    <a:cubicBezTo>
                      <a:pt x="1941" y="3918"/>
                      <a:pt x="1882" y="3989"/>
                      <a:pt x="1822" y="4084"/>
                    </a:cubicBezTo>
                    <a:cubicBezTo>
                      <a:pt x="1501" y="4513"/>
                      <a:pt x="1203" y="4953"/>
                      <a:pt x="893" y="5394"/>
                    </a:cubicBezTo>
                    <a:lnTo>
                      <a:pt x="155" y="6465"/>
                    </a:lnTo>
                    <a:cubicBezTo>
                      <a:pt x="119" y="6501"/>
                      <a:pt x="108" y="6537"/>
                      <a:pt x="96" y="6585"/>
                    </a:cubicBezTo>
                    <a:cubicBezTo>
                      <a:pt x="96" y="6596"/>
                      <a:pt x="72" y="6608"/>
                      <a:pt x="60" y="6620"/>
                    </a:cubicBezTo>
                    <a:lnTo>
                      <a:pt x="0" y="6763"/>
                    </a:lnTo>
                    <a:lnTo>
                      <a:pt x="393" y="6977"/>
                    </a:lnTo>
                    <a:lnTo>
                      <a:pt x="465" y="6906"/>
                    </a:lnTo>
                    <a:lnTo>
                      <a:pt x="512" y="6858"/>
                    </a:lnTo>
                    <a:cubicBezTo>
                      <a:pt x="536" y="6835"/>
                      <a:pt x="572" y="6799"/>
                      <a:pt x="596" y="6763"/>
                    </a:cubicBezTo>
                    <a:cubicBezTo>
                      <a:pt x="750" y="6549"/>
                      <a:pt x="893" y="6346"/>
                      <a:pt x="1048" y="6144"/>
                    </a:cubicBezTo>
                    <a:cubicBezTo>
                      <a:pt x="1251" y="5823"/>
                      <a:pt x="2477" y="4060"/>
                      <a:pt x="2477" y="4060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346;p28"/>
              <p:cNvSpPr/>
              <p:nvPr/>
            </p:nvSpPr>
            <p:spPr>
              <a:xfrm>
                <a:off x="1799625" y="1824750"/>
                <a:ext cx="126525" cy="172075"/>
              </a:xfrm>
              <a:custGeom>
                <a:avLst/>
                <a:gdLst/>
                <a:ahLst/>
                <a:cxnLst/>
                <a:rect l="l" t="t" r="r" b="b"/>
                <a:pathLst>
                  <a:path w="5061" h="6883" extrusionOk="0">
                    <a:moveTo>
                      <a:pt x="4667" y="1"/>
                    </a:moveTo>
                    <a:lnTo>
                      <a:pt x="4572" y="60"/>
                    </a:lnTo>
                    <a:cubicBezTo>
                      <a:pt x="4560" y="72"/>
                      <a:pt x="4548" y="72"/>
                      <a:pt x="4525" y="96"/>
                    </a:cubicBezTo>
                    <a:cubicBezTo>
                      <a:pt x="4501" y="120"/>
                      <a:pt x="4453" y="132"/>
                      <a:pt x="4429" y="179"/>
                    </a:cubicBezTo>
                    <a:cubicBezTo>
                      <a:pt x="3548" y="1501"/>
                      <a:pt x="2620" y="2835"/>
                      <a:pt x="1715" y="4097"/>
                    </a:cubicBezTo>
                    <a:cubicBezTo>
                      <a:pt x="1215" y="4811"/>
                      <a:pt x="691" y="5561"/>
                      <a:pt x="179" y="6287"/>
                    </a:cubicBezTo>
                    <a:cubicBezTo>
                      <a:pt x="143" y="6347"/>
                      <a:pt x="107" y="6418"/>
                      <a:pt x="84" y="6478"/>
                    </a:cubicBezTo>
                    <a:cubicBezTo>
                      <a:pt x="60" y="6502"/>
                      <a:pt x="48" y="6525"/>
                      <a:pt x="48" y="6549"/>
                    </a:cubicBezTo>
                    <a:lnTo>
                      <a:pt x="0" y="6621"/>
                    </a:lnTo>
                    <a:lnTo>
                      <a:pt x="48" y="6704"/>
                    </a:lnTo>
                    <a:cubicBezTo>
                      <a:pt x="84" y="6752"/>
                      <a:pt x="155" y="6883"/>
                      <a:pt x="298" y="6883"/>
                    </a:cubicBezTo>
                    <a:cubicBezTo>
                      <a:pt x="345" y="6883"/>
                      <a:pt x="381" y="6859"/>
                      <a:pt x="417" y="6847"/>
                    </a:cubicBezTo>
                    <a:lnTo>
                      <a:pt x="465" y="6835"/>
                    </a:lnTo>
                    <a:lnTo>
                      <a:pt x="917" y="6192"/>
                    </a:lnTo>
                    <a:cubicBezTo>
                      <a:pt x="1310" y="5609"/>
                      <a:pt x="1727" y="5037"/>
                      <a:pt x="2131" y="4454"/>
                    </a:cubicBezTo>
                    <a:lnTo>
                      <a:pt x="2167" y="4418"/>
                    </a:lnTo>
                    <a:cubicBezTo>
                      <a:pt x="2250" y="4299"/>
                      <a:pt x="2322" y="4180"/>
                      <a:pt x="2429" y="4097"/>
                    </a:cubicBezTo>
                    <a:cubicBezTo>
                      <a:pt x="2715" y="3847"/>
                      <a:pt x="2941" y="3525"/>
                      <a:pt x="3155" y="3227"/>
                    </a:cubicBezTo>
                    <a:lnTo>
                      <a:pt x="3239" y="3132"/>
                    </a:lnTo>
                    <a:lnTo>
                      <a:pt x="3453" y="2811"/>
                    </a:lnTo>
                    <a:cubicBezTo>
                      <a:pt x="3667" y="2513"/>
                      <a:pt x="3882" y="2204"/>
                      <a:pt x="4132" y="1906"/>
                    </a:cubicBezTo>
                    <a:cubicBezTo>
                      <a:pt x="4322" y="1656"/>
                      <a:pt x="4477" y="1382"/>
                      <a:pt x="4644" y="1120"/>
                    </a:cubicBezTo>
                    <a:cubicBezTo>
                      <a:pt x="4763" y="930"/>
                      <a:pt x="4870" y="751"/>
                      <a:pt x="5001" y="549"/>
                    </a:cubicBezTo>
                    <a:cubicBezTo>
                      <a:pt x="5037" y="513"/>
                      <a:pt x="5048" y="453"/>
                      <a:pt x="5048" y="406"/>
                    </a:cubicBezTo>
                    <a:lnTo>
                      <a:pt x="5048" y="358"/>
                    </a:lnTo>
                    <a:lnTo>
                      <a:pt x="5060" y="251"/>
                    </a:ln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347;p28"/>
              <p:cNvSpPr/>
              <p:nvPr/>
            </p:nvSpPr>
            <p:spPr>
              <a:xfrm>
                <a:off x="1749900" y="1968525"/>
                <a:ext cx="51225" cy="58075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323" extrusionOk="0">
                    <a:moveTo>
                      <a:pt x="346" y="1"/>
                    </a:moveTo>
                    <a:lnTo>
                      <a:pt x="287" y="191"/>
                    </a:lnTo>
                    <a:cubicBezTo>
                      <a:pt x="263" y="227"/>
                      <a:pt x="251" y="251"/>
                      <a:pt x="251" y="286"/>
                    </a:cubicBezTo>
                    <a:cubicBezTo>
                      <a:pt x="227" y="358"/>
                      <a:pt x="203" y="417"/>
                      <a:pt x="191" y="477"/>
                    </a:cubicBezTo>
                    <a:cubicBezTo>
                      <a:pt x="144" y="655"/>
                      <a:pt x="120" y="846"/>
                      <a:pt x="72" y="1024"/>
                    </a:cubicBezTo>
                    <a:lnTo>
                      <a:pt x="60" y="1132"/>
                    </a:lnTo>
                    <a:cubicBezTo>
                      <a:pt x="48" y="1203"/>
                      <a:pt x="25" y="1275"/>
                      <a:pt x="25" y="1358"/>
                    </a:cubicBezTo>
                    <a:cubicBezTo>
                      <a:pt x="1" y="1572"/>
                      <a:pt x="72" y="1775"/>
                      <a:pt x="263" y="1894"/>
                    </a:cubicBezTo>
                    <a:cubicBezTo>
                      <a:pt x="382" y="1965"/>
                      <a:pt x="906" y="2322"/>
                      <a:pt x="906" y="2322"/>
                    </a:cubicBezTo>
                    <a:lnTo>
                      <a:pt x="1120" y="2167"/>
                    </a:lnTo>
                    <a:cubicBezTo>
                      <a:pt x="1203" y="2108"/>
                      <a:pt x="1299" y="2048"/>
                      <a:pt x="1382" y="1977"/>
                    </a:cubicBezTo>
                    <a:cubicBezTo>
                      <a:pt x="1477" y="1906"/>
                      <a:pt x="1561" y="1846"/>
                      <a:pt x="1656" y="1775"/>
                    </a:cubicBezTo>
                    <a:lnTo>
                      <a:pt x="1715" y="1715"/>
                    </a:lnTo>
                    <a:cubicBezTo>
                      <a:pt x="1811" y="1620"/>
                      <a:pt x="1953" y="1489"/>
                      <a:pt x="2025" y="1263"/>
                    </a:cubicBezTo>
                    <a:lnTo>
                      <a:pt x="2049" y="115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348;p28"/>
              <p:cNvSpPr/>
              <p:nvPr/>
            </p:nvSpPr>
            <p:spPr>
              <a:xfrm>
                <a:off x="1896950" y="1757775"/>
                <a:ext cx="5390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1942" extrusionOk="0">
                    <a:moveTo>
                      <a:pt x="2120" y="977"/>
                    </a:moveTo>
                    <a:cubicBezTo>
                      <a:pt x="1727" y="382"/>
                      <a:pt x="1429" y="168"/>
                      <a:pt x="751" y="25"/>
                    </a:cubicBezTo>
                    <a:lnTo>
                      <a:pt x="691" y="1"/>
                    </a:lnTo>
                    <a:lnTo>
                      <a:pt x="655" y="37"/>
                    </a:lnTo>
                    <a:cubicBezTo>
                      <a:pt x="417" y="156"/>
                      <a:pt x="132" y="299"/>
                      <a:pt x="24" y="656"/>
                    </a:cubicBezTo>
                    <a:lnTo>
                      <a:pt x="1" y="751"/>
                    </a:lnTo>
                    <a:lnTo>
                      <a:pt x="72" y="811"/>
                    </a:lnTo>
                    <a:cubicBezTo>
                      <a:pt x="513" y="1227"/>
                      <a:pt x="1036" y="1584"/>
                      <a:pt x="1620" y="1894"/>
                    </a:cubicBezTo>
                    <a:lnTo>
                      <a:pt x="1703" y="1942"/>
                    </a:lnTo>
                    <a:lnTo>
                      <a:pt x="1786" y="1882"/>
                    </a:lnTo>
                    <a:cubicBezTo>
                      <a:pt x="2108" y="1644"/>
                      <a:pt x="2144" y="1299"/>
                      <a:pt x="2156" y="1049"/>
                    </a:cubicBezTo>
                    <a:lnTo>
                      <a:pt x="2156" y="98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349;p28"/>
              <p:cNvSpPr/>
              <p:nvPr/>
            </p:nvSpPr>
            <p:spPr>
              <a:xfrm>
                <a:off x="1878200" y="1780700"/>
                <a:ext cx="62825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2025" extrusionOk="0">
                    <a:moveTo>
                      <a:pt x="2394" y="1346"/>
                    </a:moveTo>
                    <a:cubicBezTo>
                      <a:pt x="2334" y="1203"/>
                      <a:pt x="2251" y="1096"/>
                      <a:pt x="2120" y="989"/>
                    </a:cubicBezTo>
                    <a:cubicBezTo>
                      <a:pt x="1834" y="798"/>
                      <a:pt x="1560" y="608"/>
                      <a:pt x="1286" y="417"/>
                    </a:cubicBezTo>
                    <a:lnTo>
                      <a:pt x="905" y="144"/>
                    </a:lnTo>
                    <a:cubicBezTo>
                      <a:pt x="893" y="144"/>
                      <a:pt x="893" y="132"/>
                      <a:pt x="882" y="120"/>
                    </a:cubicBezTo>
                    <a:cubicBezTo>
                      <a:pt x="834" y="84"/>
                      <a:pt x="774" y="36"/>
                      <a:pt x="703" y="25"/>
                    </a:cubicBezTo>
                    <a:cubicBezTo>
                      <a:pt x="608" y="13"/>
                      <a:pt x="524" y="1"/>
                      <a:pt x="429" y="1"/>
                    </a:cubicBezTo>
                    <a:cubicBezTo>
                      <a:pt x="393" y="1"/>
                      <a:pt x="334" y="1"/>
                      <a:pt x="286" y="13"/>
                    </a:cubicBezTo>
                    <a:cubicBezTo>
                      <a:pt x="120" y="36"/>
                      <a:pt x="0" y="203"/>
                      <a:pt x="0" y="394"/>
                    </a:cubicBezTo>
                    <a:lnTo>
                      <a:pt x="0" y="489"/>
                    </a:lnTo>
                    <a:lnTo>
                      <a:pt x="72" y="537"/>
                    </a:lnTo>
                    <a:cubicBezTo>
                      <a:pt x="96" y="548"/>
                      <a:pt x="108" y="548"/>
                      <a:pt x="131" y="560"/>
                    </a:cubicBezTo>
                    <a:cubicBezTo>
                      <a:pt x="179" y="596"/>
                      <a:pt x="239" y="620"/>
                      <a:pt x="298" y="656"/>
                    </a:cubicBezTo>
                    <a:cubicBezTo>
                      <a:pt x="584" y="775"/>
                      <a:pt x="774" y="906"/>
                      <a:pt x="953" y="1072"/>
                    </a:cubicBezTo>
                    <a:cubicBezTo>
                      <a:pt x="1108" y="1203"/>
                      <a:pt x="1286" y="1310"/>
                      <a:pt x="1465" y="1394"/>
                    </a:cubicBezTo>
                    <a:lnTo>
                      <a:pt x="1548" y="1441"/>
                    </a:lnTo>
                    <a:cubicBezTo>
                      <a:pt x="1655" y="1501"/>
                      <a:pt x="1763" y="1620"/>
                      <a:pt x="1858" y="1739"/>
                    </a:cubicBezTo>
                    <a:cubicBezTo>
                      <a:pt x="1917" y="1799"/>
                      <a:pt x="1965" y="1858"/>
                      <a:pt x="2025" y="1918"/>
                    </a:cubicBezTo>
                    <a:lnTo>
                      <a:pt x="2120" y="2025"/>
                    </a:lnTo>
                    <a:lnTo>
                      <a:pt x="2215" y="1930"/>
                    </a:lnTo>
                    <a:cubicBezTo>
                      <a:pt x="2358" y="1822"/>
                      <a:pt x="2513" y="1644"/>
                      <a:pt x="2394" y="134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350;p28"/>
              <p:cNvSpPr/>
              <p:nvPr/>
            </p:nvSpPr>
            <p:spPr>
              <a:xfrm>
                <a:off x="1731150" y="1748550"/>
                <a:ext cx="228625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9145" h="12527" extrusionOk="0">
                    <a:moveTo>
                      <a:pt x="7609" y="1"/>
                    </a:moveTo>
                    <a:cubicBezTo>
                      <a:pt x="8097" y="346"/>
                      <a:pt x="8573" y="691"/>
                      <a:pt x="9050" y="1013"/>
                    </a:cubicBezTo>
                    <a:cubicBezTo>
                      <a:pt x="9145" y="1311"/>
                      <a:pt x="9109" y="1584"/>
                      <a:pt x="9038" y="1858"/>
                    </a:cubicBezTo>
                    <a:cubicBezTo>
                      <a:pt x="8990" y="2037"/>
                      <a:pt x="8883" y="2156"/>
                      <a:pt x="8799" y="2299"/>
                    </a:cubicBezTo>
                    <a:cubicBezTo>
                      <a:pt x="8692" y="2454"/>
                      <a:pt x="8561" y="2608"/>
                      <a:pt x="8609" y="2835"/>
                    </a:cubicBezTo>
                    <a:cubicBezTo>
                      <a:pt x="8621" y="2918"/>
                      <a:pt x="8561" y="3025"/>
                      <a:pt x="8514" y="3096"/>
                    </a:cubicBezTo>
                    <a:cubicBezTo>
                      <a:pt x="7716" y="4228"/>
                      <a:pt x="7002" y="5430"/>
                      <a:pt x="6192" y="6561"/>
                    </a:cubicBezTo>
                    <a:cubicBezTo>
                      <a:pt x="6013" y="6823"/>
                      <a:pt x="5823" y="7061"/>
                      <a:pt x="5609" y="7276"/>
                    </a:cubicBezTo>
                    <a:cubicBezTo>
                      <a:pt x="5418" y="7490"/>
                      <a:pt x="5240" y="7692"/>
                      <a:pt x="5097" y="7930"/>
                    </a:cubicBezTo>
                    <a:cubicBezTo>
                      <a:pt x="4704" y="8502"/>
                      <a:pt x="4299" y="9062"/>
                      <a:pt x="3918" y="9633"/>
                    </a:cubicBezTo>
                    <a:cubicBezTo>
                      <a:pt x="3739" y="9883"/>
                      <a:pt x="3561" y="10133"/>
                      <a:pt x="3382" y="10371"/>
                    </a:cubicBezTo>
                    <a:cubicBezTo>
                      <a:pt x="3335" y="10431"/>
                      <a:pt x="3275" y="10490"/>
                      <a:pt x="3227" y="10514"/>
                    </a:cubicBezTo>
                    <a:cubicBezTo>
                      <a:pt x="3037" y="10538"/>
                      <a:pt x="2965" y="10693"/>
                      <a:pt x="2846" y="10812"/>
                    </a:cubicBezTo>
                    <a:cubicBezTo>
                      <a:pt x="2739" y="10907"/>
                      <a:pt x="2596" y="10990"/>
                      <a:pt x="2489" y="11086"/>
                    </a:cubicBezTo>
                    <a:cubicBezTo>
                      <a:pt x="2013" y="11538"/>
                      <a:pt x="1465" y="11907"/>
                      <a:pt x="965" y="12336"/>
                    </a:cubicBezTo>
                    <a:cubicBezTo>
                      <a:pt x="751" y="12526"/>
                      <a:pt x="227" y="12431"/>
                      <a:pt x="60" y="12169"/>
                    </a:cubicBezTo>
                    <a:cubicBezTo>
                      <a:pt x="13" y="12098"/>
                      <a:pt x="1" y="12014"/>
                      <a:pt x="13" y="11931"/>
                    </a:cubicBezTo>
                    <a:cubicBezTo>
                      <a:pt x="36" y="11752"/>
                      <a:pt x="48" y="11562"/>
                      <a:pt x="96" y="11395"/>
                    </a:cubicBezTo>
                    <a:cubicBezTo>
                      <a:pt x="239" y="10919"/>
                      <a:pt x="334" y="10419"/>
                      <a:pt x="417" y="9931"/>
                    </a:cubicBezTo>
                    <a:cubicBezTo>
                      <a:pt x="477" y="9633"/>
                      <a:pt x="548" y="9335"/>
                      <a:pt x="644" y="9038"/>
                    </a:cubicBezTo>
                    <a:cubicBezTo>
                      <a:pt x="703" y="8823"/>
                      <a:pt x="810" y="8621"/>
                      <a:pt x="929" y="8419"/>
                    </a:cubicBezTo>
                    <a:cubicBezTo>
                      <a:pt x="1430" y="7561"/>
                      <a:pt x="2072" y="6799"/>
                      <a:pt x="2620" y="5966"/>
                    </a:cubicBezTo>
                    <a:cubicBezTo>
                      <a:pt x="2751" y="5775"/>
                      <a:pt x="2858" y="5549"/>
                      <a:pt x="2977" y="5347"/>
                    </a:cubicBezTo>
                    <a:cubicBezTo>
                      <a:pt x="3132" y="5109"/>
                      <a:pt x="3251" y="4847"/>
                      <a:pt x="3406" y="4632"/>
                    </a:cubicBezTo>
                    <a:cubicBezTo>
                      <a:pt x="4037" y="3739"/>
                      <a:pt x="4680" y="2846"/>
                      <a:pt x="5359" y="1977"/>
                    </a:cubicBezTo>
                    <a:cubicBezTo>
                      <a:pt x="5537" y="1751"/>
                      <a:pt x="5704" y="1501"/>
                      <a:pt x="5871" y="1251"/>
                    </a:cubicBezTo>
                    <a:cubicBezTo>
                      <a:pt x="5942" y="1144"/>
                      <a:pt x="6013" y="1037"/>
                      <a:pt x="6168" y="1025"/>
                    </a:cubicBezTo>
                    <a:cubicBezTo>
                      <a:pt x="6323" y="1001"/>
                      <a:pt x="6418" y="858"/>
                      <a:pt x="6502" y="739"/>
                    </a:cubicBezTo>
                    <a:cubicBezTo>
                      <a:pt x="6621" y="596"/>
                      <a:pt x="6716" y="429"/>
                      <a:pt x="6883" y="299"/>
                    </a:cubicBezTo>
                    <a:cubicBezTo>
                      <a:pt x="7073" y="132"/>
                      <a:pt x="7311" y="48"/>
                      <a:pt x="7609" y="1"/>
                    </a:cubicBezTo>
                    <a:close/>
                    <a:moveTo>
                      <a:pt x="2477" y="9407"/>
                    </a:moveTo>
                    <a:cubicBezTo>
                      <a:pt x="3977" y="7264"/>
                      <a:pt x="5454" y="5168"/>
                      <a:pt x="6918" y="3073"/>
                    </a:cubicBezTo>
                    <a:cubicBezTo>
                      <a:pt x="6942" y="3037"/>
                      <a:pt x="6954" y="2989"/>
                      <a:pt x="6966" y="2918"/>
                    </a:cubicBezTo>
                    <a:cubicBezTo>
                      <a:pt x="6823" y="2799"/>
                      <a:pt x="6692" y="2680"/>
                      <a:pt x="6478" y="2608"/>
                    </a:cubicBezTo>
                    <a:cubicBezTo>
                      <a:pt x="6418" y="2680"/>
                      <a:pt x="6359" y="2739"/>
                      <a:pt x="6311" y="2799"/>
                    </a:cubicBezTo>
                    <a:cubicBezTo>
                      <a:pt x="6180" y="2977"/>
                      <a:pt x="6061" y="3168"/>
                      <a:pt x="5942" y="3370"/>
                    </a:cubicBezTo>
                    <a:cubicBezTo>
                      <a:pt x="4656" y="5192"/>
                      <a:pt x="3370" y="7014"/>
                      <a:pt x="2084" y="8847"/>
                    </a:cubicBezTo>
                    <a:cubicBezTo>
                      <a:pt x="2037" y="8907"/>
                      <a:pt x="2013" y="8978"/>
                      <a:pt x="1965" y="9050"/>
                    </a:cubicBezTo>
                    <a:cubicBezTo>
                      <a:pt x="2144" y="9169"/>
                      <a:pt x="2299" y="9276"/>
                      <a:pt x="2477" y="9407"/>
                    </a:cubicBezTo>
                    <a:close/>
                    <a:moveTo>
                      <a:pt x="1537" y="8740"/>
                    </a:moveTo>
                    <a:cubicBezTo>
                      <a:pt x="1584" y="8692"/>
                      <a:pt x="1632" y="8669"/>
                      <a:pt x="1656" y="8621"/>
                    </a:cubicBezTo>
                    <a:cubicBezTo>
                      <a:pt x="1811" y="8407"/>
                      <a:pt x="1953" y="8216"/>
                      <a:pt x="2108" y="8014"/>
                    </a:cubicBezTo>
                    <a:lnTo>
                      <a:pt x="3358" y="6228"/>
                    </a:lnTo>
                    <a:cubicBezTo>
                      <a:pt x="3870" y="5478"/>
                      <a:pt x="4394" y="4740"/>
                      <a:pt x="4930" y="3989"/>
                    </a:cubicBezTo>
                    <a:lnTo>
                      <a:pt x="5954" y="2561"/>
                    </a:lnTo>
                    <a:cubicBezTo>
                      <a:pt x="6013" y="2489"/>
                      <a:pt x="6049" y="2394"/>
                      <a:pt x="6073" y="2311"/>
                    </a:cubicBezTo>
                    <a:cubicBezTo>
                      <a:pt x="5990" y="2251"/>
                      <a:pt x="5930" y="2204"/>
                      <a:pt x="5859" y="2156"/>
                    </a:cubicBezTo>
                    <a:cubicBezTo>
                      <a:pt x="5811" y="2192"/>
                      <a:pt x="5763" y="2204"/>
                      <a:pt x="5740" y="2227"/>
                    </a:cubicBezTo>
                    <a:cubicBezTo>
                      <a:pt x="5418" y="2680"/>
                      <a:pt x="5037" y="3073"/>
                      <a:pt x="4739" y="3525"/>
                    </a:cubicBezTo>
                    <a:cubicBezTo>
                      <a:pt x="4501" y="3918"/>
                      <a:pt x="4227" y="4299"/>
                      <a:pt x="3966" y="4668"/>
                    </a:cubicBezTo>
                    <a:cubicBezTo>
                      <a:pt x="3716" y="5049"/>
                      <a:pt x="3454" y="5418"/>
                      <a:pt x="3275" y="5835"/>
                    </a:cubicBezTo>
                    <a:cubicBezTo>
                      <a:pt x="3239" y="5942"/>
                      <a:pt x="3180" y="6025"/>
                      <a:pt x="3096" y="6121"/>
                    </a:cubicBezTo>
                    <a:cubicBezTo>
                      <a:pt x="2549" y="6906"/>
                      <a:pt x="1989" y="7692"/>
                      <a:pt x="1430" y="8502"/>
                    </a:cubicBezTo>
                    <a:cubicBezTo>
                      <a:pt x="1406" y="8538"/>
                      <a:pt x="1394" y="8585"/>
                      <a:pt x="1358" y="8645"/>
                    </a:cubicBezTo>
                    <a:cubicBezTo>
                      <a:pt x="1430" y="8681"/>
                      <a:pt x="1477" y="8704"/>
                      <a:pt x="1537" y="8740"/>
                    </a:cubicBezTo>
                    <a:close/>
                    <a:moveTo>
                      <a:pt x="7418" y="3227"/>
                    </a:moveTo>
                    <a:cubicBezTo>
                      <a:pt x="7371" y="3275"/>
                      <a:pt x="7323" y="3287"/>
                      <a:pt x="7299" y="3323"/>
                    </a:cubicBezTo>
                    <a:cubicBezTo>
                      <a:pt x="5930" y="5394"/>
                      <a:pt x="4466" y="7383"/>
                      <a:pt x="3061" y="9419"/>
                    </a:cubicBezTo>
                    <a:cubicBezTo>
                      <a:pt x="3001" y="9502"/>
                      <a:pt x="2965" y="9585"/>
                      <a:pt x="2918" y="9657"/>
                    </a:cubicBezTo>
                    <a:cubicBezTo>
                      <a:pt x="2965" y="9752"/>
                      <a:pt x="3013" y="9800"/>
                      <a:pt x="3120" y="9752"/>
                    </a:cubicBezTo>
                    <a:cubicBezTo>
                      <a:pt x="3656" y="8978"/>
                      <a:pt x="4216" y="8192"/>
                      <a:pt x="4763" y="7395"/>
                    </a:cubicBezTo>
                    <a:cubicBezTo>
                      <a:pt x="4870" y="7264"/>
                      <a:pt x="4966" y="7121"/>
                      <a:pt x="5085" y="7014"/>
                    </a:cubicBezTo>
                    <a:cubicBezTo>
                      <a:pt x="5394" y="6740"/>
                      <a:pt x="5621" y="6406"/>
                      <a:pt x="5859" y="6073"/>
                    </a:cubicBezTo>
                    <a:cubicBezTo>
                      <a:pt x="6156" y="5656"/>
                      <a:pt x="6430" y="5240"/>
                      <a:pt x="6752" y="4859"/>
                    </a:cubicBezTo>
                    <a:cubicBezTo>
                      <a:pt x="7073" y="4442"/>
                      <a:pt x="7311" y="3966"/>
                      <a:pt x="7621" y="3513"/>
                    </a:cubicBezTo>
                    <a:cubicBezTo>
                      <a:pt x="7645" y="3489"/>
                      <a:pt x="7645" y="3442"/>
                      <a:pt x="7656" y="3382"/>
                    </a:cubicBezTo>
                    <a:cubicBezTo>
                      <a:pt x="7561" y="3335"/>
                      <a:pt x="7490" y="3275"/>
                      <a:pt x="7418" y="3227"/>
                    </a:cubicBezTo>
                    <a:close/>
                    <a:moveTo>
                      <a:pt x="1632" y="10943"/>
                    </a:moveTo>
                    <a:cubicBezTo>
                      <a:pt x="1775" y="10836"/>
                      <a:pt x="1894" y="10764"/>
                      <a:pt x="2013" y="10669"/>
                    </a:cubicBezTo>
                    <a:cubicBezTo>
                      <a:pt x="2120" y="10585"/>
                      <a:pt x="2239" y="10490"/>
                      <a:pt x="2346" y="10407"/>
                    </a:cubicBezTo>
                    <a:cubicBezTo>
                      <a:pt x="2465" y="10300"/>
                      <a:pt x="2549" y="10193"/>
                      <a:pt x="2596" y="10026"/>
                    </a:cubicBezTo>
                    <a:cubicBezTo>
                      <a:pt x="2120" y="9693"/>
                      <a:pt x="1644" y="9359"/>
                      <a:pt x="1156" y="9014"/>
                    </a:cubicBezTo>
                    <a:cubicBezTo>
                      <a:pt x="1120" y="9121"/>
                      <a:pt x="1072" y="9216"/>
                      <a:pt x="1060" y="9300"/>
                    </a:cubicBezTo>
                    <a:cubicBezTo>
                      <a:pt x="1013" y="9526"/>
                      <a:pt x="965" y="9728"/>
                      <a:pt x="929" y="9954"/>
                    </a:cubicBezTo>
                    <a:cubicBezTo>
                      <a:pt x="918" y="10026"/>
                      <a:pt x="894" y="10085"/>
                      <a:pt x="894" y="10169"/>
                    </a:cubicBezTo>
                    <a:cubicBezTo>
                      <a:pt x="882" y="10324"/>
                      <a:pt x="929" y="10466"/>
                      <a:pt x="1072" y="10562"/>
                    </a:cubicBezTo>
                    <a:cubicBezTo>
                      <a:pt x="1275" y="10693"/>
                      <a:pt x="1453" y="10824"/>
                      <a:pt x="1632" y="10943"/>
                    </a:cubicBezTo>
                    <a:close/>
                    <a:moveTo>
                      <a:pt x="6811" y="1084"/>
                    </a:moveTo>
                    <a:cubicBezTo>
                      <a:pt x="7264" y="1501"/>
                      <a:pt x="7776" y="1858"/>
                      <a:pt x="8323" y="2156"/>
                    </a:cubicBezTo>
                    <a:cubicBezTo>
                      <a:pt x="8597" y="1965"/>
                      <a:pt x="8621" y="1703"/>
                      <a:pt x="8633" y="1430"/>
                    </a:cubicBezTo>
                    <a:cubicBezTo>
                      <a:pt x="8252" y="858"/>
                      <a:pt x="7978" y="680"/>
                      <a:pt x="7359" y="549"/>
                    </a:cubicBezTo>
                    <a:cubicBezTo>
                      <a:pt x="7121" y="656"/>
                      <a:pt x="6894" y="787"/>
                      <a:pt x="6811" y="1084"/>
                    </a:cubicBezTo>
                    <a:close/>
                    <a:moveTo>
                      <a:pt x="8002" y="3108"/>
                    </a:moveTo>
                    <a:cubicBezTo>
                      <a:pt x="8157" y="2966"/>
                      <a:pt x="8192" y="2846"/>
                      <a:pt x="8133" y="2692"/>
                    </a:cubicBezTo>
                    <a:cubicBezTo>
                      <a:pt x="8085" y="2573"/>
                      <a:pt x="8014" y="2489"/>
                      <a:pt x="7895" y="2418"/>
                    </a:cubicBezTo>
                    <a:lnTo>
                      <a:pt x="6680" y="1561"/>
                    </a:lnTo>
                    <a:cubicBezTo>
                      <a:pt x="6644" y="1537"/>
                      <a:pt x="6597" y="1489"/>
                      <a:pt x="6549" y="1477"/>
                    </a:cubicBezTo>
                    <a:cubicBezTo>
                      <a:pt x="6430" y="1465"/>
                      <a:pt x="6299" y="1442"/>
                      <a:pt x="6180" y="1465"/>
                    </a:cubicBezTo>
                    <a:cubicBezTo>
                      <a:pt x="6085" y="1477"/>
                      <a:pt x="6013" y="1561"/>
                      <a:pt x="6013" y="1703"/>
                    </a:cubicBezTo>
                    <a:cubicBezTo>
                      <a:pt x="6073" y="1727"/>
                      <a:pt x="6144" y="1787"/>
                      <a:pt x="6228" y="1823"/>
                    </a:cubicBezTo>
                    <a:cubicBezTo>
                      <a:pt x="6478" y="1942"/>
                      <a:pt x="6716" y="2061"/>
                      <a:pt x="6906" y="2251"/>
                    </a:cubicBezTo>
                    <a:cubicBezTo>
                      <a:pt x="7073" y="2394"/>
                      <a:pt x="7275" y="2489"/>
                      <a:pt x="7478" y="2608"/>
                    </a:cubicBezTo>
                    <a:cubicBezTo>
                      <a:pt x="7680" y="2715"/>
                      <a:pt x="7823" y="2918"/>
                      <a:pt x="8002" y="310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7808493" y="5114081"/>
            <a:ext cx="1130974" cy="523220"/>
            <a:chOff x="7808493" y="5125007"/>
            <a:chExt cx="1130974" cy="523220"/>
          </a:xfrm>
        </p:grpSpPr>
        <p:sp>
          <p:nvSpPr>
            <p:cNvPr id="6" name="Rectangle 5"/>
            <p:cNvSpPr/>
            <p:nvPr/>
          </p:nvSpPr>
          <p:spPr>
            <a:xfrm>
              <a:off x="7808493" y="5166963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265693" y="5125007"/>
              <a:ext cx="6737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Myriad Pro" panose="020B0503030403020204" pitchFamily="34" charset="0"/>
                </a:rPr>
                <a:t>hat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808493" y="5910521"/>
            <a:ext cx="1581097" cy="523220"/>
            <a:chOff x="7808493" y="5910521"/>
            <a:chExt cx="1581097" cy="523220"/>
          </a:xfrm>
        </p:grpSpPr>
        <p:sp>
          <p:nvSpPr>
            <p:cNvPr id="33" name="Rectangle 32"/>
            <p:cNvSpPr/>
            <p:nvPr/>
          </p:nvSpPr>
          <p:spPr>
            <a:xfrm>
              <a:off x="7808493" y="5952477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265693" y="5910521"/>
              <a:ext cx="112389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Myriad Pro" panose="020B0503030403020204" pitchFamily="34" charset="0"/>
                </a:rPr>
                <a:t>T-shirt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9897677" y="5139814"/>
            <a:ext cx="1616813" cy="523220"/>
            <a:chOff x="9897677" y="5139814"/>
            <a:chExt cx="1616813" cy="523220"/>
          </a:xfrm>
        </p:grpSpPr>
        <p:sp>
          <p:nvSpPr>
            <p:cNvPr id="35" name="Rectangle 34"/>
            <p:cNvSpPr/>
            <p:nvPr/>
          </p:nvSpPr>
          <p:spPr>
            <a:xfrm>
              <a:off x="9897677" y="5181770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0354877" y="5139814"/>
              <a:ext cx="115961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Myriad Pro" panose="020B0503030403020204" pitchFamily="34" charset="0"/>
                </a:rPr>
                <a:t>yellow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9897677" y="5925328"/>
            <a:ext cx="1511335" cy="523220"/>
            <a:chOff x="9897677" y="5925328"/>
            <a:chExt cx="1511335" cy="523220"/>
          </a:xfrm>
        </p:grpSpPr>
        <p:sp>
          <p:nvSpPr>
            <p:cNvPr id="37" name="Rectangle 36"/>
            <p:cNvSpPr/>
            <p:nvPr/>
          </p:nvSpPr>
          <p:spPr>
            <a:xfrm>
              <a:off x="9897677" y="5967284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0354877" y="5925328"/>
              <a:ext cx="10541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Myriad Pro" panose="020B0503030403020204" pitchFamily="34" charset="0"/>
                </a:rPr>
                <a:t>green</a:t>
              </a:r>
            </a:p>
          </p:txBody>
        </p:sp>
      </p:grpSp>
      <p:sp>
        <p:nvSpPr>
          <p:cNvPr id="40" name="Google Shape;2874;p59"/>
          <p:cNvSpPr/>
          <p:nvPr/>
        </p:nvSpPr>
        <p:spPr>
          <a:xfrm>
            <a:off x="7837730" y="5210183"/>
            <a:ext cx="447282" cy="340388"/>
          </a:xfrm>
          <a:custGeom>
            <a:avLst/>
            <a:gdLst/>
            <a:ahLst/>
            <a:cxnLst/>
            <a:rect l="l" t="t" r="r" b="b"/>
            <a:pathLst>
              <a:path w="15909" h="12107" extrusionOk="0">
                <a:moveTo>
                  <a:pt x="14097" y="0"/>
                </a:moveTo>
                <a:cubicBezTo>
                  <a:pt x="13815" y="0"/>
                  <a:pt x="13573" y="61"/>
                  <a:pt x="13448" y="201"/>
                </a:cubicBezTo>
                <a:cubicBezTo>
                  <a:pt x="10627" y="3410"/>
                  <a:pt x="7910" y="6705"/>
                  <a:pt x="5293" y="10081"/>
                </a:cubicBezTo>
                <a:cubicBezTo>
                  <a:pt x="4283" y="8908"/>
                  <a:pt x="3239" y="7763"/>
                  <a:pt x="2165" y="6644"/>
                </a:cubicBezTo>
                <a:cubicBezTo>
                  <a:pt x="2009" y="6483"/>
                  <a:pt x="1164" y="6216"/>
                  <a:pt x="579" y="6216"/>
                </a:cubicBezTo>
                <a:cubicBezTo>
                  <a:pt x="247" y="6216"/>
                  <a:pt x="1" y="6305"/>
                  <a:pt x="22" y="6555"/>
                </a:cubicBezTo>
                <a:cubicBezTo>
                  <a:pt x="62" y="6983"/>
                  <a:pt x="87" y="7047"/>
                  <a:pt x="383" y="7368"/>
                </a:cubicBezTo>
                <a:cubicBezTo>
                  <a:pt x="479" y="7471"/>
                  <a:pt x="664" y="7553"/>
                  <a:pt x="889" y="7610"/>
                </a:cubicBezTo>
                <a:cubicBezTo>
                  <a:pt x="2116" y="8915"/>
                  <a:pt x="3299" y="10260"/>
                  <a:pt x="4444" y="11643"/>
                </a:cubicBezTo>
                <a:cubicBezTo>
                  <a:pt x="4651" y="11892"/>
                  <a:pt x="5282" y="12106"/>
                  <a:pt x="5810" y="12106"/>
                </a:cubicBezTo>
                <a:cubicBezTo>
                  <a:pt x="6116" y="12106"/>
                  <a:pt x="6391" y="12035"/>
                  <a:pt x="6526" y="11856"/>
                </a:cubicBezTo>
                <a:cubicBezTo>
                  <a:pt x="9418" y="8066"/>
                  <a:pt x="12439" y="4379"/>
                  <a:pt x="15584" y="800"/>
                </a:cubicBezTo>
                <a:cubicBezTo>
                  <a:pt x="15908" y="432"/>
                  <a:pt x="14863" y="0"/>
                  <a:pt x="14097" y="0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2874;p59"/>
          <p:cNvSpPr/>
          <p:nvPr/>
        </p:nvSpPr>
        <p:spPr>
          <a:xfrm>
            <a:off x="7808493" y="5971633"/>
            <a:ext cx="447282" cy="340388"/>
          </a:xfrm>
          <a:custGeom>
            <a:avLst/>
            <a:gdLst/>
            <a:ahLst/>
            <a:cxnLst/>
            <a:rect l="l" t="t" r="r" b="b"/>
            <a:pathLst>
              <a:path w="15909" h="12107" extrusionOk="0">
                <a:moveTo>
                  <a:pt x="14097" y="0"/>
                </a:moveTo>
                <a:cubicBezTo>
                  <a:pt x="13815" y="0"/>
                  <a:pt x="13573" y="61"/>
                  <a:pt x="13448" y="201"/>
                </a:cubicBezTo>
                <a:cubicBezTo>
                  <a:pt x="10627" y="3410"/>
                  <a:pt x="7910" y="6705"/>
                  <a:pt x="5293" y="10081"/>
                </a:cubicBezTo>
                <a:cubicBezTo>
                  <a:pt x="4283" y="8908"/>
                  <a:pt x="3239" y="7763"/>
                  <a:pt x="2165" y="6644"/>
                </a:cubicBezTo>
                <a:cubicBezTo>
                  <a:pt x="2009" y="6483"/>
                  <a:pt x="1164" y="6216"/>
                  <a:pt x="579" y="6216"/>
                </a:cubicBezTo>
                <a:cubicBezTo>
                  <a:pt x="247" y="6216"/>
                  <a:pt x="1" y="6305"/>
                  <a:pt x="22" y="6555"/>
                </a:cubicBezTo>
                <a:cubicBezTo>
                  <a:pt x="62" y="6983"/>
                  <a:pt x="87" y="7047"/>
                  <a:pt x="383" y="7368"/>
                </a:cubicBezTo>
                <a:cubicBezTo>
                  <a:pt x="479" y="7471"/>
                  <a:pt x="664" y="7553"/>
                  <a:pt x="889" y="7610"/>
                </a:cubicBezTo>
                <a:cubicBezTo>
                  <a:pt x="2116" y="8915"/>
                  <a:pt x="3299" y="10260"/>
                  <a:pt x="4444" y="11643"/>
                </a:cubicBezTo>
                <a:cubicBezTo>
                  <a:pt x="4651" y="11892"/>
                  <a:pt x="5282" y="12106"/>
                  <a:pt x="5810" y="12106"/>
                </a:cubicBezTo>
                <a:cubicBezTo>
                  <a:pt x="6116" y="12106"/>
                  <a:pt x="6391" y="12035"/>
                  <a:pt x="6526" y="11856"/>
                </a:cubicBezTo>
                <a:cubicBezTo>
                  <a:pt x="9418" y="8066"/>
                  <a:pt x="12439" y="4379"/>
                  <a:pt x="15584" y="800"/>
                </a:cubicBezTo>
                <a:cubicBezTo>
                  <a:pt x="15908" y="432"/>
                  <a:pt x="14863" y="0"/>
                  <a:pt x="14097" y="0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2874;p59"/>
          <p:cNvSpPr/>
          <p:nvPr/>
        </p:nvSpPr>
        <p:spPr>
          <a:xfrm>
            <a:off x="9902895" y="5242124"/>
            <a:ext cx="447282" cy="340388"/>
          </a:xfrm>
          <a:custGeom>
            <a:avLst/>
            <a:gdLst/>
            <a:ahLst/>
            <a:cxnLst/>
            <a:rect l="l" t="t" r="r" b="b"/>
            <a:pathLst>
              <a:path w="15909" h="12107" extrusionOk="0">
                <a:moveTo>
                  <a:pt x="14097" y="0"/>
                </a:moveTo>
                <a:cubicBezTo>
                  <a:pt x="13815" y="0"/>
                  <a:pt x="13573" y="61"/>
                  <a:pt x="13448" y="201"/>
                </a:cubicBezTo>
                <a:cubicBezTo>
                  <a:pt x="10627" y="3410"/>
                  <a:pt x="7910" y="6705"/>
                  <a:pt x="5293" y="10081"/>
                </a:cubicBezTo>
                <a:cubicBezTo>
                  <a:pt x="4283" y="8908"/>
                  <a:pt x="3239" y="7763"/>
                  <a:pt x="2165" y="6644"/>
                </a:cubicBezTo>
                <a:cubicBezTo>
                  <a:pt x="2009" y="6483"/>
                  <a:pt x="1164" y="6216"/>
                  <a:pt x="579" y="6216"/>
                </a:cubicBezTo>
                <a:cubicBezTo>
                  <a:pt x="247" y="6216"/>
                  <a:pt x="1" y="6305"/>
                  <a:pt x="22" y="6555"/>
                </a:cubicBezTo>
                <a:cubicBezTo>
                  <a:pt x="62" y="6983"/>
                  <a:pt x="87" y="7047"/>
                  <a:pt x="383" y="7368"/>
                </a:cubicBezTo>
                <a:cubicBezTo>
                  <a:pt x="479" y="7471"/>
                  <a:pt x="664" y="7553"/>
                  <a:pt x="889" y="7610"/>
                </a:cubicBezTo>
                <a:cubicBezTo>
                  <a:pt x="2116" y="8915"/>
                  <a:pt x="3299" y="10260"/>
                  <a:pt x="4444" y="11643"/>
                </a:cubicBezTo>
                <a:cubicBezTo>
                  <a:pt x="4651" y="11892"/>
                  <a:pt x="5282" y="12106"/>
                  <a:pt x="5810" y="12106"/>
                </a:cubicBezTo>
                <a:cubicBezTo>
                  <a:pt x="6116" y="12106"/>
                  <a:pt x="6391" y="12035"/>
                  <a:pt x="6526" y="11856"/>
                </a:cubicBezTo>
                <a:cubicBezTo>
                  <a:pt x="9418" y="8066"/>
                  <a:pt x="12439" y="4379"/>
                  <a:pt x="15584" y="800"/>
                </a:cubicBezTo>
                <a:cubicBezTo>
                  <a:pt x="15908" y="432"/>
                  <a:pt x="14863" y="0"/>
                  <a:pt x="14097" y="0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2874;p59"/>
          <p:cNvSpPr/>
          <p:nvPr/>
        </p:nvSpPr>
        <p:spPr>
          <a:xfrm>
            <a:off x="9917833" y="6001937"/>
            <a:ext cx="447282" cy="340388"/>
          </a:xfrm>
          <a:custGeom>
            <a:avLst/>
            <a:gdLst/>
            <a:ahLst/>
            <a:cxnLst/>
            <a:rect l="l" t="t" r="r" b="b"/>
            <a:pathLst>
              <a:path w="15909" h="12107" extrusionOk="0">
                <a:moveTo>
                  <a:pt x="14097" y="0"/>
                </a:moveTo>
                <a:cubicBezTo>
                  <a:pt x="13815" y="0"/>
                  <a:pt x="13573" y="61"/>
                  <a:pt x="13448" y="201"/>
                </a:cubicBezTo>
                <a:cubicBezTo>
                  <a:pt x="10627" y="3410"/>
                  <a:pt x="7910" y="6705"/>
                  <a:pt x="5293" y="10081"/>
                </a:cubicBezTo>
                <a:cubicBezTo>
                  <a:pt x="4283" y="8908"/>
                  <a:pt x="3239" y="7763"/>
                  <a:pt x="2165" y="6644"/>
                </a:cubicBezTo>
                <a:cubicBezTo>
                  <a:pt x="2009" y="6483"/>
                  <a:pt x="1164" y="6216"/>
                  <a:pt x="579" y="6216"/>
                </a:cubicBezTo>
                <a:cubicBezTo>
                  <a:pt x="247" y="6216"/>
                  <a:pt x="1" y="6305"/>
                  <a:pt x="22" y="6555"/>
                </a:cubicBezTo>
                <a:cubicBezTo>
                  <a:pt x="62" y="6983"/>
                  <a:pt x="87" y="7047"/>
                  <a:pt x="383" y="7368"/>
                </a:cubicBezTo>
                <a:cubicBezTo>
                  <a:pt x="479" y="7471"/>
                  <a:pt x="664" y="7553"/>
                  <a:pt x="889" y="7610"/>
                </a:cubicBezTo>
                <a:cubicBezTo>
                  <a:pt x="2116" y="8915"/>
                  <a:pt x="3299" y="10260"/>
                  <a:pt x="4444" y="11643"/>
                </a:cubicBezTo>
                <a:cubicBezTo>
                  <a:pt x="4651" y="11892"/>
                  <a:pt x="5282" y="12106"/>
                  <a:pt x="5810" y="12106"/>
                </a:cubicBezTo>
                <a:cubicBezTo>
                  <a:pt x="6116" y="12106"/>
                  <a:pt x="6391" y="12035"/>
                  <a:pt x="6526" y="11856"/>
                </a:cubicBezTo>
                <a:cubicBezTo>
                  <a:pt x="9418" y="8066"/>
                  <a:pt x="12439" y="4379"/>
                  <a:pt x="15584" y="800"/>
                </a:cubicBezTo>
                <a:cubicBezTo>
                  <a:pt x="15908" y="432"/>
                  <a:pt x="14863" y="0"/>
                  <a:pt x="14097" y="0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6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4295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3" grpId="0" animBg="1"/>
      <p:bldP spid="30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.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869" end="17282.77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71505" y="58046"/>
            <a:ext cx="609600" cy="609600"/>
          </a:xfrm>
          <a:prstGeom prst="rect">
            <a:avLst/>
          </a:prstGeom>
        </p:spPr>
      </p:pic>
      <p:grpSp>
        <p:nvGrpSpPr>
          <p:cNvPr id="25" name="Google Shape;934;p47"/>
          <p:cNvGrpSpPr/>
          <p:nvPr/>
        </p:nvGrpSpPr>
        <p:grpSpPr>
          <a:xfrm rot="477142">
            <a:off x="410948" y="1380063"/>
            <a:ext cx="7373859" cy="5646729"/>
            <a:chOff x="1726875" y="3062551"/>
            <a:chExt cx="2379576" cy="2143563"/>
          </a:xfrm>
          <a:solidFill>
            <a:schemeClr val="tx1">
              <a:lumMod val="20000"/>
              <a:lumOff val="80000"/>
            </a:schemeClr>
          </a:solidFill>
        </p:grpSpPr>
        <p:sp>
          <p:nvSpPr>
            <p:cNvPr id="26" name="Google Shape;935;p47"/>
            <p:cNvSpPr/>
            <p:nvPr/>
          </p:nvSpPr>
          <p:spPr>
            <a:xfrm rot="-667034">
              <a:off x="1878679" y="3246023"/>
              <a:ext cx="2075970" cy="1776619"/>
            </a:xfrm>
            <a:custGeom>
              <a:avLst/>
              <a:gdLst/>
              <a:ahLst/>
              <a:cxnLst/>
              <a:rect l="l" t="t" r="r" b="b"/>
              <a:pathLst>
                <a:path w="51783" h="44316" extrusionOk="0">
                  <a:moveTo>
                    <a:pt x="5126" y="6436"/>
                  </a:moveTo>
                  <a:lnTo>
                    <a:pt x="5314" y="8776"/>
                  </a:lnTo>
                  <a:lnTo>
                    <a:pt x="3212" y="8947"/>
                  </a:lnTo>
                  <a:lnTo>
                    <a:pt x="3025" y="6589"/>
                  </a:lnTo>
                  <a:lnTo>
                    <a:pt x="5126" y="6436"/>
                  </a:lnTo>
                  <a:close/>
                  <a:moveTo>
                    <a:pt x="5519" y="11151"/>
                  </a:moveTo>
                  <a:lnTo>
                    <a:pt x="5724" y="13509"/>
                  </a:lnTo>
                  <a:lnTo>
                    <a:pt x="3623" y="13663"/>
                  </a:lnTo>
                  <a:lnTo>
                    <a:pt x="3418" y="11322"/>
                  </a:lnTo>
                  <a:lnTo>
                    <a:pt x="5519" y="11151"/>
                  </a:lnTo>
                  <a:close/>
                  <a:moveTo>
                    <a:pt x="5912" y="15884"/>
                  </a:moveTo>
                  <a:lnTo>
                    <a:pt x="6117" y="18225"/>
                  </a:lnTo>
                  <a:lnTo>
                    <a:pt x="4016" y="18396"/>
                  </a:lnTo>
                  <a:lnTo>
                    <a:pt x="3811" y="16038"/>
                  </a:lnTo>
                  <a:lnTo>
                    <a:pt x="5912" y="15884"/>
                  </a:lnTo>
                  <a:close/>
                  <a:moveTo>
                    <a:pt x="6322" y="20600"/>
                  </a:moveTo>
                  <a:lnTo>
                    <a:pt x="6510" y="22958"/>
                  </a:lnTo>
                  <a:lnTo>
                    <a:pt x="4409" y="23112"/>
                  </a:lnTo>
                  <a:lnTo>
                    <a:pt x="4221" y="20754"/>
                  </a:lnTo>
                  <a:lnTo>
                    <a:pt x="6322" y="20600"/>
                  </a:lnTo>
                  <a:close/>
                  <a:moveTo>
                    <a:pt x="6715" y="25333"/>
                  </a:moveTo>
                  <a:lnTo>
                    <a:pt x="6920" y="27674"/>
                  </a:lnTo>
                  <a:lnTo>
                    <a:pt x="4802" y="27845"/>
                  </a:lnTo>
                  <a:lnTo>
                    <a:pt x="4614" y="25487"/>
                  </a:lnTo>
                  <a:lnTo>
                    <a:pt x="6715" y="25333"/>
                  </a:lnTo>
                  <a:close/>
                  <a:moveTo>
                    <a:pt x="7108" y="30032"/>
                  </a:moveTo>
                  <a:lnTo>
                    <a:pt x="7313" y="32407"/>
                  </a:lnTo>
                  <a:lnTo>
                    <a:pt x="5212" y="32560"/>
                  </a:lnTo>
                  <a:lnTo>
                    <a:pt x="5007" y="30202"/>
                  </a:lnTo>
                  <a:lnTo>
                    <a:pt x="7108" y="30032"/>
                  </a:lnTo>
                  <a:close/>
                  <a:moveTo>
                    <a:pt x="7518" y="34782"/>
                  </a:moveTo>
                  <a:lnTo>
                    <a:pt x="7706" y="37122"/>
                  </a:lnTo>
                  <a:lnTo>
                    <a:pt x="5605" y="37293"/>
                  </a:lnTo>
                  <a:lnTo>
                    <a:pt x="5400" y="34935"/>
                  </a:lnTo>
                  <a:lnTo>
                    <a:pt x="7518" y="34782"/>
                  </a:lnTo>
                  <a:close/>
                  <a:moveTo>
                    <a:pt x="7911" y="39480"/>
                  </a:moveTo>
                  <a:lnTo>
                    <a:pt x="8099" y="41855"/>
                  </a:lnTo>
                  <a:lnTo>
                    <a:pt x="5998" y="42009"/>
                  </a:lnTo>
                  <a:lnTo>
                    <a:pt x="5810" y="39651"/>
                  </a:lnTo>
                  <a:lnTo>
                    <a:pt x="7911" y="39480"/>
                  </a:lnTo>
                  <a:close/>
                  <a:moveTo>
                    <a:pt x="9295" y="43632"/>
                  </a:moveTo>
                  <a:lnTo>
                    <a:pt x="9073" y="43683"/>
                  </a:lnTo>
                  <a:cubicBezTo>
                    <a:pt x="9056" y="43683"/>
                    <a:pt x="9039" y="43666"/>
                    <a:pt x="9005" y="43666"/>
                  </a:cubicBezTo>
                  <a:lnTo>
                    <a:pt x="9295" y="43632"/>
                  </a:lnTo>
                  <a:close/>
                  <a:moveTo>
                    <a:pt x="41761" y="0"/>
                  </a:moveTo>
                  <a:cubicBezTo>
                    <a:pt x="41616" y="0"/>
                    <a:pt x="41461" y="29"/>
                    <a:pt x="41246" y="62"/>
                  </a:cubicBezTo>
                  <a:cubicBezTo>
                    <a:pt x="41144" y="50"/>
                    <a:pt x="41038" y="45"/>
                    <a:pt x="40933" y="45"/>
                  </a:cubicBezTo>
                  <a:cubicBezTo>
                    <a:pt x="40740" y="45"/>
                    <a:pt x="40546" y="63"/>
                    <a:pt x="40358" y="97"/>
                  </a:cubicBezTo>
                  <a:cubicBezTo>
                    <a:pt x="38466" y="467"/>
                    <a:pt x="36545" y="547"/>
                    <a:pt x="34613" y="547"/>
                  </a:cubicBezTo>
                  <a:cubicBezTo>
                    <a:pt x="33160" y="547"/>
                    <a:pt x="31701" y="502"/>
                    <a:pt x="30244" y="502"/>
                  </a:cubicBezTo>
                  <a:cubicBezTo>
                    <a:pt x="29439" y="502"/>
                    <a:pt x="28636" y="515"/>
                    <a:pt x="27834" y="558"/>
                  </a:cubicBezTo>
                  <a:cubicBezTo>
                    <a:pt x="20162" y="934"/>
                    <a:pt x="12764" y="3924"/>
                    <a:pt x="5041" y="3992"/>
                  </a:cubicBezTo>
                  <a:cubicBezTo>
                    <a:pt x="4221" y="3992"/>
                    <a:pt x="3418" y="4214"/>
                    <a:pt x="2597" y="4249"/>
                  </a:cubicBezTo>
                  <a:cubicBezTo>
                    <a:pt x="0" y="4385"/>
                    <a:pt x="479" y="4659"/>
                    <a:pt x="1077" y="8845"/>
                  </a:cubicBezTo>
                  <a:cubicBezTo>
                    <a:pt x="1521" y="11920"/>
                    <a:pt x="1623" y="15799"/>
                    <a:pt x="1914" y="18908"/>
                  </a:cubicBezTo>
                  <a:cubicBezTo>
                    <a:pt x="2614" y="26768"/>
                    <a:pt x="2307" y="34816"/>
                    <a:pt x="3725" y="42607"/>
                  </a:cubicBezTo>
                  <a:cubicBezTo>
                    <a:pt x="3811" y="43068"/>
                    <a:pt x="3896" y="43530"/>
                    <a:pt x="3981" y="44008"/>
                  </a:cubicBezTo>
                  <a:cubicBezTo>
                    <a:pt x="5651" y="43798"/>
                    <a:pt x="7322" y="43721"/>
                    <a:pt x="8995" y="43721"/>
                  </a:cubicBezTo>
                  <a:cubicBezTo>
                    <a:pt x="10317" y="43721"/>
                    <a:pt x="11641" y="43769"/>
                    <a:pt x="12969" y="43837"/>
                  </a:cubicBezTo>
                  <a:lnTo>
                    <a:pt x="12935" y="43820"/>
                  </a:lnTo>
                  <a:lnTo>
                    <a:pt x="13208" y="43854"/>
                  </a:lnTo>
                  <a:cubicBezTo>
                    <a:pt x="14541" y="43923"/>
                    <a:pt x="15856" y="44008"/>
                    <a:pt x="17189" y="44093"/>
                  </a:cubicBezTo>
                  <a:cubicBezTo>
                    <a:pt x="17206" y="44093"/>
                    <a:pt x="17223" y="44076"/>
                    <a:pt x="17240" y="44076"/>
                  </a:cubicBezTo>
                  <a:lnTo>
                    <a:pt x="17240" y="44076"/>
                  </a:lnTo>
                  <a:cubicBezTo>
                    <a:pt x="17223" y="44076"/>
                    <a:pt x="17223" y="44093"/>
                    <a:pt x="17223" y="44093"/>
                  </a:cubicBezTo>
                  <a:lnTo>
                    <a:pt x="25988" y="44316"/>
                  </a:lnTo>
                  <a:cubicBezTo>
                    <a:pt x="27048" y="44264"/>
                    <a:pt x="28090" y="44179"/>
                    <a:pt x="29132" y="44059"/>
                  </a:cubicBezTo>
                  <a:lnTo>
                    <a:pt x="29094" y="44059"/>
                  </a:lnTo>
                  <a:cubicBezTo>
                    <a:pt x="29139" y="44055"/>
                    <a:pt x="29185" y="44052"/>
                    <a:pt x="29228" y="44052"/>
                  </a:cubicBezTo>
                  <a:cubicBezTo>
                    <a:pt x="29266" y="44052"/>
                    <a:pt x="29302" y="44054"/>
                    <a:pt x="29337" y="44059"/>
                  </a:cubicBezTo>
                  <a:cubicBezTo>
                    <a:pt x="31029" y="43871"/>
                    <a:pt x="32720" y="43632"/>
                    <a:pt x="34412" y="43359"/>
                  </a:cubicBezTo>
                  <a:lnTo>
                    <a:pt x="34514" y="43342"/>
                  </a:lnTo>
                  <a:cubicBezTo>
                    <a:pt x="37487" y="42897"/>
                    <a:pt x="38940" y="42932"/>
                    <a:pt x="41844" y="42146"/>
                  </a:cubicBezTo>
                  <a:cubicBezTo>
                    <a:pt x="41989" y="42114"/>
                    <a:pt x="43290" y="41886"/>
                    <a:pt x="43550" y="41886"/>
                  </a:cubicBezTo>
                  <a:cubicBezTo>
                    <a:pt x="43567" y="41886"/>
                    <a:pt x="43580" y="41887"/>
                    <a:pt x="43587" y="41889"/>
                  </a:cubicBezTo>
                  <a:cubicBezTo>
                    <a:pt x="43619" y="41869"/>
                    <a:pt x="43648" y="41863"/>
                    <a:pt x="43676" y="41863"/>
                  </a:cubicBezTo>
                  <a:cubicBezTo>
                    <a:pt x="43739" y="41863"/>
                    <a:pt x="43794" y="41899"/>
                    <a:pt x="43858" y="41899"/>
                  </a:cubicBezTo>
                  <a:cubicBezTo>
                    <a:pt x="43885" y="41899"/>
                    <a:pt x="43914" y="41892"/>
                    <a:pt x="43946" y="41872"/>
                  </a:cubicBezTo>
                  <a:lnTo>
                    <a:pt x="43946" y="41872"/>
                  </a:lnTo>
                  <a:cubicBezTo>
                    <a:pt x="43935" y="41922"/>
                    <a:pt x="43963" y="41941"/>
                    <a:pt x="44014" y="41941"/>
                  </a:cubicBezTo>
                  <a:cubicBezTo>
                    <a:pt x="44182" y="41941"/>
                    <a:pt x="44595" y="41733"/>
                    <a:pt x="44628" y="41733"/>
                  </a:cubicBezTo>
                  <a:cubicBezTo>
                    <a:pt x="44630" y="41733"/>
                    <a:pt x="44630" y="41734"/>
                    <a:pt x="44629" y="41736"/>
                  </a:cubicBezTo>
                  <a:cubicBezTo>
                    <a:pt x="45159" y="41667"/>
                    <a:pt x="44954" y="41548"/>
                    <a:pt x="45501" y="41479"/>
                  </a:cubicBezTo>
                  <a:cubicBezTo>
                    <a:pt x="45971" y="41408"/>
                    <a:pt x="46441" y="41372"/>
                    <a:pt x="46910" y="41372"/>
                  </a:cubicBezTo>
                  <a:cubicBezTo>
                    <a:pt x="47004" y="41372"/>
                    <a:pt x="47098" y="41374"/>
                    <a:pt x="47192" y="41377"/>
                  </a:cubicBezTo>
                  <a:cubicBezTo>
                    <a:pt x="47516" y="41377"/>
                    <a:pt x="47842" y="41382"/>
                    <a:pt x="48167" y="41382"/>
                  </a:cubicBezTo>
                  <a:cubicBezTo>
                    <a:pt x="48871" y="41382"/>
                    <a:pt x="49573" y="41358"/>
                    <a:pt x="50251" y="41206"/>
                  </a:cubicBezTo>
                  <a:cubicBezTo>
                    <a:pt x="50746" y="41103"/>
                    <a:pt x="51208" y="40933"/>
                    <a:pt x="51618" y="40659"/>
                  </a:cubicBezTo>
                  <a:lnTo>
                    <a:pt x="51618" y="40659"/>
                  </a:lnTo>
                  <a:cubicBezTo>
                    <a:pt x="51602" y="40760"/>
                    <a:pt x="51640" y="40830"/>
                    <a:pt x="51674" y="40830"/>
                  </a:cubicBezTo>
                  <a:cubicBezTo>
                    <a:pt x="51712" y="40830"/>
                    <a:pt x="51745" y="40747"/>
                    <a:pt x="51700" y="40534"/>
                  </a:cubicBezTo>
                  <a:lnTo>
                    <a:pt x="51700" y="40534"/>
                  </a:lnTo>
                  <a:cubicBezTo>
                    <a:pt x="51718" y="40581"/>
                    <a:pt x="51736" y="40629"/>
                    <a:pt x="51754" y="40676"/>
                  </a:cubicBezTo>
                  <a:cubicBezTo>
                    <a:pt x="51766" y="40700"/>
                    <a:pt x="51772" y="40710"/>
                    <a:pt x="51774" y="40710"/>
                  </a:cubicBezTo>
                  <a:cubicBezTo>
                    <a:pt x="51782" y="40710"/>
                    <a:pt x="51673" y="40438"/>
                    <a:pt x="51673" y="40438"/>
                  </a:cubicBezTo>
                  <a:lnTo>
                    <a:pt x="51673" y="40438"/>
                  </a:lnTo>
                  <a:cubicBezTo>
                    <a:pt x="51673" y="40438"/>
                    <a:pt x="51677" y="40448"/>
                    <a:pt x="51686" y="40471"/>
                  </a:cubicBezTo>
                  <a:cubicBezTo>
                    <a:pt x="51692" y="40493"/>
                    <a:pt x="51696" y="40514"/>
                    <a:pt x="51700" y="40534"/>
                  </a:cubicBezTo>
                  <a:lnTo>
                    <a:pt x="51700" y="40534"/>
                  </a:lnTo>
                  <a:cubicBezTo>
                    <a:pt x="51022" y="38712"/>
                    <a:pt x="50750" y="36764"/>
                    <a:pt x="50900" y="34816"/>
                  </a:cubicBezTo>
                  <a:cubicBezTo>
                    <a:pt x="50866" y="34679"/>
                    <a:pt x="50900" y="34064"/>
                    <a:pt x="50866" y="33927"/>
                  </a:cubicBezTo>
                  <a:cubicBezTo>
                    <a:pt x="50883" y="31569"/>
                    <a:pt x="50439" y="29707"/>
                    <a:pt x="50080" y="27383"/>
                  </a:cubicBezTo>
                  <a:lnTo>
                    <a:pt x="49790" y="25504"/>
                  </a:lnTo>
                  <a:cubicBezTo>
                    <a:pt x="49790" y="25487"/>
                    <a:pt x="49772" y="25470"/>
                    <a:pt x="49772" y="25470"/>
                  </a:cubicBezTo>
                  <a:lnTo>
                    <a:pt x="49772" y="25435"/>
                  </a:lnTo>
                  <a:lnTo>
                    <a:pt x="49311" y="22445"/>
                  </a:lnTo>
                  <a:cubicBezTo>
                    <a:pt x="49277" y="22411"/>
                    <a:pt x="49260" y="22377"/>
                    <a:pt x="49260" y="22343"/>
                  </a:cubicBezTo>
                  <a:lnTo>
                    <a:pt x="49294" y="22309"/>
                  </a:lnTo>
                  <a:cubicBezTo>
                    <a:pt x="49260" y="22189"/>
                    <a:pt x="49243" y="22052"/>
                    <a:pt x="49226" y="21933"/>
                  </a:cubicBezTo>
                  <a:lnTo>
                    <a:pt x="49174" y="21523"/>
                  </a:lnTo>
                  <a:lnTo>
                    <a:pt x="49174" y="21693"/>
                  </a:lnTo>
                  <a:lnTo>
                    <a:pt x="49140" y="21574"/>
                  </a:lnTo>
                  <a:cubicBezTo>
                    <a:pt x="49140" y="21540"/>
                    <a:pt x="49140" y="21523"/>
                    <a:pt x="49157" y="21506"/>
                  </a:cubicBezTo>
                  <a:cubicBezTo>
                    <a:pt x="48679" y="18447"/>
                    <a:pt x="48218" y="15423"/>
                    <a:pt x="47756" y="12382"/>
                  </a:cubicBezTo>
                  <a:cubicBezTo>
                    <a:pt x="47380" y="10502"/>
                    <a:pt x="47022" y="8623"/>
                    <a:pt x="46646" y="6743"/>
                  </a:cubicBezTo>
                  <a:lnTo>
                    <a:pt x="46646" y="6743"/>
                  </a:lnTo>
                  <a:cubicBezTo>
                    <a:pt x="46668" y="6809"/>
                    <a:pt x="46679" y="6836"/>
                    <a:pt x="46682" y="6836"/>
                  </a:cubicBezTo>
                  <a:cubicBezTo>
                    <a:pt x="46693" y="6836"/>
                    <a:pt x="46513" y="6223"/>
                    <a:pt x="46524" y="6223"/>
                  </a:cubicBezTo>
                  <a:lnTo>
                    <a:pt x="46524" y="6223"/>
                  </a:lnTo>
                  <a:cubicBezTo>
                    <a:pt x="46527" y="6223"/>
                    <a:pt x="46537" y="6250"/>
                    <a:pt x="46560" y="6316"/>
                  </a:cubicBezTo>
                  <a:cubicBezTo>
                    <a:pt x="45826" y="3685"/>
                    <a:pt x="45894" y="2745"/>
                    <a:pt x="45706" y="28"/>
                  </a:cubicBezTo>
                  <a:lnTo>
                    <a:pt x="43280" y="79"/>
                  </a:lnTo>
                  <a:cubicBezTo>
                    <a:pt x="43256" y="95"/>
                    <a:pt x="43248" y="104"/>
                    <a:pt x="43246" y="108"/>
                  </a:cubicBezTo>
                  <a:lnTo>
                    <a:pt x="43246" y="108"/>
                  </a:lnTo>
                  <a:cubicBezTo>
                    <a:pt x="43242" y="106"/>
                    <a:pt x="43232" y="103"/>
                    <a:pt x="43207" y="103"/>
                  </a:cubicBezTo>
                  <a:cubicBezTo>
                    <a:pt x="43182" y="103"/>
                    <a:pt x="43140" y="106"/>
                    <a:pt x="43075" y="114"/>
                  </a:cubicBezTo>
                  <a:cubicBezTo>
                    <a:pt x="43004" y="94"/>
                    <a:pt x="42949" y="87"/>
                    <a:pt x="42907" y="87"/>
                  </a:cubicBezTo>
                  <a:cubicBezTo>
                    <a:pt x="42833" y="87"/>
                    <a:pt x="42803" y="108"/>
                    <a:pt x="42812" y="114"/>
                  </a:cubicBezTo>
                  <a:lnTo>
                    <a:pt x="42812" y="114"/>
                  </a:lnTo>
                  <a:lnTo>
                    <a:pt x="42255" y="131"/>
                  </a:lnTo>
                  <a:cubicBezTo>
                    <a:pt x="42060" y="34"/>
                    <a:pt x="41916" y="0"/>
                    <a:pt x="41761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" name="Google Shape;936;p47"/>
            <p:cNvGrpSpPr/>
            <p:nvPr/>
          </p:nvGrpSpPr>
          <p:grpSpPr>
            <a:xfrm rot="-667034">
              <a:off x="2205342" y="3272515"/>
              <a:ext cx="1619347" cy="1703616"/>
              <a:chOff x="4619450" y="1094400"/>
              <a:chExt cx="1009825" cy="1062375"/>
            </a:xfrm>
            <a:grpFill/>
          </p:grpSpPr>
          <p:sp>
            <p:nvSpPr>
              <p:cNvPr id="28" name="Google Shape;937;p47"/>
              <p:cNvSpPr/>
              <p:nvPr/>
            </p:nvSpPr>
            <p:spPr>
              <a:xfrm>
                <a:off x="4619450" y="1172575"/>
                <a:ext cx="85875" cy="984200"/>
              </a:xfrm>
              <a:custGeom>
                <a:avLst/>
                <a:gdLst/>
                <a:ahLst/>
                <a:cxnLst/>
                <a:rect l="l" t="t" r="r" b="b"/>
                <a:pathLst>
                  <a:path w="3435" h="39368" fill="none" extrusionOk="0">
                    <a:moveTo>
                      <a:pt x="0" y="1"/>
                    </a:moveTo>
                    <a:lnTo>
                      <a:pt x="3435" y="39367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38;p47"/>
              <p:cNvSpPr/>
              <p:nvPr/>
            </p:nvSpPr>
            <p:spPr>
              <a:xfrm>
                <a:off x="4749725" y="1143950"/>
                <a:ext cx="87600" cy="1003000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20" fill="none" extrusionOk="0">
                    <a:moveTo>
                      <a:pt x="1" y="1"/>
                    </a:moveTo>
                    <a:lnTo>
                      <a:pt x="3503" y="40119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939;p47"/>
              <p:cNvSpPr/>
              <p:nvPr/>
            </p:nvSpPr>
            <p:spPr>
              <a:xfrm>
                <a:off x="4882150" y="1134125"/>
                <a:ext cx="87600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940;p47"/>
              <p:cNvSpPr/>
              <p:nvPr/>
            </p:nvSpPr>
            <p:spPr>
              <a:xfrm>
                <a:off x="5014150" y="1124300"/>
                <a:ext cx="87575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941;p47"/>
              <p:cNvSpPr/>
              <p:nvPr/>
            </p:nvSpPr>
            <p:spPr>
              <a:xfrm>
                <a:off x="5146125" y="1114050"/>
                <a:ext cx="87600" cy="1003000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20" fill="none" extrusionOk="0">
                    <a:moveTo>
                      <a:pt x="1" y="1"/>
                    </a:moveTo>
                    <a:lnTo>
                      <a:pt x="3503" y="40119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942;p47"/>
              <p:cNvSpPr/>
              <p:nvPr/>
            </p:nvSpPr>
            <p:spPr>
              <a:xfrm>
                <a:off x="5278550" y="1104225"/>
                <a:ext cx="87600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943;p47"/>
              <p:cNvSpPr/>
              <p:nvPr/>
            </p:nvSpPr>
            <p:spPr>
              <a:xfrm>
                <a:off x="5410550" y="1094400"/>
                <a:ext cx="87575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944;p47"/>
              <p:cNvSpPr/>
              <p:nvPr/>
            </p:nvSpPr>
            <p:spPr>
              <a:xfrm>
                <a:off x="4629275" y="1216150"/>
                <a:ext cx="935925" cy="70925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37" fill="none" extrusionOk="0">
                    <a:moveTo>
                      <a:pt x="37436" y="0"/>
                    </a:moveTo>
                    <a:lnTo>
                      <a:pt x="0" y="2837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945;p47"/>
              <p:cNvSpPr/>
              <p:nvPr/>
            </p:nvSpPr>
            <p:spPr>
              <a:xfrm>
                <a:off x="4639950" y="1339175"/>
                <a:ext cx="935925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20" fill="none" extrusionOk="0">
                    <a:moveTo>
                      <a:pt x="37436" y="0"/>
                    </a:moveTo>
                    <a:lnTo>
                      <a:pt x="1" y="2819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946;p47"/>
              <p:cNvSpPr/>
              <p:nvPr/>
            </p:nvSpPr>
            <p:spPr>
              <a:xfrm>
                <a:off x="4650625" y="1461750"/>
                <a:ext cx="935925" cy="70950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38" fill="none" extrusionOk="0">
                    <a:moveTo>
                      <a:pt x="37437" y="1"/>
                    </a:moveTo>
                    <a:lnTo>
                      <a:pt x="1" y="2837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947;p47"/>
              <p:cNvSpPr/>
              <p:nvPr/>
            </p:nvSpPr>
            <p:spPr>
              <a:xfrm>
                <a:off x="4661725" y="1584775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20" y="1"/>
                    </a:moveTo>
                    <a:lnTo>
                      <a:pt x="1" y="2820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948;p47"/>
              <p:cNvSpPr/>
              <p:nvPr/>
            </p:nvSpPr>
            <p:spPr>
              <a:xfrm>
                <a:off x="4672425" y="1707800"/>
                <a:ext cx="935475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19" h="2820" fill="none" extrusionOk="0">
                    <a:moveTo>
                      <a:pt x="37419" y="1"/>
                    </a:moveTo>
                    <a:lnTo>
                      <a:pt x="0" y="2820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949;p47"/>
              <p:cNvSpPr/>
              <p:nvPr/>
            </p:nvSpPr>
            <p:spPr>
              <a:xfrm>
                <a:off x="4683100" y="1830400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19" y="0"/>
                    </a:moveTo>
                    <a:lnTo>
                      <a:pt x="0" y="2820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950;p47"/>
              <p:cNvSpPr/>
              <p:nvPr/>
            </p:nvSpPr>
            <p:spPr>
              <a:xfrm>
                <a:off x="4693775" y="1953425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19" y="0"/>
                    </a:moveTo>
                    <a:lnTo>
                      <a:pt x="0" y="2819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555" y="1203454"/>
            <a:ext cx="6432800" cy="1324800"/>
          </a:xfrm>
        </p:spPr>
        <p:txBody>
          <a:bodyPr/>
          <a:lstStyle/>
          <a:p>
            <a:r>
              <a:rPr lang="en-US" sz="4800" dirty="0">
                <a:latin typeface="Myriad Pro" panose="020B0503030403020204" pitchFamily="34" charset="0"/>
              </a:rPr>
              <a:t>New words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356" y="2427193"/>
            <a:ext cx="2484802" cy="3733264"/>
          </a:xfrm>
          <a:prstGeom prst="rect">
            <a:avLst/>
          </a:prstGeom>
        </p:spPr>
      </p:pic>
      <p:grpSp>
        <p:nvGrpSpPr>
          <p:cNvPr id="8" name="Google Shape;1259;p40"/>
          <p:cNvGrpSpPr/>
          <p:nvPr/>
        </p:nvGrpSpPr>
        <p:grpSpPr>
          <a:xfrm>
            <a:off x="10823793" y="6255753"/>
            <a:ext cx="1745583" cy="230173"/>
            <a:chOff x="1394800" y="3522000"/>
            <a:chExt cx="1048650" cy="138275"/>
          </a:xfrm>
          <a:solidFill>
            <a:schemeClr val="accent3">
              <a:lumMod val="90000"/>
            </a:schemeClr>
          </a:solidFill>
        </p:grpSpPr>
        <p:sp>
          <p:nvSpPr>
            <p:cNvPr id="9" name="Google Shape;1260;p40"/>
            <p:cNvSpPr/>
            <p:nvPr/>
          </p:nvSpPr>
          <p:spPr>
            <a:xfrm>
              <a:off x="1394800" y="3522000"/>
              <a:ext cx="1048650" cy="125000"/>
            </a:xfrm>
            <a:custGeom>
              <a:avLst/>
              <a:gdLst/>
              <a:ahLst/>
              <a:cxnLst/>
              <a:rect l="l" t="t" r="r" b="b"/>
              <a:pathLst>
                <a:path w="41946" h="5000" extrusionOk="0">
                  <a:moveTo>
                    <a:pt x="39862" y="375"/>
                  </a:moveTo>
                  <a:cubicBezTo>
                    <a:pt x="39752" y="375"/>
                    <a:pt x="39641" y="393"/>
                    <a:pt x="39545" y="429"/>
                  </a:cubicBezTo>
                  <a:cubicBezTo>
                    <a:pt x="38422" y="860"/>
                    <a:pt x="37231" y="1220"/>
                    <a:pt x="36143" y="1737"/>
                  </a:cubicBezTo>
                  <a:cubicBezTo>
                    <a:pt x="35848" y="1880"/>
                    <a:pt x="35723" y="1951"/>
                    <a:pt x="35630" y="1951"/>
                  </a:cubicBezTo>
                  <a:cubicBezTo>
                    <a:pt x="35516" y="1951"/>
                    <a:pt x="35452" y="1837"/>
                    <a:pt x="35173" y="1598"/>
                  </a:cubicBezTo>
                  <a:cubicBezTo>
                    <a:pt x="34984" y="1431"/>
                    <a:pt x="34785" y="1277"/>
                    <a:pt x="34571" y="1141"/>
                  </a:cubicBezTo>
                  <a:lnTo>
                    <a:pt x="34571" y="1141"/>
                  </a:lnTo>
                  <a:cubicBezTo>
                    <a:pt x="34760" y="1337"/>
                    <a:pt x="34920" y="1576"/>
                    <a:pt x="35020" y="1741"/>
                  </a:cubicBezTo>
                  <a:cubicBezTo>
                    <a:pt x="35131" y="1926"/>
                    <a:pt x="35491" y="2693"/>
                    <a:pt x="35038" y="2721"/>
                  </a:cubicBezTo>
                  <a:cubicBezTo>
                    <a:pt x="34856" y="2736"/>
                    <a:pt x="34678" y="2739"/>
                    <a:pt x="34500" y="2739"/>
                  </a:cubicBezTo>
                  <a:cubicBezTo>
                    <a:pt x="34336" y="2739"/>
                    <a:pt x="34171" y="2736"/>
                    <a:pt x="34008" y="2725"/>
                  </a:cubicBezTo>
                  <a:lnTo>
                    <a:pt x="34008" y="2725"/>
                  </a:lnTo>
                  <a:cubicBezTo>
                    <a:pt x="34282" y="3003"/>
                    <a:pt x="34556" y="3274"/>
                    <a:pt x="34974" y="3420"/>
                  </a:cubicBezTo>
                  <a:cubicBezTo>
                    <a:pt x="35244" y="3516"/>
                    <a:pt x="35509" y="3559"/>
                    <a:pt x="35766" y="3559"/>
                  </a:cubicBezTo>
                  <a:cubicBezTo>
                    <a:pt x="36322" y="3559"/>
                    <a:pt x="36853" y="3370"/>
                    <a:pt x="37410" y="3164"/>
                  </a:cubicBezTo>
                  <a:cubicBezTo>
                    <a:pt x="38547" y="2736"/>
                    <a:pt x="39677" y="2290"/>
                    <a:pt x="40811" y="1851"/>
                  </a:cubicBezTo>
                  <a:cubicBezTo>
                    <a:pt x="41945" y="1416"/>
                    <a:pt x="40747" y="375"/>
                    <a:pt x="39862" y="375"/>
                  </a:cubicBezTo>
                  <a:close/>
                  <a:moveTo>
                    <a:pt x="1498" y="1719"/>
                  </a:moveTo>
                  <a:cubicBezTo>
                    <a:pt x="1242" y="1894"/>
                    <a:pt x="996" y="2076"/>
                    <a:pt x="761" y="2265"/>
                  </a:cubicBezTo>
                  <a:cubicBezTo>
                    <a:pt x="1" y="2874"/>
                    <a:pt x="1103" y="3669"/>
                    <a:pt x="1926" y="3669"/>
                  </a:cubicBezTo>
                  <a:cubicBezTo>
                    <a:pt x="2130" y="3669"/>
                    <a:pt x="2311" y="3623"/>
                    <a:pt x="2451" y="3513"/>
                  </a:cubicBezTo>
                  <a:cubicBezTo>
                    <a:pt x="2618" y="3381"/>
                    <a:pt x="2793" y="3242"/>
                    <a:pt x="2975" y="3106"/>
                  </a:cubicBezTo>
                  <a:cubicBezTo>
                    <a:pt x="2436" y="3031"/>
                    <a:pt x="1502" y="2211"/>
                    <a:pt x="1498" y="1719"/>
                  </a:cubicBezTo>
                  <a:close/>
                  <a:moveTo>
                    <a:pt x="6376" y="1"/>
                  </a:moveTo>
                  <a:cubicBezTo>
                    <a:pt x="5271" y="1"/>
                    <a:pt x="4137" y="310"/>
                    <a:pt x="3064" y="814"/>
                  </a:cubicBezTo>
                  <a:cubicBezTo>
                    <a:pt x="3998" y="475"/>
                    <a:pt x="4989" y="264"/>
                    <a:pt x="5977" y="264"/>
                  </a:cubicBezTo>
                  <a:cubicBezTo>
                    <a:pt x="6366" y="264"/>
                    <a:pt x="6755" y="297"/>
                    <a:pt x="7136" y="368"/>
                  </a:cubicBezTo>
                  <a:cubicBezTo>
                    <a:pt x="7849" y="500"/>
                    <a:pt x="8519" y="789"/>
                    <a:pt x="9090" y="1242"/>
                  </a:cubicBezTo>
                  <a:cubicBezTo>
                    <a:pt x="9771" y="1780"/>
                    <a:pt x="10310" y="2889"/>
                    <a:pt x="11236" y="3003"/>
                  </a:cubicBezTo>
                  <a:cubicBezTo>
                    <a:pt x="11843" y="3082"/>
                    <a:pt x="13137" y="4686"/>
                    <a:pt x="12449" y="4686"/>
                  </a:cubicBezTo>
                  <a:cubicBezTo>
                    <a:pt x="12428" y="4686"/>
                    <a:pt x="12403" y="4686"/>
                    <a:pt x="12378" y="4683"/>
                  </a:cubicBezTo>
                  <a:cubicBezTo>
                    <a:pt x="10777" y="4479"/>
                    <a:pt x="10120" y="3574"/>
                    <a:pt x="9033" y="2557"/>
                  </a:cubicBezTo>
                  <a:cubicBezTo>
                    <a:pt x="8787" y="2329"/>
                    <a:pt x="8501" y="2168"/>
                    <a:pt x="8191" y="2061"/>
                  </a:cubicBezTo>
                  <a:lnTo>
                    <a:pt x="8191" y="2061"/>
                  </a:lnTo>
                  <a:cubicBezTo>
                    <a:pt x="8366" y="2204"/>
                    <a:pt x="8534" y="2372"/>
                    <a:pt x="8698" y="2571"/>
                  </a:cubicBezTo>
                  <a:cubicBezTo>
                    <a:pt x="9742" y="3855"/>
                    <a:pt x="10719" y="4903"/>
                    <a:pt x="12481" y="4903"/>
                  </a:cubicBezTo>
                  <a:cubicBezTo>
                    <a:pt x="12528" y="4903"/>
                    <a:pt x="12574" y="4903"/>
                    <a:pt x="12620" y="4900"/>
                  </a:cubicBezTo>
                  <a:cubicBezTo>
                    <a:pt x="14603" y="4843"/>
                    <a:pt x="15879" y="3509"/>
                    <a:pt x="17384" y="2415"/>
                  </a:cubicBezTo>
                  <a:cubicBezTo>
                    <a:pt x="17687" y="2193"/>
                    <a:pt x="17983" y="2001"/>
                    <a:pt x="18268" y="1862"/>
                  </a:cubicBezTo>
                  <a:lnTo>
                    <a:pt x="18268" y="1862"/>
                  </a:lnTo>
                  <a:cubicBezTo>
                    <a:pt x="18140" y="1880"/>
                    <a:pt x="17997" y="1923"/>
                    <a:pt x="17826" y="2001"/>
                  </a:cubicBezTo>
                  <a:cubicBezTo>
                    <a:pt x="17259" y="2261"/>
                    <a:pt x="16703" y="2860"/>
                    <a:pt x="16157" y="3188"/>
                  </a:cubicBezTo>
                  <a:cubicBezTo>
                    <a:pt x="15630" y="3502"/>
                    <a:pt x="15081" y="3763"/>
                    <a:pt x="14521" y="4008"/>
                  </a:cubicBezTo>
                  <a:cubicBezTo>
                    <a:pt x="14381" y="4069"/>
                    <a:pt x="14125" y="4158"/>
                    <a:pt x="13914" y="4158"/>
                  </a:cubicBezTo>
                  <a:cubicBezTo>
                    <a:pt x="13740" y="4158"/>
                    <a:pt x="13593" y="4097"/>
                    <a:pt x="13565" y="3908"/>
                  </a:cubicBezTo>
                  <a:cubicBezTo>
                    <a:pt x="13501" y="3506"/>
                    <a:pt x="14389" y="3103"/>
                    <a:pt x="14663" y="2985"/>
                  </a:cubicBezTo>
                  <a:cubicBezTo>
                    <a:pt x="16246" y="2293"/>
                    <a:pt x="17441" y="703"/>
                    <a:pt x="19241" y="493"/>
                  </a:cubicBezTo>
                  <a:cubicBezTo>
                    <a:pt x="19366" y="478"/>
                    <a:pt x="19495" y="468"/>
                    <a:pt x="19623" y="468"/>
                  </a:cubicBezTo>
                  <a:cubicBezTo>
                    <a:pt x="20097" y="468"/>
                    <a:pt x="20582" y="585"/>
                    <a:pt x="20936" y="921"/>
                  </a:cubicBezTo>
                  <a:cubicBezTo>
                    <a:pt x="21221" y="1195"/>
                    <a:pt x="21278" y="1566"/>
                    <a:pt x="21535" y="1859"/>
                  </a:cubicBezTo>
                  <a:cubicBezTo>
                    <a:pt x="21848" y="2211"/>
                    <a:pt x="22233" y="2346"/>
                    <a:pt x="22672" y="2504"/>
                  </a:cubicBezTo>
                  <a:cubicBezTo>
                    <a:pt x="23003" y="2621"/>
                    <a:pt x="22255" y="3313"/>
                    <a:pt x="21563" y="3620"/>
                  </a:cubicBezTo>
                  <a:cubicBezTo>
                    <a:pt x="21749" y="3773"/>
                    <a:pt x="21945" y="3919"/>
                    <a:pt x="22159" y="4055"/>
                  </a:cubicBezTo>
                  <a:cubicBezTo>
                    <a:pt x="23121" y="4661"/>
                    <a:pt x="24266" y="4986"/>
                    <a:pt x="25407" y="4999"/>
                  </a:cubicBezTo>
                  <a:cubicBezTo>
                    <a:pt x="24968" y="4464"/>
                    <a:pt x="24783" y="3694"/>
                    <a:pt x="25393" y="3541"/>
                  </a:cubicBezTo>
                  <a:cubicBezTo>
                    <a:pt x="26395" y="3288"/>
                    <a:pt x="27272" y="2835"/>
                    <a:pt x="28034" y="2137"/>
                  </a:cubicBezTo>
                  <a:cubicBezTo>
                    <a:pt x="28666" y="1555"/>
                    <a:pt x="29183" y="960"/>
                    <a:pt x="30024" y="689"/>
                  </a:cubicBezTo>
                  <a:cubicBezTo>
                    <a:pt x="30085" y="671"/>
                    <a:pt x="30146" y="664"/>
                    <a:pt x="30206" y="664"/>
                  </a:cubicBezTo>
                  <a:cubicBezTo>
                    <a:pt x="30723" y="664"/>
                    <a:pt x="31291" y="1302"/>
                    <a:pt x="31433" y="1865"/>
                  </a:cubicBezTo>
                  <a:cubicBezTo>
                    <a:pt x="31647" y="1812"/>
                    <a:pt x="31864" y="1787"/>
                    <a:pt x="32082" y="1787"/>
                  </a:cubicBezTo>
                  <a:lnTo>
                    <a:pt x="32193" y="1787"/>
                  </a:lnTo>
                  <a:cubicBezTo>
                    <a:pt x="32175" y="1762"/>
                    <a:pt x="32160" y="1737"/>
                    <a:pt x="32142" y="1712"/>
                  </a:cubicBezTo>
                  <a:cubicBezTo>
                    <a:pt x="32071" y="1591"/>
                    <a:pt x="31697" y="725"/>
                    <a:pt x="32078" y="725"/>
                  </a:cubicBezTo>
                  <a:cubicBezTo>
                    <a:pt x="32093" y="725"/>
                    <a:pt x="32111" y="725"/>
                    <a:pt x="32125" y="728"/>
                  </a:cubicBezTo>
                  <a:cubicBezTo>
                    <a:pt x="32545" y="792"/>
                    <a:pt x="32963" y="824"/>
                    <a:pt x="33380" y="824"/>
                  </a:cubicBezTo>
                  <a:cubicBezTo>
                    <a:pt x="33559" y="824"/>
                    <a:pt x="33740" y="817"/>
                    <a:pt x="33918" y="806"/>
                  </a:cubicBezTo>
                  <a:lnTo>
                    <a:pt x="33947" y="806"/>
                  </a:lnTo>
                  <a:cubicBezTo>
                    <a:pt x="33195" y="457"/>
                    <a:pt x="32356" y="271"/>
                    <a:pt x="31522" y="271"/>
                  </a:cubicBezTo>
                  <a:cubicBezTo>
                    <a:pt x="30919" y="271"/>
                    <a:pt x="30320" y="368"/>
                    <a:pt x="29754" y="575"/>
                  </a:cubicBezTo>
                  <a:cubicBezTo>
                    <a:pt x="27928" y="1242"/>
                    <a:pt x="27186" y="3406"/>
                    <a:pt x="25090" y="3491"/>
                  </a:cubicBezTo>
                  <a:cubicBezTo>
                    <a:pt x="25044" y="3495"/>
                    <a:pt x="24996" y="3495"/>
                    <a:pt x="24950" y="3495"/>
                  </a:cubicBezTo>
                  <a:cubicBezTo>
                    <a:pt x="22857" y="3495"/>
                    <a:pt x="22544" y="1462"/>
                    <a:pt x="20967" y="542"/>
                  </a:cubicBezTo>
                  <a:cubicBezTo>
                    <a:pt x="20340" y="175"/>
                    <a:pt x="19641" y="11"/>
                    <a:pt x="18938" y="11"/>
                  </a:cubicBezTo>
                  <a:cubicBezTo>
                    <a:pt x="18072" y="11"/>
                    <a:pt x="17202" y="257"/>
                    <a:pt x="16446" y="671"/>
                  </a:cubicBezTo>
                  <a:cubicBezTo>
                    <a:pt x="15515" y="1177"/>
                    <a:pt x="14781" y="1966"/>
                    <a:pt x="13918" y="2568"/>
                  </a:cubicBezTo>
                  <a:cubicBezTo>
                    <a:pt x="13369" y="2950"/>
                    <a:pt x="12941" y="3224"/>
                    <a:pt x="12352" y="3224"/>
                  </a:cubicBezTo>
                  <a:cubicBezTo>
                    <a:pt x="12210" y="3224"/>
                    <a:pt x="12057" y="3210"/>
                    <a:pt x="11889" y="3174"/>
                  </a:cubicBezTo>
                  <a:cubicBezTo>
                    <a:pt x="11090" y="3003"/>
                    <a:pt x="11012" y="2667"/>
                    <a:pt x="10534" y="2061"/>
                  </a:cubicBezTo>
                  <a:cubicBezTo>
                    <a:pt x="9365" y="589"/>
                    <a:pt x="7899" y="1"/>
                    <a:pt x="6376" y="1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61;p40"/>
            <p:cNvSpPr/>
            <p:nvPr/>
          </p:nvSpPr>
          <p:spPr>
            <a:xfrm>
              <a:off x="1432150" y="3542325"/>
              <a:ext cx="167450" cy="57425"/>
            </a:xfrm>
            <a:custGeom>
              <a:avLst/>
              <a:gdLst/>
              <a:ahLst/>
              <a:cxnLst/>
              <a:rect l="l" t="t" r="r" b="b"/>
              <a:pathLst>
                <a:path w="6698" h="2297" extrusionOk="0">
                  <a:moveTo>
                    <a:pt x="1570" y="1"/>
                  </a:moveTo>
                  <a:lnTo>
                    <a:pt x="1570" y="1"/>
                  </a:lnTo>
                  <a:cubicBezTo>
                    <a:pt x="1278" y="108"/>
                    <a:pt x="989" y="228"/>
                    <a:pt x="707" y="361"/>
                  </a:cubicBezTo>
                  <a:cubicBezTo>
                    <a:pt x="682" y="368"/>
                    <a:pt x="657" y="378"/>
                    <a:pt x="636" y="393"/>
                  </a:cubicBezTo>
                  <a:cubicBezTo>
                    <a:pt x="482" y="468"/>
                    <a:pt x="329" y="542"/>
                    <a:pt x="176" y="625"/>
                  </a:cubicBezTo>
                  <a:cubicBezTo>
                    <a:pt x="54" y="689"/>
                    <a:pt x="1" y="789"/>
                    <a:pt x="4" y="906"/>
                  </a:cubicBezTo>
                  <a:cubicBezTo>
                    <a:pt x="500" y="564"/>
                    <a:pt x="1028" y="257"/>
                    <a:pt x="1570" y="1"/>
                  </a:cubicBezTo>
                  <a:close/>
                  <a:moveTo>
                    <a:pt x="5093" y="685"/>
                  </a:moveTo>
                  <a:cubicBezTo>
                    <a:pt x="3862" y="685"/>
                    <a:pt x="2557" y="1480"/>
                    <a:pt x="1481" y="2293"/>
                  </a:cubicBezTo>
                  <a:cubicBezTo>
                    <a:pt x="1505" y="2297"/>
                    <a:pt x="1530" y="2297"/>
                    <a:pt x="1556" y="2297"/>
                  </a:cubicBezTo>
                  <a:cubicBezTo>
                    <a:pt x="1588" y="2297"/>
                    <a:pt x="1616" y="2293"/>
                    <a:pt x="1645" y="2286"/>
                  </a:cubicBezTo>
                  <a:cubicBezTo>
                    <a:pt x="1984" y="2204"/>
                    <a:pt x="2009" y="2186"/>
                    <a:pt x="2254" y="1983"/>
                  </a:cubicBezTo>
                  <a:cubicBezTo>
                    <a:pt x="3232" y="1530"/>
                    <a:pt x="4497" y="1092"/>
                    <a:pt x="5631" y="1092"/>
                  </a:cubicBezTo>
                  <a:cubicBezTo>
                    <a:pt x="6006" y="1092"/>
                    <a:pt x="6365" y="1138"/>
                    <a:pt x="6697" y="1248"/>
                  </a:cubicBezTo>
                  <a:cubicBezTo>
                    <a:pt x="6199" y="849"/>
                    <a:pt x="5653" y="685"/>
                    <a:pt x="5093" y="685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62;p40"/>
            <p:cNvSpPr/>
            <p:nvPr/>
          </p:nvSpPr>
          <p:spPr>
            <a:xfrm>
              <a:off x="1432250" y="3528600"/>
              <a:ext cx="291000" cy="110575"/>
            </a:xfrm>
            <a:custGeom>
              <a:avLst/>
              <a:gdLst/>
              <a:ahLst/>
              <a:cxnLst/>
              <a:rect l="l" t="t" r="r" b="b"/>
              <a:pathLst>
                <a:path w="11640" h="4423" extrusionOk="0">
                  <a:moveTo>
                    <a:pt x="4479" y="0"/>
                  </a:moveTo>
                  <a:cubicBezTo>
                    <a:pt x="3491" y="0"/>
                    <a:pt x="2500" y="211"/>
                    <a:pt x="1566" y="550"/>
                  </a:cubicBezTo>
                  <a:cubicBezTo>
                    <a:pt x="1024" y="806"/>
                    <a:pt x="496" y="1113"/>
                    <a:pt x="0" y="1455"/>
                  </a:cubicBezTo>
                  <a:cubicBezTo>
                    <a:pt x="4" y="1947"/>
                    <a:pt x="938" y="2767"/>
                    <a:pt x="1477" y="2842"/>
                  </a:cubicBezTo>
                  <a:cubicBezTo>
                    <a:pt x="2553" y="2029"/>
                    <a:pt x="3858" y="1234"/>
                    <a:pt x="5089" y="1234"/>
                  </a:cubicBezTo>
                  <a:cubicBezTo>
                    <a:pt x="5649" y="1234"/>
                    <a:pt x="6195" y="1398"/>
                    <a:pt x="6693" y="1797"/>
                  </a:cubicBezTo>
                  <a:cubicBezTo>
                    <a:pt x="7003" y="1904"/>
                    <a:pt x="7289" y="2065"/>
                    <a:pt x="7535" y="2293"/>
                  </a:cubicBezTo>
                  <a:cubicBezTo>
                    <a:pt x="8622" y="3310"/>
                    <a:pt x="9279" y="4215"/>
                    <a:pt x="10880" y="4419"/>
                  </a:cubicBezTo>
                  <a:cubicBezTo>
                    <a:pt x="10905" y="4422"/>
                    <a:pt x="10930" y="4422"/>
                    <a:pt x="10951" y="4422"/>
                  </a:cubicBezTo>
                  <a:cubicBezTo>
                    <a:pt x="11639" y="4422"/>
                    <a:pt x="10345" y="2818"/>
                    <a:pt x="9738" y="2739"/>
                  </a:cubicBezTo>
                  <a:cubicBezTo>
                    <a:pt x="8812" y="2625"/>
                    <a:pt x="8273" y="1516"/>
                    <a:pt x="7592" y="978"/>
                  </a:cubicBezTo>
                  <a:cubicBezTo>
                    <a:pt x="7021" y="525"/>
                    <a:pt x="6351" y="236"/>
                    <a:pt x="5638" y="104"/>
                  </a:cubicBezTo>
                  <a:cubicBezTo>
                    <a:pt x="5257" y="33"/>
                    <a:pt x="4868" y="0"/>
                    <a:pt x="4479" y="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63;p40"/>
            <p:cNvSpPr/>
            <p:nvPr/>
          </p:nvSpPr>
          <p:spPr>
            <a:xfrm>
              <a:off x="1851500" y="3562750"/>
              <a:ext cx="82400" cy="53425"/>
            </a:xfrm>
            <a:custGeom>
              <a:avLst/>
              <a:gdLst/>
              <a:ahLst/>
              <a:cxnLst/>
              <a:rect l="l" t="t" r="r" b="b"/>
              <a:pathLst>
                <a:path w="3296" h="2137" extrusionOk="0">
                  <a:moveTo>
                    <a:pt x="881" y="0"/>
                  </a:moveTo>
                  <a:cubicBezTo>
                    <a:pt x="596" y="0"/>
                    <a:pt x="300" y="86"/>
                    <a:pt x="0" y="232"/>
                  </a:cubicBezTo>
                  <a:cubicBezTo>
                    <a:pt x="36" y="229"/>
                    <a:pt x="68" y="224"/>
                    <a:pt x="104" y="224"/>
                  </a:cubicBezTo>
                  <a:cubicBezTo>
                    <a:pt x="667" y="224"/>
                    <a:pt x="817" y="852"/>
                    <a:pt x="1259" y="1369"/>
                  </a:cubicBezTo>
                  <a:cubicBezTo>
                    <a:pt x="1594" y="1758"/>
                    <a:pt x="2097" y="1940"/>
                    <a:pt x="2564" y="2107"/>
                  </a:cubicBezTo>
                  <a:cubicBezTo>
                    <a:pt x="2614" y="2125"/>
                    <a:pt x="2671" y="2136"/>
                    <a:pt x="2735" y="2136"/>
                  </a:cubicBezTo>
                  <a:cubicBezTo>
                    <a:pt x="2899" y="2136"/>
                    <a:pt x="3096" y="2079"/>
                    <a:pt x="3295" y="1990"/>
                  </a:cubicBezTo>
                  <a:cubicBezTo>
                    <a:pt x="2920" y="1669"/>
                    <a:pt x="2599" y="1302"/>
                    <a:pt x="2293" y="881"/>
                  </a:cubicBezTo>
                  <a:cubicBezTo>
                    <a:pt x="1833" y="250"/>
                    <a:pt x="1366" y="0"/>
                    <a:pt x="881" y="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264;p40"/>
            <p:cNvSpPr/>
            <p:nvPr/>
          </p:nvSpPr>
          <p:spPr>
            <a:xfrm>
              <a:off x="1732300" y="3533675"/>
              <a:ext cx="237600" cy="92300"/>
            </a:xfrm>
            <a:custGeom>
              <a:avLst/>
              <a:gdLst/>
              <a:ahLst/>
              <a:cxnLst/>
              <a:rect l="l" t="t" r="r" b="b"/>
              <a:pathLst>
                <a:path w="9504" h="3692" extrusionOk="0">
                  <a:moveTo>
                    <a:pt x="6123" y="1"/>
                  </a:moveTo>
                  <a:cubicBezTo>
                    <a:pt x="5995" y="1"/>
                    <a:pt x="5866" y="11"/>
                    <a:pt x="5741" y="26"/>
                  </a:cubicBezTo>
                  <a:cubicBezTo>
                    <a:pt x="3941" y="236"/>
                    <a:pt x="2746" y="1826"/>
                    <a:pt x="1163" y="2518"/>
                  </a:cubicBezTo>
                  <a:cubicBezTo>
                    <a:pt x="889" y="2636"/>
                    <a:pt x="1" y="3039"/>
                    <a:pt x="65" y="3441"/>
                  </a:cubicBezTo>
                  <a:cubicBezTo>
                    <a:pt x="93" y="3630"/>
                    <a:pt x="240" y="3691"/>
                    <a:pt x="414" y="3691"/>
                  </a:cubicBezTo>
                  <a:cubicBezTo>
                    <a:pt x="625" y="3691"/>
                    <a:pt x="881" y="3602"/>
                    <a:pt x="1021" y="3541"/>
                  </a:cubicBezTo>
                  <a:cubicBezTo>
                    <a:pt x="1581" y="3296"/>
                    <a:pt x="2130" y="3035"/>
                    <a:pt x="2657" y="2721"/>
                  </a:cubicBezTo>
                  <a:cubicBezTo>
                    <a:pt x="3203" y="2393"/>
                    <a:pt x="3759" y="1794"/>
                    <a:pt x="4326" y="1534"/>
                  </a:cubicBezTo>
                  <a:cubicBezTo>
                    <a:pt x="4497" y="1456"/>
                    <a:pt x="4640" y="1413"/>
                    <a:pt x="4768" y="1395"/>
                  </a:cubicBezTo>
                  <a:cubicBezTo>
                    <a:pt x="5068" y="1249"/>
                    <a:pt x="5364" y="1163"/>
                    <a:pt x="5649" y="1163"/>
                  </a:cubicBezTo>
                  <a:cubicBezTo>
                    <a:pt x="6134" y="1163"/>
                    <a:pt x="6601" y="1413"/>
                    <a:pt x="7061" y="2044"/>
                  </a:cubicBezTo>
                  <a:cubicBezTo>
                    <a:pt x="7367" y="2465"/>
                    <a:pt x="7688" y="2832"/>
                    <a:pt x="8063" y="3153"/>
                  </a:cubicBezTo>
                  <a:cubicBezTo>
                    <a:pt x="8755" y="2846"/>
                    <a:pt x="9503" y="2154"/>
                    <a:pt x="9172" y="2037"/>
                  </a:cubicBezTo>
                  <a:cubicBezTo>
                    <a:pt x="8733" y="1879"/>
                    <a:pt x="8348" y="1744"/>
                    <a:pt x="8035" y="1392"/>
                  </a:cubicBezTo>
                  <a:cubicBezTo>
                    <a:pt x="7778" y="1099"/>
                    <a:pt x="7721" y="728"/>
                    <a:pt x="7436" y="454"/>
                  </a:cubicBezTo>
                  <a:cubicBezTo>
                    <a:pt x="7082" y="118"/>
                    <a:pt x="6597" y="1"/>
                    <a:pt x="6123" y="1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265;p40"/>
            <p:cNvSpPr/>
            <p:nvPr/>
          </p:nvSpPr>
          <p:spPr>
            <a:xfrm>
              <a:off x="2029975" y="3568625"/>
              <a:ext cx="152875" cy="91650"/>
            </a:xfrm>
            <a:custGeom>
              <a:avLst/>
              <a:gdLst/>
              <a:ahLst/>
              <a:cxnLst/>
              <a:rect l="l" t="t" r="r" b="b"/>
              <a:pathLst>
                <a:path w="6115" h="3666" extrusionOk="0">
                  <a:moveTo>
                    <a:pt x="6026" y="0"/>
                  </a:moveTo>
                  <a:lnTo>
                    <a:pt x="6026" y="0"/>
                  </a:lnTo>
                  <a:cubicBezTo>
                    <a:pt x="5730" y="79"/>
                    <a:pt x="5441" y="203"/>
                    <a:pt x="5185" y="374"/>
                  </a:cubicBezTo>
                  <a:cubicBezTo>
                    <a:pt x="4329" y="942"/>
                    <a:pt x="3812" y="1880"/>
                    <a:pt x="2920" y="2415"/>
                  </a:cubicBezTo>
                  <a:cubicBezTo>
                    <a:pt x="2346" y="2757"/>
                    <a:pt x="1701" y="2956"/>
                    <a:pt x="1049" y="3060"/>
                  </a:cubicBezTo>
                  <a:cubicBezTo>
                    <a:pt x="731" y="3110"/>
                    <a:pt x="410" y="3134"/>
                    <a:pt x="89" y="3134"/>
                  </a:cubicBezTo>
                  <a:lnTo>
                    <a:pt x="0" y="3134"/>
                  </a:lnTo>
                  <a:cubicBezTo>
                    <a:pt x="249" y="3438"/>
                    <a:pt x="581" y="3666"/>
                    <a:pt x="895" y="3666"/>
                  </a:cubicBezTo>
                  <a:cubicBezTo>
                    <a:pt x="945" y="3666"/>
                    <a:pt x="995" y="3659"/>
                    <a:pt x="1041" y="3648"/>
                  </a:cubicBezTo>
                  <a:cubicBezTo>
                    <a:pt x="1954" y="3417"/>
                    <a:pt x="2835" y="3027"/>
                    <a:pt x="3583" y="2454"/>
                  </a:cubicBezTo>
                  <a:cubicBezTo>
                    <a:pt x="4283" y="1919"/>
                    <a:pt x="4814" y="1074"/>
                    <a:pt x="5677" y="795"/>
                  </a:cubicBezTo>
                  <a:cubicBezTo>
                    <a:pt x="6037" y="678"/>
                    <a:pt x="6115" y="357"/>
                    <a:pt x="6026" y="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66;p40"/>
            <p:cNvSpPr/>
            <p:nvPr/>
          </p:nvSpPr>
          <p:spPr>
            <a:xfrm>
              <a:off x="2014350" y="3538575"/>
              <a:ext cx="166275" cy="108425"/>
            </a:xfrm>
            <a:custGeom>
              <a:avLst/>
              <a:gdLst/>
              <a:ahLst/>
              <a:cxnLst/>
              <a:rect l="l" t="t" r="r" b="b"/>
              <a:pathLst>
                <a:path w="6651" h="4337" extrusionOk="0">
                  <a:moveTo>
                    <a:pt x="5424" y="1"/>
                  </a:moveTo>
                  <a:cubicBezTo>
                    <a:pt x="5364" y="1"/>
                    <a:pt x="5303" y="8"/>
                    <a:pt x="5242" y="26"/>
                  </a:cubicBezTo>
                  <a:cubicBezTo>
                    <a:pt x="4401" y="297"/>
                    <a:pt x="3884" y="892"/>
                    <a:pt x="3252" y="1474"/>
                  </a:cubicBezTo>
                  <a:cubicBezTo>
                    <a:pt x="2490" y="2172"/>
                    <a:pt x="1613" y="2625"/>
                    <a:pt x="611" y="2878"/>
                  </a:cubicBezTo>
                  <a:cubicBezTo>
                    <a:pt x="1" y="3031"/>
                    <a:pt x="186" y="3801"/>
                    <a:pt x="625" y="4336"/>
                  </a:cubicBezTo>
                  <a:lnTo>
                    <a:pt x="714" y="4336"/>
                  </a:lnTo>
                  <a:cubicBezTo>
                    <a:pt x="1035" y="4336"/>
                    <a:pt x="1356" y="4312"/>
                    <a:pt x="1674" y="4262"/>
                  </a:cubicBezTo>
                  <a:cubicBezTo>
                    <a:pt x="2326" y="4158"/>
                    <a:pt x="2971" y="3959"/>
                    <a:pt x="3545" y="3617"/>
                  </a:cubicBezTo>
                  <a:cubicBezTo>
                    <a:pt x="4437" y="3082"/>
                    <a:pt x="4954" y="2144"/>
                    <a:pt x="5810" y="1576"/>
                  </a:cubicBezTo>
                  <a:cubicBezTo>
                    <a:pt x="6066" y="1405"/>
                    <a:pt x="6355" y="1281"/>
                    <a:pt x="6651" y="1202"/>
                  </a:cubicBezTo>
                  <a:cubicBezTo>
                    <a:pt x="6509" y="639"/>
                    <a:pt x="5941" y="1"/>
                    <a:pt x="5424" y="1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67;p40"/>
            <p:cNvSpPr/>
            <p:nvPr/>
          </p:nvSpPr>
          <p:spPr>
            <a:xfrm>
              <a:off x="2199600" y="3542125"/>
              <a:ext cx="59475" cy="48000"/>
            </a:xfrm>
            <a:custGeom>
              <a:avLst/>
              <a:gdLst/>
              <a:ahLst/>
              <a:cxnLst/>
              <a:rect l="l" t="t" r="r" b="b"/>
              <a:pathLst>
                <a:path w="2379" h="1920" extrusionOk="0">
                  <a:moveTo>
                    <a:pt x="1755" y="1"/>
                  </a:moveTo>
                  <a:cubicBezTo>
                    <a:pt x="1897" y="65"/>
                    <a:pt x="2033" y="137"/>
                    <a:pt x="2168" y="212"/>
                  </a:cubicBezTo>
                  <a:cubicBezTo>
                    <a:pt x="2239" y="251"/>
                    <a:pt x="2308" y="294"/>
                    <a:pt x="2379" y="336"/>
                  </a:cubicBezTo>
                  <a:cubicBezTo>
                    <a:pt x="2193" y="147"/>
                    <a:pt x="1979" y="1"/>
                    <a:pt x="1759" y="1"/>
                  </a:cubicBezTo>
                  <a:close/>
                  <a:moveTo>
                    <a:pt x="1" y="982"/>
                  </a:moveTo>
                  <a:cubicBezTo>
                    <a:pt x="243" y="1367"/>
                    <a:pt x="589" y="1770"/>
                    <a:pt x="1052" y="1838"/>
                  </a:cubicBezTo>
                  <a:cubicBezTo>
                    <a:pt x="1306" y="1877"/>
                    <a:pt x="1559" y="1905"/>
                    <a:pt x="1816" y="1920"/>
                  </a:cubicBezTo>
                  <a:cubicBezTo>
                    <a:pt x="1640" y="1745"/>
                    <a:pt x="1466" y="1567"/>
                    <a:pt x="1252" y="1413"/>
                  </a:cubicBezTo>
                  <a:cubicBezTo>
                    <a:pt x="878" y="1139"/>
                    <a:pt x="442" y="1003"/>
                    <a:pt x="1" y="982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68;p40"/>
            <p:cNvSpPr/>
            <p:nvPr/>
          </p:nvSpPr>
          <p:spPr>
            <a:xfrm>
              <a:off x="2187225" y="3540100"/>
              <a:ext cx="94850" cy="50400"/>
            </a:xfrm>
            <a:custGeom>
              <a:avLst/>
              <a:gdLst/>
              <a:ahLst/>
              <a:cxnLst/>
              <a:rect l="l" t="t" r="r" b="b"/>
              <a:pathLst>
                <a:path w="3794" h="2016" extrusionOk="0">
                  <a:moveTo>
                    <a:pt x="381" y="1"/>
                  </a:moveTo>
                  <a:cubicBezTo>
                    <a:pt x="0" y="1"/>
                    <a:pt x="374" y="867"/>
                    <a:pt x="445" y="988"/>
                  </a:cubicBezTo>
                  <a:cubicBezTo>
                    <a:pt x="463" y="1013"/>
                    <a:pt x="478" y="1038"/>
                    <a:pt x="496" y="1063"/>
                  </a:cubicBezTo>
                  <a:cubicBezTo>
                    <a:pt x="937" y="1084"/>
                    <a:pt x="1373" y="1220"/>
                    <a:pt x="1747" y="1494"/>
                  </a:cubicBezTo>
                  <a:cubicBezTo>
                    <a:pt x="1961" y="1648"/>
                    <a:pt x="2135" y="1826"/>
                    <a:pt x="2311" y="2001"/>
                  </a:cubicBezTo>
                  <a:cubicBezTo>
                    <a:pt x="2474" y="2012"/>
                    <a:pt x="2639" y="2015"/>
                    <a:pt x="2803" y="2015"/>
                  </a:cubicBezTo>
                  <a:cubicBezTo>
                    <a:pt x="2981" y="2015"/>
                    <a:pt x="3159" y="2012"/>
                    <a:pt x="3341" y="1997"/>
                  </a:cubicBezTo>
                  <a:cubicBezTo>
                    <a:pt x="3794" y="1969"/>
                    <a:pt x="3434" y="1202"/>
                    <a:pt x="3323" y="1017"/>
                  </a:cubicBezTo>
                  <a:cubicBezTo>
                    <a:pt x="3223" y="852"/>
                    <a:pt x="3063" y="613"/>
                    <a:pt x="2874" y="417"/>
                  </a:cubicBezTo>
                  <a:cubicBezTo>
                    <a:pt x="2803" y="375"/>
                    <a:pt x="2734" y="332"/>
                    <a:pt x="2663" y="293"/>
                  </a:cubicBezTo>
                  <a:cubicBezTo>
                    <a:pt x="2528" y="218"/>
                    <a:pt x="2392" y="146"/>
                    <a:pt x="2250" y="82"/>
                  </a:cubicBezTo>
                  <a:lnTo>
                    <a:pt x="2221" y="82"/>
                  </a:lnTo>
                  <a:cubicBezTo>
                    <a:pt x="2043" y="93"/>
                    <a:pt x="1862" y="100"/>
                    <a:pt x="1683" y="100"/>
                  </a:cubicBezTo>
                  <a:cubicBezTo>
                    <a:pt x="1266" y="100"/>
                    <a:pt x="848" y="68"/>
                    <a:pt x="428" y="4"/>
                  </a:cubicBezTo>
                  <a:cubicBezTo>
                    <a:pt x="414" y="1"/>
                    <a:pt x="396" y="1"/>
                    <a:pt x="381" y="1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1497;p44"/>
          <p:cNvGrpSpPr/>
          <p:nvPr/>
        </p:nvGrpSpPr>
        <p:grpSpPr>
          <a:xfrm flipH="1">
            <a:off x="850584" y="1808195"/>
            <a:ext cx="2430036" cy="176025"/>
            <a:chOff x="4345425" y="2175475"/>
            <a:chExt cx="800750" cy="176025"/>
          </a:xfrm>
        </p:grpSpPr>
        <p:sp>
          <p:nvSpPr>
            <p:cNvPr id="43" name="Google Shape;1498;p44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499;p44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5" name="6.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869" end="17282.77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30495" y="2794407"/>
            <a:ext cx="990684" cy="99068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861136" y="2616290"/>
            <a:ext cx="3553449" cy="1262633"/>
            <a:chOff x="6120075" y="3044675"/>
            <a:chExt cx="1920240" cy="666750"/>
          </a:xfrm>
        </p:grpSpPr>
        <p:pic>
          <p:nvPicPr>
            <p:cNvPr id="6" name="图片 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179317" y="3044675"/>
              <a:ext cx="1855682" cy="666750"/>
            </a:xfrm>
            <a:prstGeom prst="rect">
              <a:avLst/>
            </a:prstGeom>
          </p:spPr>
        </p:pic>
        <p:sp>
          <p:nvSpPr>
            <p:cNvPr id="7" name="Rounded Rectangle 6"/>
            <p:cNvSpPr/>
            <p:nvPr/>
          </p:nvSpPr>
          <p:spPr>
            <a:xfrm>
              <a:off x="6120075" y="3138732"/>
              <a:ext cx="1920240" cy="457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ysClr val="windowText" lastClr="000000"/>
                  </a:solidFill>
                  <a:latin typeface="Comic Sans MS" panose="030F0702030302020204" pitchFamily="66" charset="0"/>
                </a:rPr>
                <a:t>cook</a:t>
              </a:r>
            </a:p>
          </p:txBody>
        </p:sp>
      </p:grpSp>
      <p:sp>
        <p:nvSpPr>
          <p:cNvPr id="46" name="Google Shape;2837;p71"/>
          <p:cNvSpPr/>
          <p:nvPr/>
        </p:nvSpPr>
        <p:spPr>
          <a:xfrm>
            <a:off x="2817843" y="151162"/>
            <a:ext cx="6431547" cy="1119114"/>
          </a:xfrm>
          <a:custGeom>
            <a:avLst/>
            <a:gdLst/>
            <a:ahLst/>
            <a:cxnLst/>
            <a:rect l="l" t="t" r="r" b="b"/>
            <a:pathLst>
              <a:path w="13143" h="3572" extrusionOk="0">
                <a:moveTo>
                  <a:pt x="5553" y="1"/>
                </a:moveTo>
                <a:cubicBezTo>
                  <a:pt x="5066" y="1"/>
                  <a:pt x="346" y="73"/>
                  <a:pt x="346" y="73"/>
                </a:cubicBezTo>
                <a:lnTo>
                  <a:pt x="778" y="401"/>
                </a:lnTo>
                <a:lnTo>
                  <a:pt x="700" y="528"/>
                </a:lnTo>
                <a:lnTo>
                  <a:pt x="96" y="887"/>
                </a:lnTo>
                <a:cubicBezTo>
                  <a:pt x="96" y="887"/>
                  <a:pt x="669" y="1583"/>
                  <a:pt x="605" y="1620"/>
                </a:cubicBezTo>
                <a:cubicBezTo>
                  <a:pt x="541" y="1651"/>
                  <a:pt x="0" y="2152"/>
                  <a:pt x="0" y="2152"/>
                </a:cubicBezTo>
                <a:lnTo>
                  <a:pt x="632" y="2566"/>
                </a:lnTo>
                <a:lnTo>
                  <a:pt x="209" y="2834"/>
                </a:lnTo>
                <a:lnTo>
                  <a:pt x="519" y="3120"/>
                </a:lnTo>
                <a:lnTo>
                  <a:pt x="259" y="3571"/>
                </a:lnTo>
                <a:cubicBezTo>
                  <a:pt x="259" y="3571"/>
                  <a:pt x="727" y="3517"/>
                  <a:pt x="962" y="3517"/>
                </a:cubicBezTo>
                <a:cubicBezTo>
                  <a:pt x="993" y="3517"/>
                  <a:pt x="1020" y="3518"/>
                  <a:pt x="1041" y="3521"/>
                </a:cubicBezTo>
                <a:cubicBezTo>
                  <a:pt x="1075" y="3525"/>
                  <a:pt x="1173" y="3526"/>
                  <a:pt x="1315" y="3526"/>
                </a:cubicBezTo>
                <a:cubicBezTo>
                  <a:pt x="1764" y="3526"/>
                  <a:pt x="2646" y="3510"/>
                  <a:pt x="3222" y="3510"/>
                </a:cubicBezTo>
                <a:cubicBezTo>
                  <a:pt x="3458" y="3510"/>
                  <a:pt x="3642" y="3513"/>
                  <a:pt x="3725" y="3521"/>
                </a:cubicBezTo>
                <a:cubicBezTo>
                  <a:pt x="4070" y="3552"/>
                  <a:pt x="8309" y="3543"/>
                  <a:pt x="9445" y="3561"/>
                </a:cubicBezTo>
                <a:cubicBezTo>
                  <a:pt x="9826" y="3569"/>
                  <a:pt x="10358" y="3572"/>
                  <a:pt x="10898" y="3572"/>
                </a:cubicBezTo>
                <a:cubicBezTo>
                  <a:pt x="11979" y="3572"/>
                  <a:pt x="13093" y="3561"/>
                  <a:pt x="13093" y="3561"/>
                </a:cubicBezTo>
                <a:lnTo>
                  <a:pt x="12920" y="3266"/>
                </a:lnTo>
                <a:cubicBezTo>
                  <a:pt x="12920" y="3266"/>
                  <a:pt x="12674" y="2761"/>
                  <a:pt x="12702" y="2688"/>
                </a:cubicBezTo>
                <a:cubicBezTo>
                  <a:pt x="12729" y="2616"/>
                  <a:pt x="13143" y="2411"/>
                  <a:pt x="13143" y="2411"/>
                </a:cubicBezTo>
                <a:cubicBezTo>
                  <a:pt x="13143" y="2411"/>
                  <a:pt x="12847" y="2206"/>
                  <a:pt x="12738" y="2093"/>
                </a:cubicBezTo>
                <a:cubicBezTo>
                  <a:pt x="12633" y="1979"/>
                  <a:pt x="12552" y="1692"/>
                  <a:pt x="12552" y="1692"/>
                </a:cubicBezTo>
                <a:lnTo>
                  <a:pt x="13024" y="1506"/>
                </a:lnTo>
                <a:cubicBezTo>
                  <a:pt x="13024" y="1506"/>
                  <a:pt x="12911" y="1338"/>
                  <a:pt x="12797" y="1229"/>
                </a:cubicBezTo>
                <a:cubicBezTo>
                  <a:pt x="12683" y="1115"/>
                  <a:pt x="12692" y="824"/>
                  <a:pt x="12729" y="628"/>
                </a:cubicBezTo>
                <a:cubicBezTo>
                  <a:pt x="12770" y="433"/>
                  <a:pt x="13024" y="96"/>
                  <a:pt x="13024" y="96"/>
                </a:cubicBezTo>
                <a:lnTo>
                  <a:pt x="13024" y="96"/>
                </a:lnTo>
                <a:lnTo>
                  <a:pt x="12883" y="123"/>
                </a:lnTo>
                <a:lnTo>
                  <a:pt x="11506" y="73"/>
                </a:lnTo>
                <a:cubicBezTo>
                  <a:pt x="11506" y="73"/>
                  <a:pt x="9573" y="55"/>
                  <a:pt x="9027" y="37"/>
                </a:cubicBezTo>
                <a:cubicBezTo>
                  <a:pt x="8481" y="19"/>
                  <a:pt x="6039" y="1"/>
                  <a:pt x="5553" y="1"/>
                </a:cubicBezTo>
                <a:close/>
              </a:path>
            </a:pathLst>
          </a:custGeom>
          <a:solidFill>
            <a:srgbClr val="E9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defRPr/>
            </a:pPr>
            <a:r>
              <a:rPr lang="en-US" sz="6000" b="1" dirty="0">
                <a:solidFill>
                  <a:srgbClr val="000000"/>
                </a:solidFill>
                <a:latin typeface="Myriad Pro" panose="020B0503030403020204" pitchFamily="34" charset="0"/>
              </a:rPr>
              <a:t> 2 PRESENTATION</a:t>
            </a:r>
            <a:endParaRPr lang="en-US" sz="6000" b="1" dirty="0">
              <a:solidFill>
                <a:srgbClr val="000000"/>
              </a:solidFill>
            </a:endParaRPr>
          </a:p>
        </p:txBody>
      </p:sp>
      <p:pic>
        <p:nvPicPr>
          <p:cNvPr id="4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1295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1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6.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9269" end="13725.77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11416" y="58046"/>
            <a:ext cx="609600" cy="609600"/>
          </a:xfrm>
          <a:prstGeom prst="rect">
            <a:avLst/>
          </a:prstGeom>
        </p:spPr>
      </p:pic>
      <p:grpSp>
        <p:nvGrpSpPr>
          <p:cNvPr id="25" name="Google Shape;934;p47"/>
          <p:cNvGrpSpPr/>
          <p:nvPr/>
        </p:nvGrpSpPr>
        <p:grpSpPr>
          <a:xfrm rot="477142">
            <a:off x="1516329" y="1461936"/>
            <a:ext cx="6776388" cy="4701448"/>
            <a:chOff x="1726875" y="3062551"/>
            <a:chExt cx="2379576" cy="2143563"/>
          </a:xfrm>
          <a:solidFill>
            <a:schemeClr val="tx1">
              <a:lumMod val="20000"/>
              <a:lumOff val="80000"/>
            </a:schemeClr>
          </a:solidFill>
        </p:grpSpPr>
        <p:sp>
          <p:nvSpPr>
            <p:cNvPr id="26" name="Google Shape;935;p47"/>
            <p:cNvSpPr/>
            <p:nvPr/>
          </p:nvSpPr>
          <p:spPr>
            <a:xfrm rot="-667034">
              <a:off x="1878679" y="3246023"/>
              <a:ext cx="2075970" cy="1776619"/>
            </a:xfrm>
            <a:custGeom>
              <a:avLst/>
              <a:gdLst/>
              <a:ahLst/>
              <a:cxnLst/>
              <a:rect l="l" t="t" r="r" b="b"/>
              <a:pathLst>
                <a:path w="51783" h="44316" extrusionOk="0">
                  <a:moveTo>
                    <a:pt x="5126" y="6436"/>
                  </a:moveTo>
                  <a:lnTo>
                    <a:pt x="5314" y="8776"/>
                  </a:lnTo>
                  <a:lnTo>
                    <a:pt x="3212" y="8947"/>
                  </a:lnTo>
                  <a:lnTo>
                    <a:pt x="3025" y="6589"/>
                  </a:lnTo>
                  <a:lnTo>
                    <a:pt x="5126" y="6436"/>
                  </a:lnTo>
                  <a:close/>
                  <a:moveTo>
                    <a:pt x="5519" y="11151"/>
                  </a:moveTo>
                  <a:lnTo>
                    <a:pt x="5724" y="13509"/>
                  </a:lnTo>
                  <a:lnTo>
                    <a:pt x="3623" y="13663"/>
                  </a:lnTo>
                  <a:lnTo>
                    <a:pt x="3418" y="11322"/>
                  </a:lnTo>
                  <a:lnTo>
                    <a:pt x="5519" y="11151"/>
                  </a:lnTo>
                  <a:close/>
                  <a:moveTo>
                    <a:pt x="5912" y="15884"/>
                  </a:moveTo>
                  <a:lnTo>
                    <a:pt x="6117" y="18225"/>
                  </a:lnTo>
                  <a:lnTo>
                    <a:pt x="4016" y="18396"/>
                  </a:lnTo>
                  <a:lnTo>
                    <a:pt x="3811" y="16038"/>
                  </a:lnTo>
                  <a:lnTo>
                    <a:pt x="5912" y="15884"/>
                  </a:lnTo>
                  <a:close/>
                  <a:moveTo>
                    <a:pt x="6322" y="20600"/>
                  </a:moveTo>
                  <a:lnTo>
                    <a:pt x="6510" y="22958"/>
                  </a:lnTo>
                  <a:lnTo>
                    <a:pt x="4409" y="23112"/>
                  </a:lnTo>
                  <a:lnTo>
                    <a:pt x="4221" y="20754"/>
                  </a:lnTo>
                  <a:lnTo>
                    <a:pt x="6322" y="20600"/>
                  </a:lnTo>
                  <a:close/>
                  <a:moveTo>
                    <a:pt x="6715" y="25333"/>
                  </a:moveTo>
                  <a:lnTo>
                    <a:pt x="6920" y="27674"/>
                  </a:lnTo>
                  <a:lnTo>
                    <a:pt x="4802" y="27845"/>
                  </a:lnTo>
                  <a:lnTo>
                    <a:pt x="4614" y="25487"/>
                  </a:lnTo>
                  <a:lnTo>
                    <a:pt x="6715" y="25333"/>
                  </a:lnTo>
                  <a:close/>
                  <a:moveTo>
                    <a:pt x="7108" y="30032"/>
                  </a:moveTo>
                  <a:lnTo>
                    <a:pt x="7313" y="32407"/>
                  </a:lnTo>
                  <a:lnTo>
                    <a:pt x="5212" y="32560"/>
                  </a:lnTo>
                  <a:lnTo>
                    <a:pt x="5007" y="30202"/>
                  </a:lnTo>
                  <a:lnTo>
                    <a:pt x="7108" y="30032"/>
                  </a:lnTo>
                  <a:close/>
                  <a:moveTo>
                    <a:pt x="7518" y="34782"/>
                  </a:moveTo>
                  <a:lnTo>
                    <a:pt x="7706" y="37122"/>
                  </a:lnTo>
                  <a:lnTo>
                    <a:pt x="5605" y="37293"/>
                  </a:lnTo>
                  <a:lnTo>
                    <a:pt x="5400" y="34935"/>
                  </a:lnTo>
                  <a:lnTo>
                    <a:pt x="7518" y="34782"/>
                  </a:lnTo>
                  <a:close/>
                  <a:moveTo>
                    <a:pt x="7911" y="39480"/>
                  </a:moveTo>
                  <a:lnTo>
                    <a:pt x="8099" y="41855"/>
                  </a:lnTo>
                  <a:lnTo>
                    <a:pt x="5998" y="42009"/>
                  </a:lnTo>
                  <a:lnTo>
                    <a:pt x="5810" y="39651"/>
                  </a:lnTo>
                  <a:lnTo>
                    <a:pt x="7911" y="39480"/>
                  </a:lnTo>
                  <a:close/>
                  <a:moveTo>
                    <a:pt x="9295" y="43632"/>
                  </a:moveTo>
                  <a:lnTo>
                    <a:pt x="9073" y="43683"/>
                  </a:lnTo>
                  <a:cubicBezTo>
                    <a:pt x="9056" y="43683"/>
                    <a:pt x="9039" y="43666"/>
                    <a:pt x="9005" y="43666"/>
                  </a:cubicBezTo>
                  <a:lnTo>
                    <a:pt x="9295" y="43632"/>
                  </a:lnTo>
                  <a:close/>
                  <a:moveTo>
                    <a:pt x="41761" y="0"/>
                  </a:moveTo>
                  <a:cubicBezTo>
                    <a:pt x="41616" y="0"/>
                    <a:pt x="41461" y="29"/>
                    <a:pt x="41246" y="62"/>
                  </a:cubicBezTo>
                  <a:cubicBezTo>
                    <a:pt x="41144" y="50"/>
                    <a:pt x="41038" y="45"/>
                    <a:pt x="40933" y="45"/>
                  </a:cubicBezTo>
                  <a:cubicBezTo>
                    <a:pt x="40740" y="45"/>
                    <a:pt x="40546" y="63"/>
                    <a:pt x="40358" y="97"/>
                  </a:cubicBezTo>
                  <a:cubicBezTo>
                    <a:pt x="38466" y="467"/>
                    <a:pt x="36545" y="547"/>
                    <a:pt x="34613" y="547"/>
                  </a:cubicBezTo>
                  <a:cubicBezTo>
                    <a:pt x="33160" y="547"/>
                    <a:pt x="31701" y="502"/>
                    <a:pt x="30244" y="502"/>
                  </a:cubicBezTo>
                  <a:cubicBezTo>
                    <a:pt x="29439" y="502"/>
                    <a:pt x="28636" y="515"/>
                    <a:pt x="27834" y="558"/>
                  </a:cubicBezTo>
                  <a:cubicBezTo>
                    <a:pt x="20162" y="934"/>
                    <a:pt x="12764" y="3924"/>
                    <a:pt x="5041" y="3992"/>
                  </a:cubicBezTo>
                  <a:cubicBezTo>
                    <a:pt x="4221" y="3992"/>
                    <a:pt x="3418" y="4214"/>
                    <a:pt x="2597" y="4249"/>
                  </a:cubicBezTo>
                  <a:cubicBezTo>
                    <a:pt x="0" y="4385"/>
                    <a:pt x="479" y="4659"/>
                    <a:pt x="1077" y="8845"/>
                  </a:cubicBezTo>
                  <a:cubicBezTo>
                    <a:pt x="1521" y="11920"/>
                    <a:pt x="1623" y="15799"/>
                    <a:pt x="1914" y="18908"/>
                  </a:cubicBezTo>
                  <a:cubicBezTo>
                    <a:pt x="2614" y="26768"/>
                    <a:pt x="2307" y="34816"/>
                    <a:pt x="3725" y="42607"/>
                  </a:cubicBezTo>
                  <a:cubicBezTo>
                    <a:pt x="3811" y="43068"/>
                    <a:pt x="3896" y="43530"/>
                    <a:pt x="3981" y="44008"/>
                  </a:cubicBezTo>
                  <a:cubicBezTo>
                    <a:pt x="5651" y="43798"/>
                    <a:pt x="7322" y="43721"/>
                    <a:pt x="8995" y="43721"/>
                  </a:cubicBezTo>
                  <a:cubicBezTo>
                    <a:pt x="10317" y="43721"/>
                    <a:pt x="11641" y="43769"/>
                    <a:pt x="12969" y="43837"/>
                  </a:cubicBezTo>
                  <a:lnTo>
                    <a:pt x="12935" y="43820"/>
                  </a:lnTo>
                  <a:lnTo>
                    <a:pt x="13208" y="43854"/>
                  </a:lnTo>
                  <a:cubicBezTo>
                    <a:pt x="14541" y="43923"/>
                    <a:pt x="15856" y="44008"/>
                    <a:pt x="17189" y="44093"/>
                  </a:cubicBezTo>
                  <a:cubicBezTo>
                    <a:pt x="17206" y="44093"/>
                    <a:pt x="17223" y="44076"/>
                    <a:pt x="17240" y="44076"/>
                  </a:cubicBezTo>
                  <a:lnTo>
                    <a:pt x="17240" y="44076"/>
                  </a:lnTo>
                  <a:cubicBezTo>
                    <a:pt x="17223" y="44076"/>
                    <a:pt x="17223" y="44093"/>
                    <a:pt x="17223" y="44093"/>
                  </a:cubicBezTo>
                  <a:lnTo>
                    <a:pt x="25988" y="44316"/>
                  </a:lnTo>
                  <a:cubicBezTo>
                    <a:pt x="27048" y="44264"/>
                    <a:pt x="28090" y="44179"/>
                    <a:pt x="29132" y="44059"/>
                  </a:cubicBezTo>
                  <a:lnTo>
                    <a:pt x="29094" y="44059"/>
                  </a:lnTo>
                  <a:cubicBezTo>
                    <a:pt x="29139" y="44055"/>
                    <a:pt x="29185" y="44052"/>
                    <a:pt x="29228" y="44052"/>
                  </a:cubicBezTo>
                  <a:cubicBezTo>
                    <a:pt x="29266" y="44052"/>
                    <a:pt x="29302" y="44054"/>
                    <a:pt x="29337" y="44059"/>
                  </a:cubicBezTo>
                  <a:cubicBezTo>
                    <a:pt x="31029" y="43871"/>
                    <a:pt x="32720" y="43632"/>
                    <a:pt x="34412" y="43359"/>
                  </a:cubicBezTo>
                  <a:lnTo>
                    <a:pt x="34514" y="43342"/>
                  </a:lnTo>
                  <a:cubicBezTo>
                    <a:pt x="37487" y="42897"/>
                    <a:pt x="38940" y="42932"/>
                    <a:pt x="41844" y="42146"/>
                  </a:cubicBezTo>
                  <a:cubicBezTo>
                    <a:pt x="41989" y="42114"/>
                    <a:pt x="43290" y="41886"/>
                    <a:pt x="43550" y="41886"/>
                  </a:cubicBezTo>
                  <a:cubicBezTo>
                    <a:pt x="43567" y="41886"/>
                    <a:pt x="43580" y="41887"/>
                    <a:pt x="43587" y="41889"/>
                  </a:cubicBezTo>
                  <a:cubicBezTo>
                    <a:pt x="43619" y="41869"/>
                    <a:pt x="43648" y="41863"/>
                    <a:pt x="43676" y="41863"/>
                  </a:cubicBezTo>
                  <a:cubicBezTo>
                    <a:pt x="43739" y="41863"/>
                    <a:pt x="43794" y="41899"/>
                    <a:pt x="43858" y="41899"/>
                  </a:cubicBezTo>
                  <a:cubicBezTo>
                    <a:pt x="43885" y="41899"/>
                    <a:pt x="43914" y="41892"/>
                    <a:pt x="43946" y="41872"/>
                  </a:cubicBezTo>
                  <a:lnTo>
                    <a:pt x="43946" y="41872"/>
                  </a:lnTo>
                  <a:cubicBezTo>
                    <a:pt x="43935" y="41922"/>
                    <a:pt x="43963" y="41941"/>
                    <a:pt x="44014" y="41941"/>
                  </a:cubicBezTo>
                  <a:cubicBezTo>
                    <a:pt x="44182" y="41941"/>
                    <a:pt x="44595" y="41733"/>
                    <a:pt x="44628" y="41733"/>
                  </a:cubicBezTo>
                  <a:cubicBezTo>
                    <a:pt x="44630" y="41733"/>
                    <a:pt x="44630" y="41734"/>
                    <a:pt x="44629" y="41736"/>
                  </a:cubicBezTo>
                  <a:cubicBezTo>
                    <a:pt x="45159" y="41667"/>
                    <a:pt x="44954" y="41548"/>
                    <a:pt x="45501" y="41479"/>
                  </a:cubicBezTo>
                  <a:cubicBezTo>
                    <a:pt x="45971" y="41408"/>
                    <a:pt x="46441" y="41372"/>
                    <a:pt x="46910" y="41372"/>
                  </a:cubicBezTo>
                  <a:cubicBezTo>
                    <a:pt x="47004" y="41372"/>
                    <a:pt x="47098" y="41374"/>
                    <a:pt x="47192" y="41377"/>
                  </a:cubicBezTo>
                  <a:cubicBezTo>
                    <a:pt x="47516" y="41377"/>
                    <a:pt x="47842" y="41382"/>
                    <a:pt x="48167" y="41382"/>
                  </a:cubicBezTo>
                  <a:cubicBezTo>
                    <a:pt x="48871" y="41382"/>
                    <a:pt x="49573" y="41358"/>
                    <a:pt x="50251" y="41206"/>
                  </a:cubicBezTo>
                  <a:cubicBezTo>
                    <a:pt x="50746" y="41103"/>
                    <a:pt x="51208" y="40933"/>
                    <a:pt x="51618" y="40659"/>
                  </a:cubicBezTo>
                  <a:lnTo>
                    <a:pt x="51618" y="40659"/>
                  </a:lnTo>
                  <a:cubicBezTo>
                    <a:pt x="51602" y="40760"/>
                    <a:pt x="51640" y="40830"/>
                    <a:pt x="51674" y="40830"/>
                  </a:cubicBezTo>
                  <a:cubicBezTo>
                    <a:pt x="51712" y="40830"/>
                    <a:pt x="51745" y="40747"/>
                    <a:pt x="51700" y="40534"/>
                  </a:cubicBezTo>
                  <a:lnTo>
                    <a:pt x="51700" y="40534"/>
                  </a:lnTo>
                  <a:cubicBezTo>
                    <a:pt x="51718" y="40581"/>
                    <a:pt x="51736" y="40629"/>
                    <a:pt x="51754" y="40676"/>
                  </a:cubicBezTo>
                  <a:cubicBezTo>
                    <a:pt x="51766" y="40700"/>
                    <a:pt x="51772" y="40710"/>
                    <a:pt x="51774" y="40710"/>
                  </a:cubicBezTo>
                  <a:cubicBezTo>
                    <a:pt x="51782" y="40710"/>
                    <a:pt x="51673" y="40438"/>
                    <a:pt x="51673" y="40438"/>
                  </a:cubicBezTo>
                  <a:lnTo>
                    <a:pt x="51673" y="40438"/>
                  </a:lnTo>
                  <a:cubicBezTo>
                    <a:pt x="51673" y="40438"/>
                    <a:pt x="51677" y="40448"/>
                    <a:pt x="51686" y="40471"/>
                  </a:cubicBezTo>
                  <a:cubicBezTo>
                    <a:pt x="51692" y="40493"/>
                    <a:pt x="51696" y="40514"/>
                    <a:pt x="51700" y="40534"/>
                  </a:cubicBezTo>
                  <a:lnTo>
                    <a:pt x="51700" y="40534"/>
                  </a:lnTo>
                  <a:cubicBezTo>
                    <a:pt x="51022" y="38712"/>
                    <a:pt x="50750" y="36764"/>
                    <a:pt x="50900" y="34816"/>
                  </a:cubicBezTo>
                  <a:cubicBezTo>
                    <a:pt x="50866" y="34679"/>
                    <a:pt x="50900" y="34064"/>
                    <a:pt x="50866" y="33927"/>
                  </a:cubicBezTo>
                  <a:cubicBezTo>
                    <a:pt x="50883" y="31569"/>
                    <a:pt x="50439" y="29707"/>
                    <a:pt x="50080" y="27383"/>
                  </a:cubicBezTo>
                  <a:lnTo>
                    <a:pt x="49790" y="25504"/>
                  </a:lnTo>
                  <a:cubicBezTo>
                    <a:pt x="49790" y="25487"/>
                    <a:pt x="49772" y="25470"/>
                    <a:pt x="49772" y="25470"/>
                  </a:cubicBezTo>
                  <a:lnTo>
                    <a:pt x="49772" y="25435"/>
                  </a:lnTo>
                  <a:lnTo>
                    <a:pt x="49311" y="22445"/>
                  </a:lnTo>
                  <a:cubicBezTo>
                    <a:pt x="49277" y="22411"/>
                    <a:pt x="49260" y="22377"/>
                    <a:pt x="49260" y="22343"/>
                  </a:cubicBezTo>
                  <a:lnTo>
                    <a:pt x="49294" y="22309"/>
                  </a:lnTo>
                  <a:cubicBezTo>
                    <a:pt x="49260" y="22189"/>
                    <a:pt x="49243" y="22052"/>
                    <a:pt x="49226" y="21933"/>
                  </a:cubicBezTo>
                  <a:lnTo>
                    <a:pt x="49174" y="21523"/>
                  </a:lnTo>
                  <a:lnTo>
                    <a:pt x="49174" y="21693"/>
                  </a:lnTo>
                  <a:lnTo>
                    <a:pt x="49140" y="21574"/>
                  </a:lnTo>
                  <a:cubicBezTo>
                    <a:pt x="49140" y="21540"/>
                    <a:pt x="49140" y="21523"/>
                    <a:pt x="49157" y="21506"/>
                  </a:cubicBezTo>
                  <a:cubicBezTo>
                    <a:pt x="48679" y="18447"/>
                    <a:pt x="48218" y="15423"/>
                    <a:pt x="47756" y="12382"/>
                  </a:cubicBezTo>
                  <a:cubicBezTo>
                    <a:pt x="47380" y="10502"/>
                    <a:pt x="47022" y="8623"/>
                    <a:pt x="46646" y="6743"/>
                  </a:cubicBezTo>
                  <a:lnTo>
                    <a:pt x="46646" y="6743"/>
                  </a:lnTo>
                  <a:cubicBezTo>
                    <a:pt x="46668" y="6809"/>
                    <a:pt x="46679" y="6836"/>
                    <a:pt x="46682" y="6836"/>
                  </a:cubicBezTo>
                  <a:cubicBezTo>
                    <a:pt x="46693" y="6836"/>
                    <a:pt x="46513" y="6223"/>
                    <a:pt x="46524" y="6223"/>
                  </a:cubicBezTo>
                  <a:lnTo>
                    <a:pt x="46524" y="6223"/>
                  </a:lnTo>
                  <a:cubicBezTo>
                    <a:pt x="46527" y="6223"/>
                    <a:pt x="46537" y="6250"/>
                    <a:pt x="46560" y="6316"/>
                  </a:cubicBezTo>
                  <a:cubicBezTo>
                    <a:pt x="45826" y="3685"/>
                    <a:pt x="45894" y="2745"/>
                    <a:pt x="45706" y="28"/>
                  </a:cubicBezTo>
                  <a:lnTo>
                    <a:pt x="43280" y="79"/>
                  </a:lnTo>
                  <a:cubicBezTo>
                    <a:pt x="43256" y="95"/>
                    <a:pt x="43248" y="104"/>
                    <a:pt x="43246" y="108"/>
                  </a:cubicBezTo>
                  <a:lnTo>
                    <a:pt x="43246" y="108"/>
                  </a:lnTo>
                  <a:cubicBezTo>
                    <a:pt x="43242" y="106"/>
                    <a:pt x="43232" y="103"/>
                    <a:pt x="43207" y="103"/>
                  </a:cubicBezTo>
                  <a:cubicBezTo>
                    <a:pt x="43182" y="103"/>
                    <a:pt x="43140" y="106"/>
                    <a:pt x="43075" y="114"/>
                  </a:cubicBezTo>
                  <a:cubicBezTo>
                    <a:pt x="43004" y="94"/>
                    <a:pt x="42949" y="87"/>
                    <a:pt x="42907" y="87"/>
                  </a:cubicBezTo>
                  <a:cubicBezTo>
                    <a:pt x="42833" y="87"/>
                    <a:pt x="42803" y="108"/>
                    <a:pt x="42812" y="114"/>
                  </a:cubicBezTo>
                  <a:lnTo>
                    <a:pt x="42812" y="114"/>
                  </a:lnTo>
                  <a:lnTo>
                    <a:pt x="42255" y="131"/>
                  </a:lnTo>
                  <a:cubicBezTo>
                    <a:pt x="42060" y="34"/>
                    <a:pt x="41916" y="0"/>
                    <a:pt x="41761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" name="Google Shape;936;p47"/>
            <p:cNvGrpSpPr/>
            <p:nvPr/>
          </p:nvGrpSpPr>
          <p:grpSpPr>
            <a:xfrm rot="-667034">
              <a:off x="2205342" y="3272515"/>
              <a:ext cx="1619347" cy="1703616"/>
              <a:chOff x="4619450" y="1094400"/>
              <a:chExt cx="1009825" cy="1062375"/>
            </a:xfrm>
            <a:grpFill/>
          </p:grpSpPr>
          <p:sp>
            <p:nvSpPr>
              <p:cNvPr id="28" name="Google Shape;937;p47"/>
              <p:cNvSpPr/>
              <p:nvPr/>
            </p:nvSpPr>
            <p:spPr>
              <a:xfrm>
                <a:off x="4619450" y="1172575"/>
                <a:ext cx="85875" cy="984200"/>
              </a:xfrm>
              <a:custGeom>
                <a:avLst/>
                <a:gdLst/>
                <a:ahLst/>
                <a:cxnLst/>
                <a:rect l="l" t="t" r="r" b="b"/>
                <a:pathLst>
                  <a:path w="3435" h="39368" fill="none" extrusionOk="0">
                    <a:moveTo>
                      <a:pt x="0" y="1"/>
                    </a:moveTo>
                    <a:lnTo>
                      <a:pt x="3435" y="39367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38;p47"/>
              <p:cNvSpPr/>
              <p:nvPr/>
            </p:nvSpPr>
            <p:spPr>
              <a:xfrm>
                <a:off x="4749725" y="1143950"/>
                <a:ext cx="87600" cy="1003000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20" fill="none" extrusionOk="0">
                    <a:moveTo>
                      <a:pt x="1" y="1"/>
                    </a:moveTo>
                    <a:lnTo>
                      <a:pt x="3503" y="40119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939;p47"/>
              <p:cNvSpPr/>
              <p:nvPr/>
            </p:nvSpPr>
            <p:spPr>
              <a:xfrm>
                <a:off x="4882150" y="1134125"/>
                <a:ext cx="87600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940;p47"/>
              <p:cNvSpPr/>
              <p:nvPr/>
            </p:nvSpPr>
            <p:spPr>
              <a:xfrm>
                <a:off x="5014150" y="1124300"/>
                <a:ext cx="87575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941;p47"/>
              <p:cNvSpPr/>
              <p:nvPr/>
            </p:nvSpPr>
            <p:spPr>
              <a:xfrm>
                <a:off x="5146125" y="1114050"/>
                <a:ext cx="87600" cy="1003000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20" fill="none" extrusionOk="0">
                    <a:moveTo>
                      <a:pt x="1" y="1"/>
                    </a:moveTo>
                    <a:lnTo>
                      <a:pt x="3503" y="40119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942;p47"/>
              <p:cNvSpPr/>
              <p:nvPr/>
            </p:nvSpPr>
            <p:spPr>
              <a:xfrm>
                <a:off x="5278550" y="1104225"/>
                <a:ext cx="87600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943;p47"/>
              <p:cNvSpPr/>
              <p:nvPr/>
            </p:nvSpPr>
            <p:spPr>
              <a:xfrm>
                <a:off x="5410550" y="1094400"/>
                <a:ext cx="87575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944;p47"/>
              <p:cNvSpPr/>
              <p:nvPr/>
            </p:nvSpPr>
            <p:spPr>
              <a:xfrm>
                <a:off x="4629275" y="1216150"/>
                <a:ext cx="935925" cy="70925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37" fill="none" extrusionOk="0">
                    <a:moveTo>
                      <a:pt x="37436" y="0"/>
                    </a:moveTo>
                    <a:lnTo>
                      <a:pt x="0" y="2837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945;p47"/>
              <p:cNvSpPr/>
              <p:nvPr/>
            </p:nvSpPr>
            <p:spPr>
              <a:xfrm>
                <a:off x="4639950" y="1339175"/>
                <a:ext cx="935925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20" fill="none" extrusionOk="0">
                    <a:moveTo>
                      <a:pt x="37436" y="0"/>
                    </a:moveTo>
                    <a:lnTo>
                      <a:pt x="1" y="2819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946;p47"/>
              <p:cNvSpPr/>
              <p:nvPr/>
            </p:nvSpPr>
            <p:spPr>
              <a:xfrm>
                <a:off x="4650625" y="1461750"/>
                <a:ext cx="935925" cy="70950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38" fill="none" extrusionOk="0">
                    <a:moveTo>
                      <a:pt x="37437" y="1"/>
                    </a:moveTo>
                    <a:lnTo>
                      <a:pt x="1" y="2837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947;p47"/>
              <p:cNvSpPr/>
              <p:nvPr/>
            </p:nvSpPr>
            <p:spPr>
              <a:xfrm>
                <a:off x="4661725" y="1584775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20" y="1"/>
                    </a:moveTo>
                    <a:lnTo>
                      <a:pt x="1" y="2820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948;p47"/>
              <p:cNvSpPr/>
              <p:nvPr/>
            </p:nvSpPr>
            <p:spPr>
              <a:xfrm>
                <a:off x="4672425" y="1707800"/>
                <a:ext cx="935475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19" h="2820" fill="none" extrusionOk="0">
                    <a:moveTo>
                      <a:pt x="37419" y="1"/>
                    </a:moveTo>
                    <a:lnTo>
                      <a:pt x="0" y="2820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949;p47"/>
              <p:cNvSpPr/>
              <p:nvPr/>
            </p:nvSpPr>
            <p:spPr>
              <a:xfrm>
                <a:off x="4683100" y="1830400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19" y="0"/>
                    </a:moveTo>
                    <a:lnTo>
                      <a:pt x="0" y="2820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950;p47"/>
              <p:cNvSpPr/>
              <p:nvPr/>
            </p:nvSpPr>
            <p:spPr>
              <a:xfrm>
                <a:off x="4693775" y="1953425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19" y="0"/>
                    </a:moveTo>
                    <a:lnTo>
                      <a:pt x="0" y="2819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4186" y="93295"/>
            <a:ext cx="6432800" cy="1324800"/>
          </a:xfrm>
        </p:spPr>
        <p:txBody>
          <a:bodyPr/>
          <a:lstStyle/>
          <a:p>
            <a:r>
              <a:rPr lang="en-US" sz="4800" dirty="0">
                <a:latin typeface="Myriad Pro" panose="020B0503030403020204" pitchFamily="34" charset="0"/>
              </a:rPr>
              <a:t>New words</a:t>
            </a:r>
          </a:p>
        </p:txBody>
      </p:sp>
      <p:grpSp>
        <p:nvGrpSpPr>
          <p:cNvPr id="8" name="Google Shape;1259;p40"/>
          <p:cNvGrpSpPr/>
          <p:nvPr/>
        </p:nvGrpSpPr>
        <p:grpSpPr>
          <a:xfrm>
            <a:off x="10823793" y="6255753"/>
            <a:ext cx="1745583" cy="230173"/>
            <a:chOff x="1394800" y="3522000"/>
            <a:chExt cx="1048650" cy="138275"/>
          </a:xfrm>
          <a:solidFill>
            <a:schemeClr val="accent3">
              <a:lumMod val="90000"/>
            </a:schemeClr>
          </a:solidFill>
        </p:grpSpPr>
        <p:sp>
          <p:nvSpPr>
            <p:cNvPr id="9" name="Google Shape;1260;p40"/>
            <p:cNvSpPr/>
            <p:nvPr/>
          </p:nvSpPr>
          <p:spPr>
            <a:xfrm>
              <a:off x="1394800" y="3522000"/>
              <a:ext cx="1048650" cy="125000"/>
            </a:xfrm>
            <a:custGeom>
              <a:avLst/>
              <a:gdLst/>
              <a:ahLst/>
              <a:cxnLst/>
              <a:rect l="l" t="t" r="r" b="b"/>
              <a:pathLst>
                <a:path w="41946" h="5000" extrusionOk="0">
                  <a:moveTo>
                    <a:pt x="39862" y="375"/>
                  </a:moveTo>
                  <a:cubicBezTo>
                    <a:pt x="39752" y="375"/>
                    <a:pt x="39641" y="393"/>
                    <a:pt x="39545" y="429"/>
                  </a:cubicBezTo>
                  <a:cubicBezTo>
                    <a:pt x="38422" y="860"/>
                    <a:pt x="37231" y="1220"/>
                    <a:pt x="36143" y="1737"/>
                  </a:cubicBezTo>
                  <a:cubicBezTo>
                    <a:pt x="35848" y="1880"/>
                    <a:pt x="35723" y="1951"/>
                    <a:pt x="35630" y="1951"/>
                  </a:cubicBezTo>
                  <a:cubicBezTo>
                    <a:pt x="35516" y="1951"/>
                    <a:pt x="35452" y="1837"/>
                    <a:pt x="35173" y="1598"/>
                  </a:cubicBezTo>
                  <a:cubicBezTo>
                    <a:pt x="34984" y="1431"/>
                    <a:pt x="34785" y="1277"/>
                    <a:pt x="34571" y="1141"/>
                  </a:cubicBezTo>
                  <a:lnTo>
                    <a:pt x="34571" y="1141"/>
                  </a:lnTo>
                  <a:cubicBezTo>
                    <a:pt x="34760" y="1337"/>
                    <a:pt x="34920" y="1576"/>
                    <a:pt x="35020" y="1741"/>
                  </a:cubicBezTo>
                  <a:cubicBezTo>
                    <a:pt x="35131" y="1926"/>
                    <a:pt x="35491" y="2693"/>
                    <a:pt x="35038" y="2721"/>
                  </a:cubicBezTo>
                  <a:cubicBezTo>
                    <a:pt x="34856" y="2736"/>
                    <a:pt x="34678" y="2739"/>
                    <a:pt x="34500" y="2739"/>
                  </a:cubicBezTo>
                  <a:cubicBezTo>
                    <a:pt x="34336" y="2739"/>
                    <a:pt x="34171" y="2736"/>
                    <a:pt x="34008" y="2725"/>
                  </a:cubicBezTo>
                  <a:lnTo>
                    <a:pt x="34008" y="2725"/>
                  </a:lnTo>
                  <a:cubicBezTo>
                    <a:pt x="34282" y="3003"/>
                    <a:pt x="34556" y="3274"/>
                    <a:pt x="34974" y="3420"/>
                  </a:cubicBezTo>
                  <a:cubicBezTo>
                    <a:pt x="35244" y="3516"/>
                    <a:pt x="35509" y="3559"/>
                    <a:pt x="35766" y="3559"/>
                  </a:cubicBezTo>
                  <a:cubicBezTo>
                    <a:pt x="36322" y="3559"/>
                    <a:pt x="36853" y="3370"/>
                    <a:pt x="37410" y="3164"/>
                  </a:cubicBezTo>
                  <a:cubicBezTo>
                    <a:pt x="38547" y="2736"/>
                    <a:pt x="39677" y="2290"/>
                    <a:pt x="40811" y="1851"/>
                  </a:cubicBezTo>
                  <a:cubicBezTo>
                    <a:pt x="41945" y="1416"/>
                    <a:pt x="40747" y="375"/>
                    <a:pt x="39862" y="375"/>
                  </a:cubicBezTo>
                  <a:close/>
                  <a:moveTo>
                    <a:pt x="1498" y="1719"/>
                  </a:moveTo>
                  <a:cubicBezTo>
                    <a:pt x="1242" y="1894"/>
                    <a:pt x="996" y="2076"/>
                    <a:pt x="761" y="2265"/>
                  </a:cubicBezTo>
                  <a:cubicBezTo>
                    <a:pt x="1" y="2874"/>
                    <a:pt x="1103" y="3669"/>
                    <a:pt x="1926" y="3669"/>
                  </a:cubicBezTo>
                  <a:cubicBezTo>
                    <a:pt x="2130" y="3669"/>
                    <a:pt x="2311" y="3623"/>
                    <a:pt x="2451" y="3513"/>
                  </a:cubicBezTo>
                  <a:cubicBezTo>
                    <a:pt x="2618" y="3381"/>
                    <a:pt x="2793" y="3242"/>
                    <a:pt x="2975" y="3106"/>
                  </a:cubicBezTo>
                  <a:cubicBezTo>
                    <a:pt x="2436" y="3031"/>
                    <a:pt x="1502" y="2211"/>
                    <a:pt x="1498" y="1719"/>
                  </a:cubicBezTo>
                  <a:close/>
                  <a:moveTo>
                    <a:pt x="6376" y="1"/>
                  </a:moveTo>
                  <a:cubicBezTo>
                    <a:pt x="5271" y="1"/>
                    <a:pt x="4137" y="310"/>
                    <a:pt x="3064" y="814"/>
                  </a:cubicBezTo>
                  <a:cubicBezTo>
                    <a:pt x="3998" y="475"/>
                    <a:pt x="4989" y="264"/>
                    <a:pt x="5977" y="264"/>
                  </a:cubicBezTo>
                  <a:cubicBezTo>
                    <a:pt x="6366" y="264"/>
                    <a:pt x="6755" y="297"/>
                    <a:pt x="7136" y="368"/>
                  </a:cubicBezTo>
                  <a:cubicBezTo>
                    <a:pt x="7849" y="500"/>
                    <a:pt x="8519" y="789"/>
                    <a:pt x="9090" y="1242"/>
                  </a:cubicBezTo>
                  <a:cubicBezTo>
                    <a:pt x="9771" y="1780"/>
                    <a:pt x="10310" y="2889"/>
                    <a:pt x="11236" y="3003"/>
                  </a:cubicBezTo>
                  <a:cubicBezTo>
                    <a:pt x="11843" y="3082"/>
                    <a:pt x="13137" y="4686"/>
                    <a:pt x="12449" y="4686"/>
                  </a:cubicBezTo>
                  <a:cubicBezTo>
                    <a:pt x="12428" y="4686"/>
                    <a:pt x="12403" y="4686"/>
                    <a:pt x="12378" y="4683"/>
                  </a:cubicBezTo>
                  <a:cubicBezTo>
                    <a:pt x="10777" y="4479"/>
                    <a:pt x="10120" y="3574"/>
                    <a:pt x="9033" y="2557"/>
                  </a:cubicBezTo>
                  <a:cubicBezTo>
                    <a:pt x="8787" y="2329"/>
                    <a:pt x="8501" y="2168"/>
                    <a:pt x="8191" y="2061"/>
                  </a:cubicBezTo>
                  <a:lnTo>
                    <a:pt x="8191" y="2061"/>
                  </a:lnTo>
                  <a:cubicBezTo>
                    <a:pt x="8366" y="2204"/>
                    <a:pt x="8534" y="2372"/>
                    <a:pt x="8698" y="2571"/>
                  </a:cubicBezTo>
                  <a:cubicBezTo>
                    <a:pt x="9742" y="3855"/>
                    <a:pt x="10719" y="4903"/>
                    <a:pt x="12481" y="4903"/>
                  </a:cubicBezTo>
                  <a:cubicBezTo>
                    <a:pt x="12528" y="4903"/>
                    <a:pt x="12574" y="4903"/>
                    <a:pt x="12620" y="4900"/>
                  </a:cubicBezTo>
                  <a:cubicBezTo>
                    <a:pt x="14603" y="4843"/>
                    <a:pt x="15879" y="3509"/>
                    <a:pt x="17384" y="2415"/>
                  </a:cubicBezTo>
                  <a:cubicBezTo>
                    <a:pt x="17687" y="2193"/>
                    <a:pt x="17983" y="2001"/>
                    <a:pt x="18268" y="1862"/>
                  </a:cubicBezTo>
                  <a:lnTo>
                    <a:pt x="18268" y="1862"/>
                  </a:lnTo>
                  <a:cubicBezTo>
                    <a:pt x="18140" y="1880"/>
                    <a:pt x="17997" y="1923"/>
                    <a:pt x="17826" y="2001"/>
                  </a:cubicBezTo>
                  <a:cubicBezTo>
                    <a:pt x="17259" y="2261"/>
                    <a:pt x="16703" y="2860"/>
                    <a:pt x="16157" y="3188"/>
                  </a:cubicBezTo>
                  <a:cubicBezTo>
                    <a:pt x="15630" y="3502"/>
                    <a:pt x="15081" y="3763"/>
                    <a:pt x="14521" y="4008"/>
                  </a:cubicBezTo>
                  <a:cubicBezTo>
                    <a:pt x="14381" y="4069"/>
                    <a:pt x="14125" y="4158"/>
                    <a:pt x="13914" y="4158"/>
                  </a:cubicBezTo>
                  <a:cubicBezTo>
                    <a:pt x="13740" y="4158"/>
                    <a:pt x="13593" y="4097"/>
                    <a:pt x="13565" y="3908"/>
                  </a:cubicBezTo>
                  <a:cubicBezTo>
                    <a:pt x="13501" y="3506"/>
                    <a:pt x="14389" y="3103"/>
                    <a:pt x="14663" y="2985"/>
                  </a:cubicBezTo>
                  <a:cubicBezTo>
                    <a:pt x="16246" y="2293"/>
                    <a:pt x="17441" y="703"/>
                    <a:pt x="19241" y="493"/>
                  </a:cubicBezTo>
                  <a:cubicBezTo>
                    <a:pt x="19366" y="478"/>
                    <a:pt x="19495" y="468"/>
                    <a:pt x="19623" y="468"/>
                  </a:cubicBezTo>
                  <a:cubicBezTo>
                    <a:pt x="20097" y="468"/>
                    <a:pt x="20582" y="585"/>
                    <a:pt x="20936" y="921"/>
                  </a:cubicBezTo>
                  <a:cubicBezTo>
                    <a:pt x="21221" y="1195"/>
                    <a:pt x="21278" y="1566"/>
                    <a:pt x="21535" y="1859"/>
                  </a:cubicBezTo>
                  <a:cubicBezTo>
                    <a:pt x="21848" y="2211"/>
                    <a:pt x="22233" y="2346"/>
                    <a:pt x="22672" y="2504"/>
                  </a:cubicBezTo>
                  <a:cubicBezTo>
                    <a:pt x="23003" y="2621"/>
                    <a:pt x="22255" y="3313"/>
                    <a:pt x="21563" y="3620"/>
                  </a:cubicBezTo>
                  <a:cubicBezTo>
                    <a:pt x="21749" y="3773"/>
                    <a:pt x="21945" y="3919"/>
                    <a:pt x="22159" y="4055"/>
                  </a:cubicBezTo>
                  <a:cubicBezTo>
                    <a:pt x="23121" y="4661"/>
                    <a:pt x="24266" y="4986"/>
                    <a:pt x="25407" y="4999"/>
                  </a:cubicBezTo>
                  <a:cubicBezTo>
                    <a:pt x="24968" y="4464"/>
                    <a:pt x="24783" y="3694"/>
                    <a:pt x="25393" y="3541"/>
                  </a:cubicBezTo>
                  <a:cubicBezTo>
                    <a:pt x="26395" y="3288"/>
                    <a:pt x="27272" y="2835"/>
                    <a:pt x="28034" y="2137"/>
                  </a:cubicBezTo>
                  <a:cubicBezTo>
                    <a:pt x="28666" y="1555"/>
                    <a:pt x="29183" y="960"/>
                    <a:pt x="30024" y="689"/>
                  </a:cubicBezTo>
                  <a:cubicBezTo>
                    <a:pt x="30085" y="671"/>
                    <a:pt x="30146" y="664"/>
                    <a:pt x="30206" y="664"/>
                  </a:cubicBezTo>
                  <a:cubicBezTo>
                    <a:pt x="30723" y="664"/>
                    <a:pt x="31291" y="1302"/>
                    <a:pt x="31433" y="1865"/>
                  </a:cubicBezTo>
                  <a:cubicBezTo>
                    <a:pt x="31647" y="1812"/>
                    <a:pt x="31864" y="1787"/>
                    <a:pt x="32082" y="1787"/>
                  </a:cubicBezTo>
                  <a:lnTo>
                    <a:pt x="32193" y="1787"/>
                  </a:lnTo>
                  <a:cubicBezTo>
                    <a:pt x="32175" y="1762"/>
                    <a:pt x="32160" y="1737"/>
                    <a:pt x="32142" y="1712"/>
                  </a:cubicBezTo>
                  <a:cubicBezTo>
                    <a:pt x="32071" y="1591"/>
                    <a:pt x="31697" y="725"/>
                    <a:pt x="32078" y="725"/>
                  </a:cubicBezTo>
                  <a:cubicBezTo>
                    <a:pt x="32093" y="725"/>
                    <a:pt x="32111" y="725"/>
                    <a:pt x="32125" y="728"/>
                  </a:cubicBezTo>
                  <a:cubicBezTo>
                    <a:pt x="32545" y="792"/>
                    <a:pt x="32963" y="824"/>
                    <a:pt x="33380" y="824"/>
                  </a:cubicBezTo>
                  <a:cubicBezTo>
                    <a:pt x="33559" y="824"/>
                    <a:pt x="33740" y="817"/>
                    <a:pt x="33918" y="806"/>
                  </a:cubicBezTo>
                  <a:lnTo>
                    <a:pt x="33947" y="806"/>
                  </a:lnTo>
                  <a:cubicBezTo>
                    <a:pt x="33195" y="457"/>
                    <a:pt x="32356" y="271"/>
                    <a:pt x="31522" y="271"/>
                  </a:cubicBezTo>
                  <a:cubicBezTo>
                    <a:pt x="30919" y="271"/>
                    <a:pt x="30320" y="368"/>
                    <a:pt x="29754" y="575"/>
                  </a:cubicBezTo>
                  <a:cubicBezTo>
                    <a:pt x="27928" y="1242"/>
                    <a:pt x="27186" y="3406"/>
                    <a:pt x="25090" y="3491"/>
                  </a:cubicBezTo>
                  <a:cubicBezTo>
                    <a:pt x="25044" y="3495"/>
                    <a:pt x="24996" y="3495"/>
                    <a:pt x="24950" y="3495"/>
                  </a:cubicBezTo>
                  <a:cubicBezTo>
                    <a:pt x="22857" y="3495"/>
                    <a:pt x="22544" y="1462"/>
                    <a:pt x="20967" y="542"/>
                  </a:cubicBezTo>
                  <a:cubicBezTo>
                    <a:pt x="20340" y="175"/>
                    <a:pt x="19641" y="11"/>
                    <a:pt x="18938" y="11"/>
                  </a:cubicBezTo>
                  <a:cubicBezTo>
                    <a:pt x="18072" y="11"/>
                    <a:pt x="17202" y="257"/>
                    <a:pt x="16446" y="671"/>
                  </a:cubicBezTo>
                  <a:cubicBezTo>
                    <a:pt x="15515" y="1177"/>
                    <a:pt x="14781" y="1966"/>
                    <a:pt x="13918" y="2568"/>
                  </a:cubicBezTo>
                  <a:cubicBezTo>
                    <a:pt x="13369" y="2950"/>
                    <a:pt x="12941" y="3224"/>
                    <a:pt x="12352" y="3224"/>
                  </a:cubicBezTo>
                  <a:cubicBezTo>
                    <a:pt x="12210" y="3224"/>
                    <a:pt x="12057" y="3210"/>
                    <a:pt x="11889" y="3174"/>
                  </a:cubicBezTo>
                  <a:cubicBezTo>
                    <a:pt x="11090" y="3003"/>
                    <a:pt x="11012" y="2667"/>
                    <a:pt x="10534" y="2061"/>
                  </a:cubicBezTo>
                  <a:cubicBezTo>
                    <a:pt x="9365" y="589"/>
                    <a:pt x="7899" y="1"/>
                    <a:pt x="6376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61;p40"/>
            <p:cNvSpPr/>
            <p:nvPr/>
          </p:nvSpPr>
          <p:spPr>
            <a:xfrm>
              <a:off x="1432150" y="3542325"/>
              <a:ext cx="167450" cy="57425"/>
            </a:xfrm>
            <a:custGeom>
              <a:avLst/>
              <a:gdLst/>
              <a:ahLst/>
              <a:cxnLst/>
              <a:rect l="l" t="t" r="r" b="b"/>
              <a:pathLst>
                <a:path w="6698" h="2297" extrusionOk="0">
                  <a:moveTo>
                    <a:pt x="1570" y="1"/>
                  </a:moveTo>
                  <a:lnTo>
                    <a:pt x="1570" y="1"/>
                  </a:lnTo>
                  <a:cubicBezTo>
                    <a:pt x="1278" y="108"/>
                    <a:pt x="989" y="228"/>
                    <a:pt x="707" y="361"/>
                  </a:cubicBezTo>
                  <a:cubicBezTo>
                    <a:pt x="682" y="368"/>
                    <a:pt x="657" y="378"/>
                    <a:pt x="636" y="393"/>
                  </a:cubicBezTo>
                  <a:cubicBezTo>
                    <a:pt x="482" y="468"/>
                    <a:pt x="329" y="542"/>
                    <a:pt x="176" y="625"/>
                  </a:cubicBezTo>
                  <a:cubicBezTo>
                    <a:pt x="54" y="689"/>
                    <a:pt x="1" y="789"/>
                    <a:pt x="4" y="906"/>
                  </a:cubicBezTo>
                  <a:cubicBezTo>
                    <a:pt x="500" y="564"/>
                    <a:pt x="1028" y="257"/>
                    <a:pt x="1570" y="1"/>
                  </a:cubicBezTo>
                  <a:close/>
                  <a:moveTo>
                    <a:pt x="5093" y="685"/>
                  </a:moveTo>
                  <a:cubicBezTo>
                    <a:pt x="3862" y="685"/>
                    <a:pt x="2557" y="1480"/>
                    <a:pt x="1481" y="2293"/>
                  </a:cubicBezTo>
                  <a:cubicBezTo>
                    <a:pt x="1505" y="2297"/>
                    <a:pt x="1530" y="2297"/>
                    <a:pt x="1556" y="2297"/>
                  </a:cubicBezTo>
                  <a:cubicBezTo>
                    <a:pt x="1588" y="2297"/>
                    <a:pt x="1616" y="2293"/>
                    <a:pt x="1645" y="2286"/>
                  </a:cubicBezTo>
                  <a:cubicBezTo>
                    <a:pt x="1984" y="2204"/>
                    <a:pt x="2009" y="2186"/>
                    <a:pt x="2254" y="1983"/>
                  </a:cubicBezTo>
                  <a:cubicBezTo>
                    <a:pt x="3232" y="1530"/>
                    <a:pt x="4497" y="1092"/>
                    <a:pt x="5631" y="1092"/>
                  </a:cubicBezTo>
                  <a:cubicBezTo>
                    <a:pt x="6006" y="1092"/>
                    <a:pt x="6365" y="1138"/>
                    <a:pt x="6697" y="1248"/>
                  </a:cubicBezTo>
                  <a:cubicBezTo>
                    <a:pt x="6199" y="849"/>
                    <a:pt x="5653" y="685"/>
                    <a:pt x="5093" y="685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62;p40"/>
            <p:cNvSpPr/>
            <p:nvPr/>
          </p:nvSpPr>
          <p:spPr>
            <a:xfrm>
              <a:off x="1432250" y="3528600"/>
              <a:ext cx="291000" cy="110575"/>
            </a:xfrm>
            <a:custGeom>
              <a:avLst/>
              <a:gdLst/>
              <a:ahLst/>
              <a:cxnLst/>
              <a:rect l="l" t="t" r="r" b="b"/>
              <a:pathLst>
                <a:path w="11640" h="4423" extrusionOk="0">
                  <a:moveTo>
                    <a:pt x="4479" y="0"/>
                  </a:moveTo>
                  <a:cubicBezTo>
                    <a:pt x="3491" y="0"/>
                    <a:pt x="2500" y="211"/>
                    <a:pt x="1566" y="550"/>
                  </a:cubicBezTo>
                  <a:cubicBezTo>
                    <a:pt x="1024" y="806"/>
                    <a:pt x="496" y="1113"/>
                    <a:pt x="0" y="1455"/>
                  </a:cubicBezTo>
                  <a:cubicBezTo>
                    <a:pt x="4" y="1947"/>
                    <a:pt x="938" y="2767"/>
                    <a:pt x="1477" y="2842"/>
                  </a:cubicBezTo>
                  <a:cubicBezTo>
                    <a:pt x="2553" y="2029"/>
                    <a:pt x="3858" y="1234"/>
                    <a:pt x="5089" y="1234"/>
                  </a:cubicBezTo>
                  <a:cubicBezTo>
                    <a:pt x="5649" y="1234"/>
                    <a:pt x="6195" y="1398"/>
                    <a:pt x="6693" y="1797"/>
                  </a:cubicBezTo>
                  <a:cubicBezTo>
                    <a:pt x="7003" y="1904"/>
                    <a:pt x="7289" y="2065"/>
                    <a:pt x="7535" y="2293"/>
                  </a:cubicBezTo>
                  <a:cubicBezTo>
                    <a:pt x="8622" y="3310"/>
                    <a:pt x="9279" y="4215"/>
                    <a:pt x="10880" y="4419"/>
                  </a:cubicBezTo>
                  <a:cubicBezTo>
                    <a:pt x="10905" y="4422"/>
                    <a:pt x="10930" y="4422"/>
                    <a:pt x="10951" y="4422"/>
                  </a:cubicBezTo>
                  <a:cubicBezTo>
                    <a:pt x="11639" y="4422"/>
                    <a:pt x="10345" y="2818"/>
                    <a:pt x="9738" y="2739"/>
                  </a:cubicBezTo>
                  <a:cubicBezTo>
                    <a:pt x="8812" y="2625"/>
                    <a:pt x="8273" y="1516"/>
                    <a:pt x="7592" y="978"/>
                  </a:cubicBezTo>
                  <a:cubicBezTo>
                    <a:pt x="7021" y="525"/>
                    <a:pt x="6351" y="236"/>
                    <a:pt x="5638" y="104"/>
                  </a:cubicBezTo>
                  <a:cubicBezTo>
                    <a:pt x="5257" y="33"/>
                    <a:pt x="4868" y="0"/>
                    <a:pt x="4479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63;p40"/>
            <p:cNvSpPr/>
            <p:nvPr/>
          </p:nvSpPr>
          <p:spPr>
            <a:xfrm>
              <a:off x="1851500" y="3562750"/>
              <a:ext cx="82400" cy="53425"/>
            </a:xfrm>
            <a:custGeom>
              <a:avLst/>
              <a:gdLst/>
              <a:ahLst/>
              <a:cxnLst/>
              <a:rect l="l" t="t" r="r" b="b"/>
              <a:pathLst>
                <a:path w="3296" h="2137" extrusionOk="0">
                  <a:moveTo>
                    <a:pt x="881" y="0"/>
                  </a:moveTo>
                  <a:cubicBezTo>
                    <a:pt x="596" y="0"/>
                    <a:pt x="300" y="86"/>
                    <a:pt x="0" y="232"/>
                  </a:cubicBezTo>
                  <a:cubicBezTo>
                    <a:pt x="36" y="229"/>
                    <a:pt x="68" y="224"/>
                    <a:pt x="104" y="224"/>
                  </a:cubicBezTo>
                  <a:cubicBezTo>
                    <a:pt x="667" y="224"/>
                    <a:pt x="817" y="852"/>
                    <a:pt x="1259" y="1369"/>
                  </a:cubicBezTo>
                  <a:cubicBezTo>
                    <a:pt x="1594" y="1758"/>
                    <a:pt x="2097" y="1940"/>
                    <a:pt x="2564" y="2107"/>
                  </a:cubicBezTo>
                  <a:cubicBezTo>
                    <a:pt x="2614" y="2125"/>
                    <a:pt x="2671" y="2136"/>
                    <a:pt x="2735" y="2136"/>
                  </a:cubicBezTo>
                  <a:cubicBezTo>
                    <a:pt x="2899" y="2136"/>
                    <a:pt x="3096" y="2079"/>
                    <a:pt x="3295" y="1990"/>
                  </a:cubicBezTo>
                  <a:cubicBezTo>
                    <a:pt x="2920" y="1669"/>
                    <a:pt x="2599" y="1302"/>
                    <a:pt x="2293" y="881"/>
                  </a:cubicBezTo>
                  <a:cubicBezTo>
                    <a:pt x="1833" y="250"/>
                    <a:pt x="1366" y="0"/>
                    <a:pt x="881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264;p40"/>
            <p:cNvSpPr/>
            <p:nvPr/>
          </p:nvSpPr>
          <p:spPr>
            <a:xfrm>
              <a:off x="1732300" y="3533675"/>
              <a:ext cx="237600" cy="92300"/>
            </a:xfrm>
            <a:custGeom>
              <a:avLst/>
              <a:gdLst/>
              <a:ahLst/>
              <a:cxnLst/>
              <a:rect l="l" t="t" r="r" b="b"/>
              <a:pathLst>
                <a:path w="9504" h="3692" extrusionOk="0">
                  <a:moveTo>
                    <a:pt x="6123" y="1"/>
                  </a:moveTo>
                  <a:cubicBezTo>
                    <a:pt x="5995" y="1"/>
                    <a:pt x="5866" y="11"/>
                    <a:pt x="5741" y="26"/>
                  </a:cubicBezTo>
                  <a:cubicBezTo>
                    <a:pt x="3941" y="236"/>
                    <a:pt x="2746" y="1826"/>
                    <a:pt x="1163" y="2518"/>
                  </a:cubicBezTo>
                  <a:cubicBezTo>
                    <a:pt x="889" y="2636"/>
                    <a:pt x="1" y="3039"/>
                    <a:pt x="65" y="3441"/>
                  </a:cubicBezTo>
                  <a:cubicBezTo>
                    <a:pt x="93" y="3630"/>
                    <a:pt x="240" y="3691"/>
                    <a:pt x="414" y="3691"/>
                  </a:cubicBezTo>
                  <a:cubicBezTo>
                    <a:pt x="625" y="3691"/>
                    <a:pt x="881" y="3602"/>
                    <a:pt x="1021" y="3541"/>
                  </a:cubicBezTo>
                  <a:cubicBezTo>
                    <a:pt x="1581" y="3296"/>
                    <a:pt x="2130" y="3035"/>
                    <a:pt x="2657" y="2721"/>
                  </a:cubicBezTo>
                  <a:cubicBezTo>
                    <a:pt x="3203" y="2393"/>
                    <a:pt x="3759" y="1794"/>
                    <a:pt x="4326" y="1534"/>
                  </a:cubicBezTo>
                  <a:cubicBezTo>
                    <a:pt x="4497" y="1456"/>
                    <a:pt x="4640" y="1413"/>
                    <a:pt x="4768" y="1395"/>
                  </a:cubicBezTo>
                  <a:cubicBezTo>
                    <a:pt x="5068" y="1249"/>
                    <a:pt x="5364" y="1163"/>
                    <a:pt x="5649" y="1163"/>
                  </a:cubicBezTo>
                  <a:cubicBezTo>
                    <a:pt x="6134" y="1163"/>
                    <a:pt x="6601" y="1413"/>
                    <a:pt x="7061" y="2044"/>
                  </a:cubicBezTo>
                  <a:cubicBezTo>
                    <a:pt x="7367" y="2465"/>
                    <a:pt x="7688" y="2832"/>
                    <a:pt x="8063" y="3153"/>
                  </a:cubicBezTo>
                  <a:cubicBezTo>
                    <a:pt x="8755" y="2846"/>
                    <a:pt x="9503" y="2154"/>
                    <a:pt x="9172" y="2037"/>
                  </a:cubicBezTo>
                  <a:cubicBezTo>
                    <a:pt x="8733" y="1879"/>
                    <a:pt x="8348" y="1744"/>
                    <a:pt x="8035" y="1392"/>
                  </a:cubicBezTo>
                  <a:cubicBezTo>
                    <a:pt x="7778" y="1099"/>
                    <a:pt x="7721" y="728"/>
                    <a:pt x="7436" y="454"/>
                  </a:cubicBezTo>
                  <a:cubicBezTo>
                    <a:pt x="7082" y="118"/>
                    <a:pt x="6597" y="1"/>
                    <a:pt x="6123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265;p40"/>
            <p:cNvSpPr/>
            <p:nvPr/>
          </p:nvSpPr>
          <p:spPr>
            <a:xfrm>
              <a:off x="2029975" y="3568625"/>
              <a:ext cx="152875" cy="91650"/>
            </a:xfrm>
            <a:custGeom>
              <a:avLst/>
              <a:gdLst/>
              <a:ahLst/>
              <a:cxnLst/>
              <a:rect l="l" t="t" r="r" b="b"/>
              <a:pathLst>
                <a:path w="6115" h="3666" extrusionOk="0">
                  <a:moveTo>
                    <a:pt x="6026" y="0"/>
                  </a:moveTo>
                  <a:lnTo>
                    <a:pt x="6026" y="0"/>
                  </a:lnTo>
                  <a:cubicBezTo>
                    <a:pt x="5730" y="79"/>
                    <a:pt x="5441" y="203"/>
                    <a:pt x="5185" y="374"/>
                  </a:cubicBezTo>
                  <a:cubicBezTo>
                    <a:pt x="4329" y="942"/>
                    <a:pt x="3812" y="1880"/>
                    <a:pt x="2920" y="2415"/>
                  </a:cubicBezTo>
                  <a:cubicBezTo>
                    <a:pt x="2346" y="2757"/>
                    <a:pt x="1701" y="2956"/>
                    <a:pt x="1049" y="3060"/>
                  </a:cubicBezTo>
                  <a:cubicBezTo>
                    <a:pt x="731" y="3110"/>
                    <a:pt x="410" y="3134"/>
                    <a:pt x="89" y="3134"/>
                  </a:cubicBezTo>
                  <a:lnTo>
                    <a:pt x="0" y="3134"/>
                  </a:lnTo>
                  <a:cubicBezTo>
                    <a:pt x="249" y="3438"/>
                    <a:pt x="581" y="3666"/>
                    <a:pt x="895" y="3666"/>
                  </a:cubicBezTo>
                  <a:cubicBezTo>
                    <a:pt x="945" y="3666"/>
                    <a:pt x="995" y="3659"/>
                    <a:pt x="1041" y="3648"/>
                  </a:cubicBezTo>
                  <a:cubicBezTo>
                    <a:pt x="1954" y="3417"/>
                    <a:pt x="2835" y="3027"/>
                    <a:pt x="3583" y="2454"/>
                  </a:cubicBezTo>
                  <a:cubicBezTo>
                    <a:pt x="4283" y="1919"/>
                    <a:pt x="4814" y="1074"/>
                    <a:pt x="5677" y="795"/>
                  </a:cubicBezTo>
                  <a:cubicBezTo>
                    <a:pt x="6037" y="678"/>
                    <a:pt x="6115" y="357"/>
                    <a:pt x="6026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66;p40"/>
            <p:cNvSpPr/>
            <p:nvPr/>
          </p:nvSpPr>
          <p:spPr>
            <a:xfrm>
              <a:off x="2014350" y="3538575"/>
              <a:ext cx="166275" cy="108425"/>
            </a:xfrm>
            <a:custGeom>
              <a:avLst/>
              <a:gdLst/>
              <a:ahLst/>
              <a:cxnLst/>
              <a:rect l="l" t="t" r="r" b="b"/>
              <a:pathLst>
                <a:path w="6651" h="4337" extrusionOk="0">
                  <a:moveTo>
                    <a:pt x="5424" y="1"/>
                  </a:moveTo>
                  <a:cubicBezTo>
                    <a:pt x="5364" y="1"/>
                    <a:pt x="5303" y="8"/>
                    <a:pt x="5242" y="26"/>
                  </a:cubicBezTo>
                  <a:cubicBezTo>
                    <a:pt x="4401" y="297"/>
                    <a:pt x="3884" y="892"/>
                    <a:pt x="3252" y="1474"/>
                  </a:cubicBezTo>
                  <a:cubicBezTo>
                    <a:pt x="2490" y="2172"/>
                    <a:pt x="1613" y="2625"/>
                    <a:pt x="611" y="2878"/>
                  </a:cubicBezTo>
                  <a:cubicBezTo>
                    <a:pt x="1" y="3031"/>
                    <a:pt x="186" y="3801"/>
                    <a:pt x="625" y="4336"/>
                  </a:cubicBezTo>
                  <a:lnTo>
                    <a:pt x="714" y="4336"/>
                  </a:lnTo>
                  <a:cubicBezTo>
                    <a:pt x="1035" y="4336"/>
                    <a:pt x="1356" y="4312"/>
                    <a:pt x="1674" y="4262"/>
                  </a:cubicBezTo>
                  <a:cubicBezTo>
                    <a:pt x="2326" y="4158"/>
                    <a:pt x="2971" y="3959"/>
                    <a:pt x="3545" y="3617"/>
                  </a:cubicBezTo>
                  <a:cubicBezTo>
                    <a:pt x="4437" y="3082"/>
                    <a:pt x="4954" y="2144"/>
                    <a:pt x="5810" y="1576"/>
                  </a:cubicBezTo>
                  <a:cubicBezTo>
                    <a:pt x="6066" y="1405"/>
                    <a:pt x="6355" y="1281"/>
                    <a:pt x="6651" y="1202"/>
                  </a:cubicBezTo>
                  <a:cubicBezTo>
                    <a:pt x="6509" y="639"/>
                    <a:pt x="5941" y="1"/>
                    <a:pt x="5424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67;p40"/>
            <p:cNvSpPr/>
            <p:nvPr/>
          </p:nvSpPr>
          <p:spPr>
            <a:xfrm>
              <a:off x="2199600" y="3542125"/>
              <a:ext cx="59475" cy="48000"/>
            </a:xfrm>
            <a:custGeom>
              <a:avLst/>
              <a:gdLst/>
              <a:ahLst/>
              <a:cxnLst/>
              <a:rect l="l" t="t" r="r" b="b"/>
              <a:pathLst>
                <a:path w="2379" h="1920" extrusionOk="0">
                  <a:moveTo>
                    <a:pt x="1755" y="1"/>
                  </a:moveTo>
                  <a:cubicBezTo>
                    <a:pt x="1897" y="65"/>
                    <a:pt x="2033" y="137"/>
                    <a:pt x="2168" y="212"/>
                  </a:cubicBezTo>
                  <a:cubicBezTo>
                    <a:pt x="2239" y="251"/>
                    <a:pt x="2308" y="294"/>
                    <a:pt x="2379" y="336"/>
                  </a:cubicBezTo>
                  <a:cubicBezTo>
                    <a:pt x="2193" y="147"/>
                    <a:pt x="1979" y="1"/>
                    <a:pt x="1759" y="1"/>
                  </a:cubicBezTo>
                  <a:close/>
                  <a:moveTo>
                    <a:pt x="1" y="982"/>
                  </a:moveTo>
                  <a:cubicBezTo>
                    <a:pt x="243" y="1367"/>
                    <a:pt x="589" y="1770"/>
                    <a:pt x="1052" y="1838"/>
                  </a:cubicBezTo>
                  <a:cubicBezTo>
                    <a:pt x="1306" y="1877"/>
                    <a:pt x="1559" y="1905"/>
                    <a:pt x="1816" y="1920"/>
                  </a:cubicBezTo>
                  <a:cubicBezTo>
                    <a:pt x="1640" y="1745"/>
                    <a:pt x="1466" y="1567"/>
                    <a:pt x="1252" y="1413"/>
                  </a:cubicBezTo>
                  <a:cubicBezTo>
                    <a:pt x="878" y="1139"/>
                    <a:pt x="442" y="1003"/>
                    <a:pt x="1" y="982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68;p40"/>
            <p:cNvSpPr/>
            <p:nvPr/>
          </p:nvSpPr>
          <p:spPr>
            <a:xfrm>
              <a:off x="2187225" y="3540100"/>
              <a:ext cx="94850" cy="50400"/>
            </a:xfrm>
            <a:custGeom>
              <a:avLst/>
              <a:gdLst/>
              <a:ahLst/>
              <a:cxnLst/>
              <a:rect l="l" t="t" r="r" b="b"/>
              <a:pathLst>
                <a:path w="3794" h="2016" extrusionOk="0">
                  <a:moveTo>
                    <a:pt x="381" y="1"/>
                  </a:moveTo>
                  <a:cubicBezTo>
                    <a:pt x="0" y="1"/>
                    <a:pt x="374" y="867"/>
                    <a:pt x="445" y="988"/>
                  </a:cubicBezTo>
                  <a:cubicBezTo>
                    <a:pt x="463" y="1013"/>
                    <a:pt x="478" y="1038"/>
                    <a:pt x="496" y="1063"/>
                  </a:cubicBezTo>
                  <a:cubicBezTo>
                    <a:pt x="937" y="1084"/>
                    <a:pt x="1373" y="1220"/>
                    <a:pt x="1747" y="1494"/>
                  </a:cubicBezTo>
                  <a:cubicBezTo>
                    <a:pt x="1961" y="1648"/>
                    <a:pt x="2135" y="1826"/>
                    <a:pt x="2311" y="2001"/>
                  </a:cubicBezTo>
                  <a:cubicBezTo>
                    <a:pt x="2474" y="2012"/>
                    <a:pt x="2639" y="2015"/>
                    <a:pt x="2803" y="2015"/>
                  </a:cubicBezTo>
                  <a:cubicBezTo>
                    <a:pt x="2981" y="2015"/>
                    <a:pt x="3159" y="2012"/>
                    <a:pt x="3341" y="1997"/>
                  </a:cubicBezTo>
                  <a:cubicBezTo>
                    <a:pt x="3794" y="1969"/>
                    <a:pt x="3434" y="1202"/>
                    <a:pt x="3323" y="1017"/>
                  </a:cubicBezTo>
                  <a:cubicBezTo>
                    <a:pt x="3223" y="852"/>
                    <a:pt x="3063" y="613"/>
                    <a:pt x="2874" y="417"/>
                  </a:cubicBezTo>
                  <a:cubicBezTo>
                    <a:pt x="2803" y="375"/>
                    <a:pt x="2734" y="332"/>
                    <a:pt x="2663" y="293"/>
                  </a:cubicBezTo>
                  <a:cubicBezTo>
                    <a:pt x="2528" y="218"/>
                    <a:pt x="2392" y="146"/>
                    <a:pt x="2250" y="82"/>
                  </a:cubicBezTo>
                  <a:lnTo>
                    <a:pt x="2221" y="82"/>
                  </a:lnTo>
                  <a:cubicBezTo>
                    <a:pt x="2043" y="93"/>
                    <a:pt x="1862" y="100"/>
                    <a:pt x="1683" y="100"/>
                  </a:cubicBezTo>
                  <a:cubicBezTo>
                    <a:pt x="1266" y="100"/>
                    <a:pt x="848" y="68"/>
                    <a:pt x="428" y="4"/>
                  </a:cubicBezTo>
                  <a:cubicBezTo>
                    <a:pt x="414" y="1"/>
                    <a:pt x="396" y="1"/>
                    <a:pt x="381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1497;p44"/>
          <p:cNvGrpSpPr/>
          <p:nvPr/>
        </p:nvGrpSpPr>
        <p:grpSpPr>
          <a:xfrm flipH="1">
            <a:off x="1166147" y="755695"/>
            <a:ext cx="2430036" cy="176025"/>
            <a:chOff x="4345425" y="2175475"/>
            <a:chExt cx="800750" cy="176025"/>
          </a:xfrm>
        </p:grpSpPr>
        <p:sp>
          <p:nvSpPr>
            <p:cNvPr id="43" name="Google Shape;1498;p44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499;p44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570" y="1499267"/>
            <a:ext cx="4114012" cy="273891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214127" y="2834487"/>
            <a:ext cx="3155141" cy="1183108"/>
            <a:chOff x="6120075" y="3044675"/>
            <a:chExt cx="1920240" cy="666750"/>
          </a:xfrm>
        </p:grpSpPr>
        <p:pic>
          <p:nvPicPr>
            <p:cNvPr id="6" name="图片 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179317" y="3044675"/>
              <a:ext cx="1855682" cy="666750"/>
            </a:xfrm>
            <a:prstGeom prst="rect">
              <a:avLst/>
            </a:prstGeom>
          </p:spPr>
        </p:pic>
        <p:sp>
          <p:nvSpPr>
            <p:cNvPr id="7" name="Rounded Rectangle 6"/>
            <p:cNvSpPr/>
            <p:nvPr/>
          </p:nvSpPr>
          <p:spPr>
            <a:xfrm>
              <a:off x="6120075" y="3138732"/>
              <a:ext cx="1920240" cy="457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ysClr val="windowText" lastClr="000000"/>
                  </a:solidFill>
                  <a:latin typeface="Comic Sans MS" panose="030F0702030302020204" pitchFamily="66" charset="0"/>
                </a:rPr>
                <a:t>read</a:t>
              </a:r>
            </a:p>
          </p:txBody>
        </p:sp>
      </p:grpSp>
      <p:pic>
        <p:nvPicPr>
          <p:cNvPr id="46" name="6.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9269" end="13725.77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60533" y="3742135"/>
            <a:ext cx="923899" cy="923899"/>
          </a:xfrm>
          <a:prstGeom prst="rect">
            <a:avLst/>
          </a:prstGeom>
        </p:spPr>
      </p:pic>
      <p:pic>
        <p:nvPicPr>
          <p:cNvPr id="4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8461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6.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733" end="9644.77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37166" y="58046"/>
            <a:ext cx="609600" cy="609600"/>
          </a:xfrm>
          <a:prstGeom prst="rect">
            <a:avLst/>
          </a:prstGeom>
        </p:spPr>
      </p:pic>
      <p:grpSp>
        <p:nvGrpSpPr>
          <p:cNvPr id="25" name="Google Shape;934;p47"/>
          <p:cNvGrpSpPr/>
          <p:nvPr/>
        </p:nvGrpSpPr>
        <p:grpSpPr>
          <a:xfrm rot="477142">
            <a:off x="722785" y="679656"/>
            <a:ext cx="6978707" cy="5518639"/>
            <a:chOff x="1726875" y="3062551"/>
            <a:chExt cx="2379576" cy="2143563"/>
          </a:xfrm>
          <a:solidFill>
            <a:schemeClr val="tx1">
              <a:lumMod val="20000"/>
              <a:lumOff val="80000"/>
            </a:schemeClr>
          </a:solidFill>
        </p:grpSpPr>
        <p:sp>
          <p:nvSpPr>
            <p:cNvPr id="26" name="Google Shape;935;p47"/>
            <p:cNvSpPr/>
            <p:nvPr/>
          </p:nvSpPr>
          <p:spPr>
            <a:xfrm rot="-667034">
              <a:off x="1878679" y="3246023"/>
              <a:ext cx="2075970" cy="1776619"/>
            </a:xfrm>
            <a:custGeom>
              <a:avLst/>
              <a:gdLst/>
              <a:ahLst/>
              <a:cxnLst/>
              <a:rect l="l" t="t" r="r" b="b"/>
              <a:pathLst>
                <a:path w="51783" h="44316" extrusionOk="0">
                  <a:moveTo>
                    <a:pt x="5126" y="6436"/>
                  </a:moveTo>
                  <a:lnTo>
                    <a:pt x="5314" y="8776"/>
                  </a:lnTo>
                  <a:lnTo>
                    <a:pt x="3212" y="8947"/>
                  </a:lnTo>
                  <a:lnTo>
                    <a:pt x="3025" y="6589"/>
                  </a:lnTo>
                  <a:lnTo>
                    <a:pt x="5126" y="6436"/>
                  </a:lnTo>
                  <a:close/>
                  <a:moveTo>
                    <a:pt x="5519" y="11151"/>
                  </a:moveTo>
                  <a:lnTo>
                    <a:pt x="5724" y="13509"/>
                  </a:lnTo>
                  <a:lnTo>
                    <a:pt x="3623" y="13663"/>
                  </a:lnTo>
                  <a:lnTo>
                    <a:pt x="3418" y="11322"/>
                  </a:lnTo>
                  <a:lnTo>
                    <a:pt x="5519" y="11151"/>
                  </a:lnTo>
                  <a:close/>
                  <a:moveTo>
                    <a:pt x="5912" y="15884"/>
                  </a:moveTo>
                  <a:lnTo>
                    <a:pt x="6117" y="18225"/>
                  </a:lnTo>
                  <a:lnTo>
                    <a:pt x="4016" y="18396"/>
                  </a:lnTo>
                  <a:lnTo>
                    <a:pt x="3811" y="16038"/>
                  </a:lnTo>
                  <a:lnTo>
                    <a:pt x="5912" y="15884"/>
                  </a:lnTo>
                  <a:close/>
                  <a:moveTo>
                    <a:pt x="6322" y="20600"/>
                  </a:moveTo>
                  <a:lnTo>
                    <a:pt x="6510" y="22958"/>
                  </a:lnTo>
                  <a:lnTo>
                    <a:pt x="4409" y="23112"/>
                  </a:lnTo>
                  <a:lnTo>
                    <a:pt x="4221" y="20754"/>
                  </a:lnTo>
                  <a:lnTo>
                    <a:pt x="6322" y="20600"/>
                  </a:lnTo>
                  <a:close/>
                  <a:moveTo>
                    <a:pt x="6715" y="25333"/>
                  </a:moveTo>
                  <a:lnTo>
                    <a:pt x="6920" y="27674"/>
                  </a:lnTo>
                  <a:lnTo>
                    <a:pt x="4802" y="27845"/>
                  </a:lnTo>
                  <a:lnTo>
                    <a:pt x="4614" y="25487"/>
                  </a:lnTo>
                  <a:lnTo>
                    <a:pt x="6715" y="25333"/>
                  </a:lnTo>
                  <a:close/>
                  <a:moveTo>
                    <a:pt x="7108" y="30032"/>
                  </a:moveTo>
                  <a:lnTo>
                    <a:pt x="7313" y="32407"/>
                  </a:lnTo>
                  <a:lnTo>
                    <a:pt x="5212" y="32560"/>
                  </a:lnTo>
                  <a:lnTo>
                    <a:pt x="5007" y="30202"/>
                  </a:lnTo>
                  <a:lnTo>
                    <a:pt x="7108" y="30032"/>
                  </a:lnTo>
                  <a:close/>
                  <a:moveTo>
                    <a:pt x="7518" y="34782"/>
                  </a:moveTo>
                  <a:lnTo>
                    <a:pt x="7706" y="37122"/>
                  </a:lnTo>
                  <a:lnTo>
                    <a:pt x="5605" y="37293"/>
                  </a:lnTo>
                  <a:lnTo>
                    <a:pt x="5400" y="34935"/>
                  </a:lnTo>
                  <a:lnTo>
                    <a:pt x="7518" y="34782"/>
                  </a:lnTo>
                  <a:close/>
                  <a:moveTo>
                    <a:pt x="7911" y="39480"/>
                  </a:moveTo>
                  <a:lnTo>
                    <a:pt x="8099" y="41855"/>
                  </a:lnTo>
                  <a:lnTo>
                    <a:pt x="5998" y="42009"/>
                  </a:lnTo>
                  <a:lnTo>
                    <a:pt x="5810" y="39651"/>
                  </a:lnTo>
                  <a:lnTo>
                    <a:pt x="7911" y="39480"/>
                  </a:lnTo>
                  <a:close/>
                  <a:moveTo>
                    <a:pt x="9295" y="43632"/>
                  </a:moveTo>
                  <a:lnTo>
                    <a:pt x="9073" y="43683"/>
                  </a:lnTo>
                  <a:cubicBezTo>
                    <a:pt x="9056" y="43683"/>
                    <a:pt x="9039" y="43666"/>
                    <a:pt x="9005" y="43666"/>
                  </a:cubicBezTo>
                  <a:lnTo>
                    <a:pt x="9295" y="43632"/>
                  </a:lnTo>
                  <a:close/>
                  <a:moveTo>
                    <a:pt x="41761" y="0"/>
                  </a:moveTo>
                  <a:cubicBezTo>
                    <a:pt x="41616" y="0"/>
                    <a:pt x="41461" y="29"/>
                    <a:pt x="41246" y="62"/>
                  </a:cubicBezTo>
                  <a:cubicBezTo>
                    <a:pt x="41144" y="50"/>
                    <a:pt x="41038" y="45"/>
                    <a:pt x="40933" y="45"/>
                  </a:cubicBezTo>
                  <a:cubicBezTo>
                    <a:pt x="40740" y="45"/>
                    <a:pt x="40546" y="63"/>
                    <a:pt x="40358" y="97"/>
                  </a:cubicBezTo>
                  <a:cubicBezTo>
                    <a:pt x="38466" y="467"/>
                    <a:pt x="36545" y="547"/>
                    <a:pt x="34613" y="547"/>
                  </a:cubicBezTo>
                  <a:cubicBezTo>
                    <a:pt x="33160" y="547"/>
                    <a:pt x="31701" y="502"/>
                    <a:pt x="30244" y="502"/>
                  </a:cubicBezTo>
                  <a:cubicBezTo>
                    <a:pt x="29439" y="502"/>
                    <a:pt x="28636" y="515"/>
                    <a:pt x="27834" y="558"/>
                  </a:cubicBezTo>
                  <a:cubicBezTo>
                    <a:pt x="20162" y="934"/>
                    <a:pt x="12764" y="3924"/>
                    <a:pt x="5041" y="3992"/>
                  </a:cubicBezTo>
                  <a:cubicBezTo>
                    <a:pt x="4221" y="3992"/>
                    <a:pt x="3418" y="4214"/>
                    <a:pt x="2597" y="4249"/>
                  </a:cubicBezTo>
                  <a:cubicBezTo>
                    <a:pt x="0" y="4385"/>
                    <a:pt x="479" y="4659"/>
                    <a:pt x="1077" y="8845"/>
                  </a:cubicBezTo>
                  <a:cubicBezTo>
                    <a:pt x="1521" y="11920"/>
                    <a:pt x="1623" y="15799"/>
                    <a:pt x="1914" y="18908"/>
                  </a:cubicBezTo>
                  <a:cubicBezTo>
                    <a:pt x="2614" y="26768"/>
                    <a:pt x="2307" y="34816"/>
                    <a:pt x="3725" y="42607"/>
                  </a:cubicBezTo>
                  <a:cubicBezTo>
                    <a:pt x="3811" y="43068"/>
                    <a:pt x="3896" y="43530"/>
                    <a:pt x="3981" y="44008"/>
                  </a:cubicBezTo>
                  <a:cubicBezTo>
                    <a:pt x="5651" y="43798"/>
                    <a:pt x="7322" y="43721"/>
                    <a:pt x="8995" y="43721"/>
                  </a:cubicBezTo>
                  <a:cubicBezTo>
                    <a:pt x="10317" y="43721"/>
                    <a:pt x="11641" y="43769"/>
                    <a:pt x="12969" y="43837"/>
                  </a:cubicBezTo>
                  <a:lnTo>
                    <a:pt x="12935" y="43820"/>
                  </a:lnTo>
                  <a:lnTo>
                    <a:pt x="13208" y="43854"/>
                  </a:lnTo>
                  <a:cubicBezTo>
                    <a:pt x="14541" y="43923"/>
                    <a:pt x="15856" y="44008"/>
                    <a:pt x="17189" y="44093"/>
                  </a:cubicBezTo>
                  <a:cubicBezTo>
                    <a:pt x="17206" y="44093"/>
                    <a:pt x="17223" y="44076"/>
                    <a:pt x="17240" y="44076"/>
                  </a:cubicBezTo>
                  <a:lnTo>
                    <a:pt x="17240" y="44076"/>
                  </a:lnTo>
                  <a:cubicBezTo>
                    <a:pt x="17223" y="44076"/>
                    <a:pt x="17223" y="44093"/>
                    <a:pt x="17223" y="44093"/>
                  </a:cubicBezTo>
                  <a:lnTo>
                    <a:pt x="25988" y="44316"/>
                  </a:lnTo>
                  <a:cubicBezTo>
                    <a:pt x="27048" y="44264"/>
                    <a:pt x="28090" y="44179"/>
                    <a:pt x="29132" y="44059"/>
                  </a:cubicBezTo>
                  <a:lnTo>
                    <a:pt x="29094" y="44059"/>
                  </a:lnTo>
                  <a:cubicBezTo>
                    <a:pt x="29139" y="44055"/>
                    <a:pt x="29185" y="44052"/>
                    <a:pt x="29228" y="44052"/>
                  </a:cubicBezTo>
                  <a:cubicBezTo>
                    <a:pt x="29266" y="44052"/>
                    <a:pt x="29302" y="44054"/>
                    <a:pt x="29337" y="44059"/>
                  </a:cubicBezTo>
                  <a:cubicBezTo>
                    <a:pt x="31029" y="43871"/>
                    <a:pt x="32720" y="43632"/>
                    <a:pt x="34412" y="43359"/>
                  </a:cubicBezTo>
                  <a:lnTo>
                    <a:pt x="34514" y="43342"/>
                  </a:lnTo>
                  <a:cubicBezTo>
                    <a:pt x="37487" y="42897"/>
                    <a:pt x="38940" y="42932"/>
                    <a:pt x="41844" y="42146"/>
                  </a:cubicBezTo>
                  <a:cubicBezTo>
                    <a:pt x="41989" y="42114"/>
                    <a:pt x="43290" y="41886"/>
                    <a:pt x="43550" y="41886"/>
                  </a:cubicBezTo>
                  <a:cubicBezTo>
                    <a:pt x="43567" y="41886"/>
                    <a:pt x="43580" y="41887"/>
                    <a:pt x="43587" y="41889"/>
                  </a:cubicBezTo>
                  <a:cubicBezTo>
                    <a:pt x="43619" y="41869"/>
                    <a:pt x="43648" y="41863"/>
                    <a:pt x="43676" y="41863"/>
                  </a:cubicBezTo>
                  <a:cubicBezTo>
                    <a:pt x="43739" y="41863"/>
                    <a:pt x="43794" y="41899"/>
                    <a:pt x="43858" y="41899"/>
                  </a:cubicBezTo>
                  <a:cubicBezTo>
                    <a:pt x="43885" y="41899"/>
                    <a:pt x="43914" y="41892"/>
                    <a:pt x="43946" y="41872"/>
                  </a:cubicBezTo>
                  <a:lnTo>
                    <a:pt x="43946" y="41872"/>
                  </a:lnTo>
                  <a:cubicBezTo>
                    <a:pt x="43935" y="41922"/>
                    <a:pt x="43963" y="41941"/>
                    <a:pt x="44014" y="41941"/>
                  </a:cubicBezTo>
                  <a:cubicBezTo>
                    <a:pt x="44182" y="41941"/>
                    <a:pt x="44595" y="41733"/>
                    <a:pt x="44628" y="41733"/>
                  </a:cubicBezTo>
                  <a:cubicBezTo>
                    <a:pt x="44630" y="41733"/>
                    <a:pt x="44630" y="41734"/>
                    <a:pt x="44629" y="41736"/>
                  </a:cubicBezTo>
                  <a:cubicBezTo>
                    <a:pt x="45159" y="41667"/>
                    <a:pt x="44954" y="41548"/>
                    <a:pt x="45501" y="41479"/>
                  </a:cubicBezTo>
                  <a:cubicBezTo>
                    <a:pt x="45971" y="41408"/>
                    <a:pt x="46441" y="41372"/>
                    <a:pt x="46910" y="41372"/>
                  </a:cubicBezTo>
                  <a:cubicBezTo>
                    <a:pt x="47004" y="41372"/>
                    <a:pt x="47098" y="41374"/>
                    <a:pt x="47192" y="41377"/>
                  </a:cubicBezTo>
                  <a:cubicBezTo>
                    <a:pt x="47516" y="41377"/>
                    <a:pt x="47842" y="41382"/>
                    <a:pt x="48167" y="41382"/>
                  </a:cubicBezTo>
                  <a:cubicBezTo>
                    <a:pt x="48871" y="41382"/>
                    <a:pt x="49573" y="41358"/>
                    <a:pt x="50251" y="41206"/>
                  </a:cubicBezTo>
                  <a:cubicBezTo>
                    <a:pt x="50746" y="41103"/>
                    <a:pt x="51208" y="40933"/>
                    <a:pt x="51618" y="40659"/>
                  </a:cubicBezTo>
                  <a:lnTo>
                    <a:pt x="51618" y="40659"/>
                  </a:lnTo>
                  <a:cubicBezTo>
                    <a:pt x="51602" y="40760"/>
                    <a:pt x="51640" y="40830"/>
                    <a:pt x="51674" y="40830"/>
                  </a:cubicBezTo>
                  <a:cubicBezTo>
                    <a:pt x="51712" y="40830"/>
                    <a:pt x="51745" y="40747"/>
                    <a:pt x="51700" y="40534"/>
                  </a:cubicBezTo>
                  <a:lnTo>
                    <a:pt x="51700" y="40534"/>
                  </a:lnTo>
                  <a:cubicBezTo>
                    <a:pt x="51718" y="40581"/>
                    <a:pt x="51736" y="40629"/>
                    <a:pt x="51754" y="40676"/>
                  </a:cubicBezTo>
                  <a:cubicBezTo>
                    <a:pt x="51766" y="40700"/>
                    <a:pt x="51772" y="40710"/>
                    <a:pt x="51774" y="40710"/>
                  </a:cubicBezTo>
                  <a:cubicBezTo>
                    <a:pt x="51782" y="40710"/>
                    <a:pt x="51673" y="40438"/>
                    <a:pt x="51673" y="40438"/>
                  </a:cubicBezTo>
                  <a:lnTo>
                    <a:pt x="51673" y="40438"/>
                  </a:lnTo>
                  <a:cubicBezTo>
                    <a:pt x="51673" y="40438"/>
                    <a:pt x="51677" y="40448"/>
                    <a:pt x="51686" y="40471"/>
                  </a:cubicBezTo>
                  <a:cubicBezTo>
                    <a:pt x="51692" y="40493"/>
                    <a:pt x="51696" y="40514"/>
                    <a:pt x="51700" y="40534"/>
                  </a:cubicBezTo>
                  <a:lnTo>
                    <a:pt x="51700" y="40534"/>
                  </a:lnTo>
                  <a:cubicBezTo>
                    <a:pt x="51022" y="38712"/>
                    <a:pt x="50750" y="36764"/>
                    <a:pt x="50900" y="34816"/>
                  </a:cubicBezTo>
                  <a:cubicBezTo>
                    <a:pt x="50866" y="34679"/>
                    <a:pt x="50900" y="34064"/>
                    <a:pt x="50866" y="33927"/>
                  </a:cubicBezTo>
                  <a:cubicBezTo>
                    <a:pt x="50883" y="31569"/>
                    <a:pt x="50439" y="29707"/>
                    <a:pt x="50080" y="27383"/>
                  </a:cubicBezTo>
                  <a:lnTo>
                    <a:pt x="49790" y="25504"/>
                  </a:lnTo>
                  <a:cubicBezTo>
                    <a:pt x="49790" y="25487"/>
                    <a:pt x="49772" y="25470"/>
                    <a:pt x="49772" y="25470"/>
                  </a:cubicBezTo>
                  <a:lnTo>
                    <a:pt x="49772" y="25435"/>
                  </a:lnTo>
                  <a:lnTo>
                    <a:pt x="49311" y="22445"/>
                  </a:lnTo>
                  <a:cubicBezTo>
                    <a:pt x="49277" y="22411"/>
                    <a:pt x="49260" y="22377"/>
                    <a:pt x="49260" y="22343"/>
                  </a:cubicBezTo>
                  <a:lnTo>
                    <a:pt x="49294" y="22309"/>
                  </a:lnTo>
                  <a:cubicBezTo>
                    <a:pt x="49260" y="22189"/>
                    <a:pt x="49243" y="22052"/>
                    <a:pt x="49226" y="21933"/>
                  </a:cubicBezTo>
                  <a:lnTo>
                    <a:pt x="49174" y="21523"/>
                  </a:lnTo>
                  <a:lnTo>
                    <a:pt x="49174" y="21693"/>
                  </a:lnTo>
                  <a:lnTo>
                    <a:pt x="49140" y="21574"/>
                  </a:lnTo>
                  <a:cubicBezTo>
                    <a:pt x="49140" y="21540"/>
                    <a:pt x="49140" y="21523"/>
                    <a:pt x="49157" y="21506"/>
                  </a:cubicBezTo>
                  <a:cubicBezTo>
                    <a:pt x="48679" y="18447"/>
                    <a:pt x="48218" y="15423"/>
                    <a:pt x="47756" y="12382"/>
                  </a:cubicBezTo>
                  <a:cubicBezTo>
                    <a:pt x="47380" y="10502"/>
                    <a:pt x="47022" y="8623"/>
                    <a:pt x="46646" y="6743"/>
                  </a:cubicBezTo>
                  <a:lnTo>
                    <a:pt x="46646" y="6743"/>
                  </a:lnTo>
                  <a:cubicBezTo>
                    <a:pt x="46668" y="6809"/>
                    <a:pt x="46679" y="6836"/>
                    <a:pt x="46682" y="6836"/>
                  </a:cubicBezTo>
                  <a:cubicBezTo>
                    <a:pt x="46693" y="6836"/>
                    <a:pt x="46513" y="6223"/>
                    <a:pt x="46524" y="6223"/>
                  </a:cubicBezTo>
                  <a:lnTo>
                    <a:pt x="46524" y="6223"/>
                  </a:lnTo>
                  <a:cubicBezTo>
                    <a:pt x="46527" y="6223"/>
                    <a:pt x="46537" y="6250"/>
                    <a:pt x="46560" y="6316"/>
                  </a:cubicBezTo>
                  <a:cubicBezTo>
                    <a:pt x="45826" y="3685"/>
                    <a:pt x="45894" y="2745"/>
                    <a:pt x="45706" y="28"/>
                  </a:cubicBezTo>
                  <a:lnTo>
                    <a:pt x="43280" y="79"/>
                  </a:lnTo>
                  <a:cubicBezTo>
                    <a:pt x="43256" y="95"/>
                    <a:pt x="43248" y="104"/>
                    <a:pt x="43246" y="108"/>
                  </a:cubicBezTo>
                  <a:lnTo>
                    <a:pt x="43246" y="108"/>
                  </a:lnTo>
                  <a:cubicBezTo>
                    <a:pt x="43242" y="106"/>
                    <a:pt x="43232" y="103"/>
                    <a:pt x="43207" y="103"/>
                  </a:cubicBezTo>
                  <a:cubicBezTo>
                    <a:pt x="43182" y="103"/>
                    <a:pt x="43140" y="106"/>
                    <a:pt x="43075" y="114"/>
                  </a:cubicBezTo>
                  <a:cubicBezTo>
                    <a:pt x="43004" y="94"/>
                    <a:pt x="42949" y="87"/>
                    <a:pt x="42907" y="87"/>
                  </a:cubicBezTo>
                  <a:cubicBezTo>
                    <a:pt x="42833" y="87"/>
                    <a:pt x="42803" y="108"/>
                    <a:pt x="42812" y="114"/>
                  </a:cubicBezTo>
                  <a:lnTo>
                    <a:pt x="42812" y="114"/>
                  </a:lnTo>
                  <a:lnTo>
                    <a:pt x="42255" y="131"/>
                  </a:lnTo>
                  <a:cubicBezTo>
                    <a:pt x="42060" y="34"/>
                    <a:pt x="41916" y="0"/>
                    <a:pt x="41761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" name="Google Shape;936;p47"/>
            <p:cNvGrpSpPr/>
            <p:nvPr/>
          </p:nvGrpSpPr>
          <p:grpSpPr>
            <a:xfrm rot="-667034">
              <a:off x="2205342" y="3272515"/>
              <a:ext cx="1619347" cy="1703616"/>
              <a:chOff x="4619450" y="1094400"/>
              <a:chExt cx="1009825" cy="1062375"/>
            </a:xfrm>
            <a:grpFill/>
          </p:grpSpPr>
          <p:sp>
            <p:nvSpPr>
              <p:cNvPr id="28" name="Google Shape;937;p47"/>
              <p:cNvSpPr/>
              <p:nvPr/>
            </p:nvSpPr>
            <p:spPr>
              <a:xfrm>
                <a:off x="4619450" y="1172575"/>
                <a:ext cx="85875" cy="984200"/>
              </a:xfrm>
              <a:custGeom>
                <a:avLst/>
                <a:gdLst/>
                <a:ahLst/>
                <a:cxnLst/>
                <a:rect l="l" t="t" r="r" b="b"/>
                <a:pathLst>
                  <a:path w="3435" h="39368" fill="none" extrusionOk="0">
                    <a:moveTo>
                      <a:pt x="0" y="1"/>
                    </a:moveTo>
                    <a:lnTo>
                      <a:pt x="3435" y="39367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38;p47"/>
              <p:cNvSpPr/>
              <p:nvPr/>
            </p:nvSpPr>
            <p:spPr>
              <a:xfrm>
                <a:off x="4749725" y="1143950"/>
                <a:ext cx="87600" cy="1003000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20" fill="none" extrusionOk="0">
                    <a:moveTo>
                      <a:pt x="1" y="1"/>
                    </a:moveTo>
                    <a:lnTo>
                      <a:pt x="3503" y="40119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939;p47"/>
              <p:cNvSpPr/>
              <p:nvPr/>
            </p:nvSpPr>
            <p:spPr>
              <a:xfrm>
                <a:off x="4882150" y="1134125"/>
                <a:ext cx="87600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940;p47"/>
              <p:cNvSpPr/>
              <p:nvPr/>
            </p:nvSpPr>
            <p:spPr>
              <a:xfrm>
                <a:off x="5014150" y="1124300"/>
                <a:ext cx="87575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941;p47"/>
              <p:cNvSpPr/>
              <p:nvPr/>
            </p:nvSpPr>
            <p:spPr>
              <a:xfrm>
                <a:off x="5146125" y="1114050"/>
                <a:ext cx="87600" cy="1003000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20" fill="none" extrusionOk="0">
                    <a:moveTo>
                      <a:pt x="1" y="1"/>
                    </a:moveTo>
                    <a:lnTo>
                      <a:pt x="3503" y="40119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942;p47"/>
              <p:cNvSpPr/>
              <p:nvPr/>
            </p:nvSpPr>
            <p:spPr>
              <a:xfrm>
                <a:off x="5278550" y="1104225"/>
                <a:ext cx="87600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943;p47"/>
              <p:cNvSpPr/>
              <p:nvPr/>
            </p:nvSpPr>
            <p:spPr>
              <a:xfrm>
                <a:off x="5410550" y="1094400"/>
                <a:ext cx="87575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944;p47"/>
              <p:cNvSpPr/>
              <p:nvPr/>
            </p:nvSpPr>
            <p:spPr>
              <a:xfrm>
                <a:off x="4629275" y="1216150"/>
                <a:ext cx="935925" cy="70925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37" fill="none" extrusionOk="0">
                    <a:moveTo>
                      <a:pt x="37436" y="0"/>
                    </a:moveTo>
                    <a:lnTo>
                      <a:pt x="0" y="2837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945;p47"/>
              <p:cNvSpPr/>
              <p:nvPr/>
            </p:nvSpPr>
            <p:spPr>
              <a:xfrm>
                <a:off x="4639950" y="1339175"/>
                <a:ext cx="935925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20" fill="none" extrusionOk="0">
                    <a:moveTo>
                      <a:pt x="37436" y="0"/>
                    </a:moveTo>
                    <a:lnTo>
                      <a:pt x="1" y="2819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946;p47"/>
              <p:cNvSpPr/>
              <p:nvPr/>
            </p:nvSpPr>
            <p:spPr>
              <a:xfrm>
                <a:off x="4650625" y="1461750"/>
                <a:ext cx="935925" cy="70950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38" fill="none" extrusionOk="0">
                    <a:moveTo>
                      <a:pt x="37437" y="1"/>
                    </a:moveTo>
                    <a:lnTo>
                      <a:pt x="1" y="2837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947;p47"/>
              <p:cNvSpPr/>
              <p:nvPr/>
            </p:nvSpPr>
            <p:spPr>
              <a:xfrm>
                <a:off x="4661725" y="1584775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20" y="1"/>
                    </a:moveTo>
                    <a:lnTo>
                      <a:pt x="1" y="2820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948;p47"/>
              <p:cNvSpPr/>
              <p:nvPr/>
            </p:nvSpPr>
            <p:spPr>
              <a:xfrm>
                <a:off x="4672425" y="1707800"/>
                <a:ext cx="935475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19" h="2820" fill="none" extrusionOk="0">
                    <a:moveTo>
                      <a:pt x="37419" y="1"/>
                    </a:moveTo>
                    <a:lnTo>
                      <a:pt x="0" y="2820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949;p47"/>
              <p:cNvSpPr/>
              <p:nvPr/>
            </p:nvSpPr>
            <p:spPr>
              <a:xfrm>
                <a:off x="4683100" y="1830400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19" y="0"/>
                    </a:moveTo>
                    <a:lnTo>
                      <a:pt x="0" y="2820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950;p47"/>
              <p:cNvSpPr/>
              <p:nvPr/>
            </p:nvSpPr>
            <p:spPr>
              <a:xfrm>
                <a:off x="4693775" y="1953425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19" y="0"/>
                    </a:moveTo>
                    <a:lnTo>
                      <a:pt x="0" y="2819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4186" y="93295"/>
            <a:ext cx="6432800" cy="1324800"/>
          </a:xfrm>
        </p:spPr>
        <p:txBody>
          <a:bodyPr/>
          <a:lstStyle/>
          <a:p>
            <a:r>
              <a:rPr lang="en-US" sz="4800" dirty="0">
                <a:latin typeface="Myriad Pro" panose="020B0503030403020204" pitchFamily="34" charset="0"/>
              </a:rPr>
              <a:t>New words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707244" y="2585010"/>
            <a:ext cx="4531586" cy="1875350"/>
            <a:chOff x="6120075" y="3044675"/>
            <a:chExt cx="1920240" cy="666750"/>
          </a:xfrm>
        </p:grpSpPr>
        <p:pic>
          <p:nvPicPr>
            <p:cNvPr id="6" name="图片 6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79317" y="3044675"/>
              <a:ext cx="1855682" cy="666750"/>
            </a:xfrm>
            <a:prstGeom prst="rect">
              <a:avLst/>
            </a:prstGeom>
          </p:spPr>
        </p:pic>
        <p:sp>
          <p:nvSpPr>
            <p:cNvPr id="7" name="Rounded Rectangle 6"/>
            <p:cNvSpPr/>
            <p:nvPr/>
          </p:nvSpPr>
          <p:spPr>
            <a:xfrm>
              <a:off x="6120075" y="3138732"/>
              <a:ext cx="1920240" cy="457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ysClr val="windowText" lastClr="000000"/>
                  </a:solidFill>
                  <a:latin typeface="Comic Sans MS" panose="030F0702030302020204" pitchFamily="66" charset="0"/>
                </a:rPr>
                <a:t>speak English</a:t>
              </a:r>
            </a:p>
          </p:txBody>
        </p:sp>
      </p:grpSp>
      <p:grpSp>
        <p:nvGrpSpPr>
          <p:cNvPr id="8" name="Google Shape;1259;p40"/>
          <p:cNvGrpSpPr/>
          <p:nvPr/>
        </p:nvGrpSpPr>
        <p:grpSpPr>
          <a:xfrm>
            <a:off x="10823793" y="6255753"/>
            <a:ext cx="1745583" cy="230173"/>
            <a:chOff x="1394800" y="3522000"/>
            <a:chExt cx="1048650" cy="138275"/>
          </a:xfrm>
          <a:solidFill>
            <a:schemeClr val="accent3">
              <a:lumMod val="90000"/>
            </a:schemeClr>
          </a:solidFill>
        </p:grpSpPr>
        <p:sp>
          <p:nvSpPr>
            <p:cNvPr id="9" name="Google Shape;1260;p40"/>
            <p:cNvSpPr/>
            <p:nvPr/>
          </p:nvSpPr>
          <p:spPr>
            <a:xfrm>
              <a:off x="1394800" y="3522000"/>
              <a:ext cx="1048650" cy="125000"/>
            </a:xfrm>
            <a:custGeom>
              <a:avLst/>
              <a:gdLst/>
              <a:ahLst/>
              <a:cxnLst/>
              <a:rect l="l" t="t" r="r" b="b"/>
              <a:pathLst>
                <a:path w="41946" h="5000" extrusionOk="0">
                  <a:moveTo>
                    <a:pt x="39862" y="375"/>
                  </a:moveTo>
                  <a:cubicBezTo>
                    <a:pt x="39752" y="375"/>
                    <a:pt x="39641" y="393"/>
                    <a:pt x="39545" y="429"/>
                  </a:cubicBezTo>
                  <a:cubicBezTo>
                    <a:pt x="38422" y="860"/>
                    <a:pt x="37231" y="1220"/>
                    <a:pt x="36143" y="1737"/>
                  </a:cubicBezTo>
                  <a:cubicBezTo>
                    <a:pt x="35848" y="1880"/>
                    <a:pt x="35723" y="1951"/>
                    <a:pt x="35630" y="1951"/>
                  </a:cubicBezTo>
                  <a:cubicBezTo>
                    <a:pt x="35516" y="1951"/>
                    <a:pt x="35452" y="1837"/>
                    <a:pt x="35173" y="1598"/>
                  </a:cubicBezTo>
                  <a:cubicBezTo>
                    <a:pt x="34984" y="1431"/>
                    <a:pt x="34785" y="1277"/>
                    <a:pt x="34571" y="1141"/>
                  </a:cubicBezTo>
                  <a:lnTo>
                    <a:pt x="34571" y="1141"/>
                  </a:lnTo>
                  <a:cubicBezTo>
                    <a:pt x="34760" y="1337"/>
                    <a:pt x="34920" y="1576"/>
                    <a:pt x="35020" y="1741"/>
                  </a:cubicBezTo>
                  <a:cubicBezTo>
                    <a:pt x="35131" y="1926"/>
                    <a:pt x="35491" y="2693"/>
                    <a:pt x="35038" y="2721"/>
                  </a:cubicBezTo>
                  <a:cubicBezTo>
                    <a:pt x="34856" y="2736"/>
                    <a:pt x="34678" y="2739"/>
                    <a:pt x="34500" y="2739"/>
                  </a:cubicBezTo>
                  <a:cubicBezTo>
                    <a:pt x="34336" y="2739"/>
                    <a:pt x="34171" y="2736"/>
                    <a:pt x="34008" y="2725"/>
                  </a:cubicBezTo>
                  <a:lnTo>
                    <a:pt x="34008" y="2725"/>
                  </a:lnTo>
                  <a:cubicBezTo>
                    <a:pt x="34282" y="3003"/>
                    <a:pt x="34556" y="3274"/>
                    <a:pt x="34974" y="3420"/>
                  </a:cubicBezTo>
                  <a:cubicBezTo>
                    <a:pt x="35244" y="3516"/>
                    <a:pt x="35509" y="3559"/>
                    <a:pt x="35766" y="3559"/>
                  </a:cubicBezTo>
                  <a:cubicBezTo>
                    <a:pt x="36322" y="3559"/>
                    <a:pt x="36853" y="3370"/>
                    <a:pt x="37410" y="3164"/>
                  </a:cubicBezTo>
                  <a:cubicBezTo>
                    <a:pt x="38547" y="2736"/>
                    <a:pt x="39677" y="2290"/>
                    <a:pt x="40811" y="1851"/>
                  </a:cubicBezTo>
                  <a:cubicBezTo>
                    <a:pt x="41945" y="1416"/>
                    <a:pt x="40747" y="375"/>
                    <a:pt x="39862" y="375"/>
                  </a:cubicBezTo>
                  <a:close/>
                  <a:moveTo>
                    <a:pt x="1498" y="1719"/>
                  </a:moveTo>
                  <a:cubicBezTo>
                    <a:pt x="1242" y="1894"/>
                    <a:pt x="996" y="2076"/>
                    <a:pt x="761" y="2265"/>
                  </a:cubicBezTo>
                  <a:cubicBezTo>
                    <a:pt x="1" y="2874"/>
                    <a:pt x="1103" y="3669"/>
                    <a:pt x="1926" y="3669"/>
                  </a:cubicBezTo>
                  <a:cubicBezTo>
                    <a:pt x="2130" y="3669"/>
                    <a:pt x="2311" y="3623"/>
                    <a:pt x="2451" y="3513"/>
                  </a:cubicBezTo>
                  <a:cubicBezTo>
                    <a:pt x="2618" y="3381"/>
                    <a:pt x="2793" y="3242"/>
                    <a:pt x="2975" y="3106"/>
                  </a:cubicBezTo>
                  <a:cubicBezTo>
                    <a:pt x="2436" y="3031"/>
                    <a:pt x="1502" y="2211"/>
                    <a:pt x="1498" y="1719"/>
                  </a:cubicBezTo>
                  <a:close/>
                  <a:moveTo>
                    <a:pt x="6376" y="1"/>
                  </a:moveTo>
                  <a:cubicBezTo>
                    <a:pt x="5271" y="1"/>
                    <a:pt x="4137" y="310"/>
                    <a:pt x="3064" y="814"/>
                  </a:cubicBezTo>
                  <a:cubicBezTo>
                    <a:pt x="3998" y="475"/>
                    <a:pt x="4989" y="264"/>
                    <a:pt x="5977" y="264"/>
                  </a:cubicBezTo>
                  <a:cubicBezTo>
                    <a:pt x="6366" y="264"/>
                    <a:pt x="6755" y="297"/>
                    <a:pt x="7136" y="368"/>
                  </a:cubicBezTo>
                  <a:cubicBezTo>
                    <a:pt x="7849" y="500"/>
                    <a:pt x="8519" y="789"/>
                    <a:pt x="9090" y="1242"/>
                  </a:cubicBezTo>
                  <a:cubicBezTo>
                    <a:pt x="9771" y="1780"/>
                    <a:pt x="10310" y="2889"/>
                    <a:pt x="11236" y="3003"/>
                  </a:cubicBezTo>
                  <a:cubicBezTo>
                    <a:pt x="11843" y="3082"/>
                    <a:pt x="13137" y="4686"/>
                    <a:pt x="12449" y="4686"/>
                  </a:cubicBezTo>
                  <a:cubicBezTo>
                    <a:pt x="12428" y="4686"/>
                    <a:pt x="12403" y="4686"/>
                    <a:pt x="12378" y="4683"/>
                  </a:cubicBezTo>
                  <a:cubicBezTo>
                    <a:pt x="10777" y="4479"/>
                    <a:pt x="10120" y="3574"/>
                    <a:pt x="9033" y="2557"/>
                  </a:cubicBezTo>
                  <a:cubicBezTo>
                    <a:pt x="8787" y="2329"/>
                    <a:pt x="8501" y="2168"/>
                    <a:pt x="8191" y="2061"/>
                  </a:cubicBezTo>
                  <a:lnTo>
                    <a:pt x="8191" y="2061"/>
                  </a:lnTo>
                  <a:cubicBezTo>
                    <a:pt x="8366" y="2204"/>
                    <a:pt x="8534" y="2372"/>
                    <a:pt x="8698" y="2571"/>
                  </a:cubicBezTo>
                  <a:cubicBezTo>
                    <a:pt x="9742" y="3855"/>
                    <a:pt x="10719" y="4903"/>
                    <a:pt x="12481" y="4903"/>
                  </a:cubicBezTo>
                  <a:cubicBezTo>
                    <a:pt x="12528" y="4903"/>
                    <a:pt x="12574" y="4903"/>
                    <a:pt x="12620" y="4900"/>
                  </a:cubicBezTo>
                  <a:cubicBezTo>
                    <a:pt x="14603" y="4843"/>
                    <a:pt x="15879" y="3509"/>
                    <a:pt x="17384" y="2415"/>
                  </a:cubicBezTo>
                  <a:cubicBezTo>
                    <a:pt x="17687" y="2193"/>
                    <a:pt x="17983" y="2001"/>
                    <a:pt x="18268" y="1862"/>
                  </a:cubicBezTo>
                  <a:lnTo>
                    <a:pt x="18268" y="1862"/>
                  </a:lnTo>
                  <a:cubicBezTo>
                    <a:pt x="18140" y="1880"/>
                    <a:pt x="17997" y="1923"/>
                    <a:pt x="17826" y="2001"/>
                  </a:cubicBezTo>
                  <a:cubicBezTo>
                    <a:pt x="17259" y="2261"/>
                    <a:pt x="16703" y="2860"/>
                    <a:pt x="16157" y="3188"/>
                  </a:cubicBezTo>
                  <a:cubicBezTo>
                    <a:pt x="15630" y="3502"/>
                    <a:pt x="15081" y="3763"/>
                    <a:pt x="14521" y="4008"/>
                  </a:cubicBezTo>
                  <a:cubicBezTo>
                    <a:pt x="14381" y="4069"/>
                    <a:pt x="14125" y="4158"/>
                    <a:pt x="13914" y="4158"/>
                  </a:cubicBezTo>
                  <a:cubicBezTo>
                    <a:pt x="13740" y="4158"/>
                    <a:pt x="13593" y="4097"/>
                    <a:pt x="13565" y="3908"/>
                  </a:cubicBezTo>
                  <a:cubicBezTo>
                    <a:pt x="13501" y="3506"/>
                    <a:pt x="14389" y="3103"/>
                    <a:pt x="14663" y="2985"/>
                  </a:cubicBezTo>
                  <a:cubicBezTo>
                    <a:pt x="16246" y="2293"/>
                    <a:pt x="17441" y="703"/>
                    <a:pt x="19241" y="493"/>
                  </a:cubicBezTo>
                  <a:cubicBezTo>
                    <a:pt x="19366" y="478"/>
                    <a:pt x="19495" y="468"/>
                    <a:pt x="19623" y="468"/>
                  </a:cubicBezTo>
                  <a:cubicBezTo>
                    <a:pt x="20097" y="468"/>
                    <a:pt x="20582" y="585"/>
                    <a:pt x="20936" y="921"/>
                  </a:cubicBezTo>
                  <a:cubicBezTo>
                    <a:pt x="21221" y="1195"/>
                    <a:pt x="21278" y="1566"/>
                    <a:pt x="21535" y="1859"/>
                  </a:cubicBezTo>
                  <a:cubicBezTo>
                    <a:pt x="21848" y="2211"/>
                    <a:pt x="22233" y="2346"/>
                    <a:pt x="22672" y="2504"/>
                  </a:cubicBezTo>
                  <a:cubicBezTo>
                    <a:pt x="23003" y="2621"/>
                    <a:pt x="22255" y="3313"/>
                    <a:pt x="21563" y="3620"/>
                  </a:cubicBezTo>
                  <a:cubicBezTo>
                    <a:pt x="21749" y="3773"/>
                    <a:pt x="21945" y="3919"/>
                    <a:pt x="22159" y="4055"/>
                  </a:cubicBezTo>
                  <a:cubicBezTo>
                    <a:pt x="23121" y="4661"/>
                    <a:pt x="24266" y="4986"/>
                    <a:pt x="25407" y="4999"/>
                  </a:cubicBezTo>
                  <a:cubicBezTo>
                    <a:pt x="24968" y="4464"/>
                    <a:pt x="24783" y="3694"/>
                    <a:pt x="25393" y="3541"/>
                  </a:cubicBezTo>
                  <a:cubicBezTo>
                    <a:pt x="26395" y="3288"/>
                    <a:pt x="27272" y="2835"/>
                    <a:pt x="28034" y="2137"/>
                  </a:cubicBezTo>
                  <a:cubicBezTo>
                    <a:pt x="28666" y="1555"/>
                    <a:pt x="29183" y="960"/>
                    <a:pt x="30024" y="689"/>
                  </a:cubicBezTo>
                  <a:cubicBezTo>
                    <a:pt x="30085" y="671"/>
                    <a:pt x="30146" y="664"/>
                    <a:pt x="30206" y="664"/>
                  </a:cubicBezTo>
                  <a:cubicBezTo>
                    <a:pt x="30723" y="664"/>
                    <a:pt x="31291" y="1302"/>
                    <a:pt x="31433" y="1865"/>
                  </a:cubicBezTo>
                  <a:cubicBezTo>
                    <a:pt x="31647" y="1812"/>
                    <a:pt x="31864" y="1787"/>
                    <a:pt x="32082" y="1787"/>
                  </a:cubicBezTo>
                  <a:lnTo>
                    <a:pt x="32193" y="1787"/>
                  </a:lnTo>
                  <a:cubicBezTo>
                    <a:pt x="32175" y="1762"/>
                    <a:pt x="32160" y="1737"/>
                    <a:pt x="32142" y="1712"/>
                  </a:cubicBezTo>
                  <a:cubicBezTo>
                    <a:pt x="32071" y="1591"/>
                    <a:pt x="31697" y="725"/>
                    <a:pt x="32078" y="725"/>
                  </a:cubicBezTo>
                  <a:cubicBezTo>
                    <a:pt x="32093" y="725"/>
                    <a:pt x="32111" y="725"/>
                    <a:pt x="32125" y="728"/>
                  </a:cubicBezTo>
                  <a:cubicBezTo>
                    <a:pt x="32545" y="792"/>
                    <a:pt x="32963" y="824"/>
                    <a:pt x="33380" y="824"/>
                  </a:cubicBezTo>
                  <a:cubicBezTo>
                    <a:pt x="33559" y="824"/>
                    <a:pt x="33740" y="817"/>
                    <a:pt x="33918" y="806"/>
                  </a:cubicBezTo>
                  <a:lnTo>
                    <a:pt x="33947" y="806"/>
                  </a:lnTo>
                  <a:cubicBezTo>
                    <a:pt x="33195" y="457"/>
                    <a:pt x="32356" y="271"/>
                    <a:pt x="31522" y="271"/>
                  </a:cubicBezTo>
                  <a:cubicBezTo>
                    <a:pt x="30919" y="271"/>
                    <a:pt x="30320" y="368"/>
                    <a:pt x="29754" y="575"/>
                  </a:cubicBezTo>
                  <a:cubicBezTo>
                    <a:pt x="27928" y="1242"/>
                    <a:pt x="27186" y="3406"/>
                    <a:pt x="25090" y="3491"/>
                  </a:cubicBezTo>
                  <a:cubicBezTo>
                    <a:pt x="25044" y="3495"/>
                    <a:pt x="24996" y="3495"/>
                    <a:pt x="24950" y="3495"/>
                  </a:cubicBezTo>
                  <a:cubicBezTo>
                    <a:pt x="22857" y="3495"/>
                    <a:pt x="22544" y="1462"/>
                    <a:pt x="20967" y="542"/>
                  </a:cubicBezTo>
                  <a:cubicBezTo>
                    <a:pt x="20340" y="175"/>
                    <a:pt x="19641" y="11"/>
                    <a:pt x="18938" y="11"/>
                  </a:cubicBezTo>
                  <a:cubicBezTo>
                    <a:pt x="18072" y="11"/>
                    <a:pt x="17202" y="257"/>
                    <a:pt x="16446" y="671"/>
                  </a:cubicBezTo>
                  <a:cubicBezTo>
                    <a:pt x="15515" y="1177"/>
                    <a:pt x="14781" y="1966"/>
                    <a:pt x="13918" y="2568"/>
                  </a:cubicBezTo>
                  <a:cubicBezTo>
                    <a:pt x="13369" y="2950"/>
                    <a:pt x="12941" y="3224"/>
                    <a:pt x="12352" y="3224"/>
                  </a:cubicBezTo>
                  <a:cubicBezTo>
                    <a:pt x="12210" y="3224"/>
                    <a:pt x="12057" y="3210"/>
                    <a:pt x="11889" y="3174"/>
                  </a:cubicBezTo>
                  <a:cubicBezTo>
                    <a:pt x="11090" y="3003"/>
                    <a:pt x="11012" y="2667"/>
                    <a:pt x="10534" y="2061"/>
                  </a:cubicBezTo>
                  <a:cubicBezTo>
                    <a:pt x="9365" y="589"/>
                    <a:pt x="7899" y="1"/>
                    <a:pt x="6376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61;p40"/>
            <p:cNvSpPr/>
            <p:nvPr/>
          </p:nvSpPr>
          <p:spPr>
            <a:xfrm>
              <a:off x="1432150" y="3542325"/>
              <a:ext cx="167450" cy="57425"/>
            </a:xfrm>
            <a:custGeom>
              <a:avLst/>
              <a:gdLst/>
              <a:ahLst/>
              <a:cxnLst/>
              <a:rect l="l" t="t" r="r" b="b"/>
              <a:pathLst>
                <a:path w="6698" h="2297" extrusionOk="0">
                  <a:moveTo>
                    <a:pt x="1570" y="1"/>
                  </a:moveTo>
                  <a:lnTo>
                    <a:pt x="1570" y="1"/>
                  </a:lnTo>
                  <a:cubicBezTo>
                    <a:pt x="1278" y="108"/>
                    <a:pt x="989" y="228"/>
                    <a:pt x="707" y="361"/>
                  </a:cubicBezTo>
                  <a:cubicBezTo>
                    <a:pt x="682" y="368"/>
                    <a:pt x="657" y="378"/>
                    <a:pt x="636" y="393"/>
                  </a:cubicBezTo>
                  <a:cubicBezTo>
                    <a:pt x="482" y="468"/>
                    <a:pt x="329" y="542"/>
                    <a:pt x="176" y="625"/>
                  </a:cubicBezTo>
                  <a:cubicBezTo>
                    <a:pt x="54" y="689"/>
                    <a:pt x="1" y="789"/>
                    <a:pt x="4" y="906"/>
                  </a:cubicBezTo>
                  <a:cubicBezTo>
                    <a:pt x="500" y="564"/>
                    <a:pt x="1028" y="257"/>
                    <a:pt x="1570" y="1"/>
                  </a:cubicBezTo>
                  <a:close/>
                  <a:moveTo>
                    <a:pt x="5093" y="685"/>
                  </a:moveTo>
                  <a:cubicBezTo>
                    <a:pt x="3862" y="685"/>
                    <a:pt x="2557" y="1480"/>
                    <a:pt x="1481" y="2293"/>
                  </a:cubicBezTo>
                  <a:cubicBezTo>
                    <a:pt x="1505" y="2297"/>
                    <a:pt x="1530" y="2297"/>
                    <a:pt x="1556" y="2297"/>
                  </a:cubicBezTo>
                  <a:cubicBezTo>
                    <a:pt x="1588" y="2297"/>
                    <a:pt x="1616" y="2293"/>
                    <a:pt x="1645" y="2286"/>
                  </a:cubicBezTo>
                  <a:cubicBezTo>
                    <a:pt x="1984" y="2204"/>
                    <a:pt x="2009" y="2186"/>
                    <a:pt x="2254" y="1983"/>
                  </a:cubicBezTo>
                  <a:cubicBezTo>
                    <a:pt x="3232" y="1530"/>
                    <a:pt x="4497" y="1092"/>
                    <a:pt x="5631" y="1092"/>
                  </a:cubicBezTo>
                  <a:cubicBezTo>
                    <a:pt x="6006" y="1092"/>
                    <a:pt x="6365" y="1138"/>
                    <a:pt x="6697" y="1248"/>
                  </a:cubicBezTo>
                  <a:cubicBezTo>
                    <a:pt x="6199" y="849"/>
                    <a:pt x="5653" y="685"/>
                    <a:pt x="5093" y="685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62;p40"/>
            <p:cNvSpPr/>
            <p:nvPr/>
          </p:nvSpPr>
          <p:spPr>
            <a:xfrm>
              <a:off x="1432250" y="3528600"/>
              <a:ext cx="291000" cy="110575"/>
            </a:xfrm>
            <a:custGeom>
              <a:avLst/>
              <a:gdLst/>
              <a:ahLst/>
              <a:cxnLst/>
              <a:rect l="l" t="t" r="r" b="b"/>
              <a:pathLst>
                <a:path w="11640" h="4423" extrusionOk="0">
                  <a:moveTo>
                    <a:pt x="4479" y="0"/>
                  </a:moveTo>
                  <a:cubicBezTo>
                    <a:pt x="3491" y="0"/>
                    <a:pt x="2500" y="211"/>
                    <a:pt x="1566" y="550"/>
                  </a:cubicBezTo>
                  <a:cubicBezTo>
                    <a:pt x="1024" y="806"/>
                    <a:pt x="496" y="1113"/>
                    <a:pt x="0" y="1455"/>
                  </a:cubicBezTo>
                  <a:cubicBezTo>
                    <a:pt x="4" y="1947"/>
                    <a:pt x="938" y="2767"/>
                    <a:pt x="1477" y="2842"/>
                  </a:cubicBezTo>
                  <a:cubicBezTo>
                    <a:pt x="2553" y="2029"/>
                    <a:pt x="3858" y="1234"/>
                    <a:pt x="5089" y="1234"/>
                  </a:cubicBezTo>
                  <a:cubicBezTo>
                    <a:pt x="5649" y="1234"/>
                    <a:pt x="6195" y="1398"/>
                    <a:pt x="6693" y="1797"/>
                  </a:cubicBezTo>
                  <a:cubicBezTo>
                    <a:pt x="7003" y="1904"/>
                    <a:pt x="7289" y="2065"/>
                    <a:pt x="7535" y="2293"/>
                  </a:cubicBezTo>
                  <a:cubicBezTo>
                    <a:pt x="8622" y="3310"/>
                    <a:pt x="9279" y="4215"/>
                    <a:pt x="10880" y="4419"/>
                  </a:cubicBezTo>
                  <a:cubicBezTo>
                    <a:pt x="10905" y="4422"/>
                    <a:pt x="10930" y="4422"/>
                    <a:pt x="10951" y="4422"/>
                  </a:cubicBezTo>
                  <a:cubicBezTo>
                    <a:pt x="11639" y="4422"/>
                    <a:pt x="10345" y="2818"/>
                    <a:pt x="9738" y="2739"/>
                  </a:cubicBezTo>
                  <a:cubicBezTo>
                    <a:pt x="8812" y="2625"/>
                    <a:pt x="8273" y="1516"/>
                    <a:pt x="7592" y="978"/>
                  </a:cubicBezTo>
                  <a:cubicBezTo>
                    <a:pt x="7021" y="525"/>
                    <a:pt x="6351" y="236"/>
                    <a:pt x="5638" y="104"/>
                  </a:cubicBezTo>
                  <a:cubicBezTo>
                    <a:pt x="5257" y="33"/>
                    <a:pt x="4868" y="0"/>
                    <a:pt x="4479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63;p40"/>
            <p:cNvSpPr/>
            <p:nvPr/>
          </p:nvSpPr>
          <p:spPr>
            <a:xfrm>
              <a:off x="1851500" y="3562750"/>
              <a:ext cx="82400" cy="53425"/>
            </a:xfrm>
            <a:custGeom>
              <a:avLst/>
              <a:gdLst/>
              <a:ahLst/>
              <a:cxnLst/>
              <a:rect l="l" t="t" r="r" b="b"/>
              <a:pathLst>
                <a:path w="3296" h="2137" extrusionOk="0">
                  <a:moveTo>
                    <a:pt x="881" y="0"/>
                  </a:moveTo>
                  <a:cubicBezTo>
                    <a:pt x="596" y="0"/>
                    <a:pt x="300" y="86"/>
                    <a:pt x="0" y="232"/>
                  </a:cubicBezTo>
                  <a:cubicBezTo>
                    <a:pt x="36" y="229"/>
                    <a:pt x="68" y="224"/>
                    <a:pt x="104" y="224"/>
                  </a:cubicBezTo>
                  <a:cubicBezTo>
                    <a:pt x="667" y="224"/>
                    <a:pt x="817" y="852"/>
                    <a:pt x="1259" y="1369"/>
                  </a:cubicBezTo>
                  <a:cubicBezTo>
                    <a:pt x="1594" y="1758"/>
                    <a:pt x="2097" y="1940"/>
                    <a:pt x="2564" y="2107"/>
                  </a:cubicBezTo>
                  <a:cubicBezTo>
                    <a:pt x="2614" y="2125"/>
                    <a:pt x="2671" y="2136"/>
                    <a:pt x="2735" y="2136"/>
                  </a:cubicBezTo>
                  <a:cubicBezTo>
                    <a:pt x="2899" y="2136"/>
                    <a:pt x="3096" y="2079"/>
                    <a:pt x="3295" y="1990"/>
                  </a:cubicBezTo>
                  <a:cubicBezTo>
                    <a:pt x="2920" y="1669"/>
                    <a:pt x="2599" y="1302"/>
                    <a:pt x="2293" y="881"/>
                  </a:cubicBezTo>
                  <a:cubicBezTo>
                    <a:pt x="1833" y="250"/>
                    <a:pt x="1366" y="0"/>
                    <a:pt x="881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264;p40"/>
            <p:cNvSpPr/>
            <p:nvPr/>
          </p:nvSpPr>
          <p:spPr>
            <a:xfrm>
              <a:off x="1732300" y="3533675"/>
              <a:ext cx="237600" cy="92300"/>
            </a:xfrm>
            <a:custGeom>
              <a:avLst/>
              <a:gdLst/>
              <a:ahLst/>
              <a:cxnLst/>
              <a:rect l="l" t="t" r="r" b="b"/>
              <a:pathLst>
                <a:path w="9504" h="3692" extrusionOk="0">
                  <a:moveTo>
                    <a:pt x="6123" y="1"/>
                  </a:moveTo>
                  <a:cubicBezTo>
                    <a:pt x="5995" y="1"/>
                    <a:pt x="5866" y="11"/>
                    <a:pt x="5741" y="26"/>
                  </a:cubicBezTo>
                  <a:cubicBezTo>
                    <a:pt x="3941" y="236"/>
                    <a:pt x="2746" y="1826"/>
                    <a:pt x="1163" y="2518"/>
                  </a:cubicBezTo>
                  <a:cubicBezTo>
                    <a:pt x="889" y="2636"/>
                    <a:pt x="1" y="3039"/>
                    <a:pt x="65" y="3441"/>
                  </a:cubicBezTo>
                  <a:cubicBezTo>
                    <a:pt x="93" y="3630"/>
                    <a:pt x="240" y="3691"/>
                    <a:pt x="414" y="3691"/>
                  </a:cubicBezTo>
                  <a:cubicBezTo>
                    <a:pt x="625" y="3691"/>
                    <a:pt x="881" y="3602"/>
                    <a:pt x="1021" y="3541"/>
                  </a:cubicBezTo>
                  <a:cubicBezTo>
                    <a:pt x="1581" y="3296"/>
                    <a:pt x="2130" y="3035"/>
                    <a:pt x="2657" y="2721"/>
                  </a:cubicBezTo>
                  <a:cubicBezTo>
                    <a:pt x="3203" y="2393"/>
                    <a:pt x="3759" y="1794"/>
                    <a:pt x="4326" y="1534"/>
                  </a:cubicBezTo>
                  <a:cubicBezTo>
                    <a:pt x="4497" y="1456"/>
                    <a:pt x="4640" y="1413"/>
                    <a:pt x="4768" y="1395"/>
                  </a:cubicBezTo>
                  <a:cubicBezTo>
                    <a:pt x="5068" y="1249"/>
                    <a:pt x="5364" y="1163"/>
                    <a:pt x="5649" y="1163"/>
                  </a:cubicBezTo>
                  <a:cubicBezTo>
                    <a:pt x="6134" y="1163"/>
                    <a:pt x="6601" y="1413"/>
                    <a:pt x="7061" y="2044"/>
                  </a:cubicBezTo>
                  <a:cubicBezTo>
                    <a:pt x="7367" y="2465"/>
                    <a:pt x="7688" y="2832"/>
                    <a:pt x="8063" y="3153"/>
                  </a:cubicBezTo>
                  <a:cubicBezTo>
                    <a:pt x="8755" y="2846"/>
                    <a:pt x="9503" y="2154"/>
                    <a:pt x="9172" y="2037"/>
                  </a:cubicBezTo>
                  <a:cubicBezTo>
                    <a:pt x="8733" y="1879"/>
                    <a:pt x="8348" y="1744"/>
                    <a:pt x="8035" y="1392"/>
                  </a:cubicBezTo>
                  <a:cubicBezTo>
                    <a:pt x="7778" y="1099"/>
                    <a:pt x="7721" y="728"/>
                    <a:pt x="7436" y="454"/>
                  </a:cubicBezTo>
                  <a:cubicBezTo>
                    <a:pt x="7082" y="118"/>
                    <a:pt x="6597" y="1"/>
                    <a:pt x="6123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265;p40"/>
            <p:cNvSpPr/>
            <p:nvPr/>
          </p:nvSpPr>
          <p:spPr>
            <a:xfrm>
              <a:off x="2029975" y="3568625"/>
              <a:ext cx="152875" cy="91650"/>
            </a:xfrm>
            <a:custGeom>
              <a:avLst/>
              <a:gdLst/>
              <a:ahLst/>
              <a:cxnLst/>
              <a:rect l="l" t="t" r="r" b="b"/>
              <a:pathLst>
                <a:path w="6115" h="3666" extrusionOk="0">
                  <a:moveTo>
                    <a:pt x="6026" y="0"/>
                  </a:moveTo>
                  <a:lnTo>
                    <a:pt x="6026" y="0"/>
                  </a:lnTo>
                  <a:cubicBezTo>
                    <a:pt x="5730" y="79"/>
                    <a:pt x="5441" y="203"/>
                    <a:pt x="5185" y="374"/>
                  </a:cubicBezTo>
                  <a:cubicBezTo>
                    <a:pt x="4329" y="942"/>
                    <a:pt x="3812" y="1880"/>
                    <a:pt x="2920" y="2415"/>
                  </a:cubicBezTo>
                  <a:cubicBezTo>
                    <a:pt x="2346" y="2757"/>
                    <a:pt x="1701" y="2956"/>
                    <a:pt x="1049" y="3060"/>
                  </a:cubicBezTo>
                  <a:cubicBezTo>
                    <a:pt x="731" y="3110"/>
                    <a:pt x="410" y="3134"/>
                    <a:pt x="89" y="3134"/>
                  </a:cubicBezTo>
                  <a:lnTo>
                    <a:pt x="0" y="3134"/>
                  </a:lnTo>
                  <a:cubicBezTo>
                    <a:pt x="249" y="3438"/>
                    <a:pt x="581" y="3666"/>
                    <a:pt x="895" y="3666"/>
                  </a:cubicBezTo>
                  <a:cubicBezTo>
                    <a:pt x="945" y="3666"/>
                    <a:pt x="995" y="3659"/>
                    <a:pt x="1041" y="3648"/>
                  </a:cubicBezTo>
                  <a:cubicBezTo>
                    <a:pt x="1954" y="3417"/>
                    <a:pt x="2835" y="3027"/>
                    <a:pt x="3583" y="2454"/>
                  </a:cubicBezTo>
                  <a:cubicBezTo>
                    <a:pt x="4283" y="1919"/>
                    <a:pt x="4814" y="1074"/>
                    <a:pt x="5677" y="795"/>
                  </a:cubicBezTo>
                  <a:cubicBezTo>
                    <a:pt x="6037" y="678"/>
                    <a:pt x="6115" y="357"/>
                    <a:pt x="6026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66;p40"/>
            <p:cNvSpPr/>
            <p:nvPr/>
          </p:nvSpPr>
          <p:spPr>
            <a:xfrm>
              <a:off x="2014350" y="3538575"/>
              <a:ext cx="166275" cy="108425"/>
            </a:xfrm>
            <a:custGeom>
              <a:avLst/>
              <a:gdLst/>
              <a:ahLst/>
              <a:cxnLst/>
              <a:rect l="l" t="t" r="r" b="b"/>
              <a:pathLst>
                <a:path w="6651" h="4337" extrusionOk="0">
                  <a:moveTo>
                    <a:pt x="5424" y="1"/>
                  </a:moveTo>
                  <a:cubicBezTo>
                    <a:pt x="5364" y="1"/>
                    <a:pt x="5303" y="8"/>
                    <a:pt x="5242" y="26"/>
                  </a:cubicBezTo>
                  <a:cubicBezTo>
                    <a:pt x="4401" y="297"/>
                    <a:pt x="3884" y="892"/>
                    <a:pt x="3252" y="1474"/>
                  </a:cubicBezTo>
                  <a:cubicBezTo>
                    <a:pt x="2490" y="2172"/>
                    <a:pt x="1613" y="2625"/>
                    <a:pt x="611" y="2878"/>
                  </a:cubicBezTo>
                  <a:cubicBezTo>
                    <a:pt x="1" y="3031"/>
                    <a:pt x="186" y="3801"/>
                    <a:pt x="625" y="4336"/>
                  </a:cubicBezTo>
                  <a:lnTo>
                    <a:pt x="714" y="4336"/>
                  </a:lnTo>
                  <a:cubicBezTo>
                    <a:pt x="1035" y="4336"/>
                    <a:pt x="1356" y="4312"/>
                    <a:pt x="1674" y="4262"/>
                  </a:cubicBezTo>
                  <a:cubicBezTo>
                    <a:pt x="2326" y="4158"/>
                    <a:pt x="2971" y="3959"/>
                    <a:pt x="3545" y="3617"/>
                  </a:cubicBezTo>
                  <a:cubicBezTo>
                    <a:pt x="4437" y="3082"/>
                    <a:pt x="4954" y="2144"/>
                    <a:pt x="5810" y="1576"/>
                  </a:cubicBezTo>
                  <a:cubicBezTo>
                    <a:pt x="6066" y="1405"/>
                    <a:pt x="6355" y="1281"/>
                    <a:pt x="6651" y="1202"/>
                  </a:cubicBezTo>
                  <a:cubicBezTo>
                    <a:pt x="6509" y="639"/>
                    <a:pt x="5941" y="1"/>
                    <a:pt x="5424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67;p40"/>
            <p:cNvSpPr/>
            <p:nvPr/>
          </p:nvSpPr>
          <p:spPr>
            <a:xfrm>
              <a:off x="2199600" y="3542125"/>
              <a:ext cx="59475" cy="48000"/>
            </a:xfrm>
            <a:custGeom>
              <a:avLst/>
              <a:gdLst/>
              <a:ahLst/>
              <a:cxnLst/>
              <a:rect l="l" t="t" r="r" b="b"/>
              <a:pathLst>
                <a:path w="2379" h="1920" extrusionOk="0">
                  <a:moveTo>
                    <a:pt x="1755" y="1"/>
                  </a:moveTo>
                  <a:cubicBezTo>
                    <a:pt x="1897" y="65"/>
                    <a:pt x="2033" y="137"/>
                    <a:pt x="2168" y="212"/>
                  </a:cubicBezTo>
                  <a:cubicBezTo>
                    <a:pt x="2239" y="251"/>
                    <a:pt x="2308" y="294"/>
                    <a:pt x="2379" y="336"/>
                  </a:cubicBezTo>
                  <a:cubicBezTo>
                    <a:pt x="2193" y="147"/>
                    <a:pt x="1979" y="1"/>
                    <a:pt x="1759" y="1"/>
                  </a:cubicBezTo>
                  <a:close/>
                  <a:moveTo>
                    <a:pt x="1" y="982"/>
                  </a:moveTo>
                  <a:cubicBezTo>
                    <a:pt x="243" y="1367"/>
                    <a:pt x="589" y="1770"/>
                    <a:pt x="1052" y="1838"/>
                  </a:cubicBezTo>
                  <a:cubicBezTo>
                    <a:pt x="1306" y="1877"/>
                    <a:pt x="1559" y="1905"/>
                    <a:pt x="1816" y="1920"/>
                  </a:cubicBezTo>
                  <a:cubicBezTo>
                    <a:pt x="1640" y="1745"/>
                    <a:pt x="1466" y="1567"/>
                    <a:pt x="1252" y="1413"/>
                  </a:cubicBezTo>
                  <a:cubicBezTo>
                    <a:pt x="878" y="1139"/>
                    <a:pt x="442" y="1003"/>
                    <a:pt x="1" y="982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68;p40"/>
            <p:cNvSpPr/>
            <p:nvPr/>
          </p:nvSpPr>
          <p:spPr>
            <a:xfrm>
              <a:off x="2187225" y="3540100"/>
              <a:ext cx="94850" cy="50400"/>
            </a:xfrm>
            <a:custGeom>
              <a:avLst/>
              <a:gdLst/>
              <a:ahLst/>
              <a:cxnLst/>
              <a:rect l="l" t="t" r="r" b="b"/>
              <a:pathLst>
                <a:path w="3794" h="2016" extrusionOk="0">
                  <a:moveTo>
                    <a:pt x="381" y="1"/>
                  </a:moveTo>
                  <a:cubicBezTo>
                    <a:pt x="0" y="1"/>
                    <a:pt x="374" y="867"/>
                    <a:pt x="445" y="988"/>
                  </a:cubicBezTo>
                  <a:cubicBezTo>
                    <a:pt x="463" y="1013"/>
                    <a:pt x="478" y="1038"/>
                    <a:pt x="496" y="1063"/>
                  </a:cubicBezTo>
                  <a:cubicBezTo>
                    <a:pt x="937" y="1084"/>
                    <a:pt x="1373" y="1220"/>
                    <a:pt x="1747" y="1494"/>
                  </a:cubicBezTo>
                  <a:cubicBezTo>
                    <a:pt x="1961" y="1648"/>
                    <a:pt x="2135" y="1826"/>
                    <a:pt x="2311" y="2001"/>
                  </a:cubicBezTo>
                  <a:cubicBezTo>
                    <a:pt x="2474" y="2012"/>
                    <a:pt x="2639" y="2015"/>
                    <a:pt x="2803" y="2015"/>
                  </a:cubicBezTo>
                  <a:cubicBezTo>
                    <a:pt x="2981" y="2015"/>
                    <a:pt x="3159" y="2012"/>
                    <a:pt x="3341" y="1997"/>
                  </a:cubicBezTo>
                  <a:cubicBezTo>
                    <a:pt x="3794" y="1969"/>
                    <a:pt x="3434" y="1202"/>
                    <a:pt x="3323" y="1017"/>
                  </a:cubicBezTo>
                  <a:cubicBezTo>
                    <a:pt x="3223" y="852"/>
                    <a:pt x="3063" y="613"/>
                    <a:pt x="2874" y="417"/>
                  </a:cubicBezTo>
                  <a:cubicBezTo>
                    <a:pt x="2803" y="375"/>
                    <a:pt x="2734" y="332"/>
                    <a:pt x="2663" y="293"/>
                  </a:cubicBezTo>
                  <a:cubicBezTo>
                    <a:pt x="2528" y="218"/>
                    <a:pt x="2392" y="146"/>
                    <a:pt x="2250" y="82"/>
                  </a:cubicBezTo>
                  <a:lnTo>
                    <a:pt x="2221" y="82"/>
                  </a:lnTo>
                  <a:cubicBezTo>
                    <a:pt x="2043" y="93"/>
                    <a:pt x="1862" y="100"/>
                    <a:pt x="1683" y="100"/>
                  </a:cubicBezTo>
                  <a:cubicBezTo>
                    <a:pt x="1266" y="100"/>
                    <a:pt x="848" y="68"/>
                    <a:pt x="428" y="4"/>
                  </a:cubicBezTo>
                  <a:cubicBezTo>
                    <a:pt x="414" y="1"/>
                    <a:pt x="396" y="1"/>
                    <a:pt x="381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1497;p44"/>
          <p:cNvGrpSpPr/>
          <p:nvPr/>
        </p:nvGrpSpPr>
        <p:grpSpPr>
          <a:xfrm flipH="1">
            <a:off x="1166147" y="755695"/>
            <a:ext cx="2430036" cy="176025"/>
            <a:chOff x="4345425" y="2175475"/>
            <a:chExt cx="800750" cy="176025"/>
          </a:xfrm>
        </p:grpSpPr>
        <p:sp>
          <p:nvSpPr>
            <p:cNvPr id="43" name="Google Shape;1498;p44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499;p44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630534" y="1834556"/>
            <a:ext cx="2852441" cy="2876964"/>
            <a:chOff x="2936168" y="1662288"/>
            <a:chExt cx="3355651" cy="343850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6168" y="1662288"/>
              <a:ext cx="3355651" cy="343850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 flipH="1">
              <a:off x="5032397" y="1986271"/>
              <a:ext cx="10411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2"/>
                  </a:solidFill>
                  <a:latin typeface="Comic Sans MS" panose="030F0702030302020204" pitchFamily="66" charset="0"/>
                </a:rPr>
                <a:t>Hello!</a:t>
              </a:r>
            </a:p>
          </p:txBody>
        </p:sp>
      </p:grpSp>
      <p:pic>
        <p:nvPicPr>
          <p:cNvPr id="47" name="6.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733" end="9644.77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11775" y="4131323"/>
            <a:ext cx="910366" cy="910366"/>
          </a:xfrm>
          <a:prstGeom prst="rect">
            <a:avLst/>
          </a:prstGeom>
        </p:spPr>
      </p:pic>
      <p:pic>
        <p:nvPicPr>
          <p:cNvPr id="46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588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6.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6891" end="6194.77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8633" y="93295"/>
            <a:ext cx="609600" cy="609600"/>
          </a:xfrm>
          <a:prstGeom prst="rect">
            <a:avLst/>
          </a:prstGeom>
        </p:spPr>
      </p:pic>
      <p:grpSp>
        <p:nvGrpSpPr>
          <p:cNvPr id="25" name="Google Shape;934;p47"/>
          <p:cNvGrpSpPr/>
          <p:nvPr/>
        </p:nvGrpSpPr>
        <p:grpSpPr>
          <a:xfrm rot="477142">
            <a:off x="1217631" y="884703"/>
            <a:ext cx="7335430" cy="5400040"/>
            <a:chOff x="1726875" y="3062551"/>
            <a:chExt cx="2379576" cy="2143563"/>
          </a:xfrm>
          <a:solidFill>
            <a:schemeClr val="tx1">
              <a:lumMod val="20000"/>
              <a:lumOff val="80000"/>
            </a:schemeClr>
          </a:solidFill>
        </p:grpSpPr>
        <p:sp>
          <p:nvSpPr>
            <p:cNvPr id="26" name="Google Shape;935;p47"/>
            <p:cNvSpPr/>
            <p:nvPr/>
          </p:nvSpPr>
          <p:spPr>
            <a:xfrm rot="-667034">
              <a:off x="1878679" y="3246023"/>
              <a:ext cx="2075970" cy="1776619"/>
            </a:xfrm>
            <a:custGeom>
              <a:avLst/>
              <a:gdLst/>
              <a:ahLst/>
              <a:cxnLst/>
              <a:rect l="l" t="t" r="r" b="b"/>
              <a:pathLst>
                <a:path w="51783" h="44316" extrusionOk="0">
                  <a:moveTo>
                    <a:pt x="5126" y="6436"/>
                  </a:moveTo>
                  <a:lnTo>
                    <a:pt x="5314" y="8776"/>
                  </a:lnTo>
                  <a:lnTo>
                    <a:pt x="3212" y="8947"/>
                  </a:lnTo>
                  <a:lnTo>
                    <a:pt x="3025" y="6589"/>
                  </a:lnTo>
                  <a:lnTo>
                    <a:pt x="5126" y="6436"/>
                  </a:lnTo>
                  <a:close/>
                  <a:moveTo>
                    <a:pt x="5519" y="11151"/>
                  </a:moveTo>
                  <a:lnTo>
                    <a:pt x="5724" y="13509"/>
                  </a:lnTo>
                  <a:lnTo>
                    <a:pt x="3623" y="13663"/>
                  </a:lnTo>
                  <a:lnTo>
                    <a:pt x="3418" y="11322"/>
                  </a:lnTo>
                  <a:lnTo>
                    <a:pt x="5519" y="11151"/>
                  </a:lnTo>
                  <a:close/>
                  <a:moveTo>
                    <a:pt x="5912" y="15884"/>
                  </a:moveTo>
                  <a:lnTo>
                    <a:pt x="6117" y="18225"/>
                  </a:lnTo>
                  <a:lnTo>
                    <a:pt x="4016" y="18396"/>
                  </a:lnTo>
                  <a:lnTo>
                    <a:pt x="3811" y="16038"/>
                  </a:lnTo>
                  <a:lnTo>
                    <a:pt x="5912" y="15884"/>
                  </a:lnTo>
                  <a:close/>
                  <a:moveTo>
                    <a:pt x="6322" y="20600"/>
                  </a:moveTo>
                  <a:lnTo>
                    <a:pt x="6510" y="22958"/>
                  </a:lnTo>
                  <a:lnTo>
                    <a:pt x="4409" y="23112"/>
                  </a:lnTo>
                  <a:lnTo>
                    <a:pt x="4221" y="20754"/>
                  </a:lnTo>
                  <a:lnTo>
                    <a:pt x="6322" y="20600"/>
                  </a:lnTo>
                  <a:close/>
                  <a:moveTo>
                    <a:pt x="6715" y="25333"/>
                  </a:moveTo>
                  <a:lnTo>
                    <a:pt x="6920" y="27674"/>
                  </a:lnTo>
                  <a:lnTo>
                    <a:pt x="4802" y="27845"/>
                  </a:lnTo>
                  <a:lnTo>
                    <a:pt x="4614" y="25487"/>
                  </a:lnTo>
                  <a:lnTo>
                    <a:pt x="6715" y="25333"/>
                  </a:lnTo>
                  <a:close/>
                  <a:moveTo>
                    <a:pt x="7108" y="30032"/>
                  </a:moveTo>
                  <a:lnTo>
                    <a:pt x="7313" y="32407"/>
                  </a:lnTo>
                  <a:lnTo>
                    <a:pt x="5212" y="32560"/>
                  </a:lnTo>
                  <a:lnTo>
                    <a:pt x="5007" y="30202"/>
                  </a:lnTo>
                  <a:lnTo>
                    <a:pt x="7108" y="30032"/>
                  </a:lnTo>
                  <a:close/>
                  <a:moveTo>
                    <a:pt x="7518" y="34782"/>
                  </a:moveTo>
                  <a:lnTo>
                    <a:pt x="7706" y="37122"/>
                  </a:lnTo>
                  <a:lnTo>
                    <a:pt x="5605" y="37293"/>
                  </a:lnTo>
                  <a:lnTo>
                    <a:pt x="5400" y="34935"/>
                  </a:lnTo>
                  <a:lnTo>
                    <a:pt x="7518" y="34782"/>
                  </a:lnTo>
                  <a:close/>
                  <a:moveTo>
                    <a:pt x="7911" y="39480"/>
                  </a:moveTo>
                  <a:lnTo>
                    <a:pt x="8099" y="41855"/>
                  </a:lnTo>
                  <a:lnTo>
                    <a:pt x="5998" y="42009"/>
                  </a:lnTo>
                  <a:lnTo>
                    <a:pt x="5810" y="39651"/>
                  </a:lnTo>
                  <a:lnTo>
                    <a:pt x="7911" y="39480"/>
                  </a:lnTo>
                  <a:close/>
                  <a:moveTo>
                    <a:pt x="9295" y="43632"/>
                  </a:moveTo>
                  <a:lnTo>
                    <a:pt x="9073" y="43683"/>
                  </a:lnTo>
                  <a:cubicBezTo>
                    <a:pt x="9056" y="43683"/>
                    <a:pt x="9039" y="43666"/>
                    <a:pt x="9005" y="43666"/>
                  </a:cubicBezTo>
                  <a:lnTo>
                    <a:pt x="9295" y="43632"/>
                  </a:lnTo>
                  <a:close/>
                  <a:moveTo>
                    <a:pt x="41761" y="0"/>
                  </a:moveTo>
                  <a:cubicBezTo>
                    <a:pt x="41616" y="0"/>
                    <a:pt x="41461" y="29"/>
                    <a:pt x="41246" y="62"/>
                  </a:cubicBezTo>
                  <a:cubicBezTo>
                    <a:pt x="41144" y="50"/>
                    <a:pt x="41038" y="45"/>
                    <a:pt x="40933" y="45"/>
                  </a:cubicBezTo>
                  <a:cubicBezTo>
                    <a:pt x="40740" y="45"/>
                    <a:pt x="40546" y="63"/>
                    <a:pt x="40358" y="97"/>
                  </a:cubicBezTo>
                  <a:cubicBezTo>
                    <a:pt x="38466" y="467"/>
                    <a:pt x="36545" y="547"/>
                    <a:pt x="34613" y="547"/>
                  </a:cubicBezTo>
                  <a:cubicBezTo>
                    <a:pt x="33160" y="547"/>
                    <a:pt x="31701" y="502"/>
                    <a:pt x="30244" y="502"/>
                  </a:cubicBezTo>
                  <a:cubicBezTo>
                    <a:pt x="29439" y="502"/>
                    <a:pt x="28636" y="515"/>
                    <a:pt x="27834" y="558"/>
                  </a:cubicBezTo>
                  <a:cubicBezTo>
                    <a:pt x="20162" y="934"/>
                    <a:pt x="12764" y="3924"/>
                    <a:pt x="5041" y="3992"/>
                  </a:cubicBezTo>
                  <a:cubicBezTo>
                    <a:pt x="4221" y="3992"/>
                    <a:pt x="3418" y="4214"/>
                    <a:pt x="2597" y="4249"/>
                  </a:cubicBezTo>
                  <a:cubicBezTo>
                    <a:pt x="0" y="4385"/>
                    <a:pt x="479" y="4659"/>
                    <a:pt x="1077" y="8845"/>
                  </a:cubicBezTo>
                  <a:cubicBezTo>
                    <a:pt x="1521" y="11920"/>
                    <a:pt x="1623" y="15799"/>
                    <a:pt x="1914" y="18908"/>
                  </a:cubicBezTo>
                  <a:cubicBezTo>
                    <a:pt x="2614" y="26768"/>
                    <a:pt x="2307" y="34816"/>
                    <a:pt x="3725" y="42607"/>
                  </a:cubicBezTo>
                  <a:cubicBezTo>
                    <a:pt x="3811" y="43068"/>
                    <a:pt x="3896" y="43530"/>
                    <a:pt x="3981" y="44008"/>
                  </a:cubicBezTo>
                  <a:cubicBezTo>
                    <a:pt x="5651" y="43798"/>
                    <a:pt x="7322" y="43721"/>
                    <a:pt x="8995" y="43721"/>
                  </a:cubicBezTo>
                  <a:cubicBezTo>
                    <a:pt x="10317" y="43721"/>
                    <a:pt x="11641" y="43769"/>
                    <a:pt x="12969" y="43837"/>
                  </a:cubicBezTo>
                  <a:lnTo>
                    <a:pt x="12935" y="43820"/>
                  </a:lnTo>
                  <a:lnTo>
                    <a:pt x="13208" y="43854"/>
                  </a:lnTo>
                  <a:cubicBezTo>
                    <a:pt x="14541" y="43923"/>
                    <a:pt x="15856" y="44008"/>
                    <a:pt x="17189" y="44093"/>
                  </a:cubicBezTo>
                  <a:cubicBezTo>
                    <a:pt x="17206" y="44093"/>
                    <a:pt x="17223" y="44076"/>
                    <a:pt x="17240" y="44076"/>
                  </a:cubicBezTo>
                  <a:lnTo>
                    <a:pt x="17240" y="44076"/>
                  </a:lnTo>
                  <a:cubicBezTo>
                    <a:pt x="17223" y="44076"/>
                    <a:pt x="17223" y="44093"/>
                    <a:pt x="17223" y="44093"/>
                  </a:cubicBezTo>
                  <a:lnTo>
                    <a:pt x="25988" y="44316"/>
                  </a:lnTo>
                  <a:cubicBezTo>
                    <a:pt x="27048" y="44264"/>
                    <a:pt x="28090" y="44179"/>
                    <a:pt x="29132" y="44059"/>
                  </a:cubicBezTo>
                  <a:lnTo>
                    <a:pt x="29094" y="44059"/>
                  </a:lnTo>
                  <a:cubicBezTo>
                    <a:pt x="29139" y="44055"/>
                    <a:pt x="29185" y="44052"/>
                    <a:pt x="29228" y="44052"/>
                  </a:cubicBezTo>
                  <a:cubicBezTo>
                    <a:pt x="29266" y="44052"/>
                    <a:pt x="29302" y="44054"/>
                    <a:pt x="29337" y="44059"/>
                  </a:cubicBezTo>
                  <a:cubicBezTo>
                    <a:pt x="31029" y="43871"/>
                    <a:pt x="32720" y="43632"/>
                    <a:pt x="34412" y="43359"/>
                  </a:cubicBezTo>
                  <a:lnTo>
                    <a:pt x="34514" y="43342"/>
                  </a:lnTo>
                  <a:cubicBezTo>
                    <a:pt x="37487" y="42897"/>
                    <a:pt x="38940" y="42932"/>
                    <a:pt x="41844" y="42146"/>
                  </a:cubicBezTo>
                  <a:cubicBezTo>
                    <a:pt x="41989" y="42114"/>
                    <a:pt x="43290" y="41886"/>
                    <a:pt x="43550" y="41886"/>
                  </a:cubicBezTo>
                  <a:cubicBezTo>
                    <a:pt x="43567" y="41886"/>
                    <a:pt x="43580" y="41887"/>
                    <a:pt x="43587" y="41889"/>
                  </a:cubicBezTo>
                  <a:cubicBezTo>
                    <a:pt x="43619" y="41869"/>
                    <a:pt x="43648" y="41863"/>
                    <a:pt x="43676" y="41863"/>
                  </a:cubicBezTo>
                  <a:cubicBezTo>
                    <a:pt x="43739" y="41863"/>
                    <a:pt x="43794" y="41899"/>
                    <a:pt x="43858" y="41899"/>
                  </a:cubicBezTo>
                  <a:cubicBezTo>
                    <a:pt x="43885" y="41899"/>
                    <a:pt x="43914" y="41892"/>
                    <a:pt x="43946" y="41872"/>
                  </a:cubicBezTo>
                  <a:lnTo>
                    <a:pt x="43946" y="41872"/>
                  </a:lnTo>
                  <a:cubicBezTo>
                    <a:pt x="43935" y="41922"/>
                    <a:pt x="43963" y="41941"/>
                    <a:pt x="44014" y="41941"/>
                  </a:cubicBezTo>
                  <a:cubicBezTo>
                    <a:pt x="44182" y="41941"/>
                    <a:pt x="44595" y="41733"/>
                    <a:pt x="44628" y="41733"/>
                  </a:cubicBezTo>
                  <a:cubicBezTo>
                    <a:pt x="44630" y="41733"/>
                    <a:pt x="44630" y="41734"/>
                    <a:pt x="44629" y="41736"/>
                  </a:cubicBezTo>
                  <a:cubicBezTo>
                    <a:pt x="45159" y="41667"/>
                    <a:pt x="44954" y="41548"/>
                    <a:pt x="45501" y="41479"/>
                  </a:cubicBezTo>
                  <a:cubicBezTo>
                    <a:pt x="45971" y="41408"/>
                    <a:pt x="46441" y="41372"/>
                    <a:pt x="46910" y="41372"/>
                  </a:cubicBezTo>
                  <a:cubicBezTo>
                    <a:pt x="47004" y="41372"/>
                    <a:pt x="47098" y="41374"/>
                    <a:pt x="47192" y="41377"/>
                  </a:cubicBezTo>
                  <a:cubicBezTo>
                    <a:pt x="47516" y="41377"/>
                    <a:pt x="47842" y="41382"/>
                    <a:pt x="48167" y="41382"/>
                  </a:cubicBezTo>
                  <a:cubicBezTo>
                    <a:pt x="48871" y="41382"/>
                    <a:pt x="49573" y="41358"/>
                    <a:pt x="50251" y="41206"/>
                  </a:cubicBezTo>
                  <a:cubicBezTo>
                    <a:pt x="50746" y="41103"/>
                    <a:pt x="51208" y="40933"/>
                    <a:pt x="51618" y="40659"/>
                  </a:cubicBezTo>
                  <a:lnTo>
                    <a:pt x="51618" y="40659"/>
                  </a:lnTo>
                  <a:cubicBezTo>
                    <a:pt x="51602" y="40760"/>
                    <a:pt x="51640" y="40830"/>
                    <a:pt x="51674" y="40830"/>
                  </a:cubicBezTo>
                  <a:cubicBezTo>
                    <a:pt x="51712" y="40830"/>
                    <a:pt x="51745" y="40747"/>
                    <a:pt x="51700" y="40534"/>
                  </a:cubicBezTo>
                  <a:lnTo>
                    <a:pt x="51700" y="40534"/>
                  </a:lnTo>
                  <a:cubicBezTo>
                    <a:pt x="51718" y="40581"/>
                    <a:pt x="51736" y="40629"/>
                    <a:pt x="51754" y="40676"/>
                  </a:cubicBezTo>
                  <a:cubicBezTo>
                    <a:pt x="51766" y="40700"/>
                    <a:pt x="51772" y="40710"/>
                    <a:pt x="51774" y="40710"/>
                  </a:cubicBezTo>
                  <a:cubicBezTo>
                    <a:pt x="51782" y="40710"/>
                    <a:pt x="51673" y="40438"/>
                    <a:pt x="51673" y="40438"/>
                  </a:cubicBezTo>
                  <a:lnTo>
                    <a:pt x="51673" y="40438"/>
                  </a:lnTo>
                  <a:cubicBezTo>
                    <a:pt x="51673" y="40438"/>
                    <a:pt x="51677" y="40448"/>
                    <a:pt x="51686" y="40471"/>
                  </a:cubicBezTo>
                  <a:cubicBezTo>
                    <a:pt x="51692" y="40493"/>
                    <a:pt x="51696" y="40514"/>
                    <a:pt x="51700" y="40534"/>
                  </a:cubicBezTo>
                  <a:lnTo>
                    <a:pt x="51700" y="40534"/>
                  </a:lnTo>
                  <a:cubicBezTo>
                    <a:pt x="51022" y="38712"/>
                    <a:pt x="50750" y="36764"/>
                    <a:pt x="50900" y="34816"/>
                  </a:cubicBezTo>
                  <a:cubicBezTo>
                    <a:pt x="50866" y="34679"/>
                    <a:pt x="50900" y="34064"/>
                    <a:pt x="50866" y="33927"/>
                  </a:cubicBezTo>
                  <a:cubicBezTo>
                    <a:pt x="50883" y="31569"/>
                    <a:pt x="50439" y="29707"/>
                    <a:pt x="50080" y="27383"/>
                  </a:cubicBezTo>
                  <a:lnTo>
                    <a:pt x="49790" y="25504"/>
                  </a:lnTo>
                  <a:cubicBezTo>
                    <a:pt x="49790" y="25487"/>
                    <a:pt x="49772" y="25470"/>
                    <a:pt x="49772" y="25470"/>
                  </a:cubicBezTo>
                  <a:lnTo>
                    <a:pt x="49772" y="25435"/>
                  </a:lnTo>
                  <a:lnTo>
                    <a:pt x="49311" y="22445"/>
                  </a:lnTo>
                  <a:cubicBezTo>
                    <a:pt x="49277" y="22411"/>
                    <a:pt x="49260" y="22377"/>
                    <a:pt x="49260" y="22343"/>
                  </a:cubicBezTo>
                  <a:lnTo>
                    <a:pt x="49294" y="22309"/>
                  </a:lnTo>
                  <a:cubicBezTo>
                    <a:pt x="49260" y="22189"/>
                    <a:pt x="49243" y="22052"/>
                    <a:pt x="49226" y="21933"/>
                  </a:cubicBezTo>
                  <a:lnTo>
                    <a:pt x="49174" y="21523"/>
                  </a:lnTo>
                  <a:lnTo>
                    <a:pt x="49174" y="21693"/>
                  </a:lnTo>
                  <a:lnTo>
                    <a:pt x="49140" y="21574"/>
                  </a:lnTo>
                  <a:cubicBezTo>
                    <a:pt x="49140" y="21540"/>
                    <a:pt x="49140" y="21523"/>
                    <a:pt x="49157" y="21506"/>
                  </a:cubicBezTo>
                  <a:cubicBezTo>
                    <a:pt x="48679" y="18447"/>
                    <a:pt x="48218" y="15423"/>
                    <a:pt x="47756" y="12382"/>
                  </a:cubicBezTo>
                  <a:cubicBezTo>
                    <a:pt x="47380" y="10502"/>
                    <a:pt x="47022" y="8623"/>
                    <a:pt x="46646" y="6743"/>
                  </a:cubicBezTo>
                  <a:lnTo>
                    <a:pt x="46646" y="6743"/>
                  </a:lnTo>
                  <a:cubicBezTo>
                    <a:pt x="46668" y="6809"/>
                    <a:pt x="46679" y="6836"/>
                    <a:pt x="46682" y="6836"/>
                  </a:cubicBezTo>
                  <a:cubicBezTo>
                    <a:pt x="46693" y="6836"/>
                    <a:pt x="46513" y="6223"/>
                    <a:pt x="46524" y="6223"/>
                  </a:cubicBezTo>
                  <a:lnTo>
                    <a:pt x="46524" y="6223"/>
                  </a:lnTo>
                  <a:cubicBezTo>
                    <a:pt x="46527" y="6223"/>
                    <a:pt x="46537" y="6250"/>
                    <a:pt x="46560" y="6316"/>
                  </a:cubicBezTo>
                  <a:cubicBezTo>
                    <a:pt x="45826" y="3685"/>
                    <a:pt x="45894" y="2745"/>
                    <a:pt x="45706" y="28"/>
                  </a:cubicBezTo>
                  <a:lnTo>
                    <a:pt x="43280" y="79"/>
                  </a:lnTo>
                  <a:cubicBezTo>
                    <a:pt x="43256" y="95"/>
                    <a:pt x="43248" y="104"/>
                    <a:pt x="43246" y="108"/>
                  </a:cubicBezTo>
                  <a:lnTo>
                    <a:pt x="43246" y="108"/>
                  </a:lnTo>
                  <a:cubicBezTo>
                    <a:pt x="43242" y="106"/>
                    <a:pt x="43232" y="103"/>
                    <a:pt x="43207" y="103"/>
                  </a:cubicBezTo>
                  <a:cubicBezTo>
                    <a:pt x="43182" y="103"/>
                    <a:pt x="43140" y="106"/>
                    <a:pt x="43075" y="114"/>
                  </a:cubicBezTo>
                  <a:cubicBezTo>
                    <a:pt x="43004" y="94"/>
                    <a:pt x="42949" y="87"/>
                    <a:pt x="42907" y="87"/>
                  </a:cubicBezTo>
                  <a:cubicBezTo>
                    <a:pt x="42833" y="87"/>
                    <a:pt x="42803" y="108"/>
                    <a:pt x="42812" y="114"/>
                  </a:cubicBezTo>
                  <a:lnTo>
                    <a:pt x="42812" y="114"/>
                  </a:lnTo>
                  <a:lnTo>
                    <a:pt x="42255" y="131"/>
                  </a:lnTo>
                  <a:cubicBezTo>
                    <a:pt x="42060" y="34"/>
                    <a:pt x="41916" y="0"/>
                    <a:pt x="41761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" name="Google Shape;936;p47"/>
            <p:cNvGrpSpPr/>
            <p:nvPr/>
          </p:nvGrpSpPr>
          <p:grpSpPr>
            <a:xfrm rot="-667034">
              <a:off x="2205342" y="3272515"/>
              <a:ext cx="1619347" cy="1703616"/>
              <a:chOff x="4619450" y="1094400"/>
              <a:chExt cx="1009825" cy="1062375"/>
            </a:xfrm>
            <a:grpFill/>
          </p:grpSpPr>
          <p:sp>
            <p:nvSpPr>
              <p:cNvPr id="28" name="Google Shape;937;p47"/>
              <p:cNvSpPr/>
              <p:nvPr/>
            </p:nvSpPr>
            <p:spPr>
              <a:xfrm>
                <a:off x="4619450" y="1172575"/>
                <a:ext cx="85875" cy="984200"/>
              </a:xfrm>
              <a:custGeom>
                <a:avLst/>
                <a:gdLst/>
                <a:ahLst/>
                <a:cxnLst/>
                <a:rect l="l" t="t" r="r" b="b"/>
                <a:pathLst>
                  <a:path w="3435" h="39368" fill="none" extrusionOk="0">
                    <a:moveTo>
                      <a:pt x="0" y="1"/>
                    </a:moveTo>
                    <a:lnTo>
                      <a:pt x="3435" y="39367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38;p47"/>
              <p:cNvSpPr/>
              <p:nvPr/>
            </p:nvSpPr>
            <p:spPr>
              <a:xfrm>
                <a:off x="4749725" y="1143950"/>
                <a:ext cx="87600" cy="1003000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20" fill="none" extrusionOk="0">
                    <a:moveTo>
                      <a:pt x="1" y="1"/>
                    </a:moveTo>
                    <a:lnTo>
                      <a:pt x="3503" y="40119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939;p47"/>
              <p:cNvSpPr/>
              <p:nvPr/>
            </p:nvSpPr>
            <p:spPr>
              <a:xfrm>
                <a:off x="4882150" y="1134125"/>
                <a:ext cx="87600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940;p47"/>
              <p:cNvSpPr/>
              <p:nvPr/>
            </p:nvSpPr>
            <p:spPr>
              <a:xfrm>
                <a:off x="5014150" y="1124300"/>
                <a:ext cx="87575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941;p47"/>
              <p:cNvSpPr/>
              <p:nvPr/>
            </p:nvSpPr>
            <p:spPr>
              <a:xfrm>
                <a:off x="5146125" y="1114050"/>
                <a:ext cx="87600" cy="1003000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20" fill="none" extrusionOk="0">
                    <a:moveTo>
                      <a:pt x="1" y="1"/>
                    </a:moveTo>
                    <a:lnTo>
                      <a:pt x="3503" y="40119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942;p47"/>
              <p:cNvSpPr/>
              <p:nvPr/>
            </p:nvSpPr>
            <p:spPr>
              <a:xfrm>
                <a:off x="5278550" y="1104225"/>
                <a:ext cx="87600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943;p47"/>
              <p:cNvSpPr/>
              <p:nvPr/>
            </p:nvSpPr>
            <p:spPr>
              <a:xfrm>
                <a:off x="5410550" y="1094400"/>
                <a:ext cx="87575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944;p47"/>
              <p:cNvSpPr/>
              <p:nvPr/>
            </p:nvSpPr>
            <p:spPr>
              <a:xfrm>
                <a:off x="4629275" y="1216150"/>
                <a:ext cx="935925" cy="70925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37" fill="none" extrusionOk="0">
                    <a:moveTo>
                      <a:pt x="37436" y="0"/>
                    </a:moveTo>
                    <a:lnTo>
                      <a:pt x="0" y="2837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945;p47"/>
              <p:cNvSpPr/>
              <p:nvPr/>
            </p:nvSpPr>
            <p:spPr>
              <a:xfrm>
                <a:off x="4639950" y="1339175"/>
                <a:ext cx="935925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20" fill="none" extrusionOk="0">
                    <a:moveTo>
                      <a:pt x="37436" y="0"/>
                    </a:moveTo>
                    <a:lnTo>
                      <a:pt x="1" y="2819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946;p47"/>
              <p:cNvSpPr/>
              <p:nvPr/>
            </p:nvSpPr>
            <p:spPr>
              <a:xfrm>
                <a:off x="4650625" y="1461750"/>
                <a:ext cx="935925" cy="70950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38" fill="none" extrusionOk="0">
                    <a:moveTo>
                      <a:pt x="37437" y="1"/>
                    </a:moveTo>
                    <a:lnTo>
                      <a:pt x="1" y="2837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947;p47"/>
              <p:cNvSpPr/>
              <p:nvPr/>
            </p:nvSpPr>
            <p:spPr>
              <a:xfrm>
                <a:off x="4661725" y="1584775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20" y="1"/>
                    </a:moveTo>
                    <a:lnTo>
                      <a:pt x="1" y="2820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948;p47"/>
              <p:cNvSpPr/>
              <p:nvPr/>
            </p:nvSpPr>
            <p:spPr>
              <a:xfrm>
                <a:off x="4672425" y="1707800"/>
                <a:ext cx="935475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19" h="2820" fill="none" extrusionOk="0">
                    <a:moveTo>
                      <a:pt x="37419" y="1"/>
                    </a:moveTo>
                    <a:lnTo>
                      <a:pt x="0" y="2820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949;p47"/>
              <p:cNvSpPr/>
              <p:nvPr/>
            </p:nvSpPr>
            <p:spPr>
              <a:xfrm>
                <a:off x="4683100" y="1830400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19" y="0"/>
                    </a:moveTo>
                    <a:lnTo>
                      <a:pt x="0" y="2820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950;p47"/>
              <p:cNvSpPr/>
              <p:nvPr/>
            </p:nvSpPr>
            <p:spPr>
              <a:xfrm>
                <a:off x="4693775" y="1953425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19" y="0"/>
                    </a:moveTo>
                    <a:lnTo>
                      <a:pt x="0" y="2819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4186" y="93295"/>
            <a:ext cx="6432800" cy="1324800"/>
          </a:xfrm>
        </p:spPr>
        <p:txBody>
          <a:bodyPr/>
          <a:lstStyle/>
          <a:p>
            <a:r>
              <a:rPr lang="en-US" sz="4800" dirty="0">
                <a:latin typeface="Myriad Pro" panose="020B0503030403020204" pitchFamily="34" charset="0"/>
              </a:rPr>
              <a:t>New words</a:t>
            </a:r>
          </a:p>
        </p:txBody>
      </p:sp>
      <p:grpSp>
        <p:nvGrpSpPr>
          <p:cNvPr id="8" name="Google Shape;1259;p40"/>
          <p:cNvGrpSpPr/>
          <p:nvPr/>
        </p:nvGrpSpPr>
        <p:grpSpPr>
          <a:xfrm>
            <a:off x="10823793" y="6255753"/>
            <a:ext cx="1745583" cy="230173"/>
            <a:chOff x="1394800" y="3522000"/>
            <a:chExt cx="1048650" cy="138275"/>
          </a:xfrm>
          <a:solidFill>
            <a:schemeClr val="accent3">
              <a:lumMod val="90000"/>
            </a:schemeClr>
          </a:solidFill>
        </p:grpSpPr>
        <p:sp>
          <p:nvSpPr>
            <p:cNvPr id="9" name="Google Shape;1260;p40"/>
            <p:cNvSpPr/>
            <p:nvPr/>
          </p:nvSpPr>
          <p:spPr>
            <a:xfrm>
              <a:off x="1394800" y="3522000"/>
              <a:ext cx="1048650" cy="125000"/>
            </a:xfrm>
            <a:custGeom>
              <a:avLst/>
              <a:gdLst/>
              <a:ahLst/>
              <a:cxnLst/>
              <a:rect l="l" t="t" r="r" b="b"/>
              <a:pathLst>
                <a:path w="41946" h="5000" extrusionOk="0">
                  <a:moveTo>
                    <a:pt x="39862" y="375"/>
                  </a:moveTo>
                  <a:cubicBezTo>
                    <a:pt x="39752" y="375"/>
                    <a:pt x="39641" y="393"/>
                    <a:pt x="39545" y="429"/>
                  </a:cubicBezTo>
                  <a:cubicBezTo>
                    <a:pt x="38422" y="860"/>
                    <a:pt x="37231" y="1220"/>
                    <a:pt x="36143" y="1737"/>
                  </a:cubicBezTo>
                  <a:cubicBezTo>
                    <a:pt x="35848" y="1880"/>
                    <a:pt x="35723" y="1951"/>
                    <a:pt x="35630" y="1951"/>
                  </a:cubicBezTo>
                  <a:cubicBezTo>
                    <a:pt x="35516" y="1951"/>
                    <a:pt x="35452" y="1837"/>
                    <a:pt x="35173" y="1598"/>
                  </a:cubicBezTo>
                  <a:cubicBezTo>
                    <a:pt x="34984" y="1431"/>
                    <a:pt x="34785" y="1277"/>
                    <a:pt x="34571" y="1141"/>
                  </a:cubicBezTo>
                  <a:lnTo>
                    <a:pt x="34571" y="1141"/>
                  </a:lnTo>
                  <a:cubicBezTo>
                    <a:pt x="34760" y="1337"/>
                    <a:pt x="34920" y="1576"/>
                    <a:pt x="35020" y="1741"/>
                  </a:cubicBezTo>
                  <a:cubicBezTo>
                    <a:pt x="35131" y="1926"/>
                    <a:pt x="35491" y="2693"/>
                    <a:pt x="35038" y="2721"/>
                  </a:cubicBezTo>
                  <a:cubicBezTo>
                    <a:pt x="34856" y="2736"/>
                    <a:pt x="34678" y="2739"/>
                    <a:pt x="34500" y="2739"/>
                  </a:cubicBezTo>
                  <a:cubicBezTo>
                    <a:pt x="34336" y="2739"/>
                    <a:pt x="34171" y="2736"/>
                    <a:pt x="34008" y="2725"/>
                  </a:cubicBezTo>
                  <a:lnTo>
                    <a:pt x="34008" y="2725"/>
                  </a:lnTo>
                  <a:cubicBezTo>
                    <a:pt x="34282" y="3003"/>
                    <a:pt x="34556" y="3274"/>
                    <a:pt x="34974" y="3420"/>
                  </a:cubicBezTo>
                  <a:cubicBezTo>
                    <a:pt x="35244" y="3516"/>
                    <a:pt x="35509" y="3559"/>
                    <a:pt x="35766" y="3559"/>
                  </a:cubicBezTo>
                  <a:cubicBezTo>
                    <a:pt x="36322" y="3559"/>
                    <a:pt x="36853" y="3370"/>
                    <a:pt x="37410" y="3164"/>
                  </a:cubicBezTo>
                  <a:cubicBezTo>
                    <a:pt x="38547" y="2736"/>
                    <a:pt x="39677" y="2290"/>
                    <a:pt x="40811" y="1851"/>
                  </a:cubicBezTo>
                  <a:cubicBezTo>
                    <a:pt x="41945" y="1416"/>
                    <a:pt x="40747" y="375"/>
                    <a:pt x="39862" y="375"/>
                  </a:cubicBezTo>
                  <a:close/>
                  <a:moveTo>
                    <a:pt x="1498" y="1719"/>
                  </a:moveTo>
                  <a:cubicBezTo>
                    <a:pt x="1242" y="1894"/>
                    <a:pt x="996" y="2076"/>
                    <a:pt x="761" y="2265"/>
                  </a:cubicBezTo>
                  <a:cubicBezTo>
                    <a:pt x="1" y="2874"/>
                    <a:pt x="1103" y="3669"/>
                    <a:pt x="1926" y="3669"/>
                  </a:cubicBezTo>
                  <a:cubicBezTo>
                    <a:pt x="2130" y="3669"/>
                    <a:pt x="2311" y="3623"/>
                    <a:pt x="2451" y="3513"/>
                  </a:cubicBezTo>
                  <a:cubicBezTo>
                    <a:pt x="2618" y="3381"/>
                    <a:pt x="2793" y="3242"/>
                    <a:pt x="2975" y="3106"/>
                  </a:cubicBezTo>
                  <a:cubicBezTo>
                    <a:pt x="2436" y="3031"/>
                    <a:pt x="1502" y="2211"/>
                    <a:pt x="1498" y="1719"/>
                  </a:cubicBezTo>
                  <a:close/>
                  <a:moveTo>
                    <a:pt x="6376" y="1"/>
                  </a:moveTo>
                  <a:cubicBezTo>
                    <a:pt x="5271" y="1"/>
                    <a:pt x="4137" y="310"/>
                    <a:pt x="3064" y="814"/>
                  </a:cubicBezTo>
                  <a:cubicBezTo>
                    <a:pt x="3998" y="475"/>
                    <a:pt x="4989" y="264"/>
                    <a:pt x="5977" y="264"/>
                  </a:cubicBezTo>
                  <a:cubicBezTo>
                    <a:pt x="6366" y="264"/>
                    <a:pt x="6755" y="297"/>
                    <a:pt x="7136" y="368"/>
                  </a:cubicBezTo>
                  <a:cubicBezTo>
                    <a:pt x="7849" y="500"/>
                    <a:pt x="8519" y="789"/>
                    <a:pt x="9090" y="1242"/>
                  </a:cubicBezTo>
                  <a:cubicBezTo>
                    <a:pt x="9771" y="1780"/>
                    <a:pt x="10310" y="2889"/>
                    <a:pt x="11236" y="3003"/>
                  </a:cubicBezTo>
                  <a:cubicBezTo>
                    <a:pt x="11843" y="3082"/>
                    <a:pt x="13137" y="4686"/>
                    <a:pt x="12449" y="4686"/>
                  </a:cubicBezTo>
                  <a:cubicBezTo>
                    <a:pt x="12428" y="4686"/>
                    <a:pt x="12403" y="4686"/>
                    <a:pt x="12378" y="4683"/>
                  </a:cubicBezTo>
                  <a:cubicBezTo>
                    <a:pt x="10777" y="4479"/>
                    <a:pt x="10120" y="3574"/>
                    <a:pt x="9033" y="2557"/>
                  </a:cubicBezTo>
                  <a:cubicBezTo>
                    <a:pt x="8787" y="2329"/>
                    <a:pt x="8501" y="2168"/>
                    <a:pt x="8191" y="2061"/>
                  </a:cubicBezTo>
                  <a:lnTo>
                    <a:pt x="8191" y="2061"/>
                  </a:lnTo>
                  <a:cubicBezTo>
                    <a:pt x="8366" y="2204"/>
                    <a:pt x="8534" y="2372"/>
                    <a:pt x="8698" y="2571"/>
                  </a:cubicBezTo>
                  <a:cubicBezTo>
                    <a:pt x="9742" y="3855"/>
                    <a:pt x="10719" y="4903"/>
                    <a:pt x="12481" y="4903"/>
                  </a:cubicBezTo>
                  <a:cubicBezTo>
                    <a:pt x="12528" y="4903"/>
                    <a:pt x="12574" y="4903"/>
                    <a:pt x="12620" y="4900"/>
                  </a:cubicBezTo>
                  <a:cubicBezTo>
                    <a:pt x="14603" y="4843"/>
                    <a:pt x="15879" y="3509"/>
                    <a:pt x="17384" y="2415"/>
                  </a:cubicBezTo>
                  <a:cubicBezTo>
                    <a:pt x="17687" y="2193"/>
                    <a:pt x="17983" y="2001"/>
                    <a:pt x="18268" y="1862"/>
                  </a:cubicBezTo>
                  <a:lnTo>
                    <a:pt x="18268" y="1862"/>
                  </a:lnTo>
                  <a:cubicBezTo>
                    <a:pt x="18140" y="1880"/>
                    <a:pt x="17997" y="1923"/>
                    <a:pt x="17826" y="2001"/>
                  </a:cubicBezTo>
                  <a:cubicBezTo>
                    <a:pt x="17259" y="2261"/>
                    <a:pt x="16703" y="2860"/>
                    <a:pt x="16157" y="3188"/>
                  </a:cubicBezTo>
                  <a:cubicBezTo>
                    <a:pt x="15630" y="3502"/>
                    <a:pt x="15081" y="3763"/>
                    <a:pt x="14521" y="4008"/>
                  </a:cubicBezTo>
                  <a:cubicBezTo>
                    <a:pt x="14381" y="4069"/>
                    <a:pt x="14125" y="4158"/>
                    <a:pt x="13914" y="4158"/>
                  </a:cubicBezTo>
                  <a:cubicBezTo>
                    <a:pt x="13740" y="4158"/>
                    <a:pt x="13593" y="4097"/>
                    <a:pt x="13565" y="3908"/>
                  </a:cubicBezTo>
                  <a:cubicBezTo>
                    <a:pt x="13501" y="3506"/>
                    <a:pt x="14389" y="3103"/>
                    <a:pt x="14663" y="2985"/>
                  </a:cubicBezTo>
                  <a:cubicBezTo>
                    <a:pt x="16246" y="2293"/>
                    <a:pt x="17441" y="703"/>
                    <a:pt x="19241" y="493"/>
                  </a:cubicBezTo>
                  <a:cubicBezTo>
                    <a:pt x="19366" y="478"/>
                    <a:pt x="19495" y="468"/>
                    <a:pt x="19623" y="468"/>
                  </a:cubicBezTo>
                  <a:cubicBezTo>
                    <a:pt x="20097" y="468"/>
                    <a:pt x="20582" y="585"/>
                    <a:pt x="20936" y="921"/>
                  </a:cubicBezTo>
                  <a:cubicBezTo>
                    <a:pt x="21221" y="1195"/>
                    <a:pt x="21278" y="1566"/>
                    <a:pt x="21535" y="1859"/>
                  </a:cubicBezTo>
                  <a:cubicBezTo>
                    <a:pt x="21848" y="2211"/>
                    <a:pt x="22233" y="2346"/>
                    <a:pt x="22672" y="2504"/>
                  </a:cubicBezTo>
                  <a:cubicBezTo>
                    <a:pt x="23003" y="2621"/>
                    <a:pt x="22255" y="3313"/>
                    <a:pt x="21563" y="3620"/>
                  </a:cubicBezTo>
                  <a:cubicBezTo>
                    <a:pt x="21749" y="3773"/>
                    <a:pt x="21945" y="3919"/>
                    <a:pt x="22159" y="4055"/>
                  </a:cubicBezTo>
                  <a:cubicBezTo>
                    <a:pt x="23121" y="4661"/>
                    <a:pt x="24266" y="4986"/>
                    <a:pt x="25407" y="4999"/>
                  </a:cubicBezTo>
                  <a:cubicBezTo>
                    <a:pt x="24968" y="4464"/>
                    <a:pt x="24783" y="3694"/>
                    <a:pt x="25393" y="3541"/>
                  </a:cubicBezTo>
                  <a:cubicBezTo>
                    <a:pt x="26395" y="3288"/>
                    <a:pt x="27272" y="2835"/>
                    <a:pt x="28034" y="2137"/>
                  </a:cubicBezTo>
                  <a:cubicBezTo>
                    <a:pt x="28666" y="1555"/>
                    <a:pt x="29183" y="960"/>
                    <a:pt x="30024" y="689"/>
                  </a:cubicBezTo>
                  <a:cubicBezTo>
                    <a:pt x="30085" y="671"/>
                    <a:pt x="30146" y="664"/>
                    <a:pt x="30206" y="664"/>
                  </a:cubicBezTo>
                  <a:cubicBezTo>
                    <a:pt x="30723" y="664"/>
                    <a:pt x="31291" y="1302"/>
                    <a:pt x="31433" y="1865"/>
                  </a:cubicBezTo>
                  <a:cubicBezTo>
                    <a:pt x="31647" y="1812"/>
                    <a:pt x="31864" y="1787"/>
                    <a:pt x="32082" y="1787"/>
                  </a:cubicBezTo>
                  <a:lnTo>
                    <a:pt x="32193" y="1787"/>
                  </a:lnTo>
                  <a:cubicBezTo>
                    <a:pt x="32175" y="1762"/>
                    <a:pt x="32160" y="1737"/>
                    <a:pt x="32142" y="1712"/>
                  </a:cubicBezTo>
                  <a:cubicBezTo>
                    <a:pt x="32071" y="1591"/>
                    <a:pt x="31697" y="725"/>
                    <a:pt x="32078" y="725"/>
                  </a:cubicBezTo>
                  <a:cubicBezTo>
                    <a:pt x="32093" y="725"/>
                    <a:pt x="32111" y="725"/>
                    <a:pt x="32125" y="728"/>
                  </a:cubicBezTo>
                  <a:cubicBezTo>
                    <a:pt x="32545" y="792"/>
                    <a:pt x="32963" y="824"/>
                    <a:pt x="33380" y="824"/>
                  </a:cubicBezTo>
                  <a:cubicBezTo>
                    <a:pt x="33559" y="824"/>
                    <a:pt x="33740" y="817"/>
                    <a:pt x="33918" y="806"/>
                  </a:cubicBezTo>
                  <a:lnTo>
                    <a:pt x="33947" y="806"/>
                  </a:lnTo>
                  <a:cubicBezTo>
                    <a:pt x="33195" y="457"/>
                    <a:pt x="32356" y="271"/>
                    <a:pt x="31522" y="271"/>
                  </a:cubicBezTo>
                  <a:cubicBezTo>
                    <a:pt x="30919" y="271"/>
                    <a:pt x="30320" y="368"/>
                    <a:pt x="29754" y="575"/>
                  </a:cubicBezTo>
                  <a:cubicBezTo>
                    <a:pt x="27928" y="1242"/>
                    <a:pt x="27186" y="3406"/>
                    <a:pt x="25090" y="3491"/>
                  </a:cubicBezTo>
                  <a:cubicBezTo>
                    <a:pt x="25044" y="3495"/>
                    <a:pt x="24996" y="3495"/>
                    <a:pt x="24950" y="3495"/>
                  </a:cubicBezTo>
                  <a:cubicBezTo>
                    <a:pt x="22857" y="3495"/>
                    <a:pt x="22544" y="1462"/>
                    <a:pt x="20967" y="542"/>
                  </a:cubicBezTo>
                  <a:cubicBezTo>
                    <a:pt x="20340" y="175"/>
                    <a:pt x="19641" y="11"/>
                    <a:pt x="18938" y="11"/>
                  </a:cubicBezTo>
                  <a:cubicBezTo>
                    <a:pt x="18072" y="11"/>
                    <a:pt x="17202" y="257"/>
                    <a:pt x="16446" y="671"/>
                  </a:cubicBezTo>
                  <a:cubicBezTo>
                    <a:pt x="15515" y="1177"/>
                    <a:pt x="14781" y="1966"/>
                    <a:pt x="13918" y="2568"/>
                  </a:cubicBezTo>
                  <a:cubicBezTo>
                    <a:pt x="13369" y="2950"/>
                    <a:pt x="12941" y="3224"/>
                    <a:pt x="12352" y="3224"/>
                  </a:cubicBezTo>
                  <a:cubicBezTo>
                    <a:pt x="12210" y="3224"/>
                    <a:pt x="12057" y="3210"/>
                    <a:pt x="11889" y="3174"/>
                  </a:cubicBezTo>
                  <a:cubicBezTo>
                    <a:pt x="11090" y="3003"/>
                    <a:pt x="11012" y="2667"/>
                    <a:pt x="10534" y="2061"/>
                  </a:cubicBezTo>
                  <a:cubicBezTo>
                    <a:pt x="9365" y="589"/>
                    <a:pt x="7899" y="1"/>
                    <a:pt x="6376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61;p40"/>
            <p:cNvSpPr/>
            <p:nvPr/>
          </p:nvSpPr>
          <p:spPr>
            <a:xfrm>
              <a:off x="1432150" y="3542325"/>
              <a:ext cx="167450" cy="57425"/>
            </a:xfrm>
            <a:custGeom>
              <a:avLst/>
              <a:gdLst/>
              <a:ahLst/>
              <a:cxnLst/>
              <a:rect l="l" t="t" r="r" b="b"/>
              <a:pathLst>
                <a:path w="6698" h="2297" extrusionOk="0">
                  <a:moveTo>
                    <a:pt x="1570" y="1"/>
                  </a:moveTo>
                  <a:lnTo>
                    <a:pt x="1570" y="1"/>
                  </a:lnTo>
                  <a:cubicBezTo>
                    <a:pt x="1278" y="108"/>
                    <a:pt x="989" y="228"/>
                    <a:pt x="707" y="361"/>
                  </a:cubicBezTo>
                  <a:cubicBezTo>
                    <a:pt x="682" y="368"/>
                    <a:pt x="657" y="378"/>
                    <a:pt x="636" y="393"/>
                  </a:cubicBezTo>
                  <a:cubicBezTo>
                    <a:pt x="482" y="468"/>
                    <a:pt x="329" y="542"/>
                    <a:pt x="176" y="625"/>
                  </a:cubicBezTo>
                  <a:cubicBezTo>
                    <a:pt x="54" y="689"/>
                    <a:pt x="1" y="789"/>
                    <a:pt x="4" y="906"/>
                  </a:cubicBezTo>
                  <a:cubicBezTo>
                    <a:pt x="500" y="564"/>
                    <a:pt x="1028" y="257"/>
                    <a:pt x="1570" y="1"/>
                  </a:cubicBezTo>
                  <a:close/>
                  <a:moveTo>
                    <a:pt x="5093" y="685"/>
                  </a:moveTo>
                  <a:cubicBezTo>
                    <a:pt x="3862" y="685"/>
                    <a:pt x="2557" y="1480"/>
                    <a:pt x="1481" y="2293"/>
                  </a:cubicBezTo>
                  <a:cubicBezTo>
                    <a:pt x="1505" y="2297"/>
                    <a:pt x="1530" y="2297"/>
                    <a:pt x="1556" y="2297"/>
                  </a:cubicBezTo>
                  <a:cubicBezTo>
                    <a:pt x="1588" y="2297"/>
                    <a:pt x="1616" y="2293"/>
                    <a:pt x="1645" y="2286"/>
                  </a:cubicBezTo>
                  <a:cubicBezTo>
                    <a:pt x="1984" y="2204"/>
                    <a:pt x="2009" y="2186"/>
                    <a:pt x="2254" y="1983"/>
                  </a:cubicBezTo>
                  <a:cubicBezTo>
                    <a:pt x="3232" y="1530"/>
                    <a:pt x="4497" y="1092"/>
                    <a:pt x="5631" y="1092"/>
                  </a:cubicBezTo>
                  <a:cubicBezTo>
                    <a:pt x="6006" y="1092"/>
                    <a:pt x="6365" y="1138"/>
                    <a:pt x="6697" y="1248"/>
                  </a:cubicBezTo>
                  <a:cubicBezTo>
                    <a:pt x="6199" y="849"/>
                    <a:pt x="5653" y="685"/>
                    <a:pt x="5093" y="685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62;p40"/>
            <p:cNvSpPr/>
            <p:nvPr/>
          </p:nvSpPr>
          <p:spPr>
            <a:xfrm>
              <a:off x="1432250" y="3528600"/>
              <a:ext cx="291000" cy="110575"/>
            </a:xfrm>
            <a:custGeom>
              <a:avLst/>
              <a:gdLst/>
              <a:ahLst/>
              <a:cxnLst/>
              <a:rect l="l" t="t" r="r" b="b"/>
              <a:pathLst>
                <a:path w="11640" h="4423" extrusionOk="0">
                  <a:moveTo>
                    <a:pt x="4479" y="0"/>
                  </a:moveTo>
                  <a:cubicBezTo>
                    <a:pt x="3491" y="0"/>
                    <a:pt x="2500" y="211"/>
                    <a:pt x="1566" y="550"/>
                  </a:cubicBezTo>
                  <a:cubicBezTo>
                    <a:pt x="1024" y="806"/>
                    <a:pt x="496" y="1113"/>
                    <a:pt x="0" y="1455"/>
                  </a:cubicBezTo>
                  <a:cubicBezTo>
                    <a:pt x="4" y="1947"/>
                    <a:pt x="938" y="2767"/>
                    <a:pt x="1477" y="2842"/>
                  </a:cubicBezTo>
                  <a:cubicBezTo>
                    <a:pt x="2553" y="2029"/>
                    <a:pt x="3858" y="1234"/>
                    <a:pt x="5089" y="1234"/>
                  </a:cubicBezTo>
                  <a:cubicBezTo>
                    <a:pt x="5649" y="1234"/>
                    <a:pt x="6195" y="1398"/>
                    <a:pt x="6693" y="1797"/>
                  </a:cubicBezTo>
                  <a:cubicBezTo>
                    <a:pt x="7003" y="1904"/>
                    <a:pt x="7289" y="2065"/>
                    <a:pt x="7535" y="2293"/>
                  </a:cubicBezTo>
                  <a:cubicBezTo>
                    <a:pt x="8622" y="3310"/>
                    <a:pt x="9279" y="4215"/>
                    <a:pt x="10880" y="4419"/>
                  </a:cubicBezTo>
                  <a:cubicBezTo>
                    <a:pt x="10905" y="4422"/>
                    <a:pt x="10930" y="4422"/>
                    <a:pt x="10951" y="4422"/>
                  </a:cubicBezTo>
                  <a:cubicBezTo>
                    <a:pt x="11639" y="4422"/>
                    <a:pt x="10345" y="2818"/>
                    <a:pt x="9738" y="2739"/>
                  </a:cubicBezTo>
                  <a:cubicBezTo>
                    <a:pt x="8812" y="2625"/>
                    <a:pt x="8273" y="1516"/>
                    <a:pt x="7592" y="978"/>
                  </a:cubicBezTo>
                  <a:cubicBezTo>
                    <a:pt x="7021" y="525"/>
                    <a:pt x="6351" y="236"/>
                    <a:pt x="5638" y="104"/>
                  </a:cubicBezTo>
                  <a:cubicBezTo>
                    <a:pt x="5257" y="33"/>
                    <a:pt x="4868" y="0"/>
                    <a:pt x="4479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63;p40"/>
            <p:cNvSpPr/>
            <p:nvPr/>
          </p:nvSpPr>
          <p:spPr>
            <a:xfrm>
              <a:off x="1851500" y="3562750"/>
              <a:ext cx="82400" cy="53425"/>
            </a:xfrm>
            <a:custGeom>
              <a:avLst/>
              <a:gdLst/>
              <a:ahLst/>
              <a:cxnLst/>
              <a:rect l="l" t="t" r="r" b="b"/>
              <a:pathLst>
                <a:path w="3296" h="2137" extrusionOk="0">
                  <a:moveTo>
                    <a:pt x="881" y="0"/>
                  </a:moveTo>
                  <a:cubicBezTo>
                    <a:pt x="596" y="0"/>
                    <a:pt x="300" y="86"/>
                    <a:pt x="0" y="232"/>
                  </a:cubicBezTo>
                  <a:cubicBezTo>
                    <a:pt x="36" y="229"/>
                    <a:pt x="68" y="224"/>
                    <a:pt x="104" y="224"/>
                  </a:cubicBezTo>
                  <a:cubicBezTo>
                    <a:pt x="667" y="224"/>
                    <a:pt x="817" y="852"/>
                    <a:pt x="1259" y="1369"/>
                  </a:cubicBezTo>
                  <a:cubicBezTo>
                    <a:pt x="1594" y="1758"/>
                    <a:pt x="2097" y="1940"/>
                    <a:pt x="2564" y="2107"/>
                  </a:cubicBezTo>
                  <a:cubicBezTo>
                    <a:pt x="2614" y="2125"/>
                    <a:pt x="2671" y="2136"/>
                    <a:pt x="2735" y="2136"/>
                  </a:cubicBezTo>
                  <a:cubicBezTo>
                    <a:pt x="2899" y="2136"/>
                    <a:pt x="3096" y="2079"/>
                    <a:pt x="3295" y="1990"/>
                  </a:cubicBezTo>
                  <a:cubicBezTo>
                    <a:pt x="2920" y="1669"/>
                    <a:pt x="2599" y="1302"/>
                    <a:pt x="2293" y="881"/>
                  </a:cubicBezTo>
                  <a:cubicBezTo>
                    <a:pt x="1833" y="250"/>
                    <a:pt x="1366" y="0"/>
                    <a:pt x="881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264;p40"/>
            <p:cNvSpPr/>
            <p:nvPr/>
          </p:nvSpPr>
          <p:spPr>
            <a:xfrm>
              <a:off x="1732300" y="3533675"/>
              <a:ext cx="237600" cy="92300"/>
            </a:xfrm>
            <a:custGeom>
              <a:avLst/>
              <a:gdLst/>
              <a:ahLst/>
              <a:cxnLst/>
              <a:rect l="l" t="t" r="r" b="b"/>
              <a:pathLst>
                <a:path w="9504" h="3692" extrusionOk="0">
                  <a:moveTo>
                    <a:pt x="6123" y="1"/>
                  </a:moveTo>
                  <a:cubicBezTo>
                    <a:pt x="5995" y="1"/>
                    <a:pt x="5866" y="11"/>
                    <a:pt x="5741" y="26"/>
                  </a:cubicBezTo>
                  <a:cubicBezTo>
                    <a:pt x="3941" y="236"/>
                    <a:pt x="2746" y="1826"/>
                    <a:pt x="1163" y="2518"/>
                  </a:cubicBezTo>
                  <a:cubicBezTo>
                    <a:pt x="889" y="2636"/>
                    <a:pt x="1" y="3039"/>
                    <a:pt x="65" y="3441"/>
                  </a:cubicBezTo>
                  <a:cubicBezTo>
                    <a:pt x="93" y="3630"/>
                    <a:pt x="240" y="3691"/>
                    <a:pt x="414" y="3691"/>
                  </a:cubicBezTo>
                  <a:cubicBezTo>
                    <a:pt x="625" y="3691"/>
                    <a:pt x="881" y="3602"/>
                    <a:pt x="1021" y="3541"/>
                  </a:cubicBezTo>
                  <a:cubicBezTo>
                    <a:pt x="1581" y="3296"/>
                    <a:pt x="2130" y="3035"/>
                    <a:pt x="2657" y="2721"/>
                  </a:cubicBezTo>
                  <a:cubicBezTo>
                    <a:pt x="3203" y="2393"/>
                    <a:pt x="3759" y="1794"/>
                    <a:pt x="4326" y="1534"/>
                  </a:cubicBezTo>
                  <a:cubicBezTo>
                    <a:pt x="4497" y="1456"/>
                    <a:pt x="4640" y="1413"/>
                    <a:pt x="4768" y="1395"/>
                  </a:cubicBezTo>
                  <a:cubicBezTo>
                    <a:pt x="5068" y="1249"/>
                    <a:pt x="5364" y="1163"/>
                    <a:pt x="5649" y="1163"/>
                  </a:cubicBezTo>
                  <a:cubicBezTo>
                    <a:pt x="6134" y="1163"/>
                    <a:pt x="6601" y="1413"/>
                    <a:pt x="7061" y="2044"/>
                  </a:cubicBezTo>
                  <a:cubicBezTo>
                    <a:pt x="7367" y="2465"/>
                    <a:pt x="7688" y="2832"/>
                    <a:pt x="8063" y="3153"/>
                  </a:cubicBezTo>
                  <a:cubicBezTo>
                    <a:pt x="8755" y="2846"/>
                    <a:pt x="9503" y="2154"/>
                    <a:pt x="9172" y="2037"/>
                  </a:cubicBezTo>
                  <a:cubicBezTo>
                    <a:pt x="8733" y="1879"/>
                    <a:pt x="8348" y="1744"/>
                    <a:pt x="8035" y="1392"/>
                  </a:cubicBezTo>
                  <a:cubicBezTo>
                    <a:pt x="7778" y="1099"/>
                    <a:pt x="7721" y="728"/>
                    <a:pt x="7436" y="454"/>
                  </a:cubicBezTo>
                  <a:cubicBezTo>
                    <a:pt x="7082" y="118"/>
                    <a:pt x="6597" y="1"/>
                    <a:pt x="6123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265;p40"/>
            <p:cNvSpPr/>
            <p:nvPr/>
          </p:nvSpPr>
          <p:spPr>
            <a:xfrm>
              <a:off x="2029975" y="3568625"/>
              <a:ext cx="152875" cy="91650"/>
            </a:xfrm>
            <a:custGeom>
              <a:avLst/>
              <a:gdLst/>
              <a:ahLst/>
              <a:cxnLst/>
              <a:rect l="l" t="t" r="r" b="b"/>
              <a:pathLst>
                <a:path w="6115" h="3666" extrusionOk="0">
                  <a:moveTo>
                    <a:pt x="6026" y="0"/>
                  </a:moveTo>
                  <a:lnTo>
                    <a:pt x="6026" y="0"/>
                  </a:lnTo>
                  <a:cubicBezTo>
                    <a:pt x="5730" y="79"/>
                    <a:pt x="5441" y="203"/>
                    <a:pt x="5185" y="374"/>
                  </a:cubicBezTo>
                  <a:cubicBezTo>
                    <a:pt x="4329" y="942"/>
                    <a:pt x="3812" y="1880"/>
                    <a:pt x="2920" y="2415"/>
                  </a:cubicBezTo>
                  <a:cubicBezTo>
                    <a:pt x="2346" y="2757"/>
                    <a:pt x="1701" y="2956"/>
                    <a:pt x="1049" y="3060"/>
                  </a:cubicBezTo>
                  <a:cubicBezTo>
                    <a:pt x="731" y="3110"/>
                    <a:pt x="410" y="3134"/>
                    <a:pt x="89" y="3134"/>
                  </a:cubicBezTo>
                  <a:lnTo>
                    <a:pt x="0" y="3134"/>
                  </a:lnTo>
                  <a:cubicBezTo>
                    <a:pt x="249" y="3438"/>
                    <a:pt x="581" y="3666"/>
                    <a:pt x="895" y="3666"/>
                  </a:cubicBezTo>
                  <a:cubicBezTo>
                    <a:pt x="945" y="3666"/>
                    <a:pt x="995" y="3659"/>
                    <a:pt x="1041" y="3648"/>
                  </a:cubicBezTo>
                  <a:cubicBezTo>
                    <a:pt x="1954" y="3417"/>
                    <a:pt x="2835" y="3027"/>
                    <a:pt x="3583" y="2454"/>
                  </a:cubicBezTo>
                  <a:cubicBezTo>
                    <a:pt x="4283" y="1919"/>
                    <a:pt x="4814" y="1074"/>
                    <a:pt x="5677" y="795"/>
                  </a:cubicBezTo>
                  <a:cubicBezTo>
                    <a:pt x="6037" y="678"/>
                    <a:pt x="6115" y="357"/>
                    <a:pt x="6026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66;p40"/>
            <p:cNvSpPr/>
            <p:nvPr/>
          </p:nvSpPr>
          <p:spPr>
            <a:xfrm>
              <a:off x="2014350" y="3538575"/>
              <a:ext cx="166275" cy="108425"/>
            </a:xfrm>
            <a:custGeom>
              <a:avLst/>
              <a:gdLst/>
              <a:ahLst/>
              <a:cxnLst/>
              <a:rect l="l" t="t" r="r" b="b"/>
              <a:pathLst>
                <a:path w="6651" h="4337" extrusionOk="0">
                  <a:moveTo>
                    <a:pt x="5424" y="1"/>
                  </a:moveTo>
                  <a:cubicBezTo>
                    <a:pt x="5364" y="1"/>
                    <a:pt x="5303" y="8"/>
                    <a:pt x="5242" y="26"/>
                  </a:cubicBezTo>
                  <a:cubicBezTo>
                    <a:pt x="4401" y="297"/>
                    <a:pt x="3884" y="892"/>
                    <a:pt x="3252" y="1474"/>
                  </a:cubicBezTo>
                  <a:cubicBezTo>
                    <a:pt x="2490" y="2172"/>
                    <a:pt x="1613" y="2625"/>
                    <a:pt x="611" y="2878"/>
                  </a:cubicBezTo>
                  <a:cubicBezTo>
                    <a:pt x="1" y="3031"/>
                    <a:pt x="186" y="3801"/>
                    <a:pt x="625" y="4336"/>
                  </a:cubicBezTo>
                  <a:lnTo>
                    <a:pt x="714" y="4336"/>
                  </a:lnTo>
                  <a:cubicBezTo>
                    <a:pt x="1035" y="4336"/>
                    <a:pt x="1356" y="4312"/>
                    <a:pt x="1674" y="4262"/>
                  </a:cubicBezTo>
                  <a:cubicBezTo>
                    <a:pt x="2326" y="4158"/>
                    <a:pt x="2971" y="3959"/>
                    <a:pt x="3545" y="3617"/>
                  </a:cubicBezTo>
                  <a:cubicBezTo>
                    <a:pt x="4437" y="3082"/>
                    <a:pt x="4954" y="2144"/>
                    <a:pt x="5810" y="1576"/>
                  </a:cubicBezTo>
                  <a:cubicBezTo>
                    <a:pt x="6066" y="1405"/>
                    <a:pt x="6355" y="1281"/>
                    <a:pt x="6651" y="1202"/>
                  </a:cubicBezTo>
                  <a:cubicBezTo>
                    <a:pt x="6509" y="639"/>
                    <a:pt x="5941" y="1"/>
                    <a:pt x="5424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67;p40"/>
            <p:cNvSpPr/>
            <p:nvPr/>
          </p:nvSpPr>
          <p:spPr>
            <a:xfrm>
              <a:off x="2199600" y="3542125"/>
              <a:ext cx="59475" cy="48000"/>
            </a:xfrm>
            <a:custGeom>
              <a:avLst/>
              <a:gdLst/>
              <a:ahLst/>
              <a:cxnLst/>
              <a:rect l="l" t="t" r="r" b="b"/>
              <a:pathLst>
                <a:path w="2379" h="1920" extrusionOk="0">
                  <a:moveTo>
                    <a:pt x="1755" y="1"/>
                  </a:moveTo>
                  <a:cubicBezTo>
                    <a:pt x="1897" y="65"/>
                    <a:pt x="2033" y="137"/>
                    <a:pt x="2168" y="212"/>
                  </a:cubicBezTo>
                  <a:cubicBezTo>
                    <a:pt x="2239" y="251"/>
                    <a:pt x="2308" y="294"/>
                    <a:pt x="2379" y="336"/>
                  </a:cubicBezTo>
                  <a:cubicBezTo>
                    <a:pt x="2193" y="147"/>
                    <a:pt x="1979" y="1"/>
                    <a:pt x="1759" y="1"/>
                  </a:cubicBezTo>
                  <a:close/>
                  <a:moveTo>
                    <a:pt x="1" y="982"/>
                  </a:moveTo>
                  <a:cubicBezTo>
                    <a:pt x="243" y="1367"/>
                    <a:pt x="589" y="1770"/>
                    <a:pt x="1052" y="1838"/>
                  </a:cubicBezTo>
                  <a:cubicBezTo>
                    <a:pt x="1306" y="1877"/>
                    <a:pt x="1559" y="1905"/>
                    <a:pt x="1816" y="1920"/>
                  </a:cubicBezTo>
                  <a:cubicBezTo>
                    <a:pt x="1640" y="1745"/>
                    <a:pt x="1466" y="1567"/>
                    <a:pt x="1252" y="1413"/>
                  </a:cubicBezTo>
                  <a:cubicBezTo>
                    <a:pt x="878" y="1139"/>
                    <a:pt x="442" y="1003"/>
                    <a:pt x="1" y="982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68;p40"/>
            <p:cNvSpPr/>
            <p:nvPr/>
          </p:nvSpPr>
          <p:spPr>
            <a:xfrm>
              <a:off x="2187225" y="3540100"/>
              <a:ext cx="94850" cy="50400"/>
            </a:xfrm>
            <a:custGeom>
              <a:avLst/>
              <a:gdLst/>
              <a:ahLst/>
              <a:cxnLst/>
              <a:rect l="l" t="t" r="r" b="b"/>
              <a:pathLst>
                <a:path w="3794" h="2016" extrusionOk="0">
                  <a:moveTo>
                    <a:pt x="381" y="1"/>
                  </a:moveTo>
                  <a:cubicBezTo>
                    <a:pt x="0" y="1"/>
                    <a:pt x="374" y="867"/>
                    <a:pt x="445" y="988"/>
                  </a:cubicBezTo>
                  <a:cubicBezTo>
                    <a:pt x="463" y="1013"/>
                    <a:pt x="478" y="1038"/>
                    <a:pt x="496" y="1063"/>
                  </a:cubicBezTo>
                  <a:cubicBezTo>
                    <a:pt x="937" y="1084"/>
                    <a:pt x="1373" y="1220"/>
                    <a:pt x="1747" y="1494"/>
                  </a:cubicBezTo>
                  <a:cubicBezTo>
                    <a:pt x="1961" y="1648"/>
                    <a:pt x="2135" y="1826"/>
                    <a:pt x="2311" y="2001"/>
                  </a:cubicBezTo>
                  <a:cubicBezTo>
                    <a:pt x="2474" y="2012"/>
                    <a:pt x="2639" y="2015"/>
                    <a:pt x="2803" y="2015"/>
                  </a:cubicBezTo>
                  <a:cubicBezTo>
                    <a:pt x="2981" y="2015"/>
                    <a:pt x="3159" y="2012"/>
                    <a:pt x="3341" y="1997"/>
                  </a:cubicBezTo>
                  <a:cubicBezTo>
                    <a:pt x="3794" y="1969"/>
                    <a:pt x="3434" y="1202"/>
                    <a:pt x="3323" y="1017"/>
                  </a:cubicBezTo>
                  <a:cubicBezTo>
                    <a:pt x="3223" y="852"/>
                    <a:pt x="3063" y="613"/>
                    <a:pt x="2874" y="417"/>
                  </a:cubicBezTo>
                  <a:cubicBezTo>
                    <a:pt x="2803" y="375"/>
                    <a:pt x="2734" y="332"/>
                    <a:pt x="2663" y="293"/>
                  </a:cubicBezTo>
                  <a:cubicBezTo>
                    <a:pt x="2528" y="218"/>
                    <a:pt x="2392" y="146"/>
                    <a:pt x="2250" y="82"/>
                  </a:cubicBezTo>
                  <a:lnTo>
                    <a:pt x="2221" y="82"/>
                  </a:lnTo>
                  <a:cubicBezTo>
                    <a:pt x="2043" y="93"/>
                    <a:pt x="1862" y="100"/>
                    <a:pt x="1683" y="100"/>
                  </a:cubicBezTo>
                  <a:cubicBezTo>
                    <a:pt x="1266" y="100"/>
                    <a:pt x="848" y="68"/>
                    <a:pt x="428" y="4"/>
                  </a:cubicBezTo>
                  <a:cubicBezTo>
                    <a:pt x="414" y="1"/>
                    <a:pt x="396" y="1"/>
                    <a:pt x="381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1497;p44"/>
          <p:cNvGrpSpPr/>
          <p:nvPr/>
        </p:nvGrpSpPr>
        <p:grpSpPr>
          <a:xfrm flipH="1">
            <a:off x="1166147" y="755695"/>
            <a:ext cx="2430036" cy="176025"/>
            <a:chOff x="4345425" y="2175475"/>
            <a:chExt cx="800750" cy="176025"/>
          </a:xfrm>
        </p:grpSpPr>
        <p:sp>
          <p:nvSpPr>
            <p:cNvPr id="43" name="Google Shape;1498;p44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499;p44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468" y="1798498"/>
            <a:ext cx="4043036" cy="269137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028179" y="2797029"/>
            <a:ext cx="3553449" cy="1262633"/>
            <a:chOff x="6120075" y="3044675"/>
            <a:chExt cx="1920240" cy="666750"/>
          </a:xfrm>
        </p:grpSpPr>
        <p:pic>
          <p:nvPicPr>
            <p:cNvPr id="6" name="图片 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179317" y="3044675"/>
              <a:ext cx="1855682" cy="666750"/>
            </a:xfrm>
            <a:prstGeom prst="rect">
              <a:avLst/>
            </a:prstGeom>
          </p:spPr>
        </p:pic>
        <p:sp>
          <p:nvSpPr>
            <p:cNvPr id="7" name="Rounded Rectangle 6"/>
            <p:cNvSpPr/>
            <p:nvPr/>
          </p:nvSpPr>
          <p:spPr>
            <a:xfrm>
              <a:off x="6120075" y="3138732"/>
              <a:ext cx="1920240" cy="457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ysClr val="windowText" lastClr="000000"/>
                  </a:solidFill>
                  <a:latin typeface="Comic Sans MS" panose="030F0702030302020204" pitchFamily="66" charset="0"/>
                </a:rPr>
                <a:t>swim</a:t>
              </a:r>
            </a:p>
          </p:txBody>
        </p:sp>
      </p:grpSp>
      <p:pic>
        <p:nvPicPr>
          <p:cNvPr id="46" name="6.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6891" end="6194.77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40212" y="3802609"/>
            <a:ext cx="862155" cy="862155"/>
          </a:xfrm>
          <a:prstGeom prst="rect">
            <a:avLst/>
          </a:prstGeom>
        </p:spPr>
      </p:pic>
      <p:pic>
        <p:nvPicPr>
          <p:cNvPr id="4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7294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71.Unit 6-Lesson1- Period1-Task 1, 2, 3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CpVil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KlWKV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qVYp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CpVil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KlWKV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qVYp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KlWKVXahn1hYAAAAGIAAAAcAAAAdW5pdmVyc2FsL2xvY2FsX3NldHRpbmdzLnhtbLOxr8jNUShLLSrOzM+zVTLUM1BSSM1Lzk/JzEu3VQoNcdO1UFIoLknMS0nMyc9LtVXKy1dSsLfjssnJT07MCU4tKQEqLFYoyEmsTC0KSc0FMkpS/RJzgSrDw42V9O24AFBLAwQUAAIACACqVil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CqVilVPMoRpUsAAABqAAAAGwAAAHVuaXZlcnNhbC91bml2ZXJzYWwucG5nLnhtbLOxr8jNUShLLSrOzM+zVTLUM1Cyt+PlsikoSi3LTC1XqACKGekZQICSQqWtkgkStzwzpSTDVsnCwBAhlpGamZ5RYqtkhiSoDzQSAFBLAQIAABQAAgAIAOOGAlPDxJh2RwMAAOEJAAAUAAAAAAAAAAEAAAAAAAAAAAB1bml2ZXJzYWwvcGxheWVyLnhtbFBLAQIAABQAAgAIAKlWKVXKowNubAYAACgZAAAdAAAAAAAAAAEAAAAAAHkDAAB1bml2ZXJzYWwvY29tbW9uX21lc3NhZ2VzLmxuZ1BLAQIAABQAAgAIAKlWKVUVHmAbowAAAH8BAAAuAAAAAAAAAAEAAAAAACAKAAB1bml2ZXJzYWwvcGxheWJhY2tfYW5kX25hdmlnYXRpb25fc2V0dGluZ3MueG1sUEsBAgAAFAACAAgAqVYpVaenV+h8BAAAbxcAACcAAAAAAAAAAQAAAAAADwsAAHVuaXZlcnNhbC9mbGFzaF9wdWJsaXNoaW5nX3NldHRpbmdzLnhtbFBLAQIAABQAAgAIAKlWKVW86VOGdwMAAOgMAAAhAAAAAAAAAAEAAAAAANAPAAB1bml2ZXJzYWwvZmxhc2hfc2tpbl9zZXR0aW5ncy54bWxQSwECAAAUAAIACACpVilVF9vd2HcEAAD5FgAAJgAAAAAAAAABAAAAAACGEwAAdW5pdmVyc2FsL2h0bWxfcHVibGlzaGluZ19zZXR0aW5ncy54bWxQSwECAAAUAAIACACpVilVVHMZhbABAACBBgAAHwAAAAAAAAABAAAAAABBGAAAdW5pdmVyc2FsL2h0bWxfc2tpbl9zZXR0aW5ncy5qc1BLAQIAABQAAgAIAKlWKVXahn1hYAAAAGIAAAAcAAAAAAAAAAEAAAAAAC4aAAB1bml2ZXJzYWwvbG9jYWxfc2V0dGluZ3MueG1sUEsBAgAAFAACAAgAqlYpVYPsCm8cBgAARxMAABcAAAAAAAAAAAAAAAAAyBoAAHVuaXZlcnNhbC91bml2ZXJzYWwucG5nUEsBAgAAFAACAAgAqlYpVTzKEaVLAAAAagAAABsAAAAAAAAAAQAAAAAAGSEAAHVuaXZlcnNhbC91bml2ZXJzYWwucG5nLnhtbFBLBQYAAAAACgAKAAYDAACdIQAAAAA="/>
  <p:tag name="ISPRING_LMS_API_VERSION" val="SCORM 2004 (2nd edition)"/>
  <p:tag name="ISPRING_ULTRA_SCORM_COURSE_ID" val="C328473B-2A39-45E7-B3EA-06720F6A27F1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|x{7070F873-55FB-4E49-8DA2-6F658BF36F6A}&quot;,&quot;C:\\Users\\Admin\\Desktop\\BAI GIANG PPT WW3 CHUAN 08-9-2022\\Unit 6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71.Unit 6-Lesson1- Period1-Task 1, 2, 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0DDDA27-68FC-4AA7-8D07-2FEBFAA37356}:26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0154E5B-36E2-4A41-99C4-835DB4D55BF8}:26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17DC0D7-AC4B-4AA5-9485-D6B951F895BF}:27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3F626D2-29BF-4FFD-BF56-6EE292E56095}:27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0D5C348-0F3F-43E0-B194-F736127CEFC3}:28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2B0C6CA-E972-4AA3-8413-28205327CDEB}:28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99ECB43-1BD0-4016-B7DC-630B1D8EA7A4}:28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F980392-CC5A-4EAC-898C-38DE11D5FEE2}:26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BF15757-5B76-4F73-960D-884CB395998F}:26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652518-8AC5-42BA-9C69-EC8423172EEC}:27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9066E1A-DB17-44DC-9E10-969B82295114}:28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EA3167E-7502-4484-9FDF-C5B68A3E727C}:27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819FB72-349A-4A0E-8F8D-36BA8C4C35A7}:27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E61107F-1D40-4C32-B29E-907A1B78BCA6}:27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2848AEE-4DF3-4520-88A8-B02EBF20576A}:27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9D67C66-7FC0-4DCD-A652-973195B4248F}:27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93AB171-658F-4CEE-9603-3314103E69D2}:27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B5DD093-D66D-48B4-A729-A6881E157F7B}:25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FFC4C57-495C-431F-BBA2-6CB9DF7E305B}:2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9278DBC-16D7-4B13-BA67-6D4889E53B41}:28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966163E-B53F-4C47-88B7-6445F644A427}:25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11D7EF6-5049-4903-AF1A-F58B3AB68E48}:26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C8D3A0F-4E1D-4EFC-8AD4-2C40EFD51A2C}:26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C863EE6-79E1-47D3-BB0C-951EB9677926}:26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nline Notebook by Slidesgo">
  <a:themeElements>
    <a:clrScheme name="Simple Light">
      <a:dk1>
        <a:srgbClr val="1C4587"/>
      </a:dk1>
      <a:lt1>
        <a:srgbClr val="FFFFFF"/>
      </a:lt1>
      <a:dk2>
        <a:srgbClr val="000000"/>
      </a:dk2>
      <a:lt2>
        <a:srgbClr val="EEEEEE"/>
      </a:lt2>
      <a:accent1>
        <a:srgbClr val="FFF8D3"/>
      </a:accent1>
      <a:accent2>
        <a:srgbClr val="CAFFCA"/>
      </a:accent2>
      <a:accent3>
        <a:srgbClr val="FFBBAA"/>
      </a:accent3>
      <a:accent4>
        <a:srgbClr val="B0D5F7"/>
      </a:accent4>
      <a:accent5>
        <a:srgbClr val="FFFFFF"/>
      </a:accent5>
      <a:accent6>
        <a:srgbClr val="FFE599"/>
      </a:accent6>
      <a:hlink>
        <a:srgbClr val="1C458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1270</TotalTime>
  <Words>240</Words>
  <Application>Microsoft Office PowerPoint</Application>
  <PresentationFormat>Widescreen</PresentationFormat>
  <Paragraphs>96</Paragraphs>
  <Slides>24</Slides>
  <Notes>24</Notes>
  <HiddenSlides>0</HiddenSlides>
  <MMClips>18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45" baseType="lpstr">
      <vt:lpstr>Arial</vt:lpstr>
      <vt:lpstr>Bebas Neue</vt:lpstr>
      <vt:lpstr>Calibri</vt:lpstr>
      <vt:lpstr>Calibri Light</vt:lpstr>
      <vt:lpstr>Comic Sans MS</vt:lpstr>
      <vt:lpstr>Itim</vt:lpstr>
      <vt:lpstr>Life Savers</vt:lpstr>
      <vt:lpstr>Life Savers ExtraBold</vt:lpstr>
      <vt:lpstr>Merriweather</vt:lpstr>
      <vt:lpstr>Muli</vt:lpstr>
      <vt:lpstr>Myriad Pro</vt:lpstr>
      <vt:lpstr>Nunito</vt:lpstr>
      <vt:lpstr>PT Sans</vt:lpstr>
      <vt:lpstr>Quicksand</vt:lpstr>
      <vt:lpstr>Quicksand SemiBold</vt:lpstr>
      <vt:lpstr>Roboto</vt:lpstr>
      <vt:lpstr>Roboto Condensed Light</vt:lpstr>
      <vt:lpstr>Office Theme</vt:lpstr>
      <vt:lpstr>Online Notebook by Slidesgo</vt:lpstr>
      <vt:lpstr>P.E. Subject for Middle School - 6th Grade: Sports &amp; Games by Slidesgo</vt:lpstr>
      <vt:lpstr>Science Subject for Elementary - 3rd Grade: Physical, Life, and Earth by Slidesgo</vt:lpstr>
      <vt:lpstr>PowerPoint Presentation</vt:lpstr>
      <vt:lpstr>Unit 6:  My Hobby</vt:lpstr>
      <vt:lpstr>PowerPoint Presentation</vt:lpstr>
      <vt:lpstr>PowerPoint Presentation</vt:lpstr>
      <vt:lpstr>Children with musical instruments,  Rio de Janeiro, Brazil</vt:lpstr>
      <vt:lpstr>New words</vt:lpstr>
      <vt:lpstr>New words</vt:lpstr>
      <vt:lpstr>New words</vt:lpstr>
      <vt:lpstr>New words</vt:lpstr>
      <vt:lpstr>New words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 Listen and point. Repeat.</vt:lpstr>
      <vt:lpstr>PowerPoint Presentation</vt:lpstr>
      <vt:lpstr>2 Listen and tick.</vt:lpstr>
      <vt:lpstr>PowerPoint Presentation</vt:lpstr>
      <vt:lpstr>3 Let’s play! Use the words in 1.</vt:lpstr>
      <vt:lpstr>PowerPoint Presentation</vt:lpstr>
      <vt:lpstr>PowerPoint Presentation</vt:lpstr>
      <vt:lpstr>Look and circle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71.Unit 6-Lesson1- Period1-Task 1, 2, 3</dc:title>
  <dc:creator>Le Thi Phep</dc:creator>
  <cp:lastModifiedBy>Admin</cp:lastModifiedBy>
  <cp:revision>56</cp:revision>
  <dcterms:created xsi:type="dcterms:W3CDTF">2022-02-23T16:05:03Z</dcterms:created>
  <dcterms:modified xsi:type="dcterms:W3CDTF">2022-09-09T03:53:34Z</dcterms:modified>
</cp:coreProperties>
</file>