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723" r:id="rId4"/>
  </p:sldMasterIdLst>
  <p:notesMasterIdLst>
    <p:notesMasterId r:id="rId31"/>
  </p:notesMasterIdLst>
  <p:sldIdLst>
    <p:sldId id="276" r:id="rId5"/>
    <p:sldId id="256" r:id="rId6"/>
    <p:sldId id="278" r:id="rId7"/>
    <p:sldId id="257" r:id="rId8"/>
    <p:sldId id="258" r:id="rId9"/>
    <p:sldId id="259" r:id="rId10"/>
    <p:sldId id="260" r:id="rId11"/>
    <p:sldId id="261" r:id="rId12"/>
    <p:sldId id="262" r:id="rId13"/>
    <p:sldId id="264" r:id="rId14"/>
    <p:sldId id="267" r:id="rId15"/>
    <p:sldId id="283" r:id="rId16"/>
    <p:sldId id="282" r:id="rId17"/>
    <p:sldId id="281" r:id="rId18"/>
    <p:sldId id="280" r:id="rId19"/>
    <p:sldId id="265" r:id="rId20"/>
    <p:sldId id="273" r:id="rId21"/>
    <p:sldId id="268" r:id="rId22"/>
    <p:sldId id="269" r:id="rId23"/>
    <p:sldId id="270" r:id="rId24"/>
    <p:sldId id="271" r:id="rId25"/>
    <p:sldId id="272" r:id="rId26"/>
    <p:sldId id="285" r:id="rId27"/>
    <p:sldId id="275" r:id="rId28"/>
    <p:sldId id="279" r:id="rId29"/>
    <p:sldId id="284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3" autoAdjust="0"/>
    <p:restoredTop sz="80369" autoAdjust="0"/>
  </p:normalViewPr>
  <p:slideViewPr>
    <p:cSldViewPr snapToGrid="0">
      <p:cViewPr varScale="1">
        <p:scale>
          <a:sx n="58" d="100"/>
          <a:sy n="58" d="100"/>
        </p:scale>
        <p:origin x="104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59965-A9C2-4065-8804-13AAFA80D5A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BE8F3-6893-4833-9134-64FF29172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64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4424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point and say the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Present the structure: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I/she/we/they can….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6.3 and ask students to listen.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6.3 again, ask students to listen and repeat in chorus, groups.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7855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câu để nghe từng câu</a:t>
            </a:r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point and say the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Present the structure: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I/she/we/they can….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6.3 and ask students to listen.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6.3 again, ask students to listen and repeat in chorus, groups.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65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</a:t>
            </a:r>
            <a:r>
              <a:rPr lang="vi-VN" baseline="0" dirty="0"/>
              <a:t> chuẩn bị các word cards I, she, he, we, they, can, cook, write, swim, speak english.</a:t>
            </a:r>
          </a:p>
          <a:p>
            <a:r>
              <a:rPr lang="vi-VN" baseline="0" dirty="0"/>
              <a:t>GV bấm loa cho hs nghe và yêu cầu ghép các word cards để tạo thành câu</a:t>
            </a:r>
          </a:p>
          <a:p>
            <a:r>
              <a:rPr lang="vi-VN" baseline="0" dirty="0"/>
              <a:t>GV bấm start để tính thời gian</a:t>
            </a:r>
          </a:p>
          <a:p>
            <a:r>
              <a:rPr lang="vi-VN" baseline="0" dirty="0"/>
              <a:t>GV show đáp án để hs check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9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94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70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71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ĐỘNG TƯƠNG TÁC TỪ SLIDE 17 ĐẾN 21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in task 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2288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28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05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3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70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07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10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10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Divive class in to 4 groups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Hand each group a big paper (size A1) and ask students to decorate it to make a mind map with the topic What we can do.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stick the pictures that they drew in the task 3 of the previous lesson on the map.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show their mind map and talk about what they can do.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7005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Divive class in to 4 groups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Hand each group a big paper (size A1) and ask students to decorate it to make a mind map with the topic What we can do.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stick the pictures that they drew in the task 3 of the previous lesson on the map.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show their mind map and talk about what they can 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712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92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61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(There are 5 questions. Groups choose and answer questions. Each correct answer will help the swimmers swim forward. The swimmer of the group that reaches the finish line first will be the winner.- Divide class into 4 groups</a:t>
            </a: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Set the game rules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as a model.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play in turns.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Award the best groups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35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hình cái phao để mở câu hỏi</a:t>
            </a:r>
          </a:p>
          <a:p>
            <a:r>
              <a:rPr lang="vi-VN" baseline="0" dirty="0"/>
              <a:t>Bấm vào cậu bé để tiến lên</a:t>
            </a:r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(There are 5 questions. Groups choose and answer questions. Each correct answer will help the swimmers swim forward. The swimmer of the group that reaches the finish line first will be the winner.- Divide class into 4 groups</a:t>
            </a: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Set the game rules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as a model.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play in turns.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Award the best groups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74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11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</a:t>
            </a:r>
            <a:r>
              <a:rPr lang="vi-VN" baseline="0" dirty="0"/>
              <a:t> hình cậu bé đang bơi để hình xuất hiện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54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</a:t>
            </a:r>
            <a:r>
              <a:rPr lang="vi-VN" baseline="0" dirty="0"/>
              <a:t> hình chú bé đang bơi để hình xuất hiện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Bấm vào ngồi nhà để thoát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84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4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</a:t>
            </a:r>
            <a:r>
              <a:rPr lang="vi-VN" baseline="0" dirty="0"/>
              <a:t> hình chú bé đang bơi để hình xuất hiên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10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91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7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91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9873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100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8079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62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927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6598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201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89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360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529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336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926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3390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1049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992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213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098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59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984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8316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9307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681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263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682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59407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64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67FDB-8457-4832-9824-358A9765386B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758" y="-108067"/>
            <a:ext cx="12524393" cy="7074112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595233" y="2431300"/>
            <a:ext cx="56884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4933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887651" y="4151717"/>
            <a:ext cx="50388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867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8127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5827770" y="1719365"/>
            <a:ext cx="6562279" cy="525326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86764" y="-108066"/>
            <a:ext cx="3446080" cy="287011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875800" y="3766467"/>
            <a:ext cx="6440400" cy="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4321000" y="4658867"/>
            <a:ext cx="35500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8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4901800" y="1714017"/>
            <a:ext cx="2388400" cy="1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05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11109755" y="17193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3564228" y="382777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912398" y="23737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990488" y="63814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0426337" y="64361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5348988" y="59734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00515" y="44297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9328237" y="157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30262" y="5120103"/>
            <a:ext cx="1465781" cy="169875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10592722" y="-157788"/>
            <a:ext cx="1246607" cy="1148864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323566" y="68255"/>
            <a:ext cx="1009719" cy="1152733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10572673" y="5106879"/>
            <a:ext cx="2209791" cy="1077991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63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23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86831" y="5044863"/>
            <a:ext cx="2399460" cy="192094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7201256" y="-108066"/>
            <a:ext cx="5236477" cy="5634308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762000" y="1303167"/>
            <a:ext cx="10820400" cy="4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3247928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34286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766188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10481037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8088837" y="492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11880277" y="102274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215361" y="5409838"/>
            <a:ext cx="689276" cy="1700673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9931767" y="-1067362"/>
            <a:ext cx="1398267" cy="2727135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0780767" y="5396500"/>
            <a:ext cx="1375015" cy="1217667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2896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6247208" y="2009870"/>
            <a:ext cx="6190320" cy="495575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2230533" y="46278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987533" y="41036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6426667" y="46278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7183667" y="41036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-1103998" y="-432317"/>
            <a:ext cx="4892367" cy="31540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237655" y="2587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30262" y="5120103"/>
            <a:ext cx="1465781" cy="169875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11116155" y="778645"/>
            <a:ext cx="1246607" cy="1148864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11001766" y="5628522"/>
            <a:ext cx="1009719" cy="1152733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368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86756" y="3898303"/>
            <a:ext cx="3831589" cy="306723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8991601" y="-108066"/>
            <a:ext cx="3446080" cy="287011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762000" y="525567"/>
            <a:ext cx="93620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4065555" y="6539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10490137" y="6609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11429955" y="40890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66734" y="4827030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11686077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78121" y="7342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11184617" y="5771201"/>
            <a:ext cx="703200" cy="980100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788297" y="6366972"/>
            <a:ext cx="2209821" cy="1078005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757632" y="5709992"/>
            <a:ext cx="1459869" cy="2006433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11041477" y="19185"/>
            <a:ext cx="1375012" cy="1217664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510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549233" y="-399936"/>
            <a:ext cx="3371280" cy="3944541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6278701" y="2376834"/>
            <a:ext cx="6159175" cy="458875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81431" y="43072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747888" y="6492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6977703" y="64781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11628621" y="5593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11539866" y="1429700"/>
            <a:ext cx="209137" cy="19902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11945877" y="285274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86746" y="6316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6123000" y="1926100"/>
            <a:ext cx="49304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600"/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600"/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600"/>
            </a:lvl6pPr>
            <a:lvl7pPr marL="4267093" lvl="6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600"/>
            </a:lvl7pPr>
            <a:lvl8pPr marL="4876678" lvl="7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600"/>
            </a:lvl8pPr>
            <a:lvl9pPr marL="5486263" lvl="8" indent="-35559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10368446" y="5059576"/>
            <a:ext cx="1398228" cy="2727059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85077" y="5307267"/>
            <a:ext cx="1246489" cy="1148756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10629186" y="-317315"/>
            <a:ext cx="1481965" cy="1659300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0133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99856" y="3323970"/>
            <a:ext cx="4549152" cy="36416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6994787" y="-689131"/>
            <a:ext cx="6154076" cy="7606861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2372200" y="1942200"/>
            <a:ext cx="7447600" cy="2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747888" y="6492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10268537" y="63529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9121670" y="594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11691010" y="21779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2068455" y="6316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10702039" y="287462"/>
            <a:ext cx="2209791" cy="1077991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11150565" y="-108056"/>
            <a:ext cx="1459807" cy="2006345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578600" y="5523501"/>
            <a:ext cx="703200" cy="980100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242677" y="451061"/>
            <a:ext cx="1375079" cy="1217724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10890934" y="5285933"/>
            <a:ext cx="1375015" cy="1217667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3248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5259664" y="1219268"/>
            <a:ext cx="7178016" cy="574637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3127200" y="2097933"/>
            <a:ext cx="5937600" cy="1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3554000" y="3539833"/>
            <a:ext cx="5084000" cy="13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797233" y="-676498"/>
            <a:ext cx="6125845" cy="6075687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747888" y="6492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10715537" y="63445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9121670" y="594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11691010" y="21779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913888" y="13136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339999" y="160939"/>
            <a:ext cx="1009719" cy="1152733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11416433" y="5649667"/>
            <a:ext cx="703200" cy="980100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10194155" y="162879"/>
            <a:ext cx="1246607" cy="1148864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97490" y="5373846"/>
            <a:ext cx="1375023" cy="1217673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687851" y="4726483"/>
            <a:ext cx="1481973" cy="1659309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300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4252400" y="2803698"/>
            <a:ext cx="8184880" cy="416205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86767" y="-108067"/>
            <a:ext cx="5236477" cy="416198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583900"/>
            <a:ext cx="7526000" cy="12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3864000" y="3972900"/>
            <a:ext cx="4464000" cy="7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9245277" y="-18515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450155" y="1686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30262" y="5120103"/>
            <a:ext cx="1465781" cy="169875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323566" y="68255"/>
            <a:ext cx="1009719" cy="1152733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10702039" y="287462"/>
            <a:ext cx="2209791" cy="1077991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11150565" y="-108056"/>
            <a:ext cx="1459807" cy="2006345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11005033" y="5669101"/>
            <a:ext cx="703200" cy="980100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2326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508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8365716" y="255052"/>
            <a:ext cx="4561731" cy="365196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712671" y="3297829"/>
            <a:ext cx="2768733" cy="4480143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663700" y="2152387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663700" y="4383737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6166733" y="217919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6166733" y="441998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3326467" y="2501417"/>
            <a:ext cx="259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3326467" y="1745121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3326467" y="4764892"/>
            <a:ext cx="259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3326467" y="4010552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7829500" y="2501417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7829500" y="1781121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7829500" y="4764892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7829500" y="4043575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255581" y="1975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3108507" y="6097777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9679422" y="-265033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11784781" y="12777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406875" y="4767971"/>
            <a:ext cx="212527" cy="202284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697481" y="-108039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11775669" y="5035930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4168342" y="6572917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11412958" y="-557329"/>
            <a:ext cx="689285" cy="1700696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11182266" y="5705422"/>
            <a:ext cx="1009719" cy="1152733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5624201"/>
            <a:ext cx="1481965" cy="1659300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23999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8930668" y="4158165"/>
            <a:ext cx="3506949" cy="280781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86765" y="-108066"/>
            <a:ext cx="2357521" cy="19634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957328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881288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9223203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12041055" y="36131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67163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11686077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78121" y="7342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11031350" y="-12"/>
            <a:ext cx="1009719" cy="1152733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90633" y="5629601"/>
            <a:ext cx="703200" cy="980100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11215167" y="5801032"/>
            <a:ext cx="1246667" cy="114892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762000" y="525567"/>
            <a:ext cx="10029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61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573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6782434" y="-668185"/>
            <a:ext cx="6059033" cy="7678700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1020432" y="-719670"/>
            <a:ext cx="6649400" cy="6818267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6074663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11753345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9476604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559465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1014337" y="51635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11094794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208369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222683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9801171" y="4208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10935199" y="5163555"/>
            <a:ext cx="1009719" cy="1152733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468138" y="5218223"/>
            <a:ext cx="1459811" cy="2006352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458968" y="4740867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837568" y="42052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7955032" y="4740867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8333632" y="42052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10998152" y="75785"/>
            <a:ext cx="1481965" cy="1659300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1575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86765" y="-108066"/>
            <a:ext cx="2311360" cy="192504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4529996" y="3538267"/>
            <a:ext cx="31748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4776796" y="4055067"/>
            <a:ext cx="2681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7704821" y="3538267"/>
            <a:ext cx="31748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7951621" y="4069033"/>
            <a:ext cx="2681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1312379" y="3506467"/>
            <a:ext cx="31748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559179" y="4037233"/>
            <a:ext cx="2681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6782434" y="-445488"/>
            <a:ext cx="6049233" cy="7456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11164600" y="958901"/>
            <a:ext cx="703200" cy="980100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208307" y="5003608"/>
            <a:ext cx="689315" cy="1700768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10935145" y="5760761"/>
            <a:ext cx="1569652" cy="1390031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1061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6782434" y="-668185"/>
            <a:ext cx="6059033" cy="7678700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1020432" y="-719670"/>
            <a:ext cx="6649400" cy="6818267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8300903" y="3343184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7522303" y="49726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2026931" y="3343184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1271297" y="49726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5191800" y="1814433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4396800" y="35502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5947605" y="65329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8926110" y="-182189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10520329" y="-1177637"/>
            <a:ext cx="1398288" cy="2727177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11627556" y="5356581"/>
            <a:ext cx="689304" cy="1700743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762000" y="529267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77734" y="5291617"/>
            <a:ext cx="1375015" cy="1217667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3099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86748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8374000" y="-645694"/>
            <a:ext cx="4063989" cy="511789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82619" y="4377912"/>
            <a:ext cx="2772973" cy="265826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347609" y="2076767"/>
            <a:ext cx="18348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347601" y="2598200"/>
            <a:ext cx="328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9197399" y="2080400"/>
            <a:ext cx="18348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7744568" y="2598200"/>
            <a:ext cx="328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347609" y="3917667"/>
            <a:ext cx="18348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347601" y="4441833"/>
            <a:ext cx="328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9197400" y="3917664"/>
            <a:ext cx="18348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7744568" y="4441833"/>
            <a:ext cx="328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6074663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11823278" y="3550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9931037" y="65036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761998" y="65301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995220" y="65670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12191994" y="61527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222665" y="27756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222683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9465087" y="4223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11218184" y="5838101"/>
            <a:ext cx="703200" cy="980100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1092807" y="5935680"/>
            <a:ext cx="2209864" cy="1078025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804942" y="5421221"/>
            <a:ext cx="1459855" cy="2006412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10828819" y="-301666"/>
            <a:ext cx="1481965" cy="1659300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762000" y="529367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167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86748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8374000" y="-645694"/>
            <a:ext cx="4063989" cy="511789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82619" y="4377912"/>
            <a:ext cx="2772973" cy="265826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1018217" y="3646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1018217" y="4166517"/>
            <a:ext cx="2515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8658183" y="3646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8658183" y="4166517"/>
            <a:ext cx="2515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3559600" y="3656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3559600" y="4166517"/>
            <a:ext cx="2515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6132549" y="3656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6132549" y="4166517"/>
            <a:ext cx="2515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6074663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11823278" y="3550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9931037" y="65036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761998" y="65301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995220" y="65670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12191994" y="61527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222665" y="27756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222683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9465087" y="4223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11248467" y="181601"/>
            <a:ext cx="703200" cy="980100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333948" y="4907734"/>
            <a:ext cx="1481965" cy="1659300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10759941" y="5669436"/>
            <a:ext cx="1459975" cy="2006577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473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5259664" y="1219268"/>
            <a:ext cx="7178016" cy="574637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952105" y="47164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908503" y="395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2063198" y="6614734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9121670" y="594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11691010" y="21779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913888" y="13136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3045200" y="2707867"/>
            <a:ext cx="61016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3941000" y="4006233"/>
            <a:ext cx="43100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600137" y="-717125"/>
            <a:ext cx="5988900" cy="6822500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10918737" y="65477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368723" y="284941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374803" y="395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95528" y="5260637"/>
            <a:ext cx="1465781" cy="169875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10780766" y="-207145"/>
            <a:ext cx="1009719" cy="1152733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11379052" y="5259694"/>
            <a:ext cx="689257" cy="1700629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666616" y="349568"/>
            <a:ext cx="1246641" cy="1148896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3809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2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3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19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19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3" y="67163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7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7" y="4608482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330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4598638" y="2597301"/>
            <a:ext cx="7839276" cy="436845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600134" y="-717131"/>
            <a:ext cx="4934255" cy="5621057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1146300" y="1957867"/>
            <a:ext cx="5666400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1015300" y="3253300"/>
            <a:ext cx="5928400" cy="1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4248955" y="62518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7038637" y="56560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2433488" y="1815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580482" y="66148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7938903" y="-105533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98355" y="5222979"/>
            <a:ext cx="1465789" cy="1698767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713941" y="-207145"/>
            <a:ext cx="1009719" cy="1152733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6507308" y="-85436"/>
            <a:ext cx="1246641" cy="1148896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452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99856" y="3323970"/>
            <a:ext cx="4549152" cy="36416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6994787" y="-689131"/>
            <a:ext cx="6154076" cy="7606861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737900" y="2863500"/>
            <a:ext cx="2771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613233" y="3440467"/>
            <a:ext cx="3511200" cy="1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30262" y="5120103"/>
            <a:ext cx="1465781" cy="169875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323566" y="68255"/>
            <a:ext cx="1009719" cy="1152733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10702039" y="287462"/>
            <a:ext cx="2209791" cy="1077991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11150565" y="-108056"/>
            <a:ext cx="1459807" cy="2006345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11005033" y="5669101"/>
            <a:ext cx="703200" cy="980100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2845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7931124" y="3276137"/>
            <a:ext cx="4549152" cy="36416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416589" y="-476377"/>
            <a:ext cx="4376200" cy="5394733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3777800" y="2144667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3777800" y="3664881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3777800" y="5185700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3712000" y="1522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3712000" y="3012667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3712000" y="4563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9832088" y="54226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11517421" y="3286383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10054510" y="1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10351134" y="4100300"/>
            <a:ext cx="1398300" cy="27272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814880" y="680466"/>
            <a:ext cx="1246653" cy="1148908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22482" y="5221203"/>
            <a:ext cx="1375039" cy="1217688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10893349" y="261521"/>
            <a:ext cx="1375041" cy="1217691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73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21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86748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6292501" y="-645846"/>
            <a:ext cx="6145399" cy="773938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578960" y="2118099"/>
            <a:ext cx="5429131" cy="452172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3992000" y="1391067"/>
            <a:ext cx="42080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8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3892600" y="3245800"/>
            <a:ext cx="44068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3892600" y="5327384"/>
            <a:ext cx="4406800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4147400" y="4549684"/>
            <a:ext cx="38972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4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lang="en" sz="12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en" sz="1200" kern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200" kern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67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746512" y="285228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640198" y="30484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744821" y="59714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10076987" y="60765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10533739" y="3118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69598" y="51101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11686077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78121" y="7342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12191998" y="5346534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11130810" y="5120103"/>
            <a:ext cx="1465781" cy="169875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241764" y="5644784"/>
            <a:ext cx="1246547" cy="1148809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538334" y="119955"/>
            <a:ext cx="1009719" cy="1152733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10481190" y="157338"/>
            <a:ext cx="2209749" cy="1077969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5192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4252400" y="2803698"/>
            <a:ext cx="8184880" cy="416205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86767" y="-108067"/>
            <a:ext cx="5236477" cy="416198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469421" y="58638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8608537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10585988" y="49957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2653549" y="66492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12028903" y="3286383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450155" y="1686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22505" y="5230270"/>
            <a:ext cx="1465781" cy="169875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323566" y="68255"/>
            <a:ext cx="1009719" cy="1152733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10702039" y="36979"/>
            <a:ext cx="2209791" cy="1077991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11150565" y="-358541"/>
            <a:ext cx="1459807" cy="2006345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11005033" y="5669101"/>
            <a:ext cx="703200" cy="980100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7094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4512649" y="84734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8930668" y="4158165"/>
            <a:ext cx="3506949" cy="280781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86765" y="-108066"/>
            <a:ext cx="2357521" cy="19634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881288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9223203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11476455" y="42603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67163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12041077" y="185544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818888" y="500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10907417" y="263606"/>
            <a:ext cx="1009719" cy="1152733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90633" y="5629601"/>
            <a:ext cx="703200" cy="980100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10663517" y="5697516"/>
            <a:ext cx="1246595" cy="1148853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8792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44996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2640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14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638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8963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6552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13/9/2022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966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8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8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8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67FDB-8457-4832-9824-358A9765386B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5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5928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722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6700" y="2488933"/>
            <a:ext cx="5910800" cy="2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28565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10" r:id="rId21"/>
    <p:sldLayoutId id="2147483711" r:id="rId22"/>
    <p:sldLayoutId id="2147483712" r:id="rId23"/>
    <p:sldLayoutId id="2147483713" r:id="rId24"/>
    <p:sldLayoutId id="214748371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9785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jpe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media" Target="../media/media2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5.jpeg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44.jpeg"/><Relationship Id="rId4" Type="http://schemas.openxmlformats.org/officeDocument/2006/relationships/audio" Target="../media/media2.wav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image" Target="../media/image46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image" Target="../media/image46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image" Target="../media/image46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image" Target="../media/image46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47.jp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8.xml"/><Relationship Id="rId5" Type="http://schemas.openxmlformats.org/officeDocument/2006/relationships/image" Target="../media/image23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9.xml"/><Relationship Id="rId5" Type="http://schemas.openxmlformats.org/officeDocument/2006/relationships/image" Target="../media/image23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0.xml"/><Relationship Id="rId5" Type="http://schemas.openxmlformats.org/officeDocument/2006/relationships/image" Target="../media/image23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1.xml"/><Relationship Id="rId5" Type="http://schemas.openxmlformats.org/officeDocument/2006/relationships/image" Target="../media/image23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2.xml"/><Relationship Id="rId5" Type="http://schemas.openxmlformats.org/officeDocument/2006/relationships/image" Target="../media/image2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3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4.xml"/><Relationship Id="rId5" Type="http://schemas.openxmlformats.org/officeDocument/2006/relationships/image" Target="../media/image23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6.jp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5.xml"/><Relationship Id="rId6" Type="http://schemas.openxmlformats.org/officeDocument/2006/relationships/image" Target="../media/image55.jpg"/><Relationship Id="rId11" Type="http://schemas.openxmlformats.org/officeDocument/2006/relationships/image" Target="../media/image23.png"/><Relationship Id="rId5" Type="http://schemas.openxmlformats.org/officeDocument/2006/relationships/image" Target="../media/image54.emf"/><Relationship Id="rId10" Type="http://schemas.openxmlformats.org/officeDocument/2006/relationships/image" Target="../media/image59.png"/><Relationship Id="rId4" Type="http://schemas.openxmlformats.org/officeDocument/2006/relationships/image" Target="../media/image53.emf"/><Relationship Id="rId9" Type="http://schemas.openxmlformats.org/officeDocument/2006/relationships/image" Target="../media/image58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6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3.mp3"/><Relationship Id="rId7" Type="http://schemas.openxmlformats.org/officeDocument/2006/relationships/image" Target="../media/image61.png"/><Relationship Id="rId2" Type="http://schemas.microsoft.com/office/2007/relationships/media" Target="../media/media3.mp3"/><Relationship Id="rId1" Type="http://schemas.openxmlformats.org/officeDocument/2006/relationships/tags" Target="../tags/tag27.xml"/><Relationship Id="rId6" Type="http://schemas.openxmlformats.org/officeDocument/2006/relationships/image" Target="../media/image60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4.jp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1.pn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12" Type="http://schemas.openxmlformats.org/officeDocument/2006/relationships/slide" Target="slide8.xml"/><Relationship Id="rId17" Type="http://schemas.openxmlformats.org/officeDocument/2006/relationships/image" Target="../media/image33.gif"/><Relationship Id="rId2" Type="http://schemas.openxmlformats.org/officeDocument/2006/relationships/slideLayout" Target="../slideLayouts/slideLayout7.xml"/><Relationship Id="rId16" Type="http://schemas.openxmlformats.org/officeDocument/2006/relationships/slide" Target="slide10.xml"/><Relationship Id="rId1" Type="http://schemas.openxmlformats.org/officeDocument/2006/relationships/tags" Target="../tags/tag5.xml"/><Relationship Id="rId6" Type="http://schemas.openxmlformats.org/officeDocument/2006/relationships/slide" Target="slide5.xml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slide" Target="slide7.xml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6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7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8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9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51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2053538" y="1737136"/>
            <a:ext cx="7739859" cy="4040811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7" name="Google Shape;1624;p34"/>
          <p:cNvSpPr/>
          <p:nvPr/>
        </p:nvSpPr>
        <p:spPr>
          <a:xfrm rot="21207182">
            <a:off x="7407513" y="5060761"/>
            <a:ext cx="1193680" cy="110212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Rectangle 27"/>
          <p:cNvSpPr/>
          <p:nvPr/>
        </p:nvSpPr>
        <p:spPr>
          <a:xfrm>
            <a:off x="2053538" y="2704187"/>
            <a:ext cx="77432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Myriad Pro" panose="020B0503030403020204" pitchFamily="34" charset="0"/>
              </a:rPr>
              <a:t>Task 4 Listen and repeat.</a:t>
            </a:r>
            <a:endParaRPr lang="en-US" sz="5400" b="1" dirty="0"/>
          </a:p>
        </p:txBody>
      </p:sp>
      <p:sp>
        <p:nvSpPr>
          <p:cNvPr id="29" name="Google Shape;831;p33"/>
          <p:cNvSpPr/>
          <p:nvPr/>
        </p:nvSpPr>
        <p:spPr>
          <a:xfrm rot="2914819">
            <a:off x="2176225" y="1311795"/>
            <a:ext cx="505203" cy="1548288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99" y="4080396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28" y="4097068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81194" y="45925"/>
            <a:ext cx="59676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2 PRESENTATION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261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866" end="2282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9706" y="355876"/>
            <a:ext cx="524415" cy="524415"/>
          </a:xfrm>
          <a:prstGeom prst="rect">
            <a:avLst/>
          </a:prstGeom>
        </p:spPr>
      </p:pic>
      <p:pic>
        <p:nvPicPr>
          <p:cNvPr id="17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106" end="8684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4930" y="402786"/>
            <a:ext cx="475056" cy="475056"/>
          </a:xfrm>
          <a:prstGeom prst="rect">
            <a:avLst/>
          </a:prstGeom>
        </p:spPr>
      </p:pic>
      <p:pic>
        <p:nvPicPr>
          <p:cNvPr id="16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118" end="16278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3527" y="402786"/>
            <a:ext cx="228931" cy="228931"/>
          </a:xfrm>
          <a:prstGeom prst="rect">
            <a:avLst/>
          </a:prstGeom>
        </p:spPr>
      </p:pic>
      <p:pic>
        <p:nvPicPr>
          <p:cNvPr id="15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999" end="23220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3527" y="355876"/>
            <a:ext cx="551683" cy="551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3" y="692158"/>
            <a:ext cx="3852467" cy="25712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29988" y="3832070"/>
            <a:ext cx="3837055" cy="2391153"/>
            <a:chOff x="3220278" y="1187173"/>
            <a:chExt cx="5698435" cy="31330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9" r="5544" b="25985"/>
            <a:stretch/>
          </p:blipFill>
          <p:spPr>
            <a:xfrm>
              <a:off x="3220278" y="1187173"/>
              <a:ext cx="5698435" cy="3133035"/>
            </a:xfrm>
            <a:prstGeom prst="rect">
              <a:avLst/>
            </a:prstGeom>
          </p:spPr>
        </p:pic>
        <p:sp>
          <p:nvSpPr>
            <p:cNvPr id="6" name="Oval Callout 5"/>
            <p:cNvSpPr/>
            <p:nvPr/>
          </p:nvSpPr>
          <p:spPr>
            <a:xfrm>
              <a:off x="7792278" y="1709530"/>
              <a:ext cx="1006733" cy="702366"/>
            </a:xfrm>
            <a:prstGeom prst="wedgeEllipseCallout">
              <a:avLst>
                <a:gd name="adj1" fmla="val -62862"/>
                <a:gd name="adj2" fmla="val 5168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Hi!</a:t>
              </a:r>
            </a:p>
          </p:txBody>
        </p:sp>
        <p:sp>
          <p:nvSpPr>
            <p:cNvPr id="7" name="Oval Callout 6"/>
            <p:cNvSpPr/>
            <p:nvPr/>
          </p:nvSpPr>
          <p:spPr>
            <a:xfrm>
              <a:off x="3837524" y="1643268"/>
              <a:ext cx="1125414" cy="702366"/>
            </a:xfrm>
            <a:prstGeom prst="wedgeEllipseCallout">
              <a:avLst>
                <a:gd name="adj1" fmla="val 80381"/>
                <a:gd name="adj2" fmla="val 1772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Hi!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83" y="640314"/>
            <a:ext cx="3770235" cy="2513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89" y="3820516"/>
            <a:ext cx="3650824" cy="24027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0031" y="3126045"/>
            <a:ext cx="2482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1</a:t>
            </a:r>
            <a:r>
              <a:rPr lang="en-US" sz="3600" dirty="0">
                <a:latin typeface="Myriad Pro" panose="020B0503030403020204" pitchFamily="34" charset="0"/>
              </a:rPr>
              <a:t> I can read.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9321" y="3148530"/>
            <a:ext cx="3246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2</a:t>
            </a:r>
            <a:r>
              <a:rPr lang="en-US" sz="3600" dirty="0">
                <a:latin typeface="Myriad Pro" panose="020B0503030403020204" pitchFamily="34" charset="0"/>
              </a:rPr>
              <a:t> She can swim.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0031" y="6241419"/>
            <a:ext cx="4718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3</a:t>
            </a:r>
            <a:r>
              <a:rPr lang="en-US" sz="3600" dirty="0">
                <a:latin typeface="Myriad Pro" panose="020B0503030403020204" pitchFamily="34" charset="0"/>
              </a:rPr>
              <a:t> We can speak English.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49321" y="6211668"/>
            <a:ext cx="3362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4</a:t>
            </a:r>
            <a:r>
              <a:rPr lang="en-US" sz="3600" dirty="0">
                <a:latin typeface="Myriad Pro" panose="020B0503030403020204" pitchFamily="34" charset="0"/>
              </a:rPr>
              <a:t> They can cook.</a:t>
            </a:r>
          </a:p>
        </p:txBody>
      </p:sp>
      <p:pic>
        <p:nvPicPr>
          <p:cNvPr id="10" name="6.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1257" y="-134455"/>
            <a:ext cx="980661" cy="9806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367" y="-48216"/>
            <a:ext cx="3492024" cy="6469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Listen and repeat.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01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0" y="3717031"/>
            <a:ext cx="3963019" cy="31409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299087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0"/>
            <a:ext cx="9362000" cy="681200"/>
          </a:xfrm>
        </p:spPr>
        <p:txBody>
          <a:bodyPr/>
          <a:lstStyle/>
          <a:p>
            <a:r>
              <a:rPr lang="vi-VN" sz="40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</a:t>
            </a:r>
            <a:r>
              <a:rPr lang="en-US" sz="4000" dirty="0">
                <a:solidFill>
                  <a:schemeClr val="tx1"/>
                </a:solidFill>
                <a:latin typeface="Myriad Pro" panose="020B0503030403020204" pitchFamily="34" charset="0"/>
              </a:rPr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9242948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2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271018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3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4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99087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5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6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2750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7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27156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8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95424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9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67355" y="4760381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8727" y="3717030"/>
            <a:ext cx="10505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Myriad Pro" panose="020B0503030403020204" pitchFamily="34" charset="0"/>
              </a:rPr>
              <a:t>START</a:t>
            </a:r>
            <a:endParaRPr lang="en-US" sz="2400" b="1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0053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They 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44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can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6526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cook.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7620" end="2585.9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5999" y="1555304"/>
            <a:ext cx="1947551" cy="1947551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 rot="516046">
            <a:off x="1067496" y="4589475"/>
            <a:ext cx="3636643" cy="1046989"/>
          </a:xfrm>
          <a:prstGeom prst="wedgeRoundRectCallout">
            <a:avLst>
              <a:gd name="adj1" fmla="val -36762"/>
              <a:gd name="adj2" fmla="val 11143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 panose="020B0503030403020204" pitchFamily="34" charset="0"/>
              </a:rPr>
              <a:t>Listen and make a sentence.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13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0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0" y="3717031"/>
            <a:ext cx="3963019" cy="31409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299087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0"/>
            <a:ext cx="9362000" cy="681200"/>
          </a:xfrm>
        </p:spPr>
        <p:txBody>
          <a:bodyPr/>
          <a:lstStyle/>
          <a:p>
            <a:r>
              <a:rPr lang="vi-VN" sz="40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</a:t>
            </a:r>
            <a:r>
              <a:rPr lang="en-US" sz="4000" dirty="0">
                <a:solidFill>
                  <a:schemeClr val="tx1"/>
                </a:solidFill>
                <a:latin typeface="Myriad Pro" panose="020B0503030403020204" pitchFamily="34" charset="0"/>
              </a:rPr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9242948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2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271018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3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4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99087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5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6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2750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7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27156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8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95424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9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67355" y="4760381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8727" y="3717030"/>
            <a:ext cx="10505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Myriad Pro" panose="020B0503030403020204" pitchFamily="34" charset="0"/>
              </a:rPr>
              <a:t>START</a:t>
            </a:r>
            <a:endParaRPr lang="en-US" sz="2400" b="1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0053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We 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44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can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6526" y="2045635"/>
            <a:ext cx="4437438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speak English.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492" end="8604.9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242" y="1653365"/>
            <a:ext cx="1727143" cy="1727143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 rot="516046">
            <a:off x="1067496" y="4589475"/>
            <a:ext cx="3636643" cy="1046989"/>
          </a:xfrm>
          <a:prstGeom prst="wedgeRoundRectCallout">
            <a:avLst>
              <a:gd name="adj1" fmla="val -36762"/>
              <a:gd name="adj2" fmla="val 11143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 panose="020B0503030403020204" pitchFamily="34" charset="0"/>
              </a:rPr>
              <a:t>Listen and make a sentence.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39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1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0" y="3717031"/>
            <a:ext cx="3963019" cy="31409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299087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0"/>
            <a:ext cx="9362000" cy="681200"/>
          </a:xfrm>
        </p:spPr>
        <p:txBody>
          <a:bodyPr/>
          <a:lstStyle/>
          <a:p>
            <a:r>
              <a:rPr lang="vi-VN" sz="40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</a:t>
            </a:r>
            <a:r>
              <a:rPr lang="en-US" sz="4000" dirty="0">
                <a:solidFill>
                  <a:schemeClr val="tx1"/>
                </a:solidFill>
                <a:latin typeface="Myriad Pro" panose="020B0503030403020204" pitchFamily="34" charset="0"/>
              </a:rPr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9242948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2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271018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3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4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99087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5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6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2750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7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27156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8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95424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9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67355" y="4760381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8727" y="3717030"/>
            <a:ext cx="10505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Myriad Pro" panose="020B0503030403020204" pitchFamily="34" charset="0"/>
              </a:rPr>
              <a:t>START</a:t>
            </a:r>
            <a:endParaRPr lang="en-US" sz="2400" b="1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0053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She 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44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can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6526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swim.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583" end="16028.9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999" y="1819231"/>
            <a:ext cx="1492005" cy="1492005"/>
          </a:xfrm>
          <a:prstGeom prst="rect">
            <a:avLst/>
          </a:prstGeom>
        </p:spPr>
      </p:pic>
      <p:sp>
        <p:nvSpPr>
          <p:cNvPr id="23" name="Rounded Rectangular Callout 22"/>
          <p:cNvSpPr/>
          <p:nvPr/>
        </p:nvSpPr>
        <p:spPr>
          <a:xfrm rot="516046">
            <a:off x="1067496" y="4589475"/>
            <a:ext cx="3636643" cy="1046989"/>
          </a:xfrm>
          <a:prstGeom prst="wedgeRoundRectCallout">
            <a:avLst>
              <a:gd name="adj1" fmla="val -36762"/>
              <a:gd name="adj2" fmla="val 11143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 panose="020B0503030403020204" pitchFamily="34" charset="0"/>
              </a:rPr>
              <a:t>Listen and make a sentence.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49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6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0" y="3717031"/>
            <a:ext cx="3963019" cy="31409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299087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0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0"/>
            <a:ext cx="9362000" cy="681200"/>
          </a:xfrm>
        </p:spPr>
        <p:txBody>
          <a:bodyPr/>
          <a:lstStyle/>
          <a:p>
            <a:r>
              <a:rPr lang="vi-VN" sz="40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</a:t>
            </a:r>
            <a:r>
              <a:rPr lang="en-US" sz="4000" dirty="0">
                <a:solidFill>
                  <a:schemeClr val="tx1"/>
                </a:solidFill>
                <a:latin typeface="Myriad Pro" panose="020B0503030403020204" pitchFamily="34" charset="0"/>
              </a:rPr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9242948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1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2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271018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3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4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99087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5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6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2750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7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27156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8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95424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9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67355" y="4760381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10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8727" y="3717030"/>
            <a:ext cx="10505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Myriad Pro" panose="020B0503030403020204" pitchFamily="34" charset="0"/>
              </a:rPr>
              <a:t>START</a:t>
            </a:r>
            <a:endParaRPr lang="en-US" sz="2400" b="1" dirty="0">
              <a:latin typeface="Myriad Pro" panose="020B0503030403020204" pitchFamily="34" charset="0"/>
            </a:endParaRPr>
          </a:p>
        </p:txBody>
      </p:sp>
      <p:pic>
        <p:nvPicPr>
          <p:cNvPr id="16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526" end="23531.9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061" y="1920880"/>
            <a:ext cx="1413911" cy="14139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50053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44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can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6526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read.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 rot="516046">
            <a:off x="1067496" y="4589475"/>
            <a:ext cx="3636643" cy="1046989"/>
          </a:xfrm>
          <a:prstGeom prst="wedgeRoundRectCallout">
            <a:avLst>
              <a:gd name="adj1" fmla="val -36762"/>
              <a:gd name="adj2" fmla="val 11143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 panose="020B0503030403020204" pitchFamily="34" charset="0"/>
              </a:rPr>
              <a:t>Listen and make a sentence.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2607142" y="1737137"/>
            <a:ext cx="6530477" cy="4040811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1624;p34"/>
          <p:cNvSpPr/>
          <p:nvPr/>
        </p:nvSpPr>
        <p:spPr>
          <a:xfrm rot="21207182">
            <a:off x="8540778" y="3821999"/>
            <a:ext cx="1193680" cy="110212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35015" y="2757395"/>
            <a:ext cx="63737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Myriad Pro" panose="020B0503030403020204" pitchFamily="34" charset="0"/>
              </a:rPr>
              <a:t>Task 2 Look and say.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29" name="Google Shape;831;p33"/>
          <p:cNvSpPr/>
          <p:nvPr/>
        </p:nvSpPr>
        <p:spPr>
          <a:xfrm rot="2914819">
            <a:off x="2632835" y="1232281"/>
            <a:ext cx="505203" cy="1548288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99" y="4080396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9"/>
          <a:stretch/>
        </p:blipFill>
        <p:spPr>
          <a:xfrm>
            <a:off x="4743565" y="3952094"/>
            <a:ext cx="1012963" cy="9533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85673" y="152340"/>
            <a:ext cx="40586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3 PRACTICE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72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73" y="775028"/>
            <a:ext cx="5948120" cy="39654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2404" y="4796835"/>
            <a:ext cx="29955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1</a:t>
            </a:r>
            <a:r>
              <a:rPr lang="en-US" sz="4400" dirty="0">
                <a:solidFill>
                  <a:srgbClr val="000000"/>
                </a:solidFill>
                <a:latin typeface="Myriad Pro" panose="020B0503030403020204" pitchFamily="34" charset="0"/>
              </a:rPr>
              <a:t>    He/ read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3841511" y="5622670"/>
            <a:ext cx="3826043" cy="612648"/>
          </a:xfrm>
          <a:prstGeom prst="wedgeRoundRectCallout">
            <a:avLst>
              <a:gd name="adj1" fmla="val -40644"/>
              <a:gd name="adj2" fmla="val 1017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He can read.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92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57" y="718923"/>
            <a:ext cx="5454764" cy="36365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5702" y="4468217"/>
            <a:ext cx="3253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Myriad Pro" panose="020B0503030403020204" pitchFamily="34" charset="0"/>
              </a:rPr>
              <a:t>2</a:t>
            </a:r>
            <a:r>
              <a:rPr lang="en-US" sz="4400" dirty="0">
                <a:latin typeface="Myriad Pro" panose="020B0503030403020204" pitchFamily="34" charset="0"/>
              </a:rPr>
              <a:t>    We/ swim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649665" y="5430164"/>
            <a:ext cx="3826043" cy="612648"/>
          </a:xfrm>
          <a:prstGeom prst="wedgeRoundRectCallout">
            <a:avLst>
              <a:gd name="adj1" fmla="val -40644"/>
              <a:gd name="adj2" fmla="val 1017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We can swim.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69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3" t="18718" r="12036" b="18245"/>
          <a:stretch/>
        </p:blipFill>
        <p:spPr>
          <a:xfrm>
            <a:off x="3170889" y="495855"/>
            <a:ext cx="5580774" cy="33838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1635" y="4034714"/>
            <a:ext cx="6739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3</a:t>
            </a:r>
            <a:r>
              <a:rPr lang="en-US" sz="4400" dirty="0">
                <a:solidFill>
                  <a:srgbClr val="000000"/>
                </a:solidFill>
                <a:latin typeface="Myriad Pro" panose="020B0503030403020204" pitchFamily="34" charset="0"/>
              </a:rPr>
              <a:t> My brother/ speak English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024744" y="4959169"/>
            <a:ext cx="7660678" cy="767863"/>
          </a:xfrm>
          <a:prstGeom prst="wedgeRoundRectCallout">
            <a:avLst>
              <a:gd name="adj1" fmla="val -42686"/>
              <a:gd name="adj2" fmla="val 8767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My brother can speak English.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4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49;p31"/>
          <p:cNvSpPr/>
          <p:nvPr/>
        </p:nvSpPr>
        <p:spPr>
          <a:xfrm>
            <a:off x="1298537" y="194347"/>
            <a:ext cx="10319336" cy="6304547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551;p31"/>
          <p:cNvSpPr/>
          <p:nvPr/>
        </p:nvSpPr>
        <p:spPr>
          <a:xfrm>
            <a:off x="1676108" y="553453"/>
            <a:ext cx="9287306" cy="6136105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1570;p31"/>
          <p:cNvGrpSpPr/>
          <p:nvPr/>
        </p:nvGrpSpPr>
        <p:grpSpPr>
          <a:xfrm>
            <a:off x="9696535" y="5776308"/>
            <a:ext cx="1031261" cy="913250"/>
            <a:chOff x="1343200" y="1432100"/>
            <a:chExt cx="1031261" cy="913250"/>
          </a:xfrm>
        </p:grpSpPr>
        <p:sp>
          <p:nvSpPr>
            <p:cNvPr id="28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9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</p:sp>
        <p:sp>
          <p:nvSpPr>
            <p:cNvPr id="30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32" name="Google Shape;1575;p31"/>
          <p:cNvGrpSpPr/>
          <p:nvPr/>
        </p:nvGrpSpPr>
        <p:grpSpPr>
          <a:xfrm>
            <a:off x="10229511" y="5054933"/>
            <a:ext cx="1111474" cy="1244475"/>
            <a:chOff x="1338201" y="32850"/>
            <a:chExt cx="1111474" cy="1244475"/>
          </a:xfrm>
        </p:grpSpPr>
        <p:sp>
          <p:nvSpPr>
            <p:cNvPr id="33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rgbClr val="FCA12D"/>
            </a:solidFill>
            <a:ln>
              <a:noFill/>
            </a:ln>
          </p:spPr>
        </p:sp>
        <p:sp>
          <p:nvSpPr>
            <p:cNvPr id="34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rgbClr val="FCA12D"/>
            </a:solidFill>
            <a:ln>
              <a:noFill/>
            </a:ln>
          </p:spPr>
        </p:sp>
        <p:sp>
          <p:nvSpPr>
            <p:cNvPr id="35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6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D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38" name="Google Shape;833;p33"/>
          <p:cNvGrpSpPr/>
          <p:nvPr/>
        </p:nvGrpSpPr>
        <p:grpSpPr>
          <a:xfrm flipH="1">
            <a:off x="2444444" y="422636"/>
            <a:ext cx="595044" cy="714095"/>
            <a:chOff x="2279900" y="1356008"/>
            <a:chExt cx="355973" cy="427192"/>
          </a:xfrm>
        </p:grpSpPr>
        <p:sp>
          <p:nvSpPr>
            <p:cNvPr id="39" name="Google Shape;834;p33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" name="Google Shape;835;p33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41" name="Google Shape;836;p33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837;p33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838;p33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3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" name="Google Shape;823;p33"/>
          <p:cNvGrpSpPr/>
          <p:nvPr/>
        </p:nvGrpSpPr>
        <p:grpSpPr>
          <a:xfrm rot="407386">
            <a:off x="9032653" y="292369"/>
            <a:ext cx="2136883" cy="2359412"/>
            <a:chOff x="6838053" y="516383"/>
            <a:chExt cx="1602662" cy="1769559"/>
          </a:xfrm>
        </p:grpSpPr>
        <p:grpSp>
          <p:nvGrpSpPr>
            <p:cNvPr id="45" name="Google Shape;824;p33"/>
            <p:cNvGrpSpPr/>
            <p:nvPr/>
          </p:nvGrpSpPr>
          <p:grpSpPr>
            <a:xfrm>
              <a:off x="6838053" y="645306"/>
              <a:ext cx="1602662" cy="1640636"/>
              <a:chOff x="7066378" y="952231"/>
              <a:chExt cx="1602662" cy="1640636"/>
            </a:xfrm>
          </p:grpSpPr>
          <p:grpSp>
            <p:nvGrpSpPr>
              <p:cNvPr id="47" name="Google Shape;825;p33"/>
              <p:cNvGrpSpPr/>
              <p:nvPr/>
            </p:nvGrpSpPr>
            <p:grpSpPr>
              <a:xfrm rot="475911">
                <a:off x="7066378" y="952231"/>
                <a:ext cx="1602662" cy="1640636"/>
                <a:chOff x="1189525" y="238125"/>
                <a:chExt cx="5228358" cy="5352238"/>
              </a:xfrm>
            </p:grpSpPr>
            <p:sp>
              <p:nvSpPr>
                <p:cNvPr id="49" name="Google Shape;826;p33"/>
                <p:cNvSpPr/>
                <p:nvPr/>
              </p:nvSpPr>
              <p:spPr>
                <a:xfrm>
                  <a:off x="1209583" y="382063"/>
                  <a:ext cx="5208300" cy="520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32" h="208332" extrusionOk="0">
                      <a:moveTo>
                        <a:pt x="208332" y="0"/>
                      </a:moveTo>
                      <a:lnTo>
                        <a:pt x="208332" y="170651"/>
                      </a:lnTo>
                      <a:cubicBezTo>
                        <a:pt x="208332" y="170912"/>
                        <a:pt x="208332" y="171086"/>
                        <a:pt x="208332" y="171260"/>
                      </a:cubicBezTo>
                      <a:cubicBezTo>
                        <a:pt x="208245" y="171695"/>
                        <a:pt x="208158" y="172043"/>
                        <a:pt x="208071" y="172391"/>
                      </a:cubicBezTo>
                      <a:cubicBezTo>
                        <a:pt x="207984" y="172565"/>
                        <a:pt x="207984" y="172740"/>
                        <a:pt x="207897" y="172914"/>
                      </a:cubicBezTo>
                      <a:cubicBezTo>
                        <a:pt x="207897" y="173001"/>
                        <a:pt x="207810" y="173175"/>
                        <a:pt x="207723" y="173349"/>
                      </a:cubicBezTo>
                      <a:cubicBezTo>
                        <a:pt x="207635" y="173523"/>
                        <a:pt x="207548" y="173697"/>
                        <a:pt x="207461" y="173871"/>
                      </a:cubicBezTo>
                      <a:cubicBezTo>
                        <a:pt x="207287" y="174219"/>
                        <a:pt x="207113" y="174480"/>
                        <a:pt x="206852" y="174741"/>
                      </a:cubicBezTo>
                      <a:cubicBezTo>
                        <a:pt x="206765" y="174915"/>
                        <a:pt x="206678" y="175002"/>
                        <a:pt x="206591" y="175176"/>
                      </a:cubicBezTo>
                      <a:cubicBezTo>
                        <a:pt x="206330" y="175350"/>
                        <a:pt x="206156" y="175611"/>
                        <a:pt x="205895" y="175785"/>
                      </a:cubicBezTo>
                      <a:cubicBezTo>
                        <a:pt x="205808" y="175872"/>
                        <a:pt x="205721" y="175959"/>
                        <a:pt x="205547" y="176046"/>
                      </a:cubicBezTo>
                      <a:cubicBezTo>
                        <a:pt x="205460" y="176133"/>
                        <a:pt x="205373" y="176220"/>
                        <a:pt x="205199" y="176307"/>
                      </a:cubicBezTo>
                      <a:lnTo>
                        <a:pt x="204851" y="176569"/>
                      </a:lnTo>
                      <a:cubicBezTo>
                        <a:pt x="204416" y="176743"/>
                        <a:pt x="204068" y="176917"/>
                        <a:pt x="203632" y="177091"/>
                      </a:cubicBezTo>
                      <a:cubicBezTo>
                        <a:pt x="203458" y="177091"/>
                        <a:pt x="203371" y="177178"/>
                        <a:pt x="203197" y="177178"/>
                      </a:cubicBezTo>
                      <a:lnTo>
                        <a:pt x="202849" y="177265"/>
                      </a:lnTo>
                      <a:cubicBezTo>
                        <a:pt x="202675" y="177265"/>
                        <a:pt x="202588" y="177265"/>
                        <a:pt x="202414" y="177265"/>
                      </a:cubicBezTo>
                      <a:cubicBezTo>
                        <a:pt x="202327" y="177265"/>
                        <a:pt x="202240" y="177265"/>
                        <a:pt x="202153" y="177265"/>
                      </a:cubicBezTo>
                      <a:lnTo>
                        <a:pt x="201892" y="177265"/>
                      </a:lnTo>
                      <a:lnTo>
                        <a:pt x="201283" y="177265"/>
                      </a:lnTo>
                      <a:cubicBezTo>
                        <a:pt x="200848" y="177265"/>
                        <a:pt x="200500" y="177178"/>
                        <a:pt x="200065" y="177091"/>
                      </a:cubicBezTo>
                      <a:cubicBezTo>
                        <a:pt x="199978" y="177004"/>
                        <a:pt x="199890" y="177004"/>
                        <a:pt x="199716" y="176917"/>
                      </a:cubicBezTo>
                      <a:cubicBezTo>
                        <a:pt x="194147" y="175089"/>
                        <a:pt x="189187" y="166996"/>
                        <a:pt x="189187" y="166996"/>
                      </a:cubicBezTo>
                      <a:cubicBezTo>
                        <a:pt x="189187" y="166996"/>
                        <a:pt x="120178" y="208332"/>
                        <a:pt x="37594" y="208332"/>
                      </a:cubicBezTo>
                      <a:lnTo>
                        <a:pt x="0" y="2083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E49E"/>
                </a:solidFill>
                <a:ln>
                  <a:noFill/>
                </a:ln>
                <a:effectLst>
                  <a:outerShdw blurRad="100013" dist="19050" dir="5400000" algn="bl" rotWithShape="0">
                    <a:srgbClr val="999999">
                      <a:alpha val="48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27;p33"/>
                <p:cNvSpPr/>
                <p:nvPr/>
              </p:nvSpPr>
              <p:spPr>
                <a:xfrm>
                  <a:off x="6221575" y="4671900"/>
                  <a:ext cx="21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1" extrusionOk="0">
                      <a:moveTo>
                        <a:pt x="871" y="1"/>
                      </a:moveTo>
                      <a:cubicBezTo>
                        <a:pt x="784" y="1"/>
                        <a:pt x="697" y="1"/>
                        <a:pt x="610" y="1"/>
                      </a:cubicBezTo>
                      <a:cubicBezTo>
                        <a:pt x="349" y="1"/>
                        <a:pt x="175" y="1"/>
                        <a:pt x="1" y="1"/>
                      </a:cubicBezTo>
                      <a:lnTo>
                        <a:pt x="610" y="1"/>
                      </a:lnTo>
                      <a:close/>
                    </a:path>
                  </a:pathLst>
                </a:custGeom>
                <a:solidFill>
                  <a:srgbClr val="F0DC7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3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28;p33"/>
                <p:cNvSpPr/>
                <p:nvPr/>
              </p:nvSpPr>
              <p:spPr>
                <a:xfrm>
                  <a:off x="1189525" y="238125"/>
                  <a:ext cx="5208300" cy="96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32" h="38638" extrusionOk="0">
                      <a:moveTo>
                        <a:pt x="0" y="0"/>
                      </a:moveTo>
                      <a:lnTo>
                        <a:pt x="208332" y="0"/>
                      </a:lnTo>
                      <a:lnTo>
                        <a:pt x="208332" y="38638"/>
                      </a:lnTo>
                      <a:lnTo>
                        <a:pt x="0" y="386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E49E"/>
                    </a:gs>
                    <a:gs pos="100000">
                      <a:srgbClr val="DAC489">
                        <a:alpha val="3098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29;p33"/>
                <p:cNvSpPr/>
                <p:nvPr/>
              </p:nvSpPr>
              <p:spPr>
                <a:xfrm>
                  <a:off x="2129350" y="4406475"/>
                  <a:ext cx="4268475" cy="10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739" h="41598" extrusionOk="0">
                      <a:moveTo>
                        <a:pt x="170739" y="3917"/>
                      </a:moveTo>
                      <a:lnTo>
                        <a:pt x="170739" y="8877"/>
                      </a:lnTo>
                      <a:cubicBezTo>
                        <a:pt x="170042" y="20973"/>
                        <a:pt x="153073" y="25760"/>
                        <a:pt x="133928" y="30894"/>
                      </a:cubicBezTo>
                      <a:cubicBezTo>
                        <a:pt x="115392" y="35854"/>
                        <a:pt x="63179" y="41598"/>
                        <a:pt x="44121" y="41598"/>
                      </a:cubicBezTo>
                      <a:lnTo>
                        <a:pt x="1" y="41598"/>
                      </a:lnTo>
                      <a:cubicBezTo>
                        <a:pt x="82585" y="41598"/>
                        <a:pt x="151594" y="1"/>
                        <a:pt x="151594" y="1"/>
                      </a:cubicBezTo>
                      <a:cubicBezTo>
                        <a:pt x="151594" y="1"/>
                        <a:pt x="156554" y="8442"/>
                        <a:pt x="162123" y="10183"/>
                      </a:cubicBezTo>
                      <a:cubicBezTo>
                        <a:pt x="162297" y="10270"/>
                        <a:pt x="162385" y="10270"/>
                        <a:pt x="162472" y="10357"/>
                      </a:cubicBezTo>
                      <a:cubicBezTo>
                        <a:pt x="162733" y="10357"/>
                        <a:pt x="162907" y="10444"/>
                        <a:pt x="163081" y="10444"/>
                      </a:cubicBezTo>
                      <a:cubicBezTo>
                        <a:pt x="163342" y="10531"/>
                        <a:pt x="163516" y="10531"/>
                        <a:pt x="163690" y="10531"/>
                      </a:cubicBezTo>
                      <a:cubicBezTo>
                        <a:pt x="163864" y="10531"/>
                        <a:pt x="164038" y="10531"/>
                        <a:pt x="164212" y="10531"/>
                      </a:cubicBezTo>
                      <a:lnTo>
                        <a:pt x="164560" y="10531"/>
                      </a:lnTo>
                      <a:cubicBezTo>
                        <a:pt x="164647" y="10531"/>
                        <a:pt x="164734" y="10531"/>
                        <a:pt x="164821" y="10531"/>
                      </a:cubicBezTo>
                      <a:cubicBezTo>
                        <a:pt x="164995" y="10531"/>
                        <a:pt x="165082" y="10531"/>
                        <a:pt x="165256" y="10531"/>
                      </a:cubicBezTo>
                      <a:lnTo>
                        <a:pt x="165604" y="10444"/>
                      </a:lnTo>
                      <a:cubicBezTo>
                        <a:pt x="165778" y="10444"/>
                        <a:pt x="165865" y="10444"/>
                        <a:pt x="166039" y="10357"/>
                      </a:cubicBezTo>
                      <a:cubicBezTo>
                        <a:pt x="166475" y="10270"/>
                        <a:pt x="166823" y="10096"/>
                        <a:pt x="167258" y="9835"/>
                      </a:cubicBezTo>
                      <a:cubicBezTo>
                        <a:pt x="167345" y="9747"/>
                        <a:pt x="167519" y="9660"/>
                        <a:pt x="167606" y="9573"/>
                      </a:cubicBezTo>
                      <a:cubicBezTo>
                        <a:pt x="167780" y="9573"/>
                        <a:pt x="167867" y="9486"/>
                        <a:pt x="167954" y="9312"/>
                      </a:cubicBezTo>
                      <a:cubicBezTo>
                        <a:pt x="168128" y="9225"/>
                        <a:pt x="168215" y="9138"/>
                        <a:pt x="168302" y="9051"/>
                      </a:cubicBezTo>
                      <a:cubicBezTo>
                        <a:pt x="168563" y="8877"/>
                        <a:pt x="168737" y="8616"/>
                        <a:pt x="168998" y="8442"/>
                      </a:cubicBezTo>
                      <a:cubicBezTo>
                        <a:pt x="169085" y="8268"/>
                        <a:pt x="169172" y="8181"/>
                        <a:pt x="169259" y="8007"/>
                      </a:cubicBezTo>
                      <a:cubicBezTo>
                        <a:pt x="169520" y="7746"/>
                        <a:pt x="169694" y="7485"/>
                        <a:pt x="169868" y="7137"/>
                      </a:cubicBezTo>
                      <a:cubicBezTo>
                        <a:pt x="169955" y="6963"/>
                        <a:pt x="170042" y="6789"/>
                        <a:pt x="170130" y="6615"/>
                      </a:cubicBezTo>
                      <a:cubicBezTo>
                        <a:pt x="170217" y="6441"/>
                        <a:pt x="170217" y="6267"/>
                        <a:pt x="170304" y="6180"/>
                      </a:cubicBezTo>
                      <a:cubicBezTo>
                        <a:pt x="170391" y="6006"/>
                        <a:pt x="170391" y="5831"/>
                        <a:pt x="170478" y="5657"/>
                      </a:cubicBezTo>
                      <a:cubicBezTo>
                        <a:pt x="170565" y="5309"/>
                        <a:pt x="170652" y="4961"/>
                        <a:pt x="170739" y="4526"/>
                      </a:cubicBezTo>
                      <a:cubicBezTo>
                        <a:pt x="170739" y="4352"/>
                        <a:pt x="170739" y="4178"/>
                        <a:pt x="170739" y="3917"/>
                      </a:cubicBezTo>
                      <a:close/>
                    </a:path>
                  </a:pathLst>
                </a:custGeom>
                <a:solidFill>
                  <a:srgbClr val="FFE49E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783F04">
                      <a:alpha val="3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8" name="Google Shape;830;p33"/>
              <p:cNvSpPr/>
              <p:nvPr/>
            </p:nvSpPr>
            <p:spPr>
              <a:xfrm rot="475911">
                <a:off x="7268000" y="2249519"/>
                <a:ext cx="1308427" cy="318779"/>
              </a:xfrm>
              <a:custGeom>
                <a:avLst/>
                <a:gdLst/>
                <a:ahLst/>
                <a:cxnLst/>
                <a:rect l="l" t="t" r="r" b="b"/>
                <a:pathLst>
                  <a:path w="170739" h="41598" extrusionOk="0">
                    <a:moveTo>
                      <a:pt x="170739" y="3917"/>
                    </a:moveTo>
                    <a:lnTo>
                      <a:pt x="170739" y="8877"/>
                    </a:lnTo>
                    <a:cubicBezTo>
                      <a:pt x="170042" y="20973"/>
                      <a:pt x="153073" y="25760"/>
                      <a:pt x="133928" y="30894"/>
                    </a:cubicBezTo>
                    <a:cubicBezTo>
                      <a:pt x="115392" y="35854"/>
                      <a:pt x="63179" y="41598"/>
                      <a:pt x="44121" y="41598"/>
                    </a:cubicBezTo>
                    <a:lnTo>
                      <a:pt x="1" y="41598"/>
                    </a:lnTo>
                    <a:cubicBezTo>
                      <a:pt x="82585" y="41598"/>
                      <a:pt x="151594" y="1"/>
                      <a:pt x="151594" y="1"/>
                    </a:cubicBezTo>
                    <a:cubicBezTo>
                      <a:pt x="151594" y="1"/>
                      <a:pt x="156554" y="8442"/>
                      <a:pt x="162123" y="10183"/>
                    </a:cubicBezTo>
                    <a:cubicBezTo>
                      <a:pt x="162297" y="10270"/>
                      <a:pt x="162385" y="10270"/>
                      <a:pt x="162472" y="10357"/>
                    </a:cubicBezTo>
                    <a:cubicBezTo>
                      <a:pt x="162733" y="10357"/>
                      <a:pt x="162907" y="10444"/>
                      <a:pt x="163081" y="10444"/>
                    </a:cubicBezTo>
                    <a:cubicBezTo>
                      <a:pt x="163342" y="10531"/>
                      <a:pt x="163516" y="10531"/>
                      <a:pt x="163690" y="10531"/>
                    </a:cubicBezTo>
                    <a:cubicBezTo>
                      <a:pt x="163864" y="10531"/>
                      <a:pt x="164038" y="10531"/>
                      <a:pt x="164212" y="10531"/>
                    </a:cubicBezTo>
                    <a:lnTo>
                      <a:pt x="164560" y="10531"/>
                    </a:lnTo>
                    <a:cubicBezTo>
                      <a:pt x="164647" y="10531"/>
                      <a:pt x="164734" y="10531"/>
                      <a:pt x="164821" y="10531"/>
                    </a:cubicBezTo>
                    <a:cubicBezTo>
                      <a:pt x="164995" y="10531"/>
                      <a:pt x="165082" y="10531"/>
                      <a:pt x="165256" y="10531"/>
                    </a:cubicBezTo>
                    <a:lnTo>
                      <a:pt x="165604" y="10444"/>
                    </a:lnTo>
                    <a:cubicBezTo>
                      <a:pt x="165778" y="10444"/>
                      <a:pt x="165865" y="10444"/>
                      <a:pt x="166039" y="10357"/>
                    </a:cubicBezTo>
                    <a:cubicBezTo>
                      <a:pt x="166475" y="10270"/>
                      <a:pt x="166823" y="10096"/>
                      <a:pt x="167258" y="9835"/>
                    </a:cubicBezTo>
                    <a:cubicBezTo>
                      <a:pt x="167345" y="9747"/>
                      <a:pt x="167519" y="9660"/>
                      <a:pt x="167606" y="9573"/>
                    </a:cubicBezTo>
                    <a:cubicBezTo>
                      <a:pt x="167780" y="9573"/>
                      <a:pt x="167867" y="9486"/>
                      <a:pt x="167954" y="9312"/>
                    </a:cubicBezTo>
                    <a:cubicBezTo>
                      <a:pt x="168128" y="9225"/>
                      <a:pt x="168215" y="9138"/>
                      <a:pt x="168302" y="9051"/>
                    </a:cubicBezTo>
                    <a:cubicBezTo>
                      <a:pt x="168563" y="8877"/>
                      <a:pt x="168737" y="8616"/>
                      <a:pt x="168998" y="8442"/>
                    </a:cubicBezTo>
                    <a:cubicBezTo>
                      <a:pt x="169085" y="8268"/>
                      <a:pt x="169172" y="8181"/>
                      <a:pt x="169259" y="8007"/>
                    </a:cubicBezTo>
                    <a:cubicBezTo>
                      <a:pt x="169520" y="7746"/>
                      <a:pt x="169694" y="7485"/>
                      <a:pt x="169868" y="7137"/>
                    </a:cubicBezTo>
                    <a:cubicBezTo>
                      <a:pt x="169955" y="6963"/>
                      <a:pt x="170042" y="6789"/>
                      <a:pt x="170130" y="6615"/>
                    </a:cubicBezTo>
                    <a:cubicBezTo>
                      <a:pt x="170217" y="6441"/>
                      <a:pt x="170217" y="6267"/>
                      <a:pt x="170304" y="6180"/>
                    </a:cubicBezTo>
                    <a:cubicBezTo>
                      <a:pt x="170391" y="6006"/>
                      <a:pt x="170391" y="5831"/>
                      <a:pt x="170478" y="5657"/>
                    </a:cubicBezTo>
                    <a:cubicBezTo>
                      <a:pt x="170565" y="5309"/>
                      <a:pt x="170652" y="4961"/>
                      <a:pt x="170739" y="4526"/>
                    </a:cubicBezTo>
                    <a:cubicBezTo>
                      <a:pt x="170739" y="4352"/>
                      <a:pt x="170739" y="4178"/>
                      <a:pt x="170739" y="3917"/>
                    </a:cubicBezTo>
                    <a:close/>
                  </a:path>
                </a:pathLst>
              </a:custGeom>
              <a:solidFill>
                <a:srgbClr val="F7D3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46" name="Google Shape;831;p33"/>
            <p:cNvSpPr/>
            <p:nvPr/>
          </p:nvSpPr>
          <p:spPr>
            <a:xfrm rot="5920567">
              <a:off x="7640148" y="284064"/>
              <a:ext cx="295463" cy="760102"/>
            </a:xfrm>
            <a:custGeom>
              <a:avLst/>
              <a:gdLst/>
              <a:ahLst/>
              <a:cxnLst/>
              <a:rect l="l" t="t" r="r" b="b"/>
              <a:pathLst>
                <a:path w="45249" h="87700" extrusionOk="0">
                  <a:moveTo>
                    <a:pt x="676" y="1"/>
                  </a:moveTo>
                  <a:lnTo>
                    <a:pt x="193" y="290"/>
                  </a:lnTo>
                  <a:lnTo>
                    <a:pt x="1" y="387"/>
                  </a:lnTo>
                  <a:lnTo>
                    <a:pt x="3088" y="82489"/>
                  </a:lnTo>
                  <a:lnTo>
                    <a:pt x="3667" y="82972"/>
                  </a:lnTo>
                  <a:lnTo>
                    <a:pt x="4149" y="82586"/>
                  </a:lnTo>
                  <a:lnTo>
                    <a:pt x="4631" y="82296"/>
                  </a:lnTo>
                  <a:lnTo>
                    <a:pt x="5114" y="82682"/>
                  </a:lnTo>
                  <a:lnTo>
                    <a:pt x="5693" y="83165"/>
                  </a:lnTo>
                  <a:lnTo>
                    <a:pt x="6175" y="82875"/>
                  </a:lnTo>
                  <a:lnTo>
                    <a:pt x="6657" y="82489"/>
                  </a:lnTo>
                  <a:lnTo>
                    <a:pt x="7236" y="82972"/>
                  </a:lnTo>
                  <a:lnTo>
                    <a:pt x="7719" y="83358"/>
                  </a:lnTo>
                  <a:lnTo>
                    <a:pt x="8201" y="83068"/>
                  </a:lnTo>
                  <a:lnTo>
                    <a:pt x="8683" y="82779"/>
                  </a:lnTo>
                  <a:lnTo>
                    <a:pt x="9262" y="83165"/>
                  </a:lnTo>
                  <a:lnTo>
                    <a:pt x="9745" y="83647"/>
                  </a:lnTo>
                  <a:lnTo>
                    <a:pt x="10227" y="83358"/>
                  </a:lnTo>
                  <a:lnTo>
                    <a:pt x="10806" y="82972"/>
                  </a:lnTo>
                  <a:lnTo>
                    <a:pt x="11288" y="83454"/>
                  </a:lnTo>
                  <a:lnTo>
                    <a:pt x="11771" y="83840"/>
                  </a:lnTo>
                  <a:lnTo>
                    <a:pt x="11867" y="83840"/>
                  </a:lnTo>
                  <a:lnTo>
                    <a:pt x="12350" y="83550"/>
                  </a:lnTo>
                  <a:lnTo>
                    <a:pt x="12832" y="83261"/>
                  </a:lnTo>
                  <a:lnTo>
                    <a:pt x="13314" y="83647"/>
                  </a:lnTo>
                  <a:lnTo>
                    <a:pt x="13797" y="84129"/>
                  </a:lnTo>
                  <a:lnTo>
                    <a:pt x="13893" y="84129"/>
                  </a:lnTo>
                  <a:lnTo>
                    <a:pt x="14376" y="83743"/>
                  </a:lnTo>
                  <a:lnTo>
                    <a:pt x="14858" y="83454"/>
                  </a:lnTo>
                  <a:lnTo>
                    <a:pt x="15340" y="83936"/>
                  </a:lnTo>
                  <a:lnTo>
                    <a:pt x="15919" y="84322"/>
                  </a:lnTo>
                  <a:lnTo>
                    <a:pt x="16402" y="84033"/>
                  </a:lnTo>
                  <a:lnTo>
                    <a:pt x="16884" y="83743"/>
                  </a:lnTo>
                  <a:lnTo>
                    <a:pt x="17366" y="84129"/>
                  </a:lnTo>
                  <a:lnTo>
                    <a:pt x="17945" y="84612"/>
                  </a:lnTo>
                  <a:lnTo>
                    <a:pt x="18428" y="84226"/>
                  </a:lnTo>
                  <a:lnTo>
                    <a:pt x="18910" y="83936"/>
                  </a:lnTo>
                  <a:lnTo>
                    <a:pt x="19392" y="84322"/>
                  </a:lnTo>
                  <a:lnTo>
                    <a:pt x="19971" y="84805"/>
                  </a:lnTo>
                  <a:lnTo>
                    <a:pt x="20454" y="84515"/>
                  </a:lnTo>
                  <a:lnTo>
                    <a:pt x="20936" y="84226"/>
                  </a:lnTo>
                  <a:lnTo>
                    <a:pt x="21515" y="84612"/>
                  </a:lnTo>
                  <a:lnTo>
                    <a:pt x="21997" y="85094"/>
                  </a:lnTo>
                  <a:lnTo>
                    <a:pt x="22480" y="84708"/>
                  </a:lnTo>
                  <a:lnTo>
                    <a:pt x="22962" y="84419"/>
                  </a:lnTo>
                  <a:lnTo>
                    <a:pt x="23541" y="84901"/>
                  </a:lnTo>
                  <a:lnTo>
                    <a:pt x="24023" y="85287"/>
                  </a:lnTo>
                  <a:lnTo>
                    <a:pt x="24120" y="85287"/>
                  </a:lnTo>
                  <a:lnTo>
                    <a:pt x="24602" y="84998"/>
                  </a:lnTo>
                  <a:lnTo>
                    <a:pt x="25085" y="84612"/>
                  </a:lnTo>
                  <a:lnTo>
                    <a:pt x="25567" y="85094"/>
                  </a:lnTo>
                  <a:lnTo>
                    <a:pt x="26049" y="85576"/>
                  </a:lnTo>
                  <a:lnTo>
                    <a:pt x="26146" y="85576"/>
                  </a:lnTo>
                  <a:lnTo>
                    <a:pt x="26628" y="85191"/>
                  </a:lnTo>
                  <a:lnTo>
                    <a:pt x="27111" y="84901"/>
                  </a:lnTo>
                  <a:lnTo>
                    <a:pt x="27593" y="85287"/>
                  </a:lnTo>
                  <a:lnTo>
                    <a:pt x="28075" y="85769"/>
                  </a:lnTo>
                  <a:lnTo>
                    <a:pt x="28172" y="85769"/>
                  </a:lnTo>
                  <a:lnTo>
                    <a:pt x="28654" y="85480"/>
                  </a:lnTo>
                  <a:lnTo>
                    <a:pt x="29137" y="85094"/>
                  </a:lnTo>
                  <a:lnTo>
                    <a:pt x="29619" y="85576"/>
                  </a:lnTo>
                  <a:lnTo>
                    <a:pt x="30198" y="85962"/>
                  </a:lnTo>
                  <a:lnTo>
                    <a:pt x="30680" y="85673"/>
                  </a:lnTo>
                  <a:lnTo>
                    <a:pt x="31163" y="85384"/>
                  </a:lnTo>
                  <a:lnTo>
                    <a:pt x="31645" y="85769"/>
                  </a:lnTo>
                  <a:lnTo>
                    <a:pt x="32224" y="86252"/>
                  </a:lnTo>
                  <a:lnTo>
                    <a:pt x="32706" y="85962"/>
                  </a:lnTo>
                  <a:lnTo>
                    <a:pt x="33189" y="85576"/>
                  </a:lnTo>
                  <a:lnTo>
                    <a:pt x="33768" y="86059"/>
                  </a:lnTo>
                  <a:lnTo>
                    <a:pt x="34250" y="86445"/>
                  </a:lnTo>
                  <a:lnTo>
                    <a:pt x="34732" y="86155"/>
                  </a:lnTo>
                  <a:lnTo>
                    <a:pt x="35215" y="85866"/>
                  </a:lnTo>
                  <a:lnTo>
                    <a:pt x="35794" y="86252"/>
                  </a:lnTo>
                  <a:lnTo>
                    <a:pt x="36276" y="86734"/>
                  </a:lnTo>
                  <a:lnTo>
                    <a:pt x="36855" y="86445"/>
                  </a:lnTo>
                  <a:lnTo>
                    <a:pt x="37337" y="86059"/>
                  </a:lnTo>
                  <a:lnTo>
                    <a:pt x="37820" y="86541"/>
                  </a:lnTo>
                  <a:lnTo>
                    <a:pt x="38302" y="86927"/>
                  </a:lnTo>
                  <a:lnTo>
                    <a:pt x="38398" y="86927"/>
                  </a:lnTo>
                  <a:lnTo>
                    <a:pt x="38881" y="86638"/>
                  </a:lnTo>
                  <a:lnTo>
                    <a:pt x="39363" y="86348"/>
                  </a:lnTo>
                  <a:lnTo>
                    <a:pt x="39846" y="86734"/>
                  </a:lnTo>
                  <a:lnTo>
                    <a:pt x="40328" y="87217"/>
                  </a:lnTo>
                  <a:lnTo>
                    <a:pt x="40424" y="87217"/>
                  </a:lnTo>
                  <a:lnTo>
                    <a:pt x="40907" y="86831"/>
                  </a:lnTo>
                  <a:lnTo>
                    <a:pt x="41389" y="86541"/>
                  </a:lnTo>
                  <a:lnTo>
                    <a:pt x="41872" y="87024"/>
                  </a:lnTo>
                  <a:lnTo>
                    <a:pt x="42450" y="87410"/>
                  </a:lnTo>
                  <a:lnTo>
                    <a:pt x="42933" y="87120"/>
                  </a:lnTo>
                  <a:lnTo>
                    <a:pt x="43415" y="86734"/>
                  </a:lnTo>
                  <a:lnTo>
                    <a:pt x="43898" y="87217"/>
                  </a:lnTo>
                  <a:lnTo>
                    <a:pt x="44477" y="87603"/>
                  </a:lnTo>
                  <a:lnTo>
                    <a:pt x="44477" y="87699"/>
                  </a:lnTo>
                  <a:lnTo>
                    <a:pt x="44959" y="87313"/>
                  </a:lnTo>
                  <a:lnTo>
                    <a:pt x="45248" y="87120"/>
                  </a:lnTo>
                  <a:lnTo>
                    <a:pt x="42258" y="5403"/>
                  </a:lnTo>
                  <a:lnTo>
                    <a:pt x="41968" y="5210"/>
                  </a:lnTo>
                  <a:lnTo>
                    <a:pt x="41486" y="4728"/>
                  </a:lnTo>
                  <a:lnTo>
                    <a:pt x="41003" y="5017"/>
                  </a:lnTo>
                  <a:lnTo>
                    <a:pt x="40521" y="5403"/>
                  </a:lnTo>
                  <a:lnTo>
                    <a:pt x="39942" y="4921"/>
                  </a:lnTo>
                  <a:lnTo>
                    <a:pt x="39460" y="4535"/>
                  </a:lnTo>
                  <a:lnTo>
                    <a:pt x="38977" y="4824"/>
                  </a:lnTo>
                  <a:lnTo>
                    <a:pt x="38398" y="5114"/>
                  </a:lnTo>
                  <a:lnTo>
                    <a:pt x="37916" y="4728"/>
                  </a:lnTo>
                  <a:lnTo>
                    <a:pt x="37434" y="4246"/>
                  </a:lnTo>
                  <a:lnTo>
                    <a:pt x="37337" y="4246"/>
                  </a:lnTo>
                  <a:lnTo>
                    <a:pt x="36855" y="4632"/>
                  </a:lnTo>
                  <a:lnTo>
                    <a:pt x="36372" y="4921"/>
                  </a:lnTo>
                  <a:lnTo>
                    <a:pt x="35890" y="4439"/>
                  </a:lnTo>
                  <a:lnTo>
                    <a:pt x="35408" y="4053"/>
                  </a:lnTo>
                  <a:lnTo>
                    <a:pt x="35311" y="4053"/>
                  </a:lnTo>
                  <a:lnTo>
                    <a:pt x="34829" y="4342"/>
                  </a:lnTo>
                  <a:lnTo>
                    <a:pt x="34346" y="4632"/>
                  </a:lnTo>
                  <a:lnTo>
                    <a:pt x="33864" y="4246"/>
                  </a:lnTo>
                  <a:lnTo>
                    <a:pt x="33382" y="3763"/>
                  </a:lnTo>
                  <a:lnTo>
                    <a:pt x="33285" y="3763"/>
                  </a:lnTo>
                  <a:lnTo>
                    <a:pt x="32803" y="4149"/>
                  </a:lnTo>
                  <a:lnTo>
                    <a:pt x="32320" y="4439"/>
                  </a:lnTo>
                  <a:lnTo>
                    <a:pt x="31838" y="3956"/>
                  </a:lnTo>
                  <a:lnTo>
                    <a:pt x="31259" y="3570"/>
                  </a:lnTo>
                  <a:lnTo>
                    <a:pt x="30777" y="3860"/>
                  </a:lnTo>
                  <a:lnTo>
                    <a:pt x="30294" y="4149"/>
                  </a:lnTo>
                  <a:lnTo>
                    <a:pt x="29812" y="3763"/>
                  </a:lnTo>
                  <a:lnTo>
                    <a:pt x="29233" y="3281"/>
                  </a:lnTo>
                  <a:lnTo>
                    <a:pt x="28751" y="3667"/>
                  </a:lnTo>
                  <a:lnTo>
                    <a:pt x="28268" y="3956"/>
                  </a:lnTo>
                  <a:lnTo>
                    <a:pt x="27689" y="3474"/>
                  </a:lnTo>
                  <a:lnTo>
                    <a:pt x="27207" y="3088"/>
                  </a:lnTo>
                  <a:lnTo>
                    <a:pt x="26725" y="3377"/>
                  </a:lnTo>
                  <a:lnTo>
                    <a:pt x="26242" y="3763"/>
                  </a:lnTo>
                  <a:lnTo>
                    <a:pt x="25663" y="3281"/>
                  </a:lnTo>
                  <a:lnTo>
                    <a:pt x="25181" y="2895"/>
                  </a:lnTo>
                  <a:lnTo>
                    <a:pt x="25085" y="2798"/>
                  </a:lnTo>
                  <a:lnTo>
                    <a:pt x="24602" y="3184"/>
                  </a:lnTo>
                  <a:lnTo>
                    <a:pt x="24120" y="3474"/>
                  </a:lnTo>
                  <a:lnTo>
                    <a:pt x="23637" y="3088"/>
                  </a:lnTo>
                  <a:lnTo>
                    <a:pt x="23155" y="2605"/>
                  </a:lnTo>
                  <a:lnTo>
                    <a:pt x="23059" y="2605"/>
                  </a:lnTo>
                  <a:lnTo>
                    <a:pt x="22576" y="2895"/>
                  </a:lnTo>
                  <a:lnTo>
                    <a:pt x="22094" y="3281"/>
                  </a:lnTo>
                  <a:lnTo>
                    <a:pt x="21611" y="2798"/>
                  </a:lnTo>
                  <a:lnTo>
                    <a:pt x="21129" y="2413"/>
                  </a:lnTo>
                  <a:lnTo>
                    <a:pt x="21033" y="2413"/>
                  </a:lnTo>
                  <a:lnTo>
                    <a:pt x="20550" y="2702"/>
                  </a:lnTo>
                  <a:lnTo>
                    <a:pt x="20068" y="2991"/>
                  </a:lnTo>
                  <a:lnTo>
                    <a:pt x="19585" y="2605"/>
                  </a:lnTo>
                  <a:lnTo>
                    <a:pt x="19007" y="2123"/>
                  </a:lnTo>
                  <a:lnTo>
                    <a:pt x="18524" y="2413"/>
                  </a:lnTo>
                  <a:lnTo>
                    <a:pt x="18042" y="2798"/>
                  </a:lnTo>
                  <a:lnTo>
                    <a:pt x="17559" y="2316"/>
                  </a:lnTo>
                  <a:lnTo>
                    <a:pt x="16981" y="1930"/>
                  </a:lnTo>
                  <a:lnTo>
                    <a:pt x="16498" y="2220"/>
                  </a:lnTo>
                  <a:lnTo>
                    <a:pt x="16016" y="2509"/>
                  </a:lnTo>
                  <a:lnTo>
                    <a:pt x="15437" y="2123"/>
                  </a:lnTo>
                  <a:lnTo>
                    <a:pt x="14955" y="1641"/>
                  </a:lnTo>
                  <a:lnTo>
                    <a:pt x="14472" y="2027"/>
                  </a:lnTo>
                  <a:lnTo>
                    <a:pt x="13990" y="2316"/>
                  </a:lnTo>
                  <a:lnTo>
                    <a:pt x="13411" y="1834"/>
                  </a:lnTo>
                  <a:lnTo>
                    <a:pt x="12928" y="1448"/>
                  </a:lnTo>
                  <a:lnTo>
                    <a:pt x="12350" y="1737"/>
                  </a:lnTo>
                  <a:lnTo>
                    <a:pt x="11867" y="2027"/>
                  </a:lnTo>
                  <a:lnTo>
                    <a:pt x="11385" y="1641"/>
                  </a:lnTo>
                  <a:lnTo>
                    <a:pt x="10902" y="1158"/>
                  </a:lnTo>
                  <a:lnTo>
                    <a:pt x="10806" y="1158"/>
                  </a:lnTo>
                  <a:lnTo>
                    <a:pt x="10324" y="1448"/>
                  </a:lnTo>
                  <a:lnTo>
                    <a:pt x="9841" y="1834"/>
                  </a:lnTo>
                  <a:lnTo>
                    <a:pt x="9359" y="1351"/>
                  </a:lnTo>
                  <a:lnTo>
                    <a:pt x="8876" y="965"/>
                  </a:lnTo>
                  <a:lnTo>
                    <a:pt x="8780" y="965"/>
                  </a:lnTo>
                  <a:lnTo>
                    <a:pt x="8298" y="1255"/>
                  </a:lnTo>
                  <a:lnTo>
                    <a:pt x="7815" y="1544"/>
                  </a:lnTo>
                  <a:lnTo>
                    <a:pt x="7333" y="1158"/>
                  </a:lnTo>
                  <a:lnTo>
                    <a:pt x="6754" y="676"/>
                  </a:lnTo>
                  <a:lnTo>
                    <a:pt x="6272" y="1062"/>
                  </a:lnTo>
                  <a:lnTo>
                    <a:pt x="5789" y="1351"/>
                  </a:lnTo>
                  <a:lnTo>
                    <a:pt x="5307" y="869"/>
                  </a:lnTo>
                  <a:lnTo>
                    <a:pt x="4728" y="483"/>
                  </a:lnTo>
                  <a:lnTo>
                    <a:pt x="4246" y="772"/>
                  </a:lnTo>
                  <a:lnTo>
                    <a:pt x="3763" y="1158"/>
                  </a:lnTo>
                  <a:lnTo>
                    <a:pt x="3184" y="676"/>
                  </a:lnTo>
                  <a:lnTo>
                    <a:pt x="2702" y="290"/>
                  </a:lnTo>
                  <a:lnTo>
                    <a:pt x="2702" y="194"/>
                  </a:lnTo>
                  <a:lnTo>
                    <a:pt x="2220" y="579"/>
                  </a:lnTo>
                  <a:lnTo>
                    <a:pt x="1737" y="869"/>
                  </a:lnTo>
                  <a:lnTo>
                    <a:pt x="1158" y="483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FFFFFF">
                <a:alpha val="6927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53" name="Google Shape;1466;p31"/>
          <p:cNvSpPr/>
          <p:nvPr/>
        </p:nvSpPr>
        <p:spPr>
          <a:xfrm>
            <a:off x="659975" y="580363"/>
            <a:ext cx="443997" cy="38819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590;p31"/>
          <p:cNvSpPr/>
          <p:nvPr/>
        </p:nvSpPr>
        <p:spPr>
          <a:xfrm>
            <a:off x="434426" y="1054095"/>
            <a:ext cx="254156" cy="23413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466;p31"/>
          <p:cNvSpPr/>
          <p:nvPr/>
        </p:nvSpPr>
        <p:spPr>
          <a:xfrm>
            <a:off x="11782224" y="4200326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590;p31"/>
          <p:cNvSpPr/>
          <p:nvPr/>
        </p:nvSpPr>
        <p:spPr>
          <a:xfrm>
            <a:off x="11556675" y="467406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590;p31"/>
          <p:cNvSpPr/>
          <p:nvPr/>
        </p:nvSpPr>
        <p:spPr>
          <a:xfrm>
            <a:off x="603877" y="4753750"/>
            <a:ext cx="254156" cy="23413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466;p31"/>
          <p:cNvSpPr/>
          <p:nvPr/>
        </p:nvSpPr>
        <p:spPr>
          <a:xfrm>
            <a:off x="117507" y="5165660"/>
            <a:ext cx="443997" cy="38819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466;p31"/>
          <p:cNvSpPr/>
          <p:nvPr/>
        </p:nvSpPr>
        <p:spPr>
          <a:xfrm>
            <a:off x="11378108" y="164284"/>
            <a:ext cx="513990" cy="418073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2510">
            <a:off x="9268415" y="1180899"/>
            <a:ext cx="1704537" cy="817293"/>
          </a:xfrm>
          <a:prstGeom prst="rect">
            <a:avLst/>
          </a:prstGeom>
        </p:spPr>
      </p:pic>
      <p:sp>
        <p:nvSpPr>
          <p:cNvPr id="61" name="Google Shape;1590;p31"/>
          <p:cNvSpPr/>
          <p:nvPr/>
        </p:nvSpPr>
        <p:spPr>
          <a:xfrm>
            <a:off x="964119" y="5678850"/>
            <a:ext cx="254156" cy="23413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590;p31"/>
          <p:cNvSpPr/>
          <p:nvPr/>
        </p:nvSpPr>
        <p:spPr>
          <a:xfrm>
            <a:off x="11778803" y="2601620"/>
            <a:ext cx="254156" cy="23413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1441;p31"/>
          <p:cNvGrpSpPr/>
          <p:nvPr/>
        </p:nvGrpSpPr>
        <p:grpSpPr>
          <a:xfrm rot="1588830">
            <a:off x="603176" y="2383204"/>
            <a:ext cx="516983" cy="1275570"/>
            <a:chOff x="2266600" y="1348075"/>
            <a:chExt cx="516975" cy="1275550"/>
          </a:xfrm>
        </p:grpSpPr>
        <p:sp>
          <p:nvSpPr>
            <p:cNvPr id="75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rgbClr val="FFD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rgbClr val="FCA1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rgbClr val="FCA1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80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81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2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rgbClr val="F44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3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4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rgbClr val="F44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Title 1"/>
          <p:cNvSpPr txBox="1">
            <a:spLocks/>
          </p:cNvSpPr>
          <p:nvPr/>
        </p:nvSpPr>
        <p:spPr>
          <a:xfrm>
            <a:off x="3250830" y="2082638"/>
            <a:ext cx="592040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kern="0" dirty="0">
                <a:solidFill>
                  <a:srgbClr val="C00000"/>
                </a:solidFill>
                <a:latin typeface="Myriad Pro" panose="020B0503030403020204" pitchFamily="34" charset="0"/>
              </a:rPr>
              <a:t>Unit 6: </a:t>
            </a:r>
            <a:br>
              <a:rPr lang="en-US" sz="7200" kern="0" dirty="0">
                <a:solidFill>
                  <a:srgbClr val="C00000"/>
                </a:solidFill>
                <a:latin typeface="Myriad Pro" panose="020B0503030403020204" pitchFamily="34" charset="0"/>
              </a:rPr>
            </a:br>
            <a:r>
              <a:rPr lang="en-US" sz="7200" kern="0" dirty="0">
                <a:solidFill>
                  <a:srgbClr val="C00000"/>
                </a:solidFill>
                <a:latin typeface="Myriad Pro" panose="020B0503030403020204" pitchFamily="34" charset="0"/>
              </a:rPr>
              <a:t>My Hobby</a:t>
            </a:r>
          </a:p>
        </p:txBody>
      </p:sp>
      <p:sp>
        <p:nvSpPr>
          <p:cNvPr id="86" name="Google Shape;792;p29"/>
          <p:cNvSpPr txBox="1">
            <a:spLocks/>
          </p:cNvSpPr>
          <p:nvPr/>
        </p:nvSpPr>
        <p:spPr>
          <a:xfrm>
            <a:off x="3719189" y="4538085"/>
            <a:ext cx="5068357" cy="2953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tx1">
                    <a:lumMod val="75000"/>
                  </a:schemeClr>
                </a:solidFill>
                <a:latin typeface="Myriad Pro" panose="020B0503030403020204" pitchFamily="34" charset="0"/>
              </a:rPr>
              <a:t>Lesson 1 – Task 4, 5,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376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9453" y="433135"/>
            <a:ext cx="5787189" cy="37658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t="18249" r="14097" b="18479"/>
          <a:stretch/>
        </p:blipFill>
        <p:spPr>
          <a:xfrm>
            <a:off x="2983831" y="552751"/>
            <a:ext cx="5498429" cy="3186674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45425" y="4317242"/>
            <a:ext cx="9430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4   </a:t>
            </a:r>
            <a:r>
              <a:rPr lang="en-US" sz="4400" dirty="0">
                <a:solidFill>
                  <a:srgbClr val="000000"/>
                </a:solidFill>
                <a:latin typeface="Myriad Pro" panose="020B0503030403020204" pitchFamily="34" charset="0"/>
              </a:rPr>
              <a:t>My grandpa and grandma/ cook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382693" y="5204902"/>
            <a:ext cx="8955795" cy="798856"/>
          </a:xfrm>
          <a:prstGeom prst="wedgeRoundRectCallout">
            <a:avLst>
              <a:gd name="adj1" fmla="val -39838"/>
              <a:gd name="adj2" fmla="val 972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My grandpa and grandma can cook.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55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18952" r="23303" b="16604"/>
          <a:stretch/>
        </p:blipFill>
        <p:spPr>
          <a:xfrm>
            <a:off x="2873906" y="426111"/>
            <a:ext cx="6356086" cy="36405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4993" y="4066672"/>
            <a:ext cx="27819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5</a:t>
            </a:r>
            <a:r>
              <a:rPr lang="en-US" sz="4400" dirty="0">
                <a:solidFill>
                  <a:srgbClr val="000000"/>
                </a:solidFill>
                <a:latin typeface="Myriad Pro" panose="020B0503030403020204" pitchFamily="34" charset="0"/>
              </a:rPr>
              <a:t> He/ write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4047933" y="4992523"/>
            <a:ext cx="3826043" cy="612648"/>
          </a:xfrm>
          <a:prstGeom prst="wedgeRoundRectCallout">
            <a:avLst>
              <a:gd name="adj1" fmla="val -40644"/>
              <a:gd name="adj2" fmla="val 1017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He can write.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31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23" y="604252"/>
            <a:ext cx="3339548" cy="2226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496" y="604251"/>
            <a:ext cx="3339548" cy="2226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3" t="18718" r="12036" b="18245"/>
          <a:stretch/>
        </p:blipFill>
        <p:spPr>
          <a:xfrm>
            <a:off x="8096535" y="624130"/>
            <a:ext cx="3606246" cy="2186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t="18249" r="14097" b="18479"/>
          <a:stretch/>
        </p:blipFill>
        <p:spPr>
          <a:xfrm>
            <a:off x="1429405" y="3470978"/>
            <a:ext cx="3941492" cy="222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18952" r="23303" b="16604"/>
          <a:stretch/>
        </p:blipFill>
        <p:spPr>
          <a:xfrm>
            <a:off x="6764917" y="3828205"/>
            <a:ext cx="3887031" cy="222636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264104" y="2939130"/>
            <a:ext cx="2662191" cy="4456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1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He can read.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53097" y="2870563"/>
            <a:ext cx="2869916" cy="5143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2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We can swim.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189855" y="2864093"/>
            <a:ext cx="3419605" cy="968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3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My brother can speak English.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9020" y="5799433"/>
            <a:ext cx="5474237" cy="968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4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My grandpa and grandma can 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cook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417461" y="6124666"/>
            <a:ext cx="2829944" cy="545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5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He can write.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-96990"/>
            <a:ext cx="2907705" cy="6469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Look and say.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042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2607142" y="1737137"/>
            <a:ext cx="6530477" cy="4040811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1624;p34"/>
          <p:cNvSpPr/>
          <p:nvPr/>
        </p:nvSpPr>
        <p:spPr>
          <a:xfrm rot="21207182">
            <a:off x="8540778" y="3821999"/>
            <a:ext cx="1193680" cy="110212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95634" y="2816703"/>
            <a:ext cx="51217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Myriad Pro" panose="020B0503030403020204" pitchFamily="34" charset="0"/>
              </a:rPr>
              <a:t>Task 6 Let’s talk.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29" name="Google Shape;831;p33"/>
          <p:cNvSpPr/>
          <p:nvPr/>
        </p:nvSpPr>
        <p:spPr>
          <a:xfrm rot="2914819">
            <a:off x="2632835" y="1232281"/>
            <a:ext cx="505203" cy="1548288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59" y="3960799"/>
            <a:ext cx="858799" cy="85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85673" y="152340"/>
            <a:ext cx="54710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4 PRODUCTION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46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652;p71"/>
          <p:cNvSpPr/>
          <p:nvPr/>
        </p:nvSpPr>
        <p:spPr>
          <a:xfrm rot="20626244">
            <a:off x="78387" y="256995"/>
            <a:ext cx="2130790" cy="1516919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 rot="20538971">
            <a:off x="49170" y="368371"/>
            <a:ext cx="21288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Myriad Pro" panose="020B0503030403020204" pitchFamily="34" charset="0"/>
              </a:rPr>
              <a:t>Make a mind map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1" name="Google Shape;2655;p71"/>
          <p:cNvSpPr/>
          <p:nvPr/>
        </p:nvSpPr>
        <p:spPr>
          <a:xfrm rot="19987568">
            <a:off x="-258185" y="302676"/>
            <a:ext cx="1008586" cy="689076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F3C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8540" y="1166778"/>
            <a:ext cx="6822898" cy="57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Google Shape;2919;p95"/>
          <p:cNvSpPr/>
          <p:nvPr/>
        </p:nvSpPr>
        <p:spPr>
          <a:xfrm>
            <a:off x="3686637" y="3064199"/>
            <a:ext cx="2295141" cy="1640502"/>
          </a:xfrm>
          <a:custGeom>
            <a:avLst/>
            <a:gdLst/>
            <a:ahLst/>
            <a:cxnLst/>
            <a:rect l="l" t="t" r="r" b="b"/>
            <a:pathLst>
              <a:path w="68155" h="50589" extrusionOk="0">
                <a:moveTo>
                  <a:pt x="28226" y="569"/>
                </a:moveTo>
                <a:cubicBezTo>
                  <a:pt x="30520" y="569"/>
                  <a:pt x="32371" y="2183"/>
                  <a:pt x="32960" y="4290"/>
                </a:cubicBezTo>
                <a:lnTo>
                  <a:pt x="32960" y="4290"/>
                </a:lnTo>
                <a:cubicBezTo>
                  <a:pt x="32192" y="3569"/>
                  <a:pt x="31378" y="2871"/>
                  <a:pt x="30564" y="2220"/>
                </a:cubicBezTo>
                <a:cubicBezTo>
                  <a:pt x="29933" y="1730"/>
                  <a:pt x="29279" y="1146"/>
                  <a:pt x="28509" y="889"/>
                </a:cubicBezTo>
                <a:cubicBezTo>
                  <a:pt x="28184" y="771"/>
                  <a:pt x="27840" y="709"/>
                  <a:pt x="27489" y="709"/>
                </a:cubicBezTo>
                <a:cubicBezTo>
                  <a:pt x="27286" y="709"/>
                  <a:pt x="27080" y="730"/>
                  <a:pt x="26875" y="772"/>
                </a:cubicBezTo>
                <a:cubicBezTo>
                  <a:pt x="27108" y="702"/>
                  <a:pt x="27365" y="632"/>
                  <a:pt x="27598" y="609"/>
                </a:cubicBezTo>
                <a:cubicBezTo>
                  <a:pt x="27811" y="582"/>
                  <a:pt x="28020" y="569"/>
                  <a:pt x="28226" y="569"/>
                </a:cubicBezTo>
                <a:close/>
                <a:moveTo>
                  <a:pt x="16942" y="3199"/>
                </a:moveTo>
                <a:cubicBezTo>
                  <a:pt x="17219" y="3199"/>
                  <a:pt x="17496" y="3224"/>
                  <a:pt x="17769" y="3271"/>
                </a:cubicBezTo>
                <a:cubicBezTo>
                  <a:pt x="17668" y="3266"/>
                  <a:pt x="17568" y="3263"/>
                  <a:pt x="17467" y="3263"/>
                </a:cubicBezTo>
                <a:cubicBezTo>
                  <a:pt x="16098" y="3263"/>
                  <a:pt x="14746" y="3706"/>
                  <a:pt x="13636" y="4555"/>
                </a:cubicBezTo>
                <a:cubicBezTo>
                  <a:pt x="14197" y="3971"/>
                  <a:pt x="14920" y="3551"/>
                  <a:pt x="15714" y="3364"/>
                </a:cubicBezTo>
                <a:cubicBezTo>
                  <a:pt x="16118" y="3252"/>
                  <a:pt x="16531" y="3199"/>
                  <a:pt x="16942" y="3199"/>
                </a:cubicBezTo>
                <a:close/>
                <a:moveTo>
                  <a:pt x="17651" y="2468"/>
                </a:moveTo>
                <a:cubicBezTo>
                  <a:pt x="19309" y="2468"/>
                  <a:pt x="20933" y="3246"/>
                  <a:pt x="21972" y="4671"/>
                </a:cubicBezTo>
                <a:cubicBezTo>
                  <a:pt x="21364" y="4275"/>
                  <a:pt x="20734" y="3971"/>
                  <a:pt x="20057" y="3714"/>
                </a:cubicBezTo>
                <a:cubicBezTo>
                  <a:pt x="19083" y="3142"/>
                  <a:pt x="18027" y="2765"/>
                  <a:pt x="16916" y="2765"/>
                </a:cubicBezTo>
                <a:cubicBezTo>
                  <a:pt x="16350" y="2765"/>
                  <a:pt x="15769" y="2863"/>
                  <a:pt x="15177" y="3084"/>
                </a:cubicBezTo>
                <a:cubicBezTo>
                  <a:pt x="15962" y="2668"/>
                  <a:pt x="16811" y="2468"/>
                  <a:pt x="17651" y="2468"/>
                </a:cubicBezTo>
                <a:close/>
                <a:moveTo>
                  <a:pt x="22088" y="5232"/>
                </a:moveTo>
                <a:lnTo>
                  <a:pt x="22088" y="5232"/>
                </a:lnTo>
                <a:cubicBezTo>
                  <a:pt x="22205" y="5325"/>
                  <a:pt x="22322" y="5419"/>
                  <a:pt x="22438" y="5512"/>
                </a:cubicBezTo>
                <a:cubicBezTo>
                  <a:pt x="22438" y="5535"/>
                  <a:pt x="22462" y="5582"/>
                  <a:pt x="22485" y="5605"/>
                </a:cubicBezTo>
                <a:cubicBezTo>
                  <a:pt x="22345" y="5489"/>
                  <a:pt x="22205" y="5372"/>
                  <a:pt x="22088" y="5232"/>
                </a:cubicBezTo>
                <a:close/>
                <a:moveTo>
                  <a:pt x="31754" y="3668"/>
                </a:moveTo>
                <a:lnTo>
                  <a:pt x="31801" y="3714"/>
                </a:lnTo>
                <a:cubicBezTo>
                  <a:pt x="32105" y="3971"/>
                  <a:pt x="32595" y="4368"/>
                  <a:pt x="33085" y="4812"/>
                </a:cubicBezTo>
                <a:cubicBezTo>
                  <a:pt x="33155" y="5092"/>
                  <a:pt x="33179" y="5395"/>
                  <a:pt x="33179" y="5699"/>
                </a:cubicBezTo>
                <a:cubicBezTo>
                  <a:pt x="32805" y="4975"/>
                  <a:pt x="32315" y="4275"/>
                  <a:pt x="31754" y="3668"/>
                </a:cubicBezTo>
                <a:close/>
                <a:moveTo>
                  <a:pt x="27488" y="1106"/>
                </a:moveTo>
                <a:cubicBezTo>
                  <a:pt x="27785" y="1106"/>
                  <a:pt x="28095" y="1156"/>
                  <a:pt x="28416" y="1263"/>
                </a:cubicBezTo>
                <a:cubicBezTo>
                  <a:pt x="29326" y="1566"/>
                  <a:pt x="30190" y="2290"/>
                  <a:pt x="30961" y="2990"/>
                </a:cubicBezTo>
                <a:cubicBezTo>
                  <a:pt x="30797" y="2850"/>
                  <a:pt x="30610" y="2734"/>
                  <a:pt x="30424" y="2617"/>
                </a:cubicBezTo>
                <a:cubicBezTo>
                  <a:pt x="29748" y="2206"/>
                  <a:pt x="28980" y="1988"/>
                  <a:pt x="28207" y="1988"/>
                </a:cubicBezTo>
                <a:cubicBezTo>
                  <a:pt x="27751" y="1988"/>
                  <a:pt x="27293" y="2064"/>
                  <a:pt x="26851" y="2220"/>
                </a:cubicBezTo>
                <a:cubicBezTo>
                  <a:pt x="26081" y="2337"/>
                  <a:pt x="25380" y="2734"/>
                  <a:pt x="24843" y="3294"/>
                </a:cubicBezTo>
                <a:cubicBezTo>
                  <a:pt x="24260" y="4018"/>
                  <a:pt x="23863" y="4905"/>
                  <a:pt x="23746" y="5816"/>
                </a:cubicBezTo>
                <a:lnTo>
                  <a:pt x="23746" y="5839"/>
                </a:lnTo>
                <a:cubicBezTo>
                  <a:pt x="23653" y="5372"/>
                  <a:pt x="23653" y="4928"/>
                  <a:pt x="23746" y="4485"/>
                </a:cubicBezTo>
                <a:cubicBezTo>
                  <a:pt x="24443" y="2753"/>
                  <a:pt x="25767" y="1106"/>
                  <a:pt x="27488" y="1106"/>
                </a:cubicBezTo>
                <a:close/>
                <a:moveTo>
                  <a:pt x="33926" y="5699"/>
                </a:moveTo>
                <a:cubicBezTo>
                  <a:pt x="34066" y="5862"/>
                  <a:pt x="34183" y="6072"/>
                  <a:pt x="34276" y="6283"/>
                </a:cubicBezTo>
                <a:lnTo>
                  <a:pt x="34229" y="6376"/>
                </a:lnTo>
                <a:cubicBezTo>
                  <a:pt x="34206" y="6329"/>
                  <a:pt x="34136" y="6283"/>
                  <a:pt x="34089" y="6283"/>
                </a:cubicBezTo>
                <a:cubicBezTo>
                  <a:pt x="33949" y="6283"/>
                  <a:pt x="33786" y="6329"/>
                  <a:pt x="33669" y="6423"/>
                </a:cubicBezTo>
                <a:cubicBezTo>
                  <a:pt x="33669" y="6306"/>
                  <a:pt x="33669" y="6212"/>
                  <a:pt x="33692" y="6119"/>
                </a:cubicBezTo>
                <a:cubicBezTo>
                  <a:pt x="33762" y="5956"/>
                  <a:pt x="33832" y="5816"/>
                  <a:pt x="33926" y="5699"/>
                </a:cubicBezTo>
                <a:close/>
                <a:moveTo>
                  <a:pt x="17950" y="4210"/>
                </a:moveTo>
                <a:cubicBezTo>
                  <a:pt x="19521" y="4210"/>
                  <a:pt x="21026" y="4974"/>
                  <a:pt x="22322" y="6026"/>
                </a:cubicBezTo>
                <a:cubicBezTo>
                  <a:pt x="22438" y="6166"/>
                  <a:pt x="22579" y="6306"/>
                  <a:pt x="22719" y="6446"/>
                </a:cubicBezTo>
                <a:cubicBezTo>
                  <a:pt x="22742" y="6493"/>
                  <a:pt x="22765" y="6563"/>
                  <a:pt x="22765" y="6633"/>
                </a:cubicBezTo>
                <a:cubicBezTo>
                  <a:pt x="21584" y="5238"/>
                  <a:pt x="19753" y="4425"/>
                  <a:pt x="17943" y="4425"/>
                </a:cubicBezTo>
                <a:cubicBezTo>
                  <a:pt x="16782" y="4425"/>
                  <a:pt x="15630" y="4759"/>
                  <a:pt x="14664" y="5489"/>
                </a:cubicBezTo>
                <a:cubicBezTo>
                  <a:pt x="14623" y="5509"/>
                  <a:pt x="14582" y="5548"/>
                  <a:pt x="14556" y="5572"/>
                </a:cubicBezTo>
                <a:lnTo>
                  <a:pt x="14556" y="5572"/>
                </a:lnTo>
                <a:cubicBezTo>
                  <a:pt x="14811" y="5320"/>
                  <a:pt x="15111" y="5113"/>
                  <a:pt x="15411" y="4928"/>
                </a:cubicBezTo>
                <a:cubicBezTo>
                  <a:pt x="16261" y="4426"/>
                  <a:pt x="17115" y="4210"/>
                  <a:pt x="17950" y="4210"/>
                </a:cubicBezTo>
                <a:close/>
                <a:moveTo>
                  <a:pt x="41506" y="2271"/>
                </a:moveTo>
                <a:cubicBezTo>
                  <a:pt x="41930" y="2271"/>
                  <a:pt x="42354" y="2309"/>
                  <a:pt x="42775" y="2383"/>
                </a:cubicBezTo>
                <a:cubicBezTo>
                  <a:pt x="44222" y="2827"/>
                  <a:pt x="45460" y="3784"/>
                  <a:pt x="46230" y="5092"/>
                </a:cubicBezTo>
                <a:cubicBezTo>
                  <a:pt x="46534" y="5582"/>
                  <a:pt x="46721" y="6166"/>
                  <a:pt x="46791" y="6749"/>
                </a:cubicBezTo>
                <a:cubicBezTo>
                  <a:pt x="46137" y="5092"/>
                  <a:pt x="44783" y="3808"/>
                  <a:pt x="43102" y="3271"/>
                </a:cubicBezTo>
                <a:cubicBezTo>
                  <a:pt x="42403" y="3051"/>
                  <a:pt x="41710" y="2950"/>
                  <a:pt x="41032" y="2950"/>
                </a:cubicBezTo>
                <a:cubicBezTo>
                  <a:pt x="38897" y="2950"/>
                  <a:pt x="36903" y="3954"/>
                  <a:pt x="35327" y="5442"/>
                </a:cubicBezTo>
                <a:cubicBezTo>
                  <a:pt x="35420" y="5325"/>
                  <a:pt x="35513" y="5185"/>
                  <a:pt x="35630" y="5068"/>
                </a:cubicBezTo>
                <a:cubicBezTo>
                  <a:pt x="35864" y="4788"/>
                  <a:pt x="36120" y="4531"/>
                  <a:pt x="36424" y="4275"/>
                </a:cubicBezTo>
                <a:cubicBezTo>
                  <a:pt x="37335" y="3457"/>
                  <a:pt x="38432" y="2874"/>
                  <a:pt x="39599" y="2523"/>
                </a:cubicBezTo>
                <a:cubicBezTo>
                  <a:pt x="40230" y="2355"/>
                  <a:pt x="40869" y="2271"/>
                  <a:pt x="41506" y="2271"/>
                </a:cubicBezTo>
                <a:close/>
                <a:moveTo>
                  <a:pt x="41321" y="1614"/>
                </a:moveTo>
                <a:cubicBezTo>
                  <a:pt x="41611" y="1614"/>
                  <a:pt x="41902" y="1629"/>
                  <a:pt x="42191" y="1660"/>
                </a:cubicBezTo>
                <a:lnTo>
                  <a:pt x="42214" y="1660"/>
                </a:lnTo>
                <a:cubicBezTo>
                  <a:pt x="44176" y="1846"/>
                  <a:pt x="45997" y="2827"/>
                  <a:pt x="47211" y="4415"/>
                </a:cubicBezTo>
                <a:cubicBezTo>
                  <a:pt x="47935" y="5372"/>
                  <a:pt x="48261" y="6586"/>
                  <a:pt x="48145" y="7777"/>
                </a:cubicBezTo>
                <a:cubicBezTo>
                  <a:pt x="47981" y="5208"/>
                  <a:pt x="46254" y="2990"/>
                  <a:pt x="43779" y="2197"/>
                </a:cubicBezTo>
                <a:cubicBezTo>
                  <a:pt x="43522" y="2127"/>
                  <a:pt x="43288" y="2056"/>
                  <a:pt x="43032" y="2010"/>
                </a:cubicBezTo>
                <a:cubicBezTo>
                  <a:pt x="42798" y="1940"/>
                  <a:pt x="42565" y="1870"/>
                  <a:pt x="42354" y="1823"/>
                </a:cubicBezTo>
                <a:cubicBezTo>
                  <a:pt x="41932" y="1736"/>
                  <a:pt x="41515" y="1694"/>
                  <a:pt x="41105" y="1694"/>
                </a:cubicBezTo>
                <a:cubicBezTo>
                  <a:pt x="38775" y="1694"/>
                  <a:pt x="36686" y="3031"/>
                  <a:pt x="35257" y="4858"/>
                </a:cubicBezTo>
                <a:cubicBezTo>
                  <a:pt x="35140" y="4998"/>
                  <a:pt x="35023" y="5162"/>
                  <a:pt x="34906" y="5302"/>
                </a:cubicBezTo>
                <a:cubicBezTo>
                  <a:pt x="34860" y="5349"/>
                  <a:pt x="34673" y="5652"/>
                  <a:pt x="34486" y="5956"/>
                </a:cubicBezTo>
                <a:cubicBezTo>
                  <a:pt x="34369" y="5769"/>
                  <a:pt x="34229" y="5582"/>
                  <a:pt x="34089" y="5419"/>
                </a:cubicBezTo>
                <a:cubicBezTo>
                  <a:pt x="35636" y="3045"/>
                  <a:pt x="38471" y="1614"/>
                  <a:pt x="41321" y="1614"/>
                </a:cubicBezTo>
                <a:close/>
                <a:moveTo>
                  <a:pt x="45693" y="3691"/>
                </a:moveTo>
                <a:lnTo>
                  <a:pt x="45693" y="3691"/>
                </a:lnTo>
                <a:cubicBezTo>
                  <a:pt x="45857" y="3808"/>
                  <a:pt x="46020" y="3948"/>
                  <a:pt x="46183" y="4111"/>
                </a:cubicBezTo>
                <a:cubicBezTo>
                  <a:pt x="47561" y="5535"/>
                  <a:pt x="48075" y="7590"/>
                  <a:pt x="47514" y="9505"/>
                </a:cubicBezTo>
                <a:cubicBezTo>
                  <a:pt x="47328" y="9785"/>
                  <a:pt x="47094" y="10042"/>
                  <a:pt x="46814" y="10275"/>
                </a:cubicBezTo>
                <a:cubicBezTo>
                  <a:pt x="47047" y="9691"/>
                  <a:pt x="47164" y="9061"/>
                  <a:pt x="47141" y="8431"/>
                </a:cubicBezTo>
                <a:cubicBezTo>
                  <a:pt x="47398" y="7263"/>
                  <a:pt x="47211" y="6026"/>
                  <a:pt x="46650" y="4975"/>
                </a:cubicBezTo>
                <a:cubicBezTo>
                  <a:pt x="46394" y="4508"/>
                  <a:pt x="46090" y="4064"/>
                  <a:pt x="45693" y="3691"/>
                </a:cubicBezTo>
                <a:close/>
                <a:moveTo>
                  <a:pt x="17512" y="3649"/>
                </a:moveTo>
                <a:cubicBezTo>
                  <a:pt x="18326" y="3649"/>
                  <a:pt x="19138" y="3805"/>
                  <a:pt x="19917" y="4088"/>
                </a:cubicBezTo>
                <a:cubicBezTo>
                  <a:pt x="20080" y="4181"/>
                  <a:pt x="20244" y="4298"/>
                  <a:pt x="20407" y="4391"/>
                </a:cubicBezTo>
                <a:cubicBezTo>
                  <a:pt x="19608" y="4038"/>
                  <a:pt x="18771" y="3833"/>
                  <a:pt x="17927" y="3833"/>
                </a:cubicBezTo>
                <a:cubicBezTo>
                  <a:pt x="16872" y="3833"/>
                  <a:pt x="15805" y="4153"/>
                  <a:pt x="14780" y="4905"/>
                </a:cubicBezTo>
                <a:cubicBezTo>
                  <a:pt x="13496" y="5839"/>
                  <a:pt x="12679" y="7286"/>
                  <a:pt x="12586" y="8874"/>
                </a:cubicBezTo>
                <a:cubicBezTo>
                  <a:pt x="12469" y="9505"/>
                  <a:pt x="12446" y="10135"/>
                  <a:pt x="12516" y="10765"/>
                </a:cubicBezTo>
                <a:cubicBezTo>
                  <a:pt x="12422" y="10532"/>
                  <a:pt x="12352" y="10298"/>
                  <a:pt x="12282" y="10065"/>
                </a:cubicBezTo>
                <a:cubicBezTo>
                  <a:pt x="12072" y="8851"/>
                  <a:pt x="12165" y="7590"/>
                  <a:pt x="12516" y="6399"/>
                </a:cubicBezTo>
                <a:cubicBezTo>
                  <a:pt x="12936" y="5699"/>
                  <a:pt x="13496" y="5092"/>
                  <a:pt x="14173" y="4648"/>
                </a:cubicBezTo>
                <a:cubicBezTo>
                  <a:pt x="15235" y="3954"/>
                  <a:pt x="16375" y="3649"/>
                  <a:pt x="17512" y="3649"/>
                </a:cubicBezTo>
                <a:close/>
                <a:moveTo>
                  <a:pt x="54840" y="8692"/>
                </a:moveTo>
                <a:cubicBezTo>
                  <a:pt x="56566" y="8692"/>
                  <a:pt x="58296" y="8970"/>
                  <a:pt x="59959" y="9528"/>
                </a:cubicBezTo>
                <a:cubicBezTo>
                  <a:pt x="61220" y="9948"/>
                  <a:pt x="62434" y="10532"/>
                  <a:pt x="63554" y="11256"/>
                </a:cubicBezTo>
                <a:cubicBezTo>
                  <a:pt x="63274" y="11092"/>
                  <a:pt x="62947" y="10929"/>
                  <a:pt x="62621" y="10789"/>
                </a:cubicBezTo>
                <a:cubicBezTo>
                  <a:pt x="60239" y="9528"/>
                  <a:pt x="57274" y="9014"/>
                  <a:pt x="54822" y="8968"/>
                </a:cubicBezTo>
                <a:cubicBezTo>
                  <a:pt x="54749" y="8967"/>
                  <a:pt x="54676" y="8966"/>
                  <a:pt x="54602" y="8966"/>
                </a:cubicBezTo>
                <a:cubicBezTo>
                  <a:pt x="52621" y="8966"/>
                  <a:pt x="50643" y="9271"/>
                  <a:pt x="48752" y="9901"/>
                </a:cubicBezTo>
                <a:lnTo>
                  <a:pt x="48682" y="9925"/>
                </a:lnTo>
                <a:cubicBezTo>
                  <a:pt x="50643" y="9104"/>
                  <a:pt x="52739" y="8692"/>
                  <a:pt x="54840" y="8692"/>
                </a:cubicBezTo>
                <a:close/>
                <a:moveTo>
                  <a:pt x="13006" y="11489"/>
                </a:moveTo>
                <a:lnTo>
                  <a:pt x="13006" y="11489"/>
                </a:lnTo>
                <a:cubicBezTo>
                  <a:pt x="13146" y="11816"/>
                  <a:pt x="13309" y="12120"/>
                  <a:pt x="13496" y="12423"/>
                </a:cubicBezTo>
                <a:lnTo>
                  <a:pt x="13379" y="12376"/>
                </a:lnTo>
                <a:cubicBezTo>
                  <a:pt x="13333" y="12306"/>
                  <a:pt x="13286" y="12260"/>
                  <a:pt x="13263" y="12190"/>
                </a:cubicBezTo>
                <a:cubicBezTo>
                  <a:pt x="13146" y="11956"/>
                  <a:pt x="13076" y="11723"/>
                  <a:pt x="13006" y="11489"/>
                </a:cubicBezTo>
                <a:close/>
                <a:moveTo>
                  <a:pt x="10050" y="12287"/>
                </a:moveTo>
                <a:cubicBezTo>
                  <a:pt x="10272" y="12287"/>
                  <a:pt x="10494" y="12293"/>
                  <a:pt x="10718" y="12306"/>
                </a:cubicBezTo>
                <a:cubicBezTo>
                  <a:pt x="9550" y="12306"/>
                  <a:pt x="8360" y="12423"/>
                  <a:pt x="7216" y="12657"/>
                </a:cubicBezTo>
                <a:cubicBezTo>
                  <a:pt x="8145" y="12410"/>
                  <a:pt x="9090" y="12287"/>
                  <a:pt x="10050" y="12287"/>
                </a:cubicBezTo>
                <a:close/>
                <a:moveTo>
                  <a:pt x="61570" y="10765"/>
                </a:moveTo>
                <a:lnTo>
                  <a:pt x="61943" y="10882"/>
                </a:lnTo>
                <a:cubicBezTo>
                  <a:pt x="62457" y="11139"/>
                  <a:pt x="62971" y="11419"/>
                  <a:pt x="63461" y="11723"/>
                </a:cubicBezTo>
                <a:cubicBezTo>
                  <a:pt x="64021" y="12073"/>
                  <a:pt x="64535" y="12540"/>
                  <a:pt x="64955" y="13053"/>
                </a:cubicBezTo>
                <a:cubicBezTo>
                  <a:pt x="63951" y="12120"/>
                  <a:pt x="62807" y="11326"/>
                  <a:pt x="61570" y="10765"/>
                </a:cubicBezTo>
                <a:close/>
                <a:moveTo>
                  <a:pt x="65212" y="12820"/>
                </a:moveTo>
                <a:cubicBezTo>
                  <a:pt x="65376" y="12960"/>
                  <a:pt x="65516" y="13100"/>
                  <a:pt x="65679" y="13240"/>
                </a:cubicBezTo>
                <a:cubicBezTo>
                  <a:pt x="65983" y="13544"/>
                  <a:pt x="66240" y="13871"/>
                  <a:pt x="66473" y="14221"/>
                </a:cubicBezTo>
                <a:cubicBezTo>
                  <a:pt x="66660" y="14641"/>
                  <a:pt x="66777" y="15108"/>
                  <a:pt x="66823" y="15575"/>
                </a:cubicBezTo>
                <a:cubicBezTo>
                  <a:pt x="66683" y="15272"/>
                  <a:pt x="66496" y="14968"/>
                  <a:pt x="66310" y="14665"/>
                </a:cubicBezTo>
                <a:cubicBezTo>
                  <a:pt x="66053" y="13987"/>
                  <a:pt x="65679" y="13357"/>
                  <a:pt x="65212" y="12820"/>
                </a:cubicBezTo>
                <a:close/>
                <a:moveTo>
                  <a:pt x="66706" y="16439"/>
                </a:moveTo>
                <a:lnTo>
                  <a:pt x="66706" y="16439"/>
                </a:lnTo>
                <a:cubicBezTo>
                  <a:pt x="66730" y="16556"/>
                  <a:pt x="66777" y="16649"/>
                  <a:pt x="66800" y="16742"/>
                </a:cubicBezTo>
                <a:cubicBezTo>
                  <a:pt x="66800" y="16976"/>
                  <a:pt x="66777" y="17209"/>
                  <a:pt x="66753" y="17420"/>
                </a:cubicBezTo>
                <a:cubicBezTo>
                  <a:pt x="66753" y="17093"/>
                  <a:pt x="66730" y="16766"/>
                  <a:pt x="66706" y="16439"/>
                </a:cubicBezTo>
                <a:close/>
                <a:moveTo>
                  <a:pt x="67080" y="18634"/>
                </a:moveTo>
                <a:lnTo>
                  <a:pt x="67080" y="18634"/>
                </a:lnTo>
                <a:cubicBezTo>
                  <a:pt x="67057" y="18914"/>
                  <a:pt x="67010" y="19217"/>
                  <a:pt x="66940" y="19498"/>
                </a:cubicBezTo>
                <a:cubicBezTo>
                  <a:pt x="66987" y="19217"/>
                  <a:pt x="67033" y="18914"/>
                  <a:pt x="67080" y="18634"/>
                </a:cubicBezTo>
                <a:close/>
                <a:moveTo>
                  <a:pt x="9784" y="12657"/>
                </a:moveTo>
                <a:cubicBezTo>
                  <a:pt x="6212" y="13217"/>
                  <a:pt x="2826" y="15388"/>
                  <a:pt x="1635" y="18914"/>
                </a:cubicBezTo>
                <a:cubicBezTo>
                  <a:pt x="1332" y="19731"/>
                  <a:pt x="1238" y="20618"/>
                  <a:pt x="1332" y="21482"/>
                </a:cubicBezTo>
                <a:cubicBezTo>
                  <a:pt x="1098" y="20502"/>
                  <a:pt x="1052" y="19498"/>
                  <a:pt x="1262" y="18517"/>
                </a:cubicBezTo>
                <a:cubicBezTo>
                  <a:pt x="2102" y="16252"/>
                  <a:pt x="3760" y="14221"/>
                  <a:pt x="6071" y="13357"/>
                </a:cubicBezTo>
                <a:cubicBezTo>
                  <a:pt x="7262" y="12937"/>
                  <a:pt x="8523" y="12703"/>
                  <a:pt x="9784" y="12657"/>
                </a:cubicBezTo>
                <a:close/>
                <a:moveTo>
                  <a:pt x="67267" y="15832"/>
                </a:moveTo>
                <a:cubicBezTo>
                  <a:pt x="67897" y="17840"/>
                  <a:pt x="67664" y="20035"/>
                  <a:pt x="66613" y="21879"/>
                </a:cubicBezTo>
                <a:lnTo>
                  <a:pt x="66613" y="21856"/>
                </a:lnTo>
                <a:cubicBezTo>
                  <a:pt x="66356" y="22323"/>
                  <a:pt x="66053" y="22743"/>
                  <a:pt x="65726" y="23117"/>
                </a:cubicBezTo>
                <a:cubicBezTo>
                  <a:pt x="65959" y="22696"/>
                  <a:pt x="66146" y="22229"/>
                  <a:pt x="66333" y="21762"/>
                </a:cubicBezTo>
                <a:cubicBezTo>
                  <a:pt x="67197" y="20502"/>
                  <a:pt x="67734" y="19054"/>
                  <a:pt x="67430" y="17466"/>
                </a:cubicBezTo>
                <a:cubicBezTo>
                  <a:pt x="67384" y="17209"/>
                  <a:pt x="67337" y="16953"/>
                  <a:pt x="67243" y="16696"/>
                </a:cubicBezTo>
                <a:cubicBezTo>
                  <a:pt x="67243" y="16579"/>
                  <a:pt x="67243" y="16439"/>
                  <a:pt x="67267" y="16299"/>
                </a:cubicBezTo>
                <a:cubicBezTo>
                  <a:pt x="67290" y="16182"/>
                  <a:pt x="67267" y="15972"/>
                  <a:pt x="67267" y="15832"/>
                </a:cubicBezTo>
                <a:close/>
                <a:moveTo>
                  <a:pt x="11588" y="12896"/>
                </a:moveTo>
                <a:cubicBezTo>
                  <a:pt x="12159" y="12896"/>
                  <a:pt x="12728" y="12941"/>
                  <a:pt x="13286" y="13030"/>
                </a:cubicBezTo>
                <a:cubicBezTo>
                  <a:pt x="13356" y="13170"/>
                  <a:pt x="13449" y="13310"/>
                  <a:pt x="13543" y="13427"/>
                </a:cubicBezTo>
                <a:cubicBezTo>
                  <a:pt x="9200" y="13427"/>
                  <a:pt x="3480" y="14594"/>
                  <a:pt x="2453" y="19638"/>
                </a:cubicBezTo>
                <a:cubicBezTo>
                  <a:pt x="1986" y="22019"/>
                  <a:pt x="3083" y="24144"/>
                  <a:pt x="4834" y="25615"/>
                </a:cubicBezTo>
                <a:cubicBezTo>
                  <a:pt x="2429" y="24237"/>
                  <a:pt x="888" y="21762"/>
                  <a:pt x="2172" y="18634"/>
                </a:cubicBezTo>
                <a:cubicBezTo>
                  <a:pt x="3699" y="14948"/>
                  <a:pt x="7695" y="12896"/>
                  <a:pt x="11588" y="12896"/>
                </a:cubicBezTo>
                <a:close/>
                <a:moveTo>
                  <a:pt x="65189" y="23163"/>
                </a:moveTo>
                <a:cubicBezTo>
                  <a:pt x="64839" y="23700"/>
                  <a:pt x="64465" y="24191"/>
                  <a:pt x="63998" y="24634"/>
                </a:cubicBezTo>
                <a:lnTo>
                  <a:pt x="64021" y="24611"/>
                </a:lnTo>
                <a:lnTo>
                  <a:pt x="64021" y="24611"/>
                </a:lnTo>
                <a:cubicBezTo>
                  <a:pt x="63298" y="25101"/>
                  <a:pt x="62551" y="25475"/>
                  <a:pt x="61757" y="25755"/>
                </a:cubicBezTo>
                <a:cubicBezTo>
                  <a:pt x="62854" y="25171"/>
                  <a:pt x="63858" y="24447"/>
                  <a:pt x="64745" y="23584"/>
                </a:cubicBezTo>
                <a:cubicBezTo>
                  <a:pt x="64885" y="23443"/>
                  <a:pt x="65025" y="23303"/>
                  <a:pt x="65189" y="23163"/>
                </a:cubicBezTo>
                <a:close/>
                <a:moveTo>
                  <a:pt x="60122" y="25311"/>
                </a:moveTo>
                <a:cubicBezTo>
                  <a:pt x="60379" y="25358"/>
                  <a:pt x="60636" y="25381"/>
                  <a:pt x="60896" y="25381"/>
                </a:cubicBezTo>
                <a:cubicBezTo>
                  <a:pt x="61155" y="25381"/>
                  <a:pt x="61418" y="25358"/>
                  <a:pt x="61687" y="25311"/>
                </a:cubicBezTo>
                <a:lnTo>
                  <a:pt x="61687" y="25311"/>
                </a:lnTo>
                <a:cubicBezTo>
                  <a:pt x="61336" y="25498"/>
                  <a:pt x="60986" y="25662"/>
                  <a:pt x="60613" y="25825"/>
                </a:cubicBezTo>
                <a:cubicBezTo>
                  <a:pt x="60449" y="25638"/>
                  <a:pt x="60286" y="25475"/>
                  <a:pt x="60122" y="25311"/>
                </a:cubicBezTo>
                <a:close/>
                <a:moveTo>
                  <a:pt x="59118" y="26806"/>
                </a:moveTo>
                <a:lnTo>
                  <a:pt x="59328" y="26876"/>
                </a:lnTo>
                <a:cubicBezTo>
                  <a:pt x="59469" y="26992"/>
                  <a:pt x="59632" y="27109"/>
                  <a:pt x="59772" y="27226"/>
                </a:cubicBezTo>
                <a:cubicBezTo>
                  <a:pt x="59515" y="27086"/>
                  <a:pt x="59258" y="26946"/>
                  <a:pt x="58978" y="26852"/>
                </a:cubicBezTo>
                <a:lnTo>
                  <a:pt x="59118" y="26806"/>
                </a:lnTo>
                <a:close/>
                <a:moveTo>
                  <a:pt x="771" y="20315"/>
                </a:moveTo>
                <a:lnTo>
                  <a:pt x="771" y="20315"/>
                </a:lnTo>
                <a:cubicBezTo>
                  <a:pt x="1028" y="23747"/>
                  <a:pt x="3643" y="26572"/>
                  <a:pt x="7075" y="27062"/>
                </a:cubicBezTo>
                <a:cubicBezTo>
                  <a:pt x="6636" y="27221"/>
                  <a:pt x="6177" y="27296"/>
                  <a:pt x="5714" y="27296"/>
                </a:cubicBezTo>
                <a:cubicBezTo>
                  <a:pt x="4480" y="27296"/>
                  <a:pt x="3230" y="26768"/>
                  <a:pt x="2312" y="25918"/>
                </a:cubicBezTo>
                <a:cubicBezTo>
                  <a:pt x="771" y="24517"/>
                  <a:pt x="445" y="22323"/>
                  <a:pt x="771" y="20315"/>
                </a:cubicBezTo>
                <a:close/>
                <a:moveTo>
                  <a:pt x="60799" y="26689"/>
                </a:moveTo>
                <a:cubicBezTo>
                  <a:pt x="61056" y="27086"/>
                  <a:pt x="61243" y="27529"/>
                  <a:pt x="61406" y="27973"/>
                </a:cubicBezTo>
                <a:cubicBezTo>
                  <a:pt x="60986" y="27436"/>
                  <a:pt x="60449" y="27016"/>
                  <a:pt x="59865" y="26689"/>
                </a:cubicBezTo>
                <a:lnTo>
                  <a:pt x="59865" y="26689"/>
                </a:lnTo>
                <a:cubicBezTo>
                  <a:pt x="60017" y="26712"/>
                  <a:pt x="60169" y="26724"/>
                  <a:pt x="60324" y="26724"/>
                </a:cubicBezTo>
                <a:cubicBezTo>
                  <a:pt x="60478" y="26724"/>
                  <a:pt x="60636" y="26712"/>
                  <a:pt x="60799" y="26689"/>
                </a:cubicBezTo>
                <a:close/>
                <a:moveTo>
                  <a:pt x="46347" y="39087"/>
                </a:moveTo>
                <a:lnTo>
                  <a:pt x="46347" y="39087"/>
                </a:lnTo>
                <a:cubicBezTo>
                  <a:pt x="46510" y="39203"/>
                  <a:pt x="46674" y="39297"/>
                  <a:pt x="46837" y="39414"/>
                </a:cubicBezTo>
                <a:cubicBezTo>
                  <a:pt x="46837" y="39530"/>
                  <a:pt x="46861" y="39670"/>
                  <a:pt x="46861" y="39787"/>
                </a:cubicBezTo>
                <a:cubicBezTo>
                  <a:pt x="46721" y="39694"/>
                  <a:pt x="46604" y="39600"/>
                  <a:pt x="46464" y="39507"/>
                </a:cubicBezTo>
                <a:lnTo>
                  <a:pt x="46440" y="39507"/>
                </a:lnTo>
                <a:cubicBezTo>
                  <a:pt x="46417" y="39367"/>
                  <a:pt x="46394" y="39227"/>
                  <a:pt x="46347" y="39087"/>
                </a:cubicBezTo>
                <a:close/>
                <a:moveTo>
                  <a:pt x="46697" y="40184"/>
                </a:moveTo>
                <a:lnTo>
                  <a:pt x="46884" y="40324"/>
                </a:lnTo>
                <a:lnTo>
                  <a:pt x="46884" y="40488"/>
                </a:lnTo>
                <a:cubicBezTo>
                  <a:pt x="46814" y="40394"/>
                  <a:pt x="46744" y="40277"/>
                  <a:pt x="46674" y="40184"/>
                </a:cubicBezTo>
                <a:close/>
                <a:moveTo>
                  <a:pt x="62060" y="31732"/>
                </a:moveTo>
                <a:cubicBezTo>
                  <a:pt x="62247" y="33763"/>
                  <a:pt x="61640" y="35795"/>
                  <a:pt x="60332" y="37382"/>
                </a:cubicBezTo>
                <a:cubicBezTo>
                  <a:pt x="58932" y="39063"/>
                  <a:pt x="56947" y="40161"/>
                  <a:pt x="54776" y="40488"/>
                </a:cubicBezTo>
                <a:cubicBezTo>
                  <a:pt x="56597" y="39974"/>
                  <a:pt x="58254" y="38947"/>
                  <a:pt x="59492" y="37522"/>
                </a:cubicBezTo>
                <a:cubicBezTo>
                  <a:pt x="60893" y="35888"/>
                  <a:pt x="61780" y="33880"/>
                  <a:pt x="62060" y="31732"/>
                </a:cubicBezTo>
                <a:close/>
                <a:moveTo>
                  <a:pt x="18072" y="40091"/>
                </a:moveTo>
                <a:lnTo>
                  <a:pt x="18072" y="40091"/>
                </a:lnTo>
                <a:cubicBezTo>
                  <a:pt x="17582" y="40628"/>
                  <a:pt x="16998" y="41071"/>
                  <a:pt x="16391" y="41422"/>
                </a:cubicBezTo>
                <a:cubicBezTo>
                  <a:pt x="16648" y="41235"/>
                  <a:pt x="16882" y="41001"/>
                  <a:pt x="17115" y="40791"/>
                </a:cubicBezTo>
                <a:cubicBezTo>
                  <a:pt x="17442" y="40581"/>
                  <a:pt x="17769" y="40348"/>
                  <a:pt x="18072" y="40091"/>
                </a:cubicBezTo>
                <a:close/>
                <a:moveTo>
                  <a:pt x="5605" y="29911"/>
                </a:moveTo>
                <a:lnTo>
                  <a:pt x="5605" y="29911"/>
                </a:lnTo>
                <a:cubicBezTo>
                  <a:pt x="4040" y="33273"/>
                  <a:pt x="4274" y="37312"/>
                  <a:pt x="7005" y="40231"/>
                </a:cubicBezTo>
                <a:cubicBezTo>
                  <a:pt x="7589" y="40838"/>
                  <a:pt x="8243" y="41375"/>
                  <a:pt x="8990" y="41772"/>
                </a:cubicBezTo>
                <a:cubicBezTo>
                  <a:pt x="7846" y="41351"/>
                  <a:pt x="6819" y="40674"/>
                  <a:pt x="6001" y="39787"/>
                </a:cubicBezTo>
                <a:cubicBezTo>
                  <a:pt x="4367" y="38013"/>
                  <a:pt x="3643" y="35608"/>
                  <a:pt x="4040" y="33250"/>
                </a:cubicBezTo>
                <a:lnTo>
                  <a:pt x="4064" y="33250"/>
                </a:lnTo>
                <a:cubicBezTo>
                  <a:pt x="4344" y="32036"/>
                  <a:pt x="4857" y="30892"/>
                  <a:pt x="5605" y="29911"/>
                </a:cubicBezTo>
                <a:close/>
                <a:moveTo>
                  <a:pt x="61243" y="36822"/>
                </a:moveTo>
                <a:cubicBezTo>
                  <a:pt x="60916" y="37406"/>
                  <a:pt x="60496" y="37989"/>
                  <a:pt x="60052" y="38526"/>
                </a:cubicBezTo>
                <a:cubicBezTo>
                  <a:pt x="58153" y="40732"/>
                  <a:pt x="55454" y="41839"/>
                  <a:pt x="52721" y="41839"/>
                </a:cubicBezTo>
                <a:cubicBezTo>
                  <a:pt x="51490" y="41839"/>
                  <a:pt x="50253" y="41614"/>
                  <a:pt x="49079" y="41165"/>
                </a:cubicBezTo>
                <a:cubicBezTo>
                  <a:pt x="48448" y="40838"/>
                  <a:pt x="47841" y="40464"/>
                  <a:pt x="47258" y="40067"/>
                </a:cubicBezTo>
                <a:lnTo>
                  <a:pt x="47258" y="39647"/>
                </a:lnTo>
                <a:cubicBezTo>
                  <a:pt x="48285" y="40184"/>
                  <a:pt x="49406" y="40558"/>
                  <a:pt x="50573" y="40744"/>
                </a:cubicBezTo>
                <a:cubicBezTo>
                  <a:pt x="51400" y="40912"/>
                  <a:pt x="52237" y="40999"/>
                  <a:pt x="53066" y="40999"/>
                </a:cubicBezTo>
                <a:cubicBezTo>
                  <a:pt x="56052" y="40999"/>
                  <a:pt x="58937" y="39871"/>
                  <a:pt x="60893" y="37312"/>
                </a:cubicBezTo>
                <a:cubicBezTo>
                  <a:pt x="61033" y="37149"/>
                  <a:pt x="61150" y="36985"/>
                  <a:pt x="61243" y="36822"/>
                </a:cubicBezTo>
                <a:close/>
                <a:moveTo>
                  <a:pt x="46650" y="40978"/>
                </a:moveTo>
                <a:cubicBezTo>
                  <a:pt x="46697" y="41071"/>
                  <a:pt x="46744" y="41188"/>
                  <a:pt x="46791" y="41305"/>
                </a:cubicBezTo>
                <a:cubicBezTo>
                  <a:pt x="46767" y="41492"/>
                  <a:pt x="46744" y="41678"/>
                  <a:pt x="46697" y="41865"/>
                </a:cubicBezTo>
                <a:cubicBezTo>
                  <a:pt x="46697" y="41655"/>
                  <a:pt x="46697" y="41445"/>
                  <a:pt x="46650" y="41235"/>
                </a:cubicBezTo>
                <a:cubicBezTo>
                  <a:pt x="46650" y="41141"/>
                  <a:pt x="46650" y="41048"/>
                  <a:pt x="46650" y="40978"/>
                </a:cubicBezTo>
                <a:close/>
                <a:moveTo>
                  <a:pt x="8640" y="27389"/>
                </a:moveTo>
                <a:lnTo>
                  <a:pt x="8967" y="27459"/>
                </a:lnTo>
                <a:cubicBezTo>
                  <a:pt x="4694" y="29654"/>
                  <a:pt x="5348" y="36378"/>
                  <a:pt x="8243" y="39484"/>
                </a:cubicBezTo>
                <a:cubicBezTo>
                  <a:pt x="9623" y="40943"/>
                  <a:pt x="11537" y="41736"/>
                  <a:pt x="13520" y="41736"/>
                </a:cubicBezTo>
                <a:cubicBezTo>
                  <a:pt x="13884" y="41736"/>
                  <a:pt x="14251" y="41709"/>
                  <a:pt x="14617" y="41655"/>
                </a:cubicBezTo>
                <a:lnTo>
                  <a:pt x="14617" y="41655"/>
                </a:lnTo>
                <a:cubicBezTo>
                  <a:pt x="13636" y="42052"/>
                  <a:pt x="12586" y="42239"/>
                  <a:pt x="11535" y="42239"/>
                </a:cubicBezTo>
                <a:cubicBezTo>
                  <a:pt x="9807" y="41935"/>
                  <a:pt x="8243" y="41048"/>
                  <a:pt x="7075" y="39740"/>
                </a:cubicBezTo>
                <a:lnTo>
                  <a:pt x="7099" y="39740"/>
                </a:lnTo>
                <a:cubicBezTo>
                  <a:pt x="4250" y="36518"/>
                  <a:pt x="4507" y="31989"/>
                  <a:pt x="6772" y="28650"/>
                </a:cubicBezTo>
                <a:cubicBezTo>
                  <a:pt x="7332" y="28160"/>
                  <a:pt x="7963" y="27740"/>
                  <a:pt x="8640" y="27389"/>
                </a:cubicBezTo>
                <a:close/>
                <a:moveTo>
                  <a:pt x="62784" y="31312"/>
                </a:moveTo>
                <a:lnTo>
                  <a:pt x="62784" y="31312"/>
                </a:lnTo>
                <a:cubicBezTo>
                  <a:pt x="62854" y="31475"/>
                  <a:pt x="62901" y="31639"/>
                  <a:pt x="62971" y="31825"/>
                </a:cubicBezTo>
                <a:cubicBezTo>
                  <a:pt x="63765" y="34347"/>
                  <a:pt x="63064" y="36822"/>
                  <a:pt x="61266" y="38736"/>
                </a:cubicBezTo>
                <a:cubicBezTo>
                  <a:pt x="59388" y="40730"/>
                  <a:pt x="56519" y="42521"/>
                  <a:pt x="53721" y="42521"/>
                </a:cubicBezTo>
                <a:cubicBezTo>
                  <a:pt x="53668" y="42521"/>
                  <a:pt x="53615" y="42520"/>
                  <a:pt x="53561" y="42519"/>
                </a:cubicBezTo>
                <a:cubicBezTo>
                  <a:pt x="52628" y="42496"/>
                  <a:pt x="51717" y="42309"/>
                  <a:pt x="50853" y="41982"/>
                </a:cubicBezTo>
                <a:lnTo>
                  <a:pt x="50853" y="41982"/>
                </a:lnTo>
                <a:cubicBezTo>
                  <a:pt x="51494" y="42107"/>
                  <a:pt x="52138" y="42168"/>
                  <a:pt x="52777" y="42168"/>
                </a:cubicBezTo>
                <a:cubicBezTo>
                  <a:pt x="55836" y="42168"/>
                  <a:pt x="58774" y="40769"/>
                  <a:pt x="60706" y="38316"/>
                </a:cubicBezTo>
                <a:cubicBezTo>
                  <a:pt x="62224" y="36355"/>
                  <a:pt x="63134" y="33787"/>
                  <a:pt x="62784" y="31312"/>
                </a:cubicBezTo>
                <a:close/>
                <a:moveTo>
                  <a:pt x="5441" y="39740"/>
                </a:moveTo>
                <a:lnTo>
                  <a:pt x="5441" y="39740"/>
                </a:lnTo>
                <a:cubicBezTo>
                  <a:pt x="7426" y="41608"/>
                  <a:pt x="10017" y="42659"/>
                  <a:pt x="12749" y="42729"/>
                </a:cubicBezTo>
                <a:cubicBezTo>
                  <a:pt x="12335" y="42799"/>
                  <a:pt x="11920" y="42834"/>
                  <a:pt x="11508" y="42834"/>
                </a:cubicBezTo>
                <a:cubicBezTo>
                  <a:pt x="9454" y="42834"/>
                  <a:pt x="7468" y="41981"/>
                  <a:pt x="6048" y="40464"/>
                </a:cubicBezTo>
                <a:lnTo>
                  <a:pt x="6071" y="40464"/>
                </a:lnTo>
                <a:cubicBezTo>
                  <a:pt x="5838" y="40231"/>
                  <a:pt x="5628" y="39997"/>
                  <a:pt x="5441" y="39740"/>
                </a:cubicBezTo>
                <a:close/>
                <a:moveTo>
                  <a:pt x="32502" y="44083"/>
                </a:moveTo>
                <a:cubicBezTo>
                  <a:pt x="32525" y="44130"/>
                  <a:pt x="32525" y="44177"/>
                  <a:pt x="32548" y="44223"/>
                </a:cubicBezTo>
                <a:cubicBezTo>
                  <a:pt x="32548" y="44340"/>
                  <a:pt x="32548" y="44457"/>
                  <a:pt x="32525" y="44574"/>
                </a:cubicBezTo>
                <a:cubicBezTo>
                  <a:pt x="32478" y="44504"/>
                  <a:pt x="32431" y="44433"/>
                  <a:pt x="32385" y="44387"/>
                </a:cubicBezTo>
                <a:cubicBezTo>
                  <a:pt x="32431" y="44270"/>
                  <a:pt x="32455" y="44177"/>
                  <a:pt x="32502" y="44083"/>
                </a:cubicBezTo>
                <a:close/>
                <a:moveTo>
                  <a:pt x="32922" y="43079"/>
                </a:moveTo>
                <a:cubicBezTo>
                  <a:pt x="33249" y="44760"/>
                  <a:pt x="34183" y="46231"/>
                  <a:pt x="35537" y="47259"/>
                </a:cubicBezTo>
                <a:cubicBezTo>
                  <a:pt x="35070" y="47002"/>
                  <a:pt x="34626" y="46698"/>
                  <a:pt x="34206" y="46371"/>
                </a:cubicBezTo>
                <a:cubicBezTo>
                  <a:pt x="33926" y="46044"/>
                  <a:pt x="33669" y="45671"/>
                  <a:pt x="33459" y="45274"/>
                </a:cubicBezTo>
                <a:cubicBezTo>
                  <a:pt x="33249" y="44784"/>
                  <a:pt x="33062" y="44247"/>
                  <a:pt x="32968" y="43710"/>
                </a:cubicBezTo>
                <a:cubicBezTo>
                  <a:pt x="32945" y="43640"/>
                  <a:pt x="32875" y="43570"/>
                  <a:pt x="32782" y="43570"/>
                </a:cubicBezTo>
                <a:cubicBezTo>
                  <a:pt x="32782" y="43523"/>
                  <a:pt x="32758" y="43476"/>
                  <a:pt x="32758" y="43429"/>
                </a:cubicBezTo>
                <a:cubicBezTo>
                  <a:pt x="32828" y="43313"/>
                  <a:pt x="32875" y="43196"/>
                  <a:pt x="32922" y="43079"/>
                </a:cubicBezTo>
                <a:close/>
                <a:moveTo>
                  <a:pt x="19310" y="38573"/>
                </a:moveTo>
                <a:cubicBezTo>
                  <a:pt x="19894" y="42192"/>
                  <a:pt x="22065" y="46138"/>
                  <a:pt x="25637" y="47469"/>
                </a:cubicBezTo>
                <a:cubicBezTo>
                  <a:pt x="25777" y="47515"/>
                  <a:pt x="25941" y="47562"/>
                  <a:pt x="26081" y="47609"/>
                </a:cubicBezTo>
                <a:cubicBezTo>
                  <a:pt x="25497" y="47585"/>
                  <a:pt x="24937" y="47492"/>
                  <a:pt x="24376" y="47329"/>
                </a:cubicBezTo>
                <a:cubicBezTo>
                  <a:pt x="21224" y="46278"/>
                  <a:pt x="19450" y="43103"/>
                  <a:pt x="19053" y="39904"/>
                </a:cubicBezTo>
                <a:cubicBezTo>
                  <a:pt x="19076" y="39717"/>
                  <a:pt x="19100" y="39507"/>
                  <a:pt x="19146" y="39297"/>
                </a:cubicBezTo>
                <a:cubicBezTo>
                  <a:pt x="19170" y="39180"/>
                  <a:pt x="19100" y="39087"/>
                  <a:pt x="19006" y="39063"/>
                </a:cubicBezTo>
                <a:cubicBezTo>
                  <a:pt x="19100" y="38900"/>
                  <a:pt x="19216" y="38736"/>
                  <a:pt x="19310" y="38573"/>
                </a:cubicBezTo>
                <a:close/>
                <a:moveTo>
                  <a:pt x="27683" y="2531"/>
                </a:moveTo>
                <a:cubicBezTo>
                  <a:pt x="27989" y="2531"/>
                  <a:pt x="28296" y="2567"/>
                  <a:pt x="28602" y="2640"/>
                </a:cubicBezTo>
                <a:cubicBezTo>
                  <a:pt x="31124" y="3177"/>
                  <a:pt x="32525" y="5559"/>
                  <a:pt x="33669" y="7660"/>
                </a:cubicBezTo>
                <a:cubicBezTo>
                  <a:pt x="33669" y="7683"/>
                  <a:pt x="33692" y="7707"/>
                  <a:pt x="33739" y="7730"/>
                </a:cubicBezTo>
                <a:lnTo>
                  <a:pt x="33762" y="7823"/>
                </a:lnTo>
                <a:cubicBezTo>
                  <a:pt x="33799" y="7888"/>
                  <a:pt x="33859" y="7917"/>
                  <a:pt x="33919" y="7917"/>
                </a:cubicBezTo>
                <a:cubicBezTo>
                  <a:pt x="34012" y="7917"/>
                  <a:pt x="34108" y="7852"/>
                  <a:pt x="34136" y="7753"/>
                </a:cubicBezTo>
                <a:cubicBezTo>
                  <a:pt x="34229" y="7520"/>
                  <a:pt x="34323" y="7286"/>
                  <a:pt x="34439" y="7053"/>
                </a:cubicBezTo>
                <a:cubicBezTo>
                  <a:pt x="34439" y="7030"/>
                  <a:pt x="34463" y="7030"/>
                  <a:pt x="34486" y="7006"/>
                </a:cubicBezTo>
                <a:lnTo>
                  <a:pt x="34486" y="7006"/>
                </a:lnTo>
                <a:cubicBezTo>
                  <a:pt x="34463" y="7170"/>
                  <a:pt x="34416" y="7357"/>
                  <a:pt x="34323" y="7497"/>
                </a:cubicBezTo>
                <a:cubicBezTo>
                  <a:pt x="34275" y="7592"/>
                  <a:pt x="34357" y="7677"/>
                  <a:pt x="34437" y="7677"/>
                </a:cubicBezTo>
                <a:cubicBezTo>
                  <a:pt x="34474" y="7677"/>
                  <a:pt x="34510" y="7658"/>
                  <a:pt x="34533" y="7613"/>
                </a:cubicBezTo>
                <a:cubicBezTo>
                  <a:pt x="34720" y="7333"/>
                  <a:pt x="34790" y="7006"/>
                  <a:pt x="34743" y="6656"/>
                </a:cubicBezTo>
                <a:cubicBezTo>
                  <a:pt x="36332" y="4753"/>
                  <a:pt x="38564" y="3345"/>
                  <a:pt x="41050" y="3345"/>
                </a:cubicBezTo>
                <a:cubicBezTo>
                  <a:pt x="41523" y="3345"/>
                  <a:pt x="42006" y="3396"/>
                  <a:pt x="42494" y="3504"/>
                </a:cubicBezTo>
                <a:cubicBezTo>
                  <a:pt x="44829" y="4041"/>
                  <a:pt x="46627" y="6049"/>
                  <a:pt x="46767" y="8267"/>
                </a:cubicBezTo>
                <a:cubicBezTo>
                  <a:pt x="46580" y="9224"/>
                  <a:pt x="46300" y="10158"/>
                  <a:pt x="45903" y="11046"/>
                </a:cubicBezTo>
                <a:cubicBezTo>
                  <a:pt x="45857" y="11116"/>
                  <a:pt x="45880" y="11186"/>
                  <a:pt x="45950" y="11256"/>
                </a:cubicBezTo>
                <a:cubicBezTo>
                  <a:pt x="45985" y="11342"/>
                  <a:pt x="46071" y="11390"/>
                  <a:pt x="46160" y="11390"/>
                </a:cubicBezTo>
                <a:cubicBezTo>
                  <a:pt x="46192" y="11390"/>
                  <a:pt x="46223" y="11384"/>
                  <a:pt x="46254" y="11372"/>
                </a:cubicBezTo>
                <a:cubicBezTo>
                  <a:pt x="46580" y="11209"/>
                  <a:pt x="46931" y="11046"/>
                  <a:pt x="47281" y="10882"/>
                </a:cubicBezTo>
                <a:lnTo>
                  <a:pt x="47328" y="10882"/>
                </a:lnTo>
                <a:cubicBezTo>
                  <a:pt x="48261" y="10532"/>
                  <a:pt x="49195" y="10275"/>
                  <a:pt x="50176" y="10065"/>
                </a:cubicBezTo>
                <a:cubicBezTo>
                  <a:pt x="51621" y="9799"/>
                  <a:pt x="53098" y="9642"/>
                  <a:pt x="54562" y="9642"/>
                </a:cubicBezTo>
                <a:cubicBezTo>
                  <a:pt x="58230" y="9642"/>
                  <a:pt x="61811" y="10623"/>
                  <a:pt x="64582" y="13310"/>
                </a:cubicBezTo>
                <a:cubicBezTo>
                  <a:pt x="65142" y="13871"/>
                  <a:pt x="65656" y="14478"/>
                  <a:pt x="66076" y="15155"/>
                </a:cubicBezTo>
                <a:cubicBezTo>
                  <a:pt x="66496" y="16719"/>
                  <a:pt x="66496" y="18354"/>
                  <a:pt x="66076" y="19918"/>
                </a:cubicBezTo>
                <a:cubicBezTo>
                  <a:pt x="65503" y="22305"/>
                  <a:pt x="63586" y="25052"/>
                  <a:pt x="61054" y="25052"/>
                </a:cubicBezTo>
                <a:cubicBezTo>
                  <a:pt x="60491" y="25052"/>
                  <a:pt x="59898" y="24917"/>
                  <a:pt x="59282" y="24611"/>
                </a:cubicBezTo>
                <a:cubicBezTo>
                  <a:pt x="59254" y="24599"/>
                  <a:pt x="59228" y="24593"/>
                  <a:pt x="59203" y="24593"/>
                </a:cubicBezTo>
                <a:cubicBezTo>
                  <a:pt x="59035" y="24593"/>
                  <a:pt x="58933" y="24836"/>
                  <a:pt x="59095" y="24938"/>
                </a:cubicBezTo>
                <a:cubicBezTo>
                  <a:pt x="59539" y="25241"/>
                  <a:pt x="59936" y="25591"/>
                  <a:pt x="60286" y="25988"/>
                </a:cubicBezTo>
                <a:cubicBezTo>
                  <a:pt x="60052" y="26082"/>
                  <a:pt x="59795" y="26175"/>
                  <a:pt x="59539" y="26269"/>
                </a:cubicBezTo>
                <a:cubicBezTo>
                  <a:pt x="59142" y="26199"/>
                  <a:pt x="58745" y="26058"/>
                  <a:pt x="58395" y="25872"/>
                </a:cubicBezTo>
                <a:cubicBezTo>
                  <a:pt x="58366" y="25860"/>
                  <a:pt x="58338" y="25855"/>
                  <a:pt x="58311" y="25855"/>
                </a:cubicBezTo>
                <a:cubicBezTo>
                  <a:pt x="58116" y="25855"/>
                  <a:pt x="57979" y="26119"/>
                  <a:pt x="58184" y="26222"/>
                </a:cubicBezTo>
                <a:lnTo>
                  <a:pt x="58395" y="26339"/>
                </a:lnTo>
                <a:cubicBezTo>
                  <a:pt x="58511" y="26385"/>
                  <a:pt x="58628" y="26455"/>
                  <a:pt x="58721" y="26502"/>
                </a:cubicBezTo>
                <a:cubicBezTo>
                  <a:pt x="58558" y="26549"/>
                  <a:pt x="58395" y="26595"/>
                  <a:pt x="58231" y="26619"/>
                </a:cubicBezTo>
                <a:cubicBezTo>
                  <a:pt x="58021" y="26689"/>
                  <a:pt x="58021" y="26969"/>
                  <a:pt x="58231" y="27039"/>
                </a:cubicBezTo>
                <a:cubicBezTo>
                  <a:pt x="60006" y="27249"/>
                  <a:pt x="61453" y="28580"/>
                  <a:pt x="61827" y="30331"/>
                </a:cubicBezTo>
                <a:cubicBezTo>
                  <a:pt x="61803" y="32969"/>
                  <a:pt x="60823" y="35514"/>
                  <a:pt x="59095" y="37476"/>
                </a:cubicBezTo>
                <a:cubicBezTo>
                  <a:pt x="57272" y="39422"/>
                  <a:pt x="54748" y="40505"/>
                  <a:pt x="52138" y="40505"/>
                </a:cubicBezTo>
                <a:cubicBezTo>
                  <a:pt x="51773" y="40505"/>
                  <a:pt x="51406" y="40484"/>
                  <a:pt x="51040" y="40441"/>
                </a:cubicBezTo>
                <a:cubicBezTo>
                  <a:pt x="49662" y="40207"/>
                  <a:pt x="48332" y="39740"/>
                  <a:pt x="47117" y="39063"/>
                </a:cubicBezTo>
                <a:cubicBezTo>
                  <a:pt x="47082" y="39052"/>
                  <a:pt x="47053" y="39046"/>
                  <a:pt x="47027" y="39046"/>
                </a:cubicBezTo>
                <a:cubicBezTo>
                  <a:pt x="47001" y="39046"/>
                  <a:pt x="46977" y="39052"/>
                  <a:pt x="46954" y="39063"/>
                </a:cubicBezTo>
                <a:cubicBezTo>
                  <a:pt x="46674" y="38877"/>
                  <a:pt x="46394" y="38690"/>
                  <a:pt x="46137" y="38480"/>
                </a:cubicBezTo>
                <a:cubicBezTo>
                  <a:pt x="46099" y="38455"/>
                  <a:pt x="46053" y="38443"/>
                  <a:pt x="46008" y="38443"/>
                </a:cubicBezTo>
                <a:cubicBezTo>
                  <a:pt x="45883" y="38443"/>
                  <a:pt x="45759" y="38530"/>
                  <a:pt x="45810" y="38666"/>
                </a:cubicBezTo>
                <a:cubicBezTo>
                  <a:pt x="45857" y="38760"/>
                  <a:pt x="45880" y="38853"/>
                  <a:pt x="45927" y="38947"/>
                </a:cubicBezTo>
                <a:cubicBezTo>
                  <a:pt x="45857" y="38947"/>
                  <a:pt x="45810" y="38970"/>
                  <a:pt x="45763" y="38993"/>
                </a:cubicBezTo>
                <a:lnTo>
                  <a:pt x="45670" y="38947"/>
                </a:lnTo>
                <a:cubicBezTo>
                  <a:pt x="45636" y="38922"/>
                  <a:pt x="45602" y="38911"/>
                  <a:pt x="45570" y="38911"/>
                </a:cubicBezTo>
                <a:cubicBezTo>
                  <a:pt x="45420" y="38911"/>
                  <a:pt x="45302" y="39139"/>
                  <a:pt x="45436" y="39274"/>
                </a:cubicBezTo>
                <a:cubicBezTo>
                  <a:pt x="45600" y="39437"/>
                  <a:pt x="45763" y="39600"/>
                  <a:pt x="45903" y="39787"/>
                </a:cubicBezTo>
                <a:cubicBezTo>
                  <a:pt x="46113" y="40371"/>
                  <a:pt x="46230" y="40978"/>
                  <a:pt x="46254" y="41585"/>
                </a:cubicBezTo>
                <a:cubicBezTo>
                  <a:pt x="46207" y="42706"/>
                  <a:pt x="45880" y="43826"/>
                  <a:pt x="45366" y="44830"/>
                </a:cubicBezTo>
                <a:cubicBezTo>
                  <a:pt x="44222" y="46488"/>
                  <a:pt x="42448" y="47656"/>
                  <a:pt x="40463" y="48076"/>
                </a:cubicBezTo>
                <a:cubicBezTo>
                  <a:pt x="40031" y="48146"/>
                  <a:pt x="39593" y="48181"/>
                  <a:pt x="39156" y="48181"/>
                </a:cubicBezTo>
                <a:cubicBezTo>
                  <a:pt x="38718" y="48181"/>
                  <a:pt x="38280" y="48146"/>
                  <a:pt x="37848" y="48076"/>
                </a:cubicBezTo>
                <a:cubicBezTo>
                  <a:pt x="35350" y="47259"/>
                  <a:pt x="33295" y="44994"/>
                  <a:pt x="33202" y="42309"/>
                </a:cubicBezTo>
                <a:cubicBezTo>
                  <a:pt x="33202" y="42192"/>
                  <a:pt x="33109" y="42126"/>
                  <a:pt x="33013" y="42126"/>
                </a:cubicBezTo>
                <a:cubicBezTo>
                  <a:pt x="32937" y="42126"/>
                  <a:pt x="32860" y="42169"/>
                  <a:pt x="32828" y="42262"/>
                </a:cubicBezTo>
                <a:cubicBezTo>
                  <a:pt x="32735" y="42542"/>
                  <a:pt x="32642" y="42822"/>
                  <a:pt x="32525" y="43103"/>
                </a:cubicBezTo>
                <a:cubicBezTo>
                  <a:pt x="32431" y="43103"/>
                  <a:pt x="32338" y="43149"/>
                  <a:pt x="32315" y="43243"/>
                </a:cubicBezTo>
                <a:cubicBezTo>
                  <a:pt x="32268" y="43476"/>
                  <a:pt x="32198" y="43710"/>
                  <a:pt x="32105" y="43943"/>
                </a:cubicBezTo>
                <a:cubicBezTo>
                  <a:pt x="31778" y="43383"/>
                  <a:pt x="31521" y="42752"/>
                  <a:pt x="31334" y="42122"/>
                </a:cubicBezTo>
                <a:cubicBezTo>
                  <a:pt x="31325" y="42057"/>
                  <a:pt x="31279" y="42029"/>
                  <a:pt x="31229" y="42029"/>
                </a:cubicBezTo>
                <a:cubicBezTo>
                  <a:pt x="31155" y="42029"/>
                  <a:pt x="31072" y="42094"/>
                  <a:pt x="31101" y="42192"/>
                </a:cubicBezTo>
                <a:cubicBezTo>
                  <a:pt x="31287" y="42916"/>
                  <a:pt x="31568" y="43640"/>
                  <a:pt x="31941" y="44317"/>
                </a:cubicBezTo>
                <a:cubicBezTo>
                  <a:pt x="31731" y="44714"/>
                  <a:pt x="31474" y="45087"/>
                  <a:pt x="31194" y="45461"/>
                </a:cubicBezTo>
                <a:cubicBezTo>
                  <a:pt x="30984" y="45694"/>
                  <a:pt x="30774" y="45904"/>
                  <a:pt x="30517" y="46115"/>
                </a:cubicBezTo>
                <a:cubicBezTo>
                  <a:pt x="31101" y="44970"/>
                  <a:pt x="31287" y="43640"/>
                  <a:pt x="31031" y="42355"/>
                </a:cubicBezTo>
                <a:cubicBezTo>
                  <a:pt x="31013" y="42266"/>
                  <a:pt x="30947" y="42228"/>
                  <a:pt x="30876" y="42228"/>
                </a:cubicBezTo>
                <a:cubicBezTo>
                  <a:pt x="30760" y="42228"/>
                  <a:pt x="30628" y="42328"/>
                  <a:pt x="30657" y="42472"/>
                </a:cubicBezTo>
                <a:cubicBezTo>
                  <a:pt x="30961" y="43873"/>
                  <a:pt x="30680" y="45344"/>
                  <a:pt x="29910" y="46558"/>
                </a:cubicBezTo>
                <a:cubicBezTo>
                  <a:pt x="29350" y="46908"/>
                  <a:pt x="28719" y="47165"/>
                  <a:pt x="28089" y="47352"/>
                </a:cubicBezTo>
                <a:cubicBezTo>
                  <a:pt x="27883" y="47377"/>
                  <a:pt x="27677" y="47389"/>
                  <a:pt x="27472" y="47389"/>
                </a:cubicBezTo>
                <a:cubicBezTo>
                  <a:pt x="26701" y="47389"/>
                  <a:pt x="25946" y="47217"/>
                  <a:pt x="25264" y="46885"/>
                </a:cubicBezTo>
                <a:cubicBezTo>
                  <a:pt x="21972" y="45321"/>
                  <a:pt x="19987" y="41445"/>
                  <a:pt x="19590" y="37966"/>
                </a:cubicBezTo>
                <a:cubicBezTo>
                  <a:pt x="19575" y="37874"/>
                  <a:pt x="19470" y="37793"/>
                  <a:pt x="19373" y="37793"/>
                </a:cubicBezTo>
                <a:cubicBezTo>
                  <a:pt x="19321" y="37793"/>
                  <a:pt x="19272" y="37816"/>
                  <a:pt x="19240" y="37873"/>
                </a:cubicBezTo>
                <a:cubicBezTo>
                  <a:pt x="19170" y="38059"/>
                  <a:pt x="19076" y="38223"/>
                  <a:pt x="18983" y="38386"/>
                </a:cubicBezTo>
                <a:lnTo>
                  <a:pt x="18983" y="38176"/>
                </a:lnTo>
                <a:cubicBezTo>
                  <a:pt x="18983" y="38083"/>
                  <a:pt x="18913" y="38013"/>
                  <a:pt x="18843" y="37989"/>
                </a:cubicBezTo>
                <a:cubicBezTo>
                  <a:pt x="18960" y="37709"/>
                  <a:pt x="19030" y="37406"/>
                  <a:pt x="19100" y="37102"/>
                </a:cubicBezTo>
                <a:cubicBezTo>
                  <a:pt x="19128" y="36975"/>
                  <a:pt x="19028" y="36890"/>
                  <a:pt x="18923" y="36890"/>
                </a:cubicBezTo>
                <a:cubicBezTo>
                  <a:pt x="18856" y="36890"/>
                  <a:pt x="18786" y="36926"/>
                  <a:pt x="18749" y="37009"/>
                </a:cubicBezTo>
                <a:cubicBezTo>
                  <a:pt x="18633" y="37312"/>
                  <a:pt x="18539" y="37639"/>
                  <a:pt x="18469" y="37943"/>
                </a:cubicBezTo>
                <a:cubicBezTo>
                  <a:pt x="18306" y="38386"/>
                  <a:pt x="18096" y="38783"/>
                  <a:pt x="17862" y="39180"/>
                </a:cubicBezTo>
                <a:cubicBezTo>
                  <a:pt x="17349" y="39834"/>
                  <a:pt x="16742" y="40394"/>
                  <a:pt x="16041" y="40861"/>
                </a:cubicBezTo>
                <a:cubicBezTo>
                  <a:pt x="15214" y="41191"/>
                  <a:pt x="14344" y="41352"/>
                  <a:pt x="13479" y="41352"/>
                </a:cubicBezTo>
                <a:cubicBezTo>
                  <a:pt x="11707" y="41352"/>
                  <a:pt x="9957" y="40677"/>
                  <a:pt x="8640" y="39390"/>
                </a:cubicBezTo>
                <a:cubicBezTo>
                  <a:pt x="7099" y="37779"/>
                  <a:pt x="6235" y="35631"/>
                  <a:pt x="6258" y="33413"/>
                </a:cubicBezTo>
                <a:cubicBezTo>
                  <a:pt x="6258" y="31032"/>
                  <a:pt x="7332" y="28393"/>
                  <a:pt x="9714" y="27506"/>
                </a:cubicBezTo>
                <a:cubicBezTo>
                  <a:pt x="9901" y="27459"/>
                  <a:pt x="9854" y="27156"/>
                  <a:pt x="9644" y="27156"/>
                </a:cubicBezTo>
                <a:cubicBezTo>
                  <a:pt x="9527" y="27156"/>
                  <a:pt x="9387" y="27132"/>
                  <a:pt x="9247" y="27109"/>
                </a:cubicBezTo>
                <a:lnTo>
                  <a:pt x="9434" y="27039"/>
                </a:lnTo>
                <a:cubicBezTo>
                  <a:pt x="9646" y="26975"/>
                  <a:pt x="9588" y="26680"/>
                  <a:pt x="9400" y="26680"/>
                </a:cubicBezTo>
                <a:cubicBezTo>
                  <a:pt x="9381" y="26680"/>
                  <a:pt x="9361" y="26683"/>
                  <a:pt x="9340" y="26689"/>
                </a:cubicBezTo>
                <a:lnTo>
                  <a:pt x="8920" y="26736"/>
                </a:lnTo>
                <a:cubicBezTo>
                  <a:pt x="8757" y="26736"/>
                  <a:pt x="8593" y="26736"/>
                  <a:pt x="8453" y="26712"/>
                </a:cubicBezTo>
                <a:cubicBezTo>
                  <a:pt x="8543" y="26586"/>
                  <a:pt x="8411" y="26433"/>
                  <a:pt x="8271" y="26433"/>
                </a:cubicBezTo>
                <a:cubicBezTo>
                  <a:pt x="8230" y="26433"/>
                  <a:pt x="8187" y="26446"/>
                  <a:pt x="8149" y="26479"/>
                </a:cubicBezTo>
                <a:cubicBezTo>
                  <a:pt x="8079" y="26525"/>
                  <a:pt x="7986" y="26595"/>
                  <a:pt x="7916" y="26642"/>
                </a:cubicBezTo>
                <a:cubicBezTo>
                  <a:pt x="7542" y="26595"/>
                  <a:pt x="7169" y="26502"/>
                  <a:pt x="6819" y="26409"/>
                </a:cubicBezTo>
                <a:cubicBezTo>
                  <a:pt x="4087" y="25124"/>
                  <a:pt x="2009" y="22323"/>
                  <a:pt x="2966" y="19217"/>
                </a:cubicBezTo>
                <a:cubicBezTo>
                  <a:pt x="4332" y="14711"/>
                  <a:pt x="9535" y="13799"/>
                  <a:pt x="13624" y="13799"/>
                </a:cubicBezTo>
                <a:cubicBezTo>
                  <a:pt x="13730" y="13799"/>
                  <a:pt x="13835" y="13799"/>
                  <a:pt x="13940" y="13801"/>
                </a:cubicBezTo>
                <a:cubicBezTo>
                  <a:pt x="14103" y="13801"/>
                  <a:pt x="14173" y="13614"/>
                  <a:pt x="14057" y="13497"/>
                </a:cubicBezTo>
                <a:lnTo>
                  <a:pt x="14010" y="13427"/>
                </a:lnTo>
                <a:cubicBezTo>
                  <a:pt x="14057" y="13380"/>
                  <a:pt x="14057" y="13310"/>
                  <a:pt x="14010" y="13264"/>
                </a:cubicBezTo>
                <a:lnTo>
                  <a:pt x="13870" y="13077"/>
                </a:lnTo>
                <a:cubicBezTo>
                  <a:pt x="13893" y="13053"/>
                  <a:pt x="13916" y="13030"/>
                  <a:pt x="13940" y="12983"/>
                </a:cubicBezTo>
                <a:lnTo>
                  <a:pt x="14080" y="13170"/>
                </a:lnTo>
                <a:cubicBezTo>
                  <a:pt x="14117" y="13207"/>
                  <a:pt x="14158" y="13223"/>
                  <a:pt x="14199" y="13223"/>
                </a:cubicBezTo>
                <a:cubicBezTo>
                  <a:pt x="14338" y="13223"/>
                  <a:pt x="14463" y="13040"/>
                  <a:pt x="14337" y="12913"/>
                </a:cubicBezTo>
                <a:lnTo>
                  <a:pt x="14267" y="12820"/>
                </a:lnTo>
                <a:cubicBezTo>
                  <a:pt x="14337" y="12750"/>
                  <a:pt x="14313" y="12633"/>
                  <a:pt x="14243" y="12610"/>
                </a:cubicBezTo>
                <a:lnTo>
                  <a:pt x="14057" y="12563"/>
                </a:lnTo>
                <a:cubicBezTo>
                  <a:pt x="13263" y="11536"/>
                  <a:pt x="12866" y="10228"/>
                  <a:pt x="12959" y="8921"/>
                </a:cubicBezTo>
                <a:cubicBezTo>
                  <a:pt x="13193" y="7683"/>
                  <a:pt x="13893" y="6563"/>
                  <a:pt x="14897" y="5792"/>
                </a:cubicBezTo>
                <a:cubicBezTo>
                  <a:pt x="15820" y="5106"/>
                  <a:pt x="16909" y="4795"/>
                  <a:pt x="18008" y="4795"/>
                </a:cubicBezTo>
                <a:cubicBezTo>
                  <a:pt x="19939" y="4795"/>
                  <a:pt x="21900" y="5756"/>
                  <a:pt x="23046" y="7333"/>
                </a:cubicBezTo>
                <a:cubicBezTo>
                  <a:pt x="23066" y="7367"/>
                  <a:pt x="23097" y="7382"/>
                  <a:pt x="23128" y="7382"/>
                </a:cubicBezTo>
                <a:cubicBezTo>
                  <a:pt x="23203" y="7382"/>
                  <a:pt x="23282" y="7299"/>
                  <a:pt x="23232" y="7216"/>
                </a:cubicBezTo>
                <a:cubicBezTo>
                  <a:pt x="23162" y="7100"/>
                  <a:pt x="23116" y="7030"/>
                  <a:pt x="23046" y="6960"/>
                </a:cubicBezTo>
                <a:cubicBezTo>
                  <a:pt x="23092" y="6936"/>
                  <a:pt x="23116" y="6913"/>
                  <a:pt x="23139" y="6890"/>
                </a:cubicBezTo>
                <a:cubicBezTo>
                  <a:pt x="23419" y="7170"/>
                  <a:pt x="23676" y="7473"/>
                  <a:pt x="23909" y="7730"/>
                </a:cubicBezTo>
                <a:cubicBezTo>
                  <a:pt x="23950" y="7778"/>
                  <a:pt x="23999" y="7798"/>
                  <a:pt x="24048" y="7798"/>
                </a:cubicBezTo>
                <a:cubicBezTo>
                  <a:pt x="24166" y="7798"/>
                  <a:pt x="24283" y="7682"/>
                  <a:pt x="24283" y="7567"/>
                </a:cubicBezTo>
                <a:cubicBezTo>
                  <a:pt x="24300" y="7569"/>
                  <a:pt x="24316" y="7570"/>
                  <a:pt x="24332" y="7570"/>
                </a:cubicBezTo>
                <a:cubicBezTo>
                  <a:pt x="24674" y="7570"/>
                  <a:pt x="24853" y="7113"/>
                  <a:pt x="24563" y="6890"/>
                </a:cubicBezTo>
                <a:cubicBezTo>
                  <a:pt x="24525" y="6851"/>
                  <a:pt x="24486" y="6834"/>
                  <a:pt x="24447" y="6834"/>
                </a:cubicBezTo>
                <a:cubicBezTo>
                  <a:pt x="24416" y="6834"/>
                  <a:pt x="24385" y="6845"/>
                  <a:pt x="24353" y="6866"/>
                </a:cubicBezTo>
                <a:lnTo>
                  <a:pt x="24283" y="6890"/>
                </a:lnTo>
                <a:cubicBezTo>
                  <a:pt x="24306" y="6633"/>
                  <a:pt x="24330" y="6399"/>
                  <a:pt x="24376" y="6166"/>
                </a:cubicBezTo>
                <a:cubicBezTo>
                  <a:pt x="24446" y="5886"/>
                  <a:pt x="24540" y="5629"/>
                  <a:pt x="24610" y="5372"/>
                </a:cubicBezTo>
                <a:cubicBezTo>
                  <a:pt x="24797" y="4882"/>
                  <a:pt x="25030" y="4438"/>
                  <a:pt x="25310" y="3994"/>
                </a:cubicBezTo>
                <a:cubicBezTo>
                  <a:pt x="25754" y="3341"/>
                  <a:pt x="26384" y="2827"/>
                  <a:pt x="27131" y="2570"/>
                </a:cubicBezTo>
                <a:cubicBezTo>
                  <a:pt x="27315" y="2544"/>
                  <a:pt x="27499" y="2531"/>
                  <a:pt x="27683" y="2531"/>
                </a:cubicBezTo>
                <a:close/>
                <a:moveTo>
                  <a:pt x="19006" y="41655"/>
                </a:moveTo>
                <a:cubicBezTo>
                  <a:pt x="19777" y="44457"/>
                  <a:pt x="21621" y="46955"/>
                  <a:pt x="24493" y="47772"/>
                </a:cubicBezTo>
                <a:cubicBezTo>
                  <a:pt x="25095" y="47936"/>
                  <a:pt x="25712" y="48018"/>
                  <a:pt x="26331" y="48018"/>
                </a:cubicBezTo>
                <a:cubicBezTo>
                  <a:pt x="27031" y="48018"/>
                  <a:pt x="27733" y="47913"/>
                  <a:pt x="28416" y="47702"/>
                </a:cubicBezTo>
                <a:cubicBezTo>
                  <a:pt x="28696" y="47632"/>
                  <a:pt x="28953" y="47539"/>
                  <a:pt x="29209" y="47422"/>
                </a:cubicBezTo>
                <a:lnTo>
                  <a:pt x="29209" y="47422"/>
                </a:lnTo>
                <a:cubicBezTo>
                  <a:pt x="29023" y="47632"/>
                  <a:pt x="28789" y="47796"/>
                  <a:pt x="28579" y="47959"/>
                </a:cubicBezTo>
                <a:cubicBezTo>
                  <a:pt x="27667" y="48571"/>
                  <a:pt x="26609" y="48882"/>
                  <a:pt x="25550" y="48882"/>
                </a:cubicBezTo>
                <a:cubicBezTo>
                  <a:pt x="24629" y="48882"/>
                  <a:pt x="23707" y="48647"/>
                  <a:pt x="22882" y="48169"/>
                </a:cubicBezTo>
                <a:cubicBezTo>
                  <a:pt x="21201" y="47189"/>
                  <a:pt x="20150" y="45321"/>
                  <a:pt x="19450" y="43546"/>
                </a:cubicBezTo>
                <a:cubicBezTo>
                  <a:pt x="19310" y="43219"/>
                  <a:pt x="19193" y="42869"/>
                  <a:pt x="19076" y="42519"/>
                </a:cubicBezTo>
                <a:cubicBezTo>
                  <a:pt x="19053" y="42215"/>
                  <a:pt x="19006" y="41959"/>
                  <a:pt x="19006" y="41655"/>
                </a:cubicBezTo>
                <a:close/>
                <a:moveTo>
                  <a:pt x="45273" y="45694"/>
                </a:moveTo>
                <a:lnTo>
                  <a:pt x="45273" y="45694"/>
                </a:lnTo>
                <a:cubicBezTo>
                  <a:pt x="44456" y="47165"/>
                  <a:pt x="43148" y="48263"/>
                  <a:pt x="41561" y="48800"/>
                </a:cubicBezTo>
                <a:cubicBezTo>
                  <a:pt x="40963" y="48983"/>
                  <a:pt x="40351" y="49070"/>
                  <a:pt x="39742" y="49070"/>
                </a:cubicBezTo>
                <a:cubicBezTo>
                  <a:pt x="38258" y="49070"/>
                  <a:pt x="36792" y="48556"/>
                  <a:pt x="35583" y="47679"/>
                </a:cubicBezTo>
                <a:lnTo>
                  <a:pt x="35583" y="47679"/>
                </a:lnTo>
                <a:cubicBezTo>
                  <a:pt x="36261" y="48006"/>
                  <a:pt x="36961" y="48239"/>
                  <a:pt x="37685" y="48379"/>
                </a:cubicBezTo>
                <a:cubicBezTo>
                  <a:pt x="38375" y="48631"/>
                  <a:pt x="39095" y="48755"/>
                  <a:pt x="39815" y="48755"/>
                </a:cubicBezTo>
                <a:cubicBezTo>
                  <a:pt x="40362" y="48755"/>
                  <a:pt x="40910" y="48684"/>
                  <a:pt x="41444" y="48543"/>
                </a:cubicBezTo>
                <a:cubicBezTo>
                  <a:pt x="43032" y="48076"/>
                  <a:pt x="44386" y="47072"/>
                  <a:pt x="45273" y="45694"/>
                </a:cubicBezTo>
                <a:close/>
                <a:moveTo>
                  <a:pt x="32245" y="44714"/>
                </a:moveTo>
                <a:cubicBezTo>
                  <a:pt x="32315" y="44807"/>
                  <a:pt x="32385" y="44924"/>
                  <a:pt x="32455" y="45017"/>
                </a:cubicBezTo>
                <a:cubicBezTo>
                  <a:pt x="31847" y="47812"/>
                  <a:pt x="29195" y="49631"/>
                  <a:pt x="26391" y="49631"/>
                </a:cubicBezTo>
                <a:cubicBezTo>
                  <a:pt x="25751" y="49631"/>
                  <a:pt x="25103" y="49536"/>
                  <a:pt x="24470" y="49337"/>
                </a:cubicBezTo>
                <a:lnTo>
                  <a:pt x="24493" y="49337"/>
                </a:lnTo>
                <a:cubicBezTo>
                  <a:pt x="23629" y="49080"/>
                  <a:pt x="22835" y="48659"/>
                  <a:pt x="22158" y="48122"/>
                </a:cubicBezTo>
                <a:lnTo>
                  <a:pt x="22158" y="48122"/>
                </a:lnTo>
                <a:cubicBezTo>
                  <a:pt x="22555" y="48426"/>
                  <a:pt x="23022" y="48706"/>
                  <a:pt x="23513" y="48893"/>
                </a:cubicBezTo>
                <a:cubicBezTo>
                  <a:pt x="24168" y="49149"/>
                  <a:pt x="24849" y="49272"/>
                  <a:pt x="25523" y="49272"/>
                </a:cubicBezTo>
                <a:cubicBezTo>
                  <a:pt x="27250" y="49272"/>
                  <a:pt x="28928" y="48463"/>
                  <a:pt x="30003" y="47002"/>
                </a:cubicBezTo>
                <a:cubicBezTo>
                  <a:pt x="30937" y="46465"/>
                  <a:pt x="31708" y="45671"/>
                  <a:pt x="32245" y="44714"/>
                </a:cubicBezTo>
                <a:close/>
                <a:moveTo>
                  <a:pt x="47047" y="42052"/>
                </a:moveTo>
                <a:cubicBezTo>
                  <a:pt x="47328" y="43149"/>
                  <a:pt x="47328" y="44293"/>
                  <a:pt x="47047" y="45367"/>
                </a:cubicBezTo>
                <a:cubicBezTo>
                  <a:pt x="46510" y="47515"/>
                  <a:pt x="44783" y="49150"/>
                  <a:pt x="42705" y="49827"/>
                </a:cubicBezTo>
                <a:cubicBezTo>
                  <a:pt x="41955" y="50069"/>
                  <a:pt x="41210" y="50182"/>
                  <a:pt x="40485" y="50182"/>
                </a:cubicBezTo>
                <a:cubicBezTo>
                  <a:pt x="38477" y="50182"/>
                  <a:pt x="36616" y="49313"/>
                  <a:pt x="35210" y="47889"/>
                </a:cubicBezTo>
                <a:lnTo>
                  <a:pt x="35210" y="47889"/>
                </a:lnTo>
                <a:cubicBezTo>
                  <a:pt x="36520" y="48875"/>
                  <a:pt x="38120" y="49481"/>
                  <a:pt x="39749" y="49481"/>
                </a:cubicBezTo>
                <a:cubicBezTo>
                  <a:pt x="40472" y="49481"/>
                  <a:pt x="41200" y="49362"/>
                  <a:pt x="41911" y="49103"/>
                </a:cubicBezTo>
                <a:cubicBezTo>
                  <a:pt x="44339" y="48239"/>
                  <a:pt x="46020" y="46021"/>
                  <a:pt x="46534" y="43570"/>
                </a:cubicBezTo>
                <a:cubicBezTo>
                  <a:pt x="46744" y="43079"/>
                  <a:pt x="46931" y="42566"/>
                  <a:pt x="47047" y="42052"/>
                </a:cubicBezTo>
                <a:close/>
                <a:moveTo>
                  <a:pt x="28295" y="0"/>
                </a:moveTo>
                <a:cubicBezTo>
                  <a:pt x="27452" y="0"/>
                  <a:pt x="26653" y="233"/>
                  <a:pt x="25917" y="679"/>
                </a:cubicBezTo>
                <a:cubicBezTo>
                  <a:pt x="24330" y="1473"/>
                  <a:pt x="23279" y="3084"/>
                  <a:pt x="23186" y="4858"/>
                </a:cubicBezTo>
                <a:cubicBezTo>
                  <a:pt x="23116" y="5068"/>
                  <a:pt x="23046" y="5255"/>
                  <a:pt x="22999" y="5442"/>
                </a:cubicBezTo>
                <a:lnTo>
                  <a:pt x="22742" y="5232"/>
                </a:lnTo>
                <a:cubicBezTo>
                  <a:pt x="21834" y="3245"/>
                  <a:pt x="19784" y="2086"/>
                  <a:pt x="17658" y="2086"/>
                </a:cubicBezTo>
                <a:cubicBezTo>
                  <a:pt x="16612" y="2086"/>
                  <a:pt x="15548" y="2366"/>
                  <a:pt x="14594" y="2967"/>
                </a:cubicBezTo>
                <a:cubicBezTo>
                  <a:pt x="13239" y="3808"/>
                  <a:pt x="12259" y="5138"/>
                  <a:pt x="11885" y="6703"/>
                </a:cubicBezTo>
                <a:cubicBezTo>
                  <a:pt x="11138" y="8337"/>
                  <a:pt x="11278" y="10228"/>
                  <a:pt x="12259" y="11746"/>
                </a:cubicBezTo>
                <a:cubicBezTo>
                  <a:pt x="12259" y="11769"/>
                  <a:pt x="12282" y="11793"/>
                  <a:pt x="12282" y="11839"/>
                </a:cubicBezTo>
                <a:cubicBezTo>
                  <a:pt x="12305" y="11886"/>
                  <a:pt x="12352" y="11933"/>
                  <a:pt x="12399" y="11956"/>
                </a:cubicBezTo>
                <a:cubicBezTo>
                  <a:pt x="12469" y="12050"/>
                  <a:pt x="12539" y="12120"/>
                  <a:pt x="12609" y="12213"/>
                </a:cubicBezTo>
                <a:cubicBezTo>
                  <a:pt x="11726" y="12040"/>
                  <a:pt x="10823" y="11944"/>
                  <a:pt x="9924" y="11944"/>
                </a:cubicBezTo>
                <a:cubicBezTo>
                  <a:pt x="8399" y="11944"/>
                  <a:pt x="6883" y="12220"/>
                  <a:pt x="5488" y="12867"/>
                </a:cubicBezTo>
                <a:cubicBezTo>
                  <a:pt x="3223" y="13917"/>
                  <a:pt x="1379" y="15879"/>
                  <a:pt x="888" y="18377"/>
                </a:cubicBezTo>
                <a:cubicBezTo>
                  <a:pt x="631" y="19054"/>
                  <a:pt x="445" y="19778"/>
                  <a:pt x="351" y="20478"/>
                </a:cubicBezTo>
                <a:cubicBezTo>
                  <a:pt x="1" y="22813"/>
                  <a:pt x="655" y="25288"/>
                  <a:pt x="2639" y="26689"/>
                </a:cubicBezTo>
                <a:cubicBezTo>
                  <a:pt x="3529" y="27329"/>
                  <a:pt x="4575" y="27656"/>
                  <a:pt x="5638" y="27656"/>
                </a:cubicBezTo>
                <a:cubicBezTo>
                  <a:pt x="6165" y="27656"/>
                  <a:pt x="6697" y="27575"/>
                  <a:pt x="7216" y="27413"/>
                </a:cubicBezTo>
                <a:lnTo>
                  <a:pt x="7216" y="27413"/>
                </a:lnTo>
                <a:cubicBezTo>
                  <a:pt x="7052" y="27599"/>
                  <a:pt x="6912" y="27786"/>
                  <a:pt x="6749" y="27973"/>
                </a:cubicBezTo>
                <a:cubicBezTo>
                  <a:pt x="4997" y="29351"/>
                  <a:pt x="3830" y="31358"/>
                  <a:pt x="3527" y="33577"/>
                </a:cubicBezTo>
                <a:cubicBezTo>
                  <a:pt x="3270" y="34931"/>
                  <a:pt x="3386" y="36308"/>
                  <a:pt x="3853" y="37616"/>
                </a:cubicBezTo>
                <a:cubicBezTo>
                  <a:pt x="5055" y="40911"/>
                  <a:pt x="8173" y="43184"/>
                  <a:pt x="11514" y="43184"/>
                </a:cubicBezTo>
                <a:cubicBezTo>
                  <a:pt x="12458" y="43184"/>
                  <a:pt x="13419" y="43003"/>
                  <a:pt x="14360" y="42612"/>
                </a:cubicBezTo>
                <a:lnTo>
                  <a:pt x="14500" y="42542"/>
                </a:lnTo>
                <a:cubicBezTo>
                  <a:pt x="15971" y="42239"/>
                  <a:pt x="17302" y="41468"/>
                  <a:pt x="18306" y="40394"/>
                </a:cubicBezTo>
                <a:cubicBezTo>
                  <a:pt x="18353" y="41071"/>
                  <a:pt x="18469" y="41725"/>
                  <a:pt x="18656" y="42402"/>
                </a:cubicBezTo>
                <a:cubicBezTo>
                  <a:pt x="19076" y="45764"/>
                  <a:pt x="21084" y="48846"/>
                  <a:pt x="24610" y="49804"/>
                </a:cubicBezTo>
                <a:cubicBezTo>
                  <a:pt x="25193" y="49961"/>
                  <a:pt x="25785" y="50036"/>
                  <a:pt x="26370" y="50036"/>
                </a:cubicBezTo>
                <a:cubicBezTo>
                  <a:pt x="29253" y="50036"/>
                  <a:pt x="31978" y="48213"/>
                  <a:pt x="32735" y="45437"/>
                </a:cubicBezTo>
                <a:cubicBezTo>
                  <a:pt x="32945" y="45671"/>
                  <a:pt x="33179" y="45904"/>
                  <a:pt x="33412" y="46138"/>
                </a:cubicBezTo>
                <a:cubicBezTo>
                  <a:pt x="34819" y="48791"/>
                  <a:pt x="37529" y="50588"/>
                  <a:pt x="40486" y="50588"/>
                </a:cubicBezTo>
                <a:cubicBezTo>
                  <a:pt x="41407" y="50588"/>
                  <a:pt x="42351" y="50414"/>
                  <a:pt x="43288" y="50037"/>
                </a:cubicBezTo>
                <a:cubicBezTo>
                  <a:pt x="46837" y="48613"/>
                  <a:pt x="48495" y="44527"/>
                  <a:pt x="47187" y="41188"/>
                </a:cubicBezTo>
                <a:cubicBezTo>
                  <a:pt x="47211" y="40978"/>
                  <a:pt x="47234" y="40791"/>
                  <a:pt x="47234" y="40581"/>
                </a:cubicBezTo>
                <a:cubicBezTo>
                  <a:pt x="47398" y="40674"/>
                  <a:pt x="47561" y="40768"/>
                  <a:pt x="47724" y="40861"/>
                </a:cubicBezTo>
                <a:cubicBezTo>
                  <a:pt x="49125" y="41748"/>
                  <a:pt x="50620" y="42519"/>
                  <a:pt x="52254" y="42799"/>
                </a:cubicBezTo>
                <a:cubicBezTo>
                  <a:pt x="52708" y="42886"/>
                  <a:pt x="53158" y="42927"/>
                  <a:pt x="53602" y="42927"/>
                </a:cubicBezTo>
                <a:cubicBezTo>
                  <a:pt x="55529" y="42927"/>
                  <a:pt x="57350" y="42158"/>
                  <a:pt x="59002" y="41095"/>
                </a:cubicBezTo>
                <a:cubicBezTo>
                  <a:pt x="60893" y="39857"/>
                  <a:pt x="62691" y="38199"/>
                  <a:pt x="63391" y="35981"/>
                </a:cubicBezTo>
                <a:cubicBezTo>
                  <a:pt x="63905" y="34207"/>
                  <a:pt x="63741" y="32292"/>
                  <a:pt x="62924" y="30635"/>
                </a:cubicBezTo>
                <a:cubicBezTo>
                  <a:pt x="62737" y="30261"/>
                  <a:pt x="62527" y="29911"/>
                  <a:pt x="62294" y="29561"/>
                </a:cubicBezTo>
                <a:cubicBezTo>
                  <a:pt x="62200" y="29327"/>
                  <a:pt x="62107" y="29117"/>
                  <a:pt x="62013" y="28907"/>
                </a:cubicBezTo>
                <a:cubicBezTo>
                  <a:pt x="61873" y="28113"/>
                  <a:pt x="61593" y="27343"/>
                  <a:pt x="61173" y="26642"/>
                </a:cubicBezTo>
                <a:cubicBezTo>
                  <a:pt x="62527" y="26362"/>
                  <a:pt x="63741" y="25662"/>
                  <a:pt x="64652" y="24658"/>
                </a:cubicBezTo>
                <a:cubicBezTo>
                  <a:pt x="64699" y="24587"/>
                  <a:pt x="64745" y="24517"/>
                  <a:pt x="64792" y="24447"/>
                </a:cubicBezTo>
                <a:cubicBezTo>
                  <a:pt x="66823" y="22836"/>
                  <a:pt x="68154" y="20478"/>
                  <a:pt x="68014" y="17630"/>
                </a:cubicBezTo>
                <a:cubicBezTo>
                  <a:pt x="67967" y="16276"/>
                  <a:pt x="67500" y="14968"/>
                  <a:pt x="66706" y="13894"/>
                </a:cubicBezTo>
                <a:cubicBezTo>
                  <a:pt x="65866" y="12283"/>
                  <a:pt x="64232" y="11116"/>
                  <a:pt x="62574" y="10205"/>
                </a:cubicBezTo>
                <a:cubicBezTo>
                  <a:pt x="60232" y="8942"/>
                  <a:pt x="57597" y="8267"/>
                  <a:pt x="54912" y="8267"/>
                </a:cubicBezTo>
                <a:cubicBezTo>
                  <a:pt x="54867" y="8267"/>
                  <a:pt x="54821" y="8267"/>
                  <a:pt x="54776" y="8267"/>
                </a:cubicBezTo>
                <a:cubicBezTo>
                  <a:pt x="54725" y="8267"/>
                  <a:pt x="54675" y="8266"/>
                  <a:pt x="54625" y="8266"/>
                </a:cubicBezTo>
                <a:cubicBezTo>
                  <a:pt x="52272" y="8266"/>
                  <a:pt x="49967" y="8802"/>
                  <a:pt x="47841" y="9808"/>
                </a:cubicBezTo>
                <a:cubicBezTo>
                  <a:pt x="47865" y="9761"/>
                  <a:pt x="47888" y="9715"/>
                  <a:pt x="47911" y="9645"/>
                </a:cubicBezTo>
                <a:cubicBezTo>
                  <a:pt x="48682" y="8384"/>
                  <a:pt x="48822" y="6796"/>
                  <a:pt x="48238" y="5419"/>
                </a:cubicBezTo>
                <a:cubicBezTo>
                  <a:pt x="47444" y="3411"/>
                  <a:pt x="45483" y="1986"/>
                  <a:pt x="43428" y="1449"/>
                </a:cubicBezTo>
                <a:cubicBezTo>
                  <a:pt x="42732" y="1266"/>
                  <a:pt x="42016" y="1178"/>
                  <a:pt x="41301" y="1178"/>
                </a:cubicBezTo>
                <a:cubicBezTo>
                  <a:pt x="38371" y="1178"/>
                  <a:pt x="35442" y="2652"/>
                  <a:pt x="33809" y="5092"/>
                </a:cubicBezTo>
                <a:lnTo>
                  <a:pt x="33622" y="4905"/>
                </a:lnTo>
                <a:cubicBezTo>
                  <a:pt x="33179" y="2337"/>
                  <a:pt x="31124" y="49"/>
                  <a:pt x="28416" y="2"/>
                </a:cubicBezTo>
                <a:cubicBezTo>
                  <a:pt x="28375" y="1"/>
                  <a:pt x="28335" y="0"/>
                  <a:pt x="28295" y="0"/>
                </a:cubicBezTo>
                <a:close/>
              </a:path>
            </a:pathLst>
          </a:custGeom>
          <a:solidFill>
            <a:srgbClr val="0404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1974" y="1298772"/>
            <a:ext cx="649705" cy="643775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2362" y="4089426"/>
            <a:ext cx="542909" cy="534272"/>
          </a:xfrm>
          <a:prstGeom prst="rect">
            <a:avLst/>
          </a:prstGeom>
        </p:spPr>
      </p:pic>
      <p:pic>
        <p:nvPicPr>
          <p:cNvPr id="19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3704" y="4305526"/>
            <a:ext cx="415070" cy="40846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773968" y="3390096"/>
            <a:ext cx="21355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What we can do?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3303" r="32711" b="17377"/>
          <a:stretch/>
        </p:blipFill>
        <p:spPr>
          <a:xfrm rot="373522">
            <a:off x="10003632" y="2156449"/>
            <a:ext cx="1567363" cy="1929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32642"/>
          <a:stretch/>
        </p:blipFill>
        <p:spPr>
          <a:xfrm rot="21360511">
            <a:off x="8391946" y="1550624"/>
            <a:ext cx="1580919" cy="160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Google Shape;2927;p95"/>
          <p:cNvSpPr/>
          <p:nvPr/>
        </p:nvSpPr>
        <p:spPr>
          <a:xfrm>
            <a:off x="1635968" y="1274875"/>
            <a:ext cx="2248826" cy="1937970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927;p95"/>
          <p:cNvSpPr/>
          <p:nvPr/>
        </p:nvSpPr>
        <p:spPr>
          <a:xfrm>
            <a:off x="1635756" y="4693587"/>
            <a:ext cx="3092115" cy="2068383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927;p95"/>
          <p:cNvSpPr/>
          <p:nvPr/>
        </p:nvSpPr>
        <p:spPr>
          <a:xfrm rot="5400000">
            <a:off x="5489279" y="1682875"/>
            <a:ext cx="3092115" cy="2068383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927;p95"/>
          <p:cNvSpPr/>
          <p:nvPr/>
        </p:nvSpPr>
        <p:spPr>
          <a:xfrm>
            <a:off x="5993103" y="4824000"/>
            <a:ext cx="2248826" cy="1937970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8681" y="5766258"/>
            <a:ext cx="981231" cy="972275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3487599" y="2742121"/>
            <a:ext cx="505326" cy="721894"/>
          </a:xfrm>
          <a:custGeom>
            <a:avLst/>
            <a:gdLst>
              <a:gd name="connsiteX0" fmla="*/ 0 w 505326"/>
              <a:gd name="connsiteY0" fmla="*/ 0 h 721894"/>
              <a:gd name="connsiteX1" fmla="*/ 60158 w 505326"/>
              <a:gd name="connsiteY1" fmla="*/ 60158 h 721894"/>
              <a:gd name="connsiteX2" fmla="*/ 84221 w 505326"/>
              <a:gd name="connsiteY2" fmla="*/ 96252 h 721894"/>
              <a:gd name="connsiteX3" fmla="*/ 156410 w 505326"/>
              <a:gd name="connsiteY3" fmla="*/ 156410 h 721894"/>
              <a:gd name="connsiteX4" fmla="*/ 216568 w 505326"/>
              <a:gd name="connsiteY4" fmla="*/ 240631 h 721894"/>
              <a:gd name="connsiteX5" fmla="*/ 276726 w 505326"/>
              <a:gd name="connsiteY5" fmla="*/ 324852 h 721894"/>
              <a:gd name="connsiteX6" fmla="*/ 312821 w 505326"/>
              <a:gd name="connsiteY6" fmla="*/ 385010 h 721894"/>
              <a:gd name="connsiteX7" fmla="*/ 372979 w 505326"/>
              <a:gd name="connsiteY7" fmla="*/ 469231 h 721894"/>
              <a:gd name="connsiteX8" fmla="*/ 409073 w 505326"/>
              <a:gd name="connsiteY8" fmla="*/ 541421 h 721894"/>
              <a:gd name="connsiteX9" fmla="*/ 421105 w 505326"/>
              <a:gd name="connsiteY9" fmla="*/ 589547 h 721894"/>
              <a:gd name="connsiteX10" fmla="*/ 469231 w 505326"/>
              <a:gd name="connsiteY10" fmla="*/ 637673 h 721894"/>
              <a:gd name="connsiteX11" fmla="*/ 505326 w 505326"/>
              <a:gd name="connsiteY11" fmla="*/ 721894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326" h="721894">
                <a:moveTo>
                  <a:pt x="0" y="0"/>
                </a:moveTo>
                <a:cubicBezTo>
                  <a:pt x="20053" y="20053"/>
                  <a:pt x="41484" y="38816"/>
                  <a:pt x="60158" y="60158"/>
                </a:cubicBezTo>
                <a:cubicBezTo>
                  <a:pt x="69680" y="71040"/>
                  <a:pt x="74964" y="85144"/>
                  <a:pt x="84221" y="96252"/>
                </a:cubicBezTo>
                <a:cubicBezTo>
                  <a:pt x="113171" y="130992"/>
                  <a:pt x="120919" y="132749"/>
                  <a:pt x="156410" y="156410"/>
                </a:cubicBezTo>
                <a:cubicBezTo>
                  <a:pt x="178072" y="221393"/>
                  <a:pt x="155082" y="170361"/>
                  <a:pt x="216568" y="240631"/>
                </a:cubicBezTo>
                <a:cubicBezTo>
                  <a:pt x="232008" y="258277"/>
                  <a:pt x="262690" y="302394"/>
                  <a:pt x="276726" y="324852"/>
                </a:cubicBezTo>
                <a:cubicBezTo>
                  <a:pt x="289120" y="344683"/>
                  <a:pt x="299849" y="365552"/>
                  <a:pt x="312821" y="385010"/>
                </a:cubicBezTo>
                <a:cubicBezTo>
                  <a:pt x="333662" y="416271"/>
                  <a:pt x="355048" y="436955"/>
                  <a:pt x="372979" y="469231"/>
                </a:cubicBezTo>
                <a:cubicBezTo>
                  <a:pt x="386044" y="492749"/>
                  <a:pt x="399081" y="516442"/>
                  <a:pt x="409073" y="541421"/>
                </a:cubicBezTo>
                <a:cubicBezTo>
                  <a:pt x="415214" y="556774"/>
                  <a:pt x="412341" y="575525"/>
                  <a:pt x="421105" y="589547"/>
                </a:cubicBezTo>
                <a:cubicBezTo>
                  <a:pt x="433129" y="608785"/>
                  <a:pt x="453189" y="621631"/>
                  <a:pt x="469231" y="637673"/>
                </a:cubicBezTo>
                <a:cubicBezTo>
                  <a:pt x="495089" y="715243"/>
                  <a:pt x="475359" y="691927"/>
                  <a:pt x="505326" y="7218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795908" y="3809091"/>
            <a:ext cx="1239253" cy="1094942"/>
          </a:xfrm>
          <a:custGeom>
            <a:avLst/>
            <a:gdLst>
              <a:gd name="connsiteX0" fmla="*/ 0 w 1239253"/>
              <a:gd name="connsiteY0" fmla="*/ 1094942 h 1094942"/>
              <a:gd name="connsiteX1" fmla="*/ 96253 w 1239253"/>
              <a:gd name="connsiteY1" fmla="*/ 914469 h 1094942"/>
              <a:gd name="connsiteX2" fmla="*/ 252663 w 1239253"/>
              <a:gd name="connsiteY2" fmla="*/ 721963 h 1094942"/>
              <a:gd name="connsiteX3" fmla="*/ 324853 w 1239253"/>
              <a:gd name="connsiteY3" fmla="*/ 649774 h 1094942"/>
              <a:gd name="connsiteX4" fmla="*/ 421105 w 1239253"/>
              <a:gd name="connsiteY4" fmla="*/ 601648 h 1094942"/>
              <a:gd name="connsiteX5" fmla="*/ 445168 w 1239253"/>
              <a:gd name="connsiteY5" fmla="*/ 577584 h 1094942"/>
              <a:gd name="connsiteX6" fmla="*/ 601579 w 1239253"/>
              <a:gd name="connsiteY6" fmla="*/ 457269 h 1094942"/>
              <a:gd name="connsiteX7" fmla="*/ 625642 w 1239253"/>
              <a:gd name="connsiteY7" fmla="*/ 433205 h 1094942"/>
              <a:gd name="connsiteX8" fmla="*/ 673768 w 1239253"/>
              <a:gd name="connsiteY8" fmla="*/ 397111 h 1094942"/>
              <a:gd name="connsiteX9" fmla="*/ 697832 w 1239253"/>
              <a:gd name="connsiteY9" fmla="*/ 361016 h 1094942"/>
              <a:gd name="connsiteX10" fmla="*/ 770021 w 1239253"/>
              <a:gd name="connsiteY10" fmla="*/ 324921 h 1094942"/>
              <a:gd name="connsiteX11" fmla="*/ 818147 w 1239253"/>
              <a:gd name="connsiteY11" fmla="*/ 288826 h 1094942"/>
              <a:gd name="connsiteX12" fmla="*/ 890337 w 1239253"/>
              <a:gd name="connsiteY12" fmla="*/ 240700 h 1094942"/>
              <a:gd name="connsiteX13" fmla="*/ 950495 w 1239253"/>
              <a:gd name="connsiteY13" fmla="*/ 192574 h 1094942"/>
              <a:gd name="connsiteX14" fmla="*/ 998621 w 1239253"/>
              <a:gd name="connsiteY14" fmla="*/ 168511 h 1094942"/>
              <a:gd name="connsiteX15" fmla="*/ 1034716 w 1239253"/>
              <a:gd name="connsiteY15" fmla="*/ 132416 h 1094942"/>
              <a:gd name="connsiteX16" fmla="*/ 1106905 w 1239253"/>
              <a:gd name="connsiteY16" fmla="*/ 108353 h 1094942"/>
              <a:gd name="connsiteX17" fmla="*/ 1130968 w 1239253"/>
              <a:gd name="connsiteY17" fmla="*/ 72258 h 1094942"/>
              <a:gd name="connsiteX18" fmla="*/ 1167063 w 1239253"/>
              <a:gd name="connsiteY18" fmla="*/ 60226 h 1094942"/>
              <a:gd name="connsiteX19" fmla="*/ 1203158 w 1239253"/>
              <a:gd name="connsiteY19" fmla="*/ 36163 h 1094942"/>
              <a:gd name="connsiteX20" fmla="*/ 1239253 w 1239253"/>
              <a:gd name="connsiteY20" fmla="*/ 69 h 10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9253" h="1094942">
                <a:moveTo>
                  <a:pt x="0" y="1094942"/>
                </a:moveTo>
                <a:cubicBezTo>
                  <a:pt x="32811" y="1029321"/>
                  <a:pt x="56805" y="973642"/>
                  <a:pt x="96253" y="914469"/>
                </a:cubicBezTo>
                <a:cubicBezTo>
                  <a:pt x="128671" y="865841"/>
                  <a:pt x="248419" y="726738"/>
                  <a:pt x="252663" y="721963"/>
                </a:cubicBezTo>
                <a:cubicBezTo>
                  <a:pt x="275272" y="696528"/>
                  <a:pt x="297161" y="669554"/>
                  <a:pt x="324853" y="649774"/>
                </a:cubicBezTo>
                <a:cubicBezTo>
                  <a:pt x="354042" y="628924"/>
                  <a:pt x="389021" y="617690"/>
                  <a:pt x="421105" y="601648"/>
                </a:cubicBezTo>
                <a:cubicBezTo>
                  <a:pt x="429126" y="593627"/>
                  <a:pt x="436310" y="584670"/>
                  <a:pt x="445168" y="577584"/>
                </a:cubicBezTo>
                <a:cubicBezTo>
                  <a:pt x="496532" y="536493"/>
                  <a:pt x="555068" y="503782"/>
                  <a:pt x="601579" y="457269"/>
                </a:cubicBezTo>
                <a:cubicBezTo>
                  <a:pt x="609600" y="449248"/>
                  <a:pt x="616928" y="440467"/>
                  <a:pt x="625642" y="433205"/>
                </a:cubicBezTo>
                <a:cubicBezTo>
                  <a:pt x="641047" y="420368"/>
                  <a:pt x="659589" y="411290"/>
                  <a:pt x="673768" y="397111"/>
                </a:cubicBezTo>
                <a:cubicBezTo>
                  <a:pt x="683993" y="386886"/>
                  <a:pt x="686264" y="369692"/>
                  <a:pt x="697832" y="361016"/>
                </a:cubicBezTo>
                <a:cubicBezTo>
                  <a:pt x="719355" y="344874"/>
                  <a:pt x="746952" y="338763"/>
                  <a:pt x="770021" y="324921"/>
                </a:cubicBezTo>
                <a:cubicBezTo>
                  <a:pt x="787216" y="314604"/>
                  <a:pt x="801719" y="300325"/>
                  <a:pt x="818147" y="288826"/>
                </a:cubicBezTo>
                <a:cubicBezTo>
                  <a:pt x="841840" y="272241"/>
                  <a:pt x="867754" y="258766"/>
                  <a:pt x="890337" y="240700"/>
                </a:cubicBezTo>
                <a:cubicBezTo>
                  <a:pt x="910390" y="224658"/>
                  <a:pt x="929128" y="206819"/>
                  <a:pt x="950495" y="192574"/>
                </a:cubicBezTo>
                <a:cubicBezTo>
                  <a:pt x="965418" y="182625"/>
                  <a:pt x="984026" y="178936"/>
                  <a:pt x="998621" y="168511"/>
                </a:cubicBezTo>
                <a:cubicBezTo>
                  <a:pt x="1012467" y="158621"/>
                  <a:pt x="1019842" y="140679"/>
                  <a:pt x="1034716" y="132416"/>
                </a:cubicBezTo>
                <a:cubicBezTo>
                  <a:pt x="1056889" y="120098"/>
                  <a:pt x="1082842" y="116374"/>
                  <a:pt x="1106905" y="108353"/>
                </a:cubicBezTo>
                <a:cubicBezTo>
                  <a:pt x="1114926" y="96321"/>
                  <a:pt x="1119677" y="81291"/>
                  <a:pt x="1130968" y="72258"/>
                </a:cubicBezTo>
                <a:cubicBezTo>
                  <a:pt x="1140871" y="64335"/>
                  <a:pt x="1155719" y="65898"/>
                  <a:pt x="1167063" y="60226"/>
                </a:cubicBezTo>
                <a:cubicBezTo>
                  <a:pt x="1179997" y="53759"/>
                  <a:pt x="1191126" y="44184"/>
                  <a:pt x="1203158" y="36163"/>
                </a:cubicBezTo>
                <a:cubicBezTo>
                  <a:pt x="1229446" y="-3268"/>
                  <a:pt x="1212761" y="69"/>
                  <a:pt x="1239253" y="6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546773" y="2330693"/>
            <a:ext cx="445169" cy="1034716"/>
          </a:xfrm>
          <a:custGeom>
            <a:avLst/>
            <a:gdLst>
              <a:gd name="connsiteX0" fmla="*/ 0 w 445169"/>
              <a:gd name="connsiteY0" fmla="*/ 1034716 h 1034716"/>
              <a:gd name="connsiteX1" fmla="*/ 24063 w 445169"/>
              <a:gd name="connsiteY1" fmla="*/ 745958 h 1034716"/>
              <a:gd name="connsiteX2" fmla="*/ 48127 w 445169"/>
              <a:gd name="connsiteY2" fmla="*/ 697832 h 1034716"/>
              <a:gd name="connsiteX3" fmla="*/ 72190 w 445169"/>
              <a:gd name="connsiteY3" fmla="*/ 613611 h 1034716"/>
              <a:gd name="connsiteX4" fmla="*/ 84221 w 445169"/>
              <a:gd name="connsiteY4" fmla="*/ 565485 h 1034716"/>
              <a:gd name="connsiteX5" fmla="*/ 108284 w 445169"/>
              <a:gd name="connsiteY5" fmla="*/ 517358 h 1034716"/>
              <a:gd name="connsiteX6" fmla="*/ 132348 w 445169"/>
              <a:gd name="connsiteY6" fmla="*/ 433137 h 1034716"/>
              <a:gd name="connsiteX7" fmla="*/ 168442 w 445169"/>
              <a:gd name="connsiteY7" fmla="*/ 385011 h 1034716"/>
              <a:gd name="connsiteX8" fmla="*/ 216569 w 445169"/>
              <a:gd name="connsiteY8" fmla="*/ 312821 h 1034716"/>
              <a:gd name="connsiteX9" fmla="*/ 300790 w 445169"/>
              <a:gd name="connsiteY9" fmla="*/ 204537 h 1034716"/>
              <a:gd name="connsiteX10" fmla="*/ 348916 w 445169"/>
              <a:gd name="connsiteY10" fmla="*/ 132348 h 1034716"/>
              <a:gd name="connsiteX11" fmla="*/ 372979 w 445169"/>
              <a:gd name="connsiteY11" fmla="*/ 96253 h 1034716"/>
              <a:gd name="connsiteX12" fmla="*/ 409074 w 445169"/>
              <a:gd name="connsiteY12" fmla="*/ 72190 h 1034716"/>
              <a:gd name="connsiteX13" fmla="*/ 421105 w 445169"/>
              <a:gd name="connsiteY13" fmla="*/ 24064 h 1034716"/>
              <a:gd name="connsiteX14" fmla="*/ 445169 w 445169"/>
              <a:gd name="connsiteY14" fmla="*/ 0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9" h="1034716">
                <a:moveTo>
                  <a:pt x="0" y="1034716"/>
                </a:moveTo>
                <a:cubicBezTo>
                  <a:pt x="637" y="1023892"/>
                  <a:pt x="7797" y="805600"/>
                  <a:pt x="24063" y="745958"/>
                </a:cubicBezTo>
                <a:cubicBezTo>
                  <a:pt x="28782" y="728654"/>
                  <a:pt x="41998" y="714688"/>
                  <a:pt x="48127" y="697832"/>
                </a:cubicBezTo>
                <a:cubicBezTo>
                  <a:pt x="58105" y="670393"/>
                  <a:pt x="64508" y="641779"/>
                  <a:pt x="72190" y="613611"/>
                </a:cubicBezTo>
                <a:cubicBezTo>
                  <a:pt x="76541" y="597658"/>
                  <a:pt x="78415" y="580968"/>
                  <a:pt x="84221" y="565485"/>
                </a:cubicBezTo>
                <a:cubicBezTo>
                  <a:pt x="90519" y="548691"/>
                  <a:pt x="102155" y="534214"/>
                  <a:pt x="108284" y="517358"/>
                </a:cubicBezTo>
                <a:cubicBezTo>
                  <a:pt x="118262" y="489919"/>
                  <a:pt x="120266" y="459717"/>
                  <a:pt x="132348" y="433137"/>
                </a:cubicBezTo>
                <a:cubicBezTo>
                  <a:pt x="140646" y="414882"/>
                  <a:pt x="156943" y="401439"/>
                  <a:pt x="168442" y="385011"/>
                </a:cubicBezTo>
                <a:cubicBezTo>
                  <a:pt x="185027" y="361318"/>
                  <a:pt x="216569" y="312821"/>
                  <a:pt x="216569" y="312821"/>
                </a:cubicBezTo>
                <a:cubicBezTo>
                  <a:pt x="249442" y="214199"/>
                  <a:pt x="192581" y="366850"/>
                  <a:pt x="300790" y="204537"/>
                </a:cubicBezTo>
                <a:lnTo>
                  <a:pt x="348916" y="132348"/>
                </a:lnTo>
                <a:cubicBezTo>
                  <a:pt x="356937" y="120316"/>
                  <a:pt x="360947" y="104274"/>
                  <a:pt x="372979" y="96253"/>
                </a:cubicBezTo>
                <a:lnTo>
                  <a:pt x="409074" y="72190"/>
                </a:lnTo>
                <a:cubicBezTo>
                  <a:pt x="413084" y="56148"/>
                  <a:pt x="413710" y="38854"/>
                  <a:pt x="421105" y="24064"/>
                </a:cubicBezTo>
                <a:cubicBezTo>
                  <a:pt x="426178" y="13918"/>
                  <a:pt x="445169" y="0"/>
                  <a:pt x="44516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5579207" y="4411081"/>
            <a:ext cx="763109" cy="791881"/>
          </a:xfrm>
          <a:custGeom>
            <a:avLst/>
            <a:gdLst>
              <a:gd name="connsiteX0" fmla="*/ 0 w 637674"/>
              <a:gd name="connsiteY0" fmla="*/ 0 h 673769"/>
              <a:gd name="connsiteX1" fmla="*/ 48126 w 637674"/>
              <a:gd name="connsiteY1" fmla="*/ 84222 h 673769"/>
              <a:gd name="connsiteX2" fmla="*/ 96253 w 637674"/>
              <a:gd name="connsiteY2" fmla="*/ 144379 h 673769"/>
              <a:gd name="connsiteX3" fmla="*/ 132347 w 637674"/>
              <a:gd name="connsiteY3" fmla="*/ 156411 h 673769"/>
              <a:gd name="connsiteX4" fmla="*/ 168442 w 637674"/>
              <a:gd name="connsiteY4" fmla="*/ 180474 h 673769"/>
              <a:gd name="connsiteX5" fmla="*/ 228600 w 637674"/>
              <a:gd name="connsiteY5" fmla="*/ 252664 h 673769"/>
              <a:gd name="connsiteX6" fmla="*/ 264695 w 637674"/>
              <a:gd name="connsiteY6" fmla="*/ 276727 h 673769"/>
              <a:gd name="connsiteX7" fmla="*/ 348916 w 637674"/>
              <a:gd name="connsiteY7" fmla="*/ 360948 h 673769"/>
              <a:gd name="connsiteX8" fmla="*/ 421105 w 637674"/>
              <a:gd name="connsiteY8" fmla="*/ 409074 h 673769"/>
              <a:gd name="connsiteX9" fmla="*/ 457200 w 637674"/>
              <a:gd name="connsiteY9" fmla="*/ 457200 h 673769"/>
              <a:gd name="connsiteX10" fmla="*/ 517358 w 637674"/>
              <a:gd name="connsiteY10" fmla="*/ 517358 h 673769"/>
              <a:gd name="connsiteX11" fmla="*/ 541421 w 637674"/>
              <a:gd name="connsiteY11" fmla="*/ 553453 h 673769"/>
              <a:gd name="connsiteX12" fmla="*/ 553453 w 637674"/>
              <a:gd name="connsiteY12" fmla="*/ 589548 h 673769"/>
              <a:gd name="connsiteX13" fmla="*/ 613611 w 637674"/>
              <a:gd name="connsiteY13" fmla="*/ 649706 h 673769"/>
              <a:gd name="connsiteX14" fmla="*/ 637674 w 637674"/>
              <a:gd name="connsiteY14" fmla="*/ 673769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7674" h="673769">
                <a:moveTo>
                  <a:pt x="0" y="0"/>
                </a:moveTo>
                <a:cubicBezTo>
                  <a:pt x="43252" y="108130"/>
                  <a:pt x="926" y="25221"/>
                  <a:pt x="48126" y="84222"/>
                </a:cubicBezTo>
                <a:cubicBezTo>
                  <a:pt x="63261" y="103140"/>
                  <a:pt x="73905" y="130970"/>
                  <a:pt x="96253" y="144379"/>
                </a:cubicBezTo>
                <a:cubicBezTo>
                  <a:pt x="107128" y="150904"/>
                  <a:pt x="121004" y="150739"/>
                  <a:pt x="132347" y="156411"/>
                </a:cubicBezTo>
                <a:cubicBezTo>
                  <a:pt x="145281" y="162878"/>
                  <a:pt x="156410" y="172453"/>
                  <a:pt x="168442" y="180474"/>
                </a:cubicBezTo>
                <a:cubicBezTo>
                  <a:pt x="192102" y="215965"/>
                  <a:pt x="193860" y="223714"/>
                  <a:pt x="228600" y="252664"/>
                </a:cubicBezTo>
                <a:cubicBezTo>
                  <a:pt x="239709" y="261921"/>
                  <a:pt x="253947" y="267054"/>
                  <a:pt x="264695" y="276727"/>
                </a:cubicBezTo>
                <a:cubicBezTo>
                  <a:pt x="294205" y="303286"/>
                  <a:pt x="315882" y="338925"/>
                  <a:pt x="348916" y="360948"/>
                </a:cubicBezTo>
                <a:cubicBezTo>
                  <a:pt x="372979" y="376990"/>
                  <a:pt x="403753" y="385938"/>
                  <a:pt x="421105" y="409074"/>
                </a:cubicBezTo>
                <a:cubicBezTo>
                  <a:pt x="433137" y="425116"/>
                  <a:pt x="443878" y="442213"/>
                  <a:pt x="457200" y="457200"/>
                </a:cubicBezTo>
                <a:cubicBezTo>
                  <a:pt x="476041" y="478396"/>
                  <a:pt x="501628" y="493762"/>
                  <a:pt x="517358" y="517358"/>
                </a:cubicBezTo>
                <a:cubicBezTo>
                  <a:pt x="525379" y="529390"/>
                  <a:pt x="534954" y="540519"/>
                  <a:pt x="541421" y="553453"/>
                </a:cubicBezTo>
                <a:cubicBezTo>
                  <a:pt x="547093" y="564797"/>
                  <a:pt x="545843" y="579402"/>
                  <a:pt x="553453" y="589548"/>
                </a:cubicBezTo>
                <a:cubicBezTo>
                  <a:pt x="570468" y="612235"/>
                  <a:pt x="593558" y="629653"/>
                  <a:pt x="613611" y="649706"/>
                </a:cubicBezTo>
                <a:lnTo>
                  <a:pt x="637674" y="67376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4678" r="31699" b="26847"/>
          <a:stretch/>
        </p:blipFill>
        <p:spPr>
          <a:xfrm rot="20866705">
            <a:off x="8500156" y="3497901"/>
            <a:ext cx="1413020" cy="1506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r="17623"/>
          <a:stretch/>
        </p:blipFill>
        <p:spPr>
          <a:xfrm>
            <a:off x="10045795" y="4387046"/>
            <a:ext cx="1531558" cy="1435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5523" y="4168012"/>
            <a:ext cx="649705" cy="643775"/>
          </a:xfrm>
          <a:prstGeom prst="rect">
            <a:avLst/>
          </a:prstGeom>
        </p:spPr>
      </p:pic>
      <p:pic>
        <p:nvPicPr>
          <p:cNvPr id="38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61672">
            <a:off x="4058973" y="2097285"/>
            <a:ext cx="542909" cy="53427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0501" y="4585437"/>
            <a:ext cx="2523503" cy="2523503"/>
          </a:xfrm>
          <a:prstGeom prst="rect">
            <a:avLst/>
          </a:prstGeom>
        </p:spPr>
      </p:pic>
      <p:sp>
        <p:nvSpPr>
          <p:cNvPr id="43" name="Cloud 42"/>
          <p:cNvSpPr/>
          <p:nvPr/>
        </p:nvSpPr>
        <p:spPr>
          <a:xfrm rot="669670">
            <a:off x="8394405" y="2496999"/>
            <a:ext cx="3582948" cy="1914499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Myriad Pro" panose="020B0503030403020204" pitchFamily="34" charset="0"/>
              </a:rPr>
              <a:t>Let’s talk</a:t>
            </a:r>
            <a:endParaRPr lang="en-US" sz="4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472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81 -0.18681 L -0.23581 -0.18658 C -0.23972 -0.18102 -0.24388 -0.17547 -0.24779 -0.16945 C -0.25664 -0.15556 -0.25078 -0.15996 -0.25755 -0.15602 C -0.25821 -0.15324 -0.25886 -0.1507 -0.25964 -0.14815 C -0.26068 -0.14537 -0.26211 -0.14329 -0.26289 -0.14051 C -0.26406 -0.13704 -0.26472 -0.12778 -0.26511 -0.125 C -0.26914 -0.09375 -0.2655 -0.12686 -0.2694 -0.08843 C -0.26875 -0.08125 -0.26862 -0.07385 -0.26732 -0.06713 C -0.26641 -0.06274 -0.26446 -0.05926 -0.26289 -0.05556 C -0.25886 -0.04468 -0.26289 -0.05394 -0.25534 -0.0419 C -0.25339 -0.03889 -0.25169 -0.03542 -0.24987 -0.03241 C -0.24922 -0.03102 -0.24857 -0.0294 -0.24779 -0.02848 L -0.24128 -0.02061 C -0.2405 -0.01875 -0.23998 -0.01644 -0.23906 -0.01482 C -0.23815 -0.0132 -0.23698 -0.01204 -0.23581 -0.01111 C -0.22904 -0.0051 -0.2224 0.00254 -0.21511 0.00625 C -0.20899 0.00949 -0.20287 0.01319 -0.19675 0.01597 C -0.19414 0.01713 -0.19167 0.01713 -0.18906 0.01782 C -0.16888 0.02361 -0.18321 0.02014 -0.16732 0.02384 C -0.15573 0.02245 -0.14401 0.02338 -0.13255 0.0199 C -0.13099 0.01944 -0.13125 0.01458 -0.13047 0.01203 C -0.12982 0.01018 -0.12904 0.00833 -0.12826 0.00625 C -0.12591 0.00069 -0.12474 -0.00139 -0.12279 -0.00718 C -0.11537 -0.0294 -0.12123 -0.01343 -0.11628 -0.02639 C -0.1138 -0.03959 -0.11706 -0.02361 -0.11198 -0.0419 C -0.11042 -0.04769 -0.10912 -0.05348 -0.10755 -0.05926 C -0.10729 -0.0625 -0.10677 -0.06574 -0.10651 -0.06899 C -0.10456 -0.09422 -0.10482 -0.10903 -0.10651 -0.13866 C -0.10664 -0.14074 -0.10768 -0.14283 -0.10873 -0.14445 C -0.11055 -0.14699 -0.11406 -0.14885 -0.11628 -0.15024 C -0.12279 -0.16158 -0.11276 -0.14514 -0.12279 -0.15602 C -0.13555 -0.16968 -0.12396 -0.1632 -0.13373 -0.1676 C -0.13724 -0.17084 -0.14076 -0.17454 -0.14453 -0.17709 C -0.14623 -0.17848 -0.14831 -0.17778 -0.15 -0.17917 C -0.15235 -0.18102 -0.1543 -0.18426 -0.15651 -0.18681 C -0.15834 -0.18889 -0.15977 -0.19236 -0.16198 -0.1926 C -0.17748 -0.19445 -0.1931 -0.1926 -0.2086 -0.1926 L -0.2086 -0.19236 L -0.2086 -0.1926 " pathEditMode="relative" rAng="0" ptsTypes="AAAAAAAAAAAAAAAAAAAAAAAAAAAAAAAAAAAAAAAA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53099 -0.0162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49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30547 -0.05532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3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49779 0.2178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96" y="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9675 0.0865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54837" y="139383"/>
            <a:ext cx="53559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5 ASSESSMENT</a:t>
            </a:r>
            <a:endParaRPr lang="en-US" sz="60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0652" y="1479884"/>
            <a:ext cx="5802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Choose the correct answer: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2284" y="2126215"/>
            <a:ext cx="954569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>
                <a:latin typeface="Myriad Pro" panose="020B0503030403020204" pitchFamily="34" charset="0"/>
              </a:rPr>
              <a:t>can/ write/ I/.</a:t>
            </a:r>
          </a:p>
          <a:p>
            <a:r>
              <a:rPr lang="en-US" sz="3600" dirty="0">
                <a:latin typeface="Myriad Pro" panose="020B0503030403020204" pitchFamily="34" charset="0"/>
              </a:rPr>
              <a:t>       A. I write can.                      B. I can write.</a:t>
            </a:r>
          </a:p>
          <a:p>
            <a:pPr marL="742950" indent="-742950">
              <a:buAutoNum type="arabicPeriod" startAt="2"/>
            </a:pPr>
            <a:r>
              <a:rPr lang="en-US" sz="3600" dirty="0">
                <a:latin typeface="Myriad Pro" panose="020B0503030403020204" pitchFamily="34" charset="0"/>
              </a:rPr>
              <a:t>swim/ he/ can/. </a:t>
            </a:r>
          </a:p>
          <a:p>
            <a:r>
              <a:rPr lang="en-US" sz="3600" dirty="0">
                <a:latin typeface="Myriad Pro" panose="020B0503030403020204" pitchFamily="34" charset="0"/>
              </a:rPr>
              <a:t>       A. He can swim.                 B. Swim can he.</a:t>
            </a:r>
          </a:p>
          <a:p>
            <a:pPr marL="742950" indent="-742950">
              <a:buAutoNum type="arabicPeriod" startAt="3"/>
            </a:pPr>
            <a:r>
              <a:rPr lang="en-US" sz="3600" dirty="0">
                <a:latin typeface="Myriad Pro" panose="020B0503030403020204" pitchFamily="34" charset="0"/>
              </a:rPr>
              <a:t>sister/ cook/ can/ My/.</a:t>
            </a:r>
          </a:p>
          <a:p>
            <a:r>
              <a:rPr lang="en-US" sz="3600" dirty="0">
                <a:latin typeface="Myriad Pro" panose="020B0503030403020204" pitchFamily="34" charset="0"/>
              </a:rPr>
              <a:t>       A. Can my sister cook.     B. My sister can cook.</a:t>
            </a:r>
          </a:p>
        </p:txBody>
      </p:sp>
      <p:sp>
        <p:nvSpPr>
          <p:cNvPr id="12" name="Oval 11"/>
          <p:cNvSpPr/>
          <p:nvPr/>
        </p:nvSpPr>
        <p:spPr>
          <a:xfrm>
            <a:off x="6942220" y="2767263"/>
            <a:ext cx="481264" cy="517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330115" y="3834375"/>
            <a:ext cx="481264" cy="517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902116" y="4928937"/>
            <a:ext cx="481264" cy="517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08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566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14463" y="148259"/>
            <a:ext cx="5051757" cy="1114318"/>
            <a:chOff x="3214463" y="148259"/>
            <a:chExt cx="5051757" cy="1114318"/>
          </a:xfrm>
        </p:grpSpPr>
        <p:sp>
          <p:nvSpPr>
            <p:cNvPr id="28" name="Google Shape;2837;p71"/>
            <p:cNvSpPr/>
            <p:nvPr/>
          </p:nvSpPr>
          <p:spPr>
            <a:xfrm>
              <a:off x="3214463" y="172321"/>
              <a:ext cx="5051757" cy="1090256"/>
            </a:xfrm>
            <a:custGeom>
              <a:avLst/>
              <a:gdLst/>
              <a:ahLst/>
              <a:cxnLst/>
              <a:rect l="l" t="t" r="r" b="b"/>
              <a:pathLst>
                <a:path w="13143" h="3572" extrusionOk="0">
                  <a:moveTo>
                    <a:pt x="5553" y="1"/>
                  </a:moveTo>
                  <a:cubicBezTo>
                    <a:pt x="5066" y="1"/>
                    <a:pt x="346" y="73"/>
                    <a:pt x="346" y="73"/>
                  </a:cubicBezTo>
                  <a:lnTo>
                    <a:pt x="778" y="401"/>
                  </a:lnTo>
                  <a:lnTo>
                    <a:pt x="700" y="528"/>
                  </a:lnTo>
                  <a:lnTo>
                    <a:pt x="96" y="887"/>
                  </a:lnTo>
                  <a:cubicBezTo>
                    <a:pt x="96" y="887"/>
                    <a:pt x="669" y="1583"/>
                    <a:pt x="605" y="1620"/>
                  </a:cubicBezTo>
                  <a:cubicBezTo>
                    <a:pt x="541" y="1651"/>
                    <a:pt x="0" y="2152"/>
                    <a:pt x="0" y="2152"/>
                  </a:cubicBezTo>
                  <a:lnTo>
                    <a:pt x="632" y="2566"/>
                  </a:lnTo>
                  <a:lnTo>
                    <a:pt x="209" y="2834"/>
                  </a:lnTo>
                  <a:lnTo>
                    <a:pt x="519" y="3120"/>
                  </a:lnTo>
                  <a:lnTo>
                    <a:pt x="259" y="3571"/>
                  </a:lnTo>
                  <a:cubicBezTo>
                    <a:pt x="259" y="3571"/>
                    <a:pt x="727" y="3517"/>
                    <a:pt x="962" y="3517"/>
                  </a:cubicBezTo>
                  <a:cubicBezTo>
                    <a:pt x="993" y="3517"/>
                    <a:pt x="1020" y="3518"/>
                    <a:pt x="1041" y="3521"/>
                  </a:cubicBezTo>
                  <a:cubicBezTo>
                    <a:pt x="1075" y="3525"/>
                    <a:pt x="1173" y="3526"/>
                    <a:pt x="1315" y="3526"/>
                  </a:cubicBezTo>
                  <a:cubicBezTo>
                    <a:pt x="1764" y="3526"/>
                    <a:pt x="2646" y="3510"/>
                    <a:pt x="3222" y="3510"/>
                  </a:cubicBezTo>
                  <a:cubicBezTo>
                    <a:pt x="3458" y="3510"/>
                    <a:pt x="3642" y="3513"/>
                    <a:pt x="3725" y="3521"/>
                  </a:cubicBezTo>
                  <a:cubicBezTo>
                    <a:pt x="4070" y="3552"/>
                    <a:pt x="8309" y="3543"/>
                    <a:pt x="9445" y="3561"/>
                  </a:cubicBezTo>
                  <a:cubicBezTo>
                    <a:pt x="9826" y="3569"/>
                    <a:pt x="10358" y="3572"/>
                    <a:pt x="10898" y="3572"/>
                  </a:cubicBezTo>
                  <a:cubicBezTo>
                    <a:pt x="11979" y="3572"/>
                    <a:pt x="13093" y="3561"/>
                    <a:pt x="13093" y="3561"/>
                  </a:cubicBezTo>
                  <a:lnTo>
                    <a:pt x="12920" y="3266"/>
                  </a:lnTo>
                  <a:cubicBezTo>
                    <a:pt x="12920" y="3266"/>
                    <a:pt x="12674" y="2761"/>
                    <a:pt x="12702" y="2688"/>
                  </a:cubicBezTo>
                  <a:cubicBezTo>
                    <a:pt x="12729" y="2616"/>
                    <a:pt x="13143" y="2411"/>
                    <a:pt x="13143" y="2411"/>
                  </a:cubicBezTo>
                  <a:cubicBezTo>
                    <a:pt x="13143" y="2411"/>
                    <a:pt x="12847" y="2206"/>
                    <a:pt x="12738" y="2093"/>
                  </a:cubicBezTo>
                  <a:cubicBezTo>
                    <a:pt x="12633" y="1979"/>
                    <a:pt x="12552" y="1692"/>
                    <a:pt x="12552" y="1692"/>
                  </a:cubicBezTo>
                  <a:lnTo>
                    <a:pt x="13024" y="1506"/>
                  </a:lnTo>
                  <a:cubicBezTo>
                    <a:pt x="13024" y="1506"/>
                    <a:pt x="12911" y="1338"/>
                    <a:pt x="12797" y="1229"/>
                  </a:cubicBezTo>
                  <a:cubicBezTo>
                    <a:pt x="12683" y="1115"/>
                    <a:pt x="12692" y="824"/>
                    <a:pt x="12729" y="628"/>
                  </a:cubicBezTo>
                  <a:cubicBezTo>
                    <a:pt x="12770" y="433"/>
                    <a:pt x="13024" y="96"/>
                    <a:pt x="13024" y="96"/>
                  </a:cubicBezTo>
                  <a:lnTo>
                    <a:pt x="13024" y="96"/>
                  </a:lnTo>
                  <a:lnTo>
                    <a:pt x="12883" y="123"/>
                  </a:lnTo>
                  <a:lnTo>
                    <a:pt x="11506" y="73"/>
                  </a:lnTo>
                  <a:cubicBezTo>
                    <a:pt x="11506" y="73"/>
                    <a:pt x="9573" y="55"/>
                    <a:pt x="9027" y="37"/>
                  </a:cubicBezTo>
                  <a:cubicBezTo>
                    <a:pt x="8481" y="19"/>
                    <a:pt x="6039" y="1"/>
                    <a:pt x="5553" y="1"/>
                  </a:cubicBezTo>
                  <a:close/>
                </a:path>
              </a:pathLst>
            </a:custGeom>
            <a:solidFill>
              <a:srgbClr val="E9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80868" y="148259"/>
              <a:ext cx="411894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000000"/>
                  </a:solidFill>
                  <a:latin typeface="Myriad Pro" panose="020B0503030403020204" pitchFamily="34" charset="0"/>
                </a:rPr>
                <a:t>1 WARM UP</a:t>
              </a:r>
              <a:endParaRPr lang="en-US" sz="60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41" y="2739190"/>
            <a:ext cx="571500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8348" y="1466938"/>
            <a:ext cx="7912744" cy="1107996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66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SWIMMING RACE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38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5"/>
          <a:stretch/>
        </p:blipFill>
        <p:spPr>
          <a:xfrm>
            <a:off x="-73595" y="6844"/>
            <a:ext cx="12277789" cy="68511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301" y="804147"/>
            <a:ext cx="1072989" cy="605385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60358" y="1356228"/>
            <a:ext cx="530085" cy="65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-73595" y="5875923"/>
            <a:ext cx="530085" cy="65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-109691" y="2997364"/>
            <a:ext cx="530085" cy="65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-109691" y="4375859"/>
            <a:ext cx="530085" cy="65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2096" y="62819"/>
            <a:ext cx="835224" cy="969348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8040" y="62819"/>
            <a:ext cx="829128" cy="969348"/>
          </a:xfrm>
          <a:prstGeom prst="rect">
            <a:avLst/>
          </a:prstGeom>
        </p:spPr>
      </p:pic>
      <p:pic>
        <p:nvPicPr>
          <p:cNvPr id="58" name="Picture 5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7168" y="62819"/>
            <a:ext cx="835224" cy="969348"/>
          </a:xfrm>
          <a:prstGeom prst="rect">
            <a:avLst/>
          </a:prstGeom>
        </p:spPr>
      </p:pic>
      <p:pic>
        <p:nvPicPr>
          <p:cNvPr id="59" name="Picture 5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3112" y="61631"/>
            <a:ext cx="829128" cy="969348"/>
          </a:xfrm>
          <a:prstGeom prst="rect">
            <a:avLst/>
          </a:prstGeom>
        </p:spPr>
      </p:pic>
      <p:pic>
        <p:nvPicPr>
          <p:cNvPr id="60" name="Picture 5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5426" y="61631"/>
            <a:ext cx="829128" cy="969348"/>
          </a:xfrm>
          <a:prstGeom prst="rect">
            <a:avLst/>
          </a:prstGeom>
        </p:spPr>
      </p:pic>
      <p:sp>
        <p:nvSpPr>
          <p:cNvPr id="62" name="Pentagon 61">
            <a:hlinkClick r:id="rId16" action="ppaction://hlinksldjump"/>
          </p:cNvPr>
          <p:cNvSpPr/>
          <p:nvPr/>
        </p:nvSpPr>
        <p:spPr>
          <a:xfrm>
            <a:off x="11167301" y="6414052"/>
            <a:ext cx="1072989" cy="443948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Exit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043" y="-250186"/>
            <a:ext cx="2562330" cy="25623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947" y="1665357"/>
            <a:ext cx="2562330" cy="25623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953" y="3377991"/>
            <a:ext cx="2562330" cy="25623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05" y="5016222"/>
            <a:ext cx="2562330" cy="25623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180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3516 -1.48148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16 -1.48148E-6 L 0.43047 -1.48148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47 -1.48148E-6 L 0.65222 -1.48148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22 -1.48148E-6 L 0.853 -0.0057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23516 3.7037E-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16 3.7037E-7 L 0.43047 3.7037E-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47 3.7037E-7 L 0.65221 3.7037E-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21 3.7037E-7 L 0.85299 -0.0057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23515 1.85185E-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15 1.85185E-6 L 0.43047 1.85185E-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47 1.85185E-6 L 0.65221 1.85185E-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21 1.85185E-6 L 0.85299 -0.0057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96296E-6 L 0.23516 2.96296E-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16 2.96296E-6 L 0.43047 2.96296E-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47 2.96296E-6 L 0.65221 2.96296E-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21 2.96296E-6 L 0.85299 -0.00579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12616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946" y="712552"/>
            <a:ext cx="6775341" cy="45220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24689" y="712552"/>
            <a:ext cx="3487349" cy="227128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12038" y="712552"/>
            <a:ext cx="3487349" cy="227128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24689" y="2983832"/>
            <a:ext cx="3487349" cy="22712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12038" y="2983832"/>
            <a:ext cx="3487349" cy="227128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04768" y="5354584"/>
            <a:ext cx="18646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read</a:t>
            </a:r>
          </a:p>
        </p:txBody>
      </p:sp>
      <p:sp>
        <p:nvSpPr>
          <p:cNvPr id="7" name="Pentagon 6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612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82737" y="710095"/>
            <a:ext cx="6349448" cy="4232965"/>
            <a:chOff x="2921276" y="1187173"/>
            <a:chExt cx="6349448" cy="42329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276" y="1187173"/>
              <a:ext cx="6349448" cy="4232965"/>
            </a:xfrm>
            <a:prstGeom prst="rect">
              <a:avLst/>
            </a:prstGeom>
          </p:spPr>
        </p:pic>
        <p:sp>
          <p:nvSpPr>
            <p:cNvPr id="3" name="Oval Callout 2"/>
            <p:cNvSpPr/>
            <p:nvPr/>
          </p:nvSpPr>
          <p:spPr>
            <a:xfrm>
              <a:off x="7792277" y="1709530"/>
              <a:ext cx="980661" cy="702366"/>
            </a:xfrm>
            <a:prstGeom prst="wedgeEllipseCallout">
              <a:avLst>
                <a:gd name="adj1" fmla="val -62862"/>
                <a:gd name="adj2" fmla="val 5168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Hi!</a:t>
              </a:r>
            </a:p>
          </p:txBody>
        </p:sp>
        <p:sp>
          <p:nvSpPr>
            <p:cNvPr id="15" name="Oval Callout 14"/>
            <p:cNvSpPr/>
            <p:nvPr/>
          </p:nvSpPr>
          <p:spPr>
            <a:xfrm>
              <a:off x="3982277" y="1643269"/>
              <a:ext cx="980661" cy="702366"/>
            </a:xfrm>
            <a:prstGeom prst="wedgeEllipseCallout">
              <a:avLst>
                <a:gd name="adj1" fmla="val 80381"/>
                <a:gd name="adj2" fmla="val 1772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Hi!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43738" y="5167444"/>
            <a:ext cx="5115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speak English</a:t>
            </a:r>
          </a:p>
        </p:txBody>
      </p:sp>
      <p:sp>
        <p:nvSpPr>
          <p:cNvPr id="11" name="Pentagon 10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3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48" y="763453"/>
            <a:ext cx="6385278" cy="44645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4768" y="5354584"/>
            <a:ext cx="18036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9" name="Pentagon 8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2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53" y="794415"/>
            <a:ext cx="6844505" cy="45639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4768" y="5354584"/>
            <a:ext cx="18998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7" name="Rectangle 6"/>
          <p:cNvSpPr/>
          <p:nvPr/>
        </p:nvSpPr>
        <p:spPr>
          <a:xfrm>
            <a:off x="2698760" y="803220"/>
            <a:ext cx="3487349" cy="227128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86109" y="803220"/>
            <a:ext cx="3487349" cy="227128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98760" y="3074500"/>
            <a:ext cx="3487349" cy="22712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86109" y="3074500"/>
            <a:ext cx="3487349" cy="227128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21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11" y="483806"/>
            <a:ext cx="6968947" cy="46514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4768" y="5354584"/>
            <a:ext cx="2089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9" name="Pentagon 8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05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72.Unit 6 - Lesson 1 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Kcy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Mpz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ynM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Kcy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Mpz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ynM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MpzLVXahn1hYAAAAGIAAAAcAAAAdW5pdmVyc2FsL2xvY2FsX3NldHRpbmdzLnhtbLOxr8jNUShLLSrOzM+zVTLUM1BSSM1Lzk/JzEu3VQoNcdO1UFIoLknMS0nMyc9LtVXKy1dSsLfjssnJT07MCU4tKQEqLFYoyEmsTC0KSc0FMkpS/RJzgSrDw42V9O24AFBLAwQUAAIACADKcy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Kcy1VPMoRpUsAAABqAAAAGwAAAHVuaXZlcnNhbC91bml2ZXJzYWwucG5nLnhtbLOxr8jNUShLLSrOzM+zVTLUM1Cyt+PlsikoSi3LTC1XqACKGekZQICSQqWtkgkStzwzpSTDVsnCwBAhlpGamZ5RYqtkhiSoDzQSAFBLAQIAABQAAgAIAOOGAlPDxJh2RwMAAOEJAAAUAAAAAAAAAAEAAAAAAAAAAAB1bml2ZXJzYWwvcGxheWVyLnhtbFBLAQIAABQAAgAIAMpzLVXKowNubAYAACgZAAAdAAAAAAAAAAEAAAAAAHkDAAB1bml2ZXJzYWwvY29tbW9uX21lc3NhZ2VzLmxuZ1BLAQIAABQAAgAIAMpzLVUVHmAbowAAAH8BAAAuAAAAAAAAAAEAAAAAACAKAAB1bml2ZXJzYWwvcGxheWJhY2tfYW5kX25hdmlnYXRpb25fc2V0dGluZ3MueG1sUEsBAgAAFAACAAgAynMtVaenV+h8BAAAbxcAACcAAAAAAAAAAQAAAAAADwsAAHVuaXZlcnNhbC9mbGFzaF9wdWJsaXNoaW5nX3NldHRpbmdzLnhtbFBLAQIAABQAAgAIAMpzLVW86VOGdwMAAOgMAAAhAAAAAAAAAAEAAAAAANAPAAB1bml2ZXJzYWwvZmxhc2hfc2tpbl9zZXR0aW5ncy54bWxQSwECAAAUAAIACADKcy1VF9vd2HcEAAD5FgAAJgAAAAAAAAABAAAAAACGEwAAdW5pdmVyc2FsL2h0bWxfcHVibGlzaGluZ19zZXR0aW5ncy54bWxQSwECAAAUAAIACADKcy1VVHMZhbABAACBBgAAHwAAAAAAAAABAAAAAABBGAAAdW5pdmVyc2FsL2h0bWxfc2tpbl9zZXR0aW5ncy5qc1BLAQIAABQAAgAIAMpzLVXahn1hYAAAAGIAAAAcAAAAAAAAAAEAAAAAAC4aAAB1bml2ZXJzYWwvbG9jYWxfc2V0dGluZ3MueG1sUEsBAgAAFAACAAgAynMtVYPsCm8cBgAARxMAABcAAAAAAAAAAAAAAAAAyBoAAHVuaXZlcnNhbC91bml2ZXJzYWwucG5nUEsBAgAAFAACAAgAynMtVTzKEaVLAAAAagAAABsAAAAAAAAAAQAAAAAAGSEAAHVuaXZlcnNhbC91bml2ZXJzYWwucG5nLnhtbFBLBQYAAAAACgAKAAYDAACdIQAAAAA="/>
  <p:tag name="ISPRING_LMS_API_VERSION" val="SCORM 2004 (2nd edition)"/>
  <p:tag name="ISPRING_ULTRA_SCORM_COURSE_ID" val="BC43B7CB-CAC2-4430-BB5A-CBD7079C1D2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72.Unit 6 - Lesson 1 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1E6DFF-D84B-4286-83E2-6B626DF14726}: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0D6754-C615-4326-9D51-A690781213D6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7F36EB-B7B0-4A7F-B0D1-5B8EB1641BBE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1257F1-9B77-42DF-A58E-946FEDD2364D}:2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59DE41-E595-4888-A387-3C19DC4ED14C}:2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6205EF-395C-48E9-A7E9-95D9600831BB}:2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E5F10F-E7C8-4C82-9662-75C21D79DD00}:2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4C2267-DA85-496A-AB4E-C88EED9E506B}:26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54AB12-6478-4EA6-8435-73862DED8B4C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43DF46-C8A8-4387-BFAE-9C1E0D5F3BE3}: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463A97-62C8-4292-A8B3-45FED695549A}:2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461285-6B1C-4205-92DA-9DA0C547A31E}:26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4928A2-9F52-48C1-88E3-FC9CC648A727}:2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AA43EB-0084-4133-A44C-55AC8767F871}:2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618B52-7569-417E-A82C-BFAE4DC7F6FB}:2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263384-E99E-498C-864D-66F52D2C62B1}:28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518964-DEE1-424D-8CEB-EB8FE670B146}:2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0D1B89-93CE-4389-BAFF-A6C98D752089}:27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C44A71-00C5-4B43-9502-B536B427F064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01EBE1-3418-4419-AD93-7FBE98CE0454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A6607C-B71B-4DCF-BE60-2D5820E1CAEC}:2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592F1D-D27A-4016-9508-01A394FB1DF9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D96FFA-88FA-4A59-9E38-70370CE04AE2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7B7CBF-D3B6-421A-B744-0A918839F6D9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3671C7-CE3D-40A5-9464-45C93BF20739}:2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BAE38-705C-4FFD-948A-C68C3E17E1A0}: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2665</TotalTime>
  <Words>1282</Words>
  <Application>Microsoft Office PowerPoint</Application>
  <PresentationFormat>Widescreen</PresentationFormat>
  <Paragraphs>215</Paragraphs>
  <Slides>26</Slides>
  <Notes>26</Notes>
  <HiddenSlides>0</HiddenSlides>
  <MMClips>11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Arial</vt:lpstr>
      <vt:lpstr>Bebas Neue</vt:lpstr>
      <vt:lpstr>Bradley Hand ITC</vt:lpstr>
      <vt:lpstr>Calibri</vt:lpstr>
      <vt:lpstr>Calibri Light</vt:lpstr>
      <vt:lpstr>Chau Philomene One</vt:lpstr>
      <vt:lpstr>Comic Sans MS</vt:lpstr>
      <vt:lpstr>Life Savers</vt:lpstr>
      <vt:lpstr>Life Savers ExtraBold</vt:lpstr>
      <vt:lpstr>Montserrat</vt:lpstr>
      <vt:lpstr>Montserrat ExtraBold</vt:lpstr>
      <vt:lpstr>Montserrat Light</vt:lpstr>
      <vt:lpstr>Montserrat Medium</vt:lpstr>
      <vt:lpstr>Myriad Pro</vt:lpstr>
      <vt:lpstr>Nunito</vt:lpstr>
      <vt:lpstr>Open Sans</vt:lpstr>
      <vt:lpstr>PT Sans</vt:lpstr>
      <vt:lpstr>Quicksand</vt:lpstr>
      <vt:lpstr>Quicksand SemiBold</vt:lpstr>
      <vt:lpstr>Roboto</vt:lpstr>
      <vt:lpstr>Signika</vt:lpstr>
      <vt:lpstr>Office Theme</vt:lpstr>
      <vt:lpstr>P.E. Subject for Middle School - 6th Grade: Sports &amp; Games by Slidesgo</vt:lpstr>
      <vt:lpstr>Fun Games Classroom Kit by Slidesgo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check!</vt:lpstr>
      <vt:lpstr>Let’s check!</vt:lpstr>
      <vt:lpstr>Let’s check!</vt:lpstr>
      <vt:lpstr>Let’s check!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72.Unit 6 - Lesson 1  - Period 2</dc:title>
  <dc:creator>Le Thi Phep</dc:creator>
  <cp:lastModifiedBy>Admin</cp:lastModifiedBy>
  <cp:revision>73</cp:revision>
  <dcterms:created xsi:type="dcterms:W3CDTF">2022-02-27T07:18:31Z</dcterms:created>
  <dcterms:modified xsi:type="dcterms:W3CDTF">2022-09-13T07:30:34Z</dcterms:modified>
</cp:coreProperties>
</file>