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6.xml"/><Relationship Id="rId7" Type="http://schemas.openxmlformats.org/officeDocument/2006/relationships/image" Target="../media/image2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10" Type="http://schemas.microsoft.com/office/2007/relationships/hdphoto" Target="../media/hdphoto9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2.xml"/><Relationship Id="rId7" Type="http://schemas.openxmlformats.org/officeDocument/2006/relationships/image" Target="../media/image2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2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17.xml"/><Relationship Id="rId7" Type="http://schemas.openxmlformats.org/officeDocument/2006/relationships/image" Target="../media/image4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11" Type="http://schemas.openxmlformats.org/officeDocument/2006/relationships/image" Target="../media/image12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68.png"/><Relationship Id="rId5" Type="http://schemas.openxmlformats.org/officeDocument/2006/relationships/image" Target="../media/image33.png"/><Relationship Id="rId10" Type="http://schemas.openxmlformats.org/officeDocument/2006/relationships/image" Target="../media/image6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.xml"/><Relationship Id="rId7" Type="http://schemas.openxmlformats.org/officeDocument/2006/relationships/image" Target="../media/image2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4.png"/><Relationship Id="rId17" Type="http://schemas.microsoft.com/office/2007/relationships/hdphoto" Target="../media/hdphoto3.wdp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0864032B-5C0F-5F79-04E3-6039AF1D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919787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848225" y="1607367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069196" y="2038111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614578" y="203811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193021" y="2501686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283993" y="252997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6005512" y="302197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8203405" y="2977342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A394C-2C73-8BD8-FEEF-A0D945B98E48}"/>
              </a:ext>
            </a:extLst>
          </p:cNvPr>
          <p:cNvSpPr txBox="1"/>
          <p:nvPr/>
        </p:nvSpPr>
        <p:spPr>
          <a:xfrm>
            <a:off x="3093238" y="134981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33532" y="3948539"/>
            <a:ext cx="9751323" cy="2441628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631895" y="1958780"/>
            <a:ext cx="64020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306896" y="1159205"/>
            <a:ext cx="815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r>
              <a:rPr kumimoji="0" lang="en-US" sz="360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360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Việt</a:t>
            </a:r>
            <a:endParaRPr kumimoji="0" lang="en-US" sz="360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360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360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r>
              <a:rPr kumimoji="0" lang="en-US" sz="360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: </a:t>
            </a:r>
            <a:r>
              <a:rPr kumimoji="0" lang="en-US" sz="360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Cổng</a:t>
            </a:r>
            <a:r>
              <a:rPr kumimoji="0" lang="en-US" sz="360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360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trường</a:t>
            </a:r>
            <a:r>
              <a:rPr kumimoji="0" lang="en-US" sz="360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360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rộng</a:t>
            </a:r>
            <a:r>
              <a:rPr kumimoji="0" lang="en-US" sz="360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360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mở</a:t>
            </a:r>
            <a:endParaRPr kumimoji="0" lang="en-US" sz="360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445642" y="2616570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2605" y="1037600"/>
            <a:ext cx="6068957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1200</Words>
  <Application>Microsoft Office PowerPoint</Application>
  <PresentationFormat>Widescreen</PresentationFormat>
  <Paragraphs>238</Paragraphs>
  <Slides>32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Arial-Rounded</vt:lpstr>
      <vt:lpstr>Calibri</vt:lpstr>
      <vt:lpstr>Calibri Light</vt:lpstr>
      <vt:lpstr>Coiny</vt:lpstr>
      <vt:lpstr>Humanst521 BT</vt:lpstr>
      <vt:lpstr>Patrick Hand</vt:lpstr>
      <vt:lpstr>Pattaya</vt:lpstr>
      <vt:lpstr>SVN-Cookies</vt:lpstr>
      <vt:lpstr>Times New Roman</vt:lpstr>
      <vt:lpstr>字魂36号-正文宋楷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Thị Mừng</cp:lastModifiedBy>
  <cp:revision>30</cp:revision>
  <dcterms:created xsi:type="dcterms:W3CDTF">2022-06-20T01:54:47Z</dcterms:created>
  <dcterms:modified xsi:type="dcterms:W3CDTF">2024-09-29T13:06:43Z</dcterms:modified>
</cp:coreProperties>
</file>