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99" r:id="rId2"/>
    <p:sldId id="256" r:id="rId3"/>
    <p:sldId id="258" r:id="rId4"/>
    <p:sldId id="262" r:id="rId5"/>
    <p:sldId id="263" r:id="rId6"/>
    <p:sldId id="264" r:id="rId7"/>
    <p:sldId id="266" r:id="rId8"/>
    <p:sldId id="276" r:id="rId9"/>
    <p:sldId id="277" r:id="rId10"/>
    <p:sldId id="301" r:id="rId11"/>
    <p:sldId id="285" r:id="rId12"/>
    <p:sldId id="286" r:id="rId13"/>
    <p:sldId id="287" r:id="rId14"/>
    <p:sldId id="302" r:id="rId15"/>
    <p:sldId id="304" r:id="rId16"/>
    <p:sldId id="289" r:id="rId17"/>
  </p:sldIdLst>
  <p:sldSz cx="18288000" cy="10287000"/>
  <p:notesSz cx="6858000" cy="9144000"/>
  <p:embeddedFontLst>
    <p:embeddedFont>
      <p:font typeface="Comic Sans" panose="020B0604020202020204" charset="0"/>
      <p:regular r:id="rId19"/>
    </p:embeddedFont>
    <p:embeddedFont>
      <p:font typeface="Comic Sans Bold" panose="020B0604020202020204" charset="0"/>
      <p:regular r:id="rId20"/>
    </p:embeddedFont>
    <p:embeddedFont>
      <p:font typeface="Comic Sans Italics" panose="020B0604020202020204" charset="0"/>
      <p:regular r:id="rId21"/>
    </p:embeddedFont>
    <p:embeddedFont>
      <p:font typeface="Comic Sans MS" panose="030F0702030302020204" pitchFamily="66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3A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6078" autoAdjust="0"/>
  </p:normalViewPr>
  <p:slideViewPr>
    <p:cSldViewPr>
      <p:cViewPr varScale="1">
        <p:scale>
          <a:sx n="34" d="100"/>
          <a:sy n="34" d="100"/>
        </p:scale>
        <p:origin x="1260" y="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E75AB3-632C-484F-BB5E-93056504D3CD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4B8C4A-A137-434F-B281-C107E9B49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401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0669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openxmlformats.org/officeDocument/2006/relationships/image" Target="../media/image21.png"/><Relationship Id="rId21" Type="http://schemas.openxmlformats.org/officeDocument/2006/relationships/image" Target="../media/image10.png"/><Relationship Id="rId34" Type="http://schemas.openxmlformats.org/officeDocument/2006/relationships/image" Target="../media/image17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33" Type="http://schemas.openxmlformats.org/officeDocument/2006/relationships/image" Target="../media/image16.emf"/><Relationship Id="rId38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24" Type="http://schemas.microsoft.com/office/2007/relationships/hdphoto" Target="../media/hdphoto9.wdp"/><Relationship Id="rId32" Type="http://schemas.microsoft.com/office/2007/relationships/hdphoto" Target="../media/hdphoto13.wdp"/><Relationship Id="rId37" Type="http://schemas.microsoft.com/office/2007/relationships/hdphoto" Target="../media/hdphoto14.wdp"/><Relationship Id="rId40" Type="http://schemas.openxmlformats.org/officeDocument/2006/relationships/image" Target="../media/image22.png"/><Relationship Id="rId5" Type="http://schemas.openxmlformats.org/officeDocument/2006/relationships/image" Target="../media/image1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microsoft.com/office/2007/relationships/hdphoto" Target="../media/hdphoto11.wdp"/><Relationship Id="rId36" Type="http://schemas.openxmlformats.org/officeDocument/2006/relationships/image" Target="../media/image19.png"/><Relationship Id="rId10" Type="http://schemas.microsoft.com/office/2007/relationships/hdphoto" Target="../media/hdphoto2.wdp"/><Relationship Id="rId19" Type="http://schemas.openxmlformats.org/officeDocument/2006/relationships/image" Target="../media/image9.png"/><Relationship Id="rId31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3.png"/><Relationship Id="rId30" Type="http://schemas.microsoft.com/office/2007/relationships/hdphoto" Target="../media/hdphoto12.wdp"/><Relationship Id="rId35" Type="http://schemas.openxmlformats.org/officeDocument/2006/relationships/image" Target="../media/image18.gif"/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115.svg"/><Relationship Id="rId18" Type="http://schemas.openxmlformats.org/officeDocument/2006/relationships/image" Target="../media/image116.png"/><Relationship Id="rId3" Type="http://schemas.openxmlformats.org/officeDocument/2006/relationships/image" Target="../media/image52.svg"/><Relationship Id="rId7" Type="http://schemas.openxmlformats.org/officeDocument/2006/relationships/image" Target="../media/image30.svg"/><Relationship Id="rId12" Type="http://schemas.openxmlformats.org/officeDocument/2006/relationships/image" Target="../media/image114.png"/><Relationship Id="rId17" Type="http://schemas.openxmlformats.org/officeDocument/2006/relationships/image" Target="../media/image37.svg"/><Relationship Id="rId2" Type="http://schemas.openxmlformats.org/officeDocument/2006/relationships/image" Target="../media/image51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48.png"/><Relationship Id="rId5" Type="http://schemas.openxmlformats.org/officeDocument/2006/relationships/image" Target="../media/image26.svg"/><Relationship Id="rId15" Type="http://schemas.openxmlformats.org/officeDocument/2006/relationships/image" Target="../media/image41.svg"/><Relationship Id="rId10" Type="http://schemas.openxmlformats.org/officeDocument/2006/relationships/image" Target="../media/image45.png"/><Relationship Id="rId19" Type="http://schemas.openxmlformats.org/officeDocument/2006/relationships/image" Target="../media/image117.svg"/><Relationship Id="rId4" Type="http://schemas.openxmlformats.org/officeDocument/2006/relationships/image" Target="../media/image25.png"/><Relationship Id="rId9" Type="http://schemas.openxmlformats.org/officeDocument/2006/relationships/image" Target="../media/image47.svg"/><Relationship Id="rId1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7.svg"/><Relationship Id="rId18" Type="http://schemas.openxmlformats.org/officeDocument/2006/relationships/image" Target="../media/image87.svg"/><Relationship Id="rId3" Type="http://schemas.openxmlformats.org/officeDocument/2006/relationships/image" Target="../media/image50.png"/><Relationship Id="rId7" Type="http://schemas.openxmlformats.org/officeDocument/2006/relationships/image" Target="../media/image30.svg"/><Relationship Id="rId12" Type="http://schemas.openxmlformats.org/officeDocument/2006/relationships/image" Target="../media/image46.png"/><Relationship Id="rId17" Type="http://schemas.openxmlformats.org/officeDocument/2006/relationships/image" Target="../media/image86.png"/><Relationship Id="rId2" Type="http://schemas.openxmlformats.org/officeDocument/2006/relationships/audio" Target="../media/audio1.wav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82.png"/><Relationship Id="rId5" Type="http://schemas.openxmlformats.org/officeDocument/2006/relationships/image" Target="../media/image26.svg"/><Relationship Id="rId15" Type="http://schemas.openxmlformats.org/officeDocument/2006/relationships/image" Target="../media/image84.png"/><Relationship Id="rId10" Type="http://schemas.openxmlformats.org/officeDocument/2006/relationships/image" Target="../media/image45.png"/><Relationship Id="rId19" Type="http://schemas.openxmlformats.org/officeDocument/2006/relationships/audio" Target="../media/audio1.wav"/><Relationship Id="rId4" Type="http://schemas.openxmlformats.org/officeDocument/2006/relationships/image" Target="../media/image25.png"/><Relationship Id="rId9" Type="http://schemas.openxmlformats.org/officeDocument/2006/relationships/image" Target="../media/image24.svg"/><Relationship Id="rId14" Type="http://schemas.openxmlformats.org/officeDocument/2006/relationships/image" Target="../media/image8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svg"/><Relationship Id="rId4" Type="http://schemas.openxmlformats.org/officeDocument/2006/relationships/image" Target="../media/image1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7.svg"/><Relationship Id="rId18" Type="http://schemas.openxmlformats.org/officeDocument/2006/relationships/image" Target="../media/image87.svg"/><Relationship Id="rId3" Type="http://schemas.openxmlformats.org/officeDocument/2006/relationships/image" Target="../media/image50.png"/><Relationship Id="rId7" Type="http://schemas.openxmlformats.org/officeDocument/2006/relationships/image" Target="../media/image30.svg"/><Relationship Id="rId12" Type="http://schemas.openxmlformats.org/officeDocument/2006/relationships/image" Target="../media/image46.png"/><Relationship Id="rId17" Type="http://schemas.openxmlformats.org/officeDocument/2006/relationships/image" Target="../media/image86.png"/><Relationship Id="rId2" Type="http://schemas.openxmlformats.org/officeDocument/2006/relationships/audio" Target="../media/audio1.wav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82.png"/><Relationship Id="rId5" Type="http://schemas.openxmlformats.org/officeDocument/2006/relationships/image" Target="../media/image26.svg"/><Relationship Id="rId15" Type="http://schemas.openxmlformats.org/officeDocument/2006/relationships/image" Target="../media/image84.png"/><Relationship Id="rId10" Type="http://schemas.openxmlformats.org/officeDocument/2006/relationships/image" Target="../media/image45.png"/><Relationship Id="rId19" Type="http://schemas.openxmlformats.org/officeDocument/2006/relationships/audio" Target="../media/audio1.wav"/><Relationship Id="rId4" Type="http://schemas.openxmlformats.org/officeDocument/2006/relationships/image" Target="../media/image25.png"/><Relationship Id="rId9" Type="http://schemas.openxmlformats.org/officeDocument/2006/relationships/image" Target="../media/image24.svg"/><Relationship Id="rId14" Type="http://schemas.openxmlformats.org/officeDocument/2006/relationships/image" Target="../media/image8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svg"/><Relationship Id="rId13" Type="http://schemas.openxmlformats.org/officeDocument/2006/relationships/image" Target="../media/image129.svg"/><Relationship Id="rId18" Type="http://schemas.openxmlformats.org/officeDocument/2006/relationships/image" Target="../media/image45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12" Type="http://schemas.openxmlformats.org/officeDocument/2006/relationships/image" Target="../media/image128.png"/><Relationship Id="rId17" Type="http://schemas.openxmlformats.org/officeDocument/2006/relationships/image" Target="../media/image133.svg"/><Relationship Id="rId2" Type="http://schemas.openxmlformats.org/officeDocument/2006/relationships/audio" Target="../media/audio2.wav"/><Relationship Id="rId16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11" Type="http://schemas.openxmlformats.org/officeDocument/2006/relationships/image" Target="../media/image127.png"/><Relationship Id="rId5" Type="http://schemas.openxmlformats.org/officeDocument/2006/relationships/image" Target="../media/image121.svg"/><Relationship Id="rId15" Type="http://schemas.openxmlformats.org/officeDocument/2006/relationships/image" Target="../media/image131.svg"/><Relationship Id="rId10" Type="http://schemas.openxmlformats.org/officeDocument/2006/relationships/image" Target="../media/image126.svg"/><Relationship Id="rId4" Type="http://schemas.openxmlformats.org/officeDocument/2006/relationships/image" Target="../media/image120.png"/><Relationship Id="rId9" Type="http://schemas.openxmlformats.org/officeDocument/2006/relationships/image" Target="../media/image125.png"/><Relationship Id="rId14" Type="http://schemas.openxmlformats.org/officeDocument/2006/relationships/image" Target="../media/image1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svg"/><Relationship Id="rId7" Type="http://schemas.openxmlformats.org/officeDocument/2006/relationships/image" Target="../media/image4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sv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37.svg"/><Relationship Id="rId7" Type="http://schemas.openxmlformats.org/officeDocument/2006/relationships/image" Target="../media/image47.sv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26" Type="http://schemas.openxmlformats.org/officeDocument/2006/relationships/image" Target="../media/image46.png"/><Relationship Id="rId3" Type="http://schemas.openxmlformats.org/officeDocument/2006/relationships/image" Target="../media/image23.png"/><Relationship Id="rId21" Type="http://schemas.openxmlformats.org/officeDocument/2006/relationships/image" Target="../media/image41.svg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17" Type="http://schemas.openxmlformats.org/officeDocument/2006/relationships/image" Target="../media/image37.svg"/><Relationship Id="rId25" Type="http://schemas.openxmlformats.org/officeDocument/2006/relationships/image" Target="../media/image45.png"/><Relationship Id="rId2" Type="http://schemas.openxmlformats.org/officeDocument/2006/relationships/audio" Target="../media/audio1.wav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29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24" Type="http://schemas.openxmlformats.org/officeDocument/2006/relationships/image" Target="../media/image44.svg"/><Relationship Id="rId5" Type="http://schemas.openxmlformats.org/officeDocument/2006/relationships/image" Target="../media/image25.png"/><Relationship Id="rId15" Type="http://schemas.openxmlformats.org/officeDocument/2006/relationships/image" Target="../media/image35.svg"/><Relationship Id="rId23" Type="http://schemas.openxmlformats.org/officeDocument/2006/relationships/image" Target="../media/image43.png"/><Relationship Id="rId28" Type="http://schemas.openxmlformats.org/officeDocument/2006/relationships/image" Target="../media/image48.png"/><Relationship Id="rId10" Type="http://schemas.openxmlformats.org/officeDocument/2006/relationships/image" Target="../media/image30.svg"/><Relationship Id="rId19" Type="http://schemas.openxmlformats.org/officeDocument/2006/relationships/image" Target="../media/image39.svg"/><Relationship Id="rId4" Type="http://schemas.openxmlformats.org/officeDocument/2006/relationships/image" Target="../media/image24.svg"/><Relationship Id="rId9" Type="http://schemas.openxmlformats.org/officeDocument/2006/relationships/image" Target="../media/image29.png"/><Relationship Id="rId14" Type="http://schemas.openxmlformats.org/officeDocument/2006/relationships/image" Target="../media/image34.png"/><Relationship Id="rId22" Type="http://schemas.openxmlformats.org/officeDocument/2006/relationships/image" Target="../media/image42.png"/><Relationship Id="rId27" Type="http://schemas.openxmlformats.org/officeDocument/2006/relationships/image" Target="../media/image47.svg"/><Relationship Id="rId30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53.gif"/><Relationship Id="rId3" Type="http://schemas.openxmlformats.org/officeDocument/2006/relationships/image" Target="../media/image51.png"/><Relationship Id="rId7" Type="http://schemas.openxmlformats.org/officeDocument/2006/relationships/image" Target="../media/image29.png"/><Relationship Id="rId12" Type="http://schemas.openxmlformats.org/officeDocument/2006/relationships/image" Target="../media/image4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45.png"/><Relationship Id="rId5" Type="http://schemas.openxmlformats.org/officeDocument/2006/relationships/image" Target="../media/image25.png"/><Relationship Id="rId10" Type="http://schemas.openxmlformats.org/officeDocument/2006/relationships/image" Target="../media/image47.svg"/><Relationship Id="rId4" Type="http://schemas.openxmlformats.org/officeDocument/2006/relationships/image" Target="../media/image52.svg"/><Relationship Id="rId9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45.png"/><Relationship Id="rId3" Type="http://schemas.openxmlformats.org/officeDocument/2006/relationships/image" Target="../media/image54.png"/><Relationship Id="rId7" Type="http://schemas.openxmlformats.org/officeDocument/2006/relationships/image" Target="../media/image58.svg"/><Relationship Id="rId12" Type="http://schemas.openxmlformats.org/officeDocument/2006/relationships/image" Target="../media/image63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jpeg"/><Relationship Id="rId15" Type="http://schemas.openxmlformats.org/officeDocument/2006/relationships/image" Target="../media/image65.svg"/><Relationship Id="rId10" Type="http://schemas.openxmlformats.org/officeDocument/2006/relationships/image" Target="../media/image61.svg"/><Relationship Id="rId4" Type="http://schemas.openxmlformats.org/officeDocument/2006/relationships/image" Target="../media/image55.svg"/><Relationship Id="rId9" Type="http://schemas.openxmlformats.org/officeDocument/2006/relationships/image" Target="../media/image60.png"/><Relationship Id="rId14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svg"/><Relationship Id="rId18" Type="http://schemas.openxmlformats.org/officeDocument/2006/relationships/image" Target="../media/image79.png"/><Relationship Id="rId3" Type="http://schemas.openxmlformats.org/officeDocument/2006/relationships/image" Target="../media/image66.jpeg"/><Relationship Id="rId21" Type="http://schemas.openxmlformats.org/officeDocument/2006/relationships/image" Target="../media/image81.svg"/><Relationship Id="rId7" Type="http://schemas.openxmlformats.org/officeDocument/2006/relationships/image" Target="../media/image68.svg"/><Relationship Id="rId12" Type="http://schemas.openxmlformats.org/officeDocument/2006/relationships/image" Target="../media/image73.png"/><Relationship Id="rId17" Type="http://schemas.openxmlformats.org/officeDocument/2006/relationships/image" Target="../media/image78.svg"/><Relationship Id="rId2" Type="http://schemas.openxmlformats.org/officeDocument/2006/relationships/audio" Target="../media/audio3.wav"/><Relationship Id="rId16" Type="http://schemas.openxmlformats.org/officeDocument/2006/relationships/image" Target="../media/image77.png"/><Relationship Id="rId20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72.svg"/><Relationship Id="rId5" Type="http://schemas.openxmlformats.org/officeDocument/2006/relationships/image" Target="../media/image24.svg"/><Relationship Id="rId15" Type="http://schemas.openxmlformats.org/officeDocument/2006/relationships/image" Target="../media/image76.svg"/><Relationship Id="rId10" Type="http://schemas.openxmlformats.org/officeDocument/2006/relationships/image" Target="../media/image71.png"/><Relationship Id="rId19" Type="http://schemas.openxmlformats.org/officeDocument/2006/relationships/image" Target="../media/image45.png"/><Relationship Id="rId4" Type="http://schemas.openxmlformats.org/officeDocument/2006/relationships/image" Target="../media/image23.png"/><Relationship Id="rId9" Type="http://schemas.openxmlformats.org/officeDocument/2006/relationships/image" Target="../media/image70.svg"/><Relationship Id="rId14" Type="http://schemas.openxmlformats.org/officeDocument/2006/relationships/image" Target="../media/image75.png"/><Relationship Id="rId22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83.png"/><Relationship Id="rId3" Type="http://schemas.openxmlformats.org/officeDocument/2006/relationships/image" Target="../media/image25.png"/><Relationship Id="rId7" Type="http://schemas.openxmlformats.org/officeDocument/2006/relationships/image" Target="../media/image23.png"/><Relationship Id="rId12" Type="http://schemas.openxmlformats.org/officeDocument/2006/relationships/image" Target="../media/image47.svg"/><Relationship Id="rId17" Type="http://schemas.openxmlformats.org/officeDocument/2006/relationships/image" Target="../media/image87.svg"/><Relationship Id="rId2" Type="http://schemas.openxmlformats.org/officeDocument/2006/relationships/image" Target="../media/image50.png"/><Relationship Id="rId16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46.png"/><Relationship Id="rId5" Type="http://schemas.openxmlformats.org/officeDocument/2006/relationships/image" Target="../media/image29.png"/><Relationship Id="rId15" Type="http://schemas.openxmlformats.org/officeDocument/2006/relationships/image" Target="../media/image85.png"/><Relationship Id="rId10" Type="http://schemas.openxmlformats.org/officeDocument/2006/relationships/image" Target="../media/image82.png"/><Relationship Id="rId4" Type="http://schemas.openxmlformats.org/officeDocument/2006/relationships/image" Target="../media/image26.svg"/><Relationship Id="rId9" Type="http://schemas.openxmlformats.org/officeDocument/2006/relationships/image" Target="../media/image45.png"/><Relationship Id="rId14" Type="http://schemas.openxmlformats.org/officeDocument/2006/relationships/image" Target="../media/image8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4.png"/><Relationship Id="rId18" Type="http://schemas.openxmlformats.org/officeDocument/2006/relationships/image" Target="../media/image99.svg"/><Relationship Id="rId3" Type="http://schemas.openxmlformats.org/officeDocument/2006/relationships/image" Target="../media/image23.png"/><Relationship Id="rId7" Type="http://schemas.openxmlformats.org/officeDocument/2006/relationships/image" Target="../media/image89.png"/><Relationship Id="rId12" Type="http://schemas.openxmlformats.org/officeDocument/2006/relationships/image" Target="../media/image93.png"/><Relationship Id="rId17" Type="http://schemas.openxmlformats.org/officeDocument/2006/relationships/image" Target="../media/image98.png"/><Relationship Id="rId2" Type="http://schemas.openxmlformats.org/officeDocument/2006/relationships/audio" Target="../media/audio4.wav"/><Relationship Id="rId16" Type="http://schemas.openxmlformats.org/officeDocument/2006/relationships/image" Target="../media/image97.svg"/><Relationship Id="rId20" Type="http://schemas.openxmlformats.org/officeDocument/2006/relationships/image" Target="../media/image10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45.png"/><Relationship Id="rId5" Type="http://schemas.openxmlformats.org/officeDocument/2006/relationships/image" Target="../media/image84.png"/><Relationship Id="rId15" Type="http://schemas.openxmlformats.org/officeDocument/2006/relationships/image" Target="../media/image96.png"/><Relationship Id="rId10" Type="http://schemas.openxmlformats.org/officeDocument/2006/relationships/image" Target="../media/image92.png"/><Relationship Id="rId19" Type="http://schemas.openxmlformats.org/officeDocument/2006/relationships/image" Target="../media/image100.png"/><Relationship Id="rId4" Type="http://schemas.openxmlformats.org/officeDocument/2006/relationships/image" Target="../media/image24.svg"/><Relationship Id="rId9" Type="http://schemas.openxmlformats.org/officeDocument/2006/relationships/image" Target="../media/image91.png"/><Relationship Id="rId14" Type="http://schemas.openxmlformats.org/officeDocument/2006/relationships/image" Target="../media/image9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13" Type="http://schemas.openxmlformats.org/officeDocument/2006/relationships/image" Target="../media/image107.svg"/><Relationship Id="rId18" Type="http://schemas.openxmlformats.org/officeDocument/2006/relationships/image" Target="../media/image110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13.svg"/><Relationship Id="rId7" Type="http://schemas.openxmlformats.org/officeDocument/2006/relationships/image" Target="../media/image103.jpeg"/><Relationship Id="rId12" Type="http://schemas.openxmlformats.org/officeDocument/2006/relationships/image" Target="../media/image106.png"/><Relationship Id="rId17" Type="http://schemas.openxmlformats.org/officeDocument/2006/relationships/image" Target="../media/image17.png"/><Relationship Id="rId2" Type="http://schemas.openxmlformats.org/officeDocument/2006/relationships/audio" Target="../media/media2.wav"/><Relationship Id="rId16" Type="http://schemas.openxmlformats.org/officeDocument/2006/relationships/image" Target="../media/image45.png"/><Relationship Id="rId20" Type="http://schemas.openxmlformats.org/officeDocument/2006/relationships/image" Target="../media/image112.png"/><Relationship Id="rId1" Type="http://schemas.microsoft.com/office/2007/relationships/media" Target="../media/media2.wav"/><Relationship Id="rId6" Type="http://schemas.openxmlformats.org/officeDocument/2006/relationships/image" Target="../media/image102.jpeg"/><Relationship Id="rId11" Type="http://schemas.openxmlformats.org/officeDocument/2006/relationships/image" Target="../media/image30.svg"/><Relationship Id="rId5" Type="http://schemas.openxmlformats.org/officeDocument/2006/relationships/image" Target="../media/image26.svg"/><Relationship Id="rId15" Type="http://schemas.openxmlformats.org/officeDocument/2006/relationships/image" Target="../media/image109.png"/><Relationship Id="rId10" Type="http://schemas.openxmlformats.org/officeDocument/2006/relationships/image" Target="../media/image29.png"/><Relationship Id="rId19" Type="http://schemas.openxmlformats.org/officeDocument/2006/relationships/image" Target="../media/image111.svg"/><Relationship Id="rId4" Type="http://schemas.openxmlformats.org/officeDocument/2006/relationships/image" Target="../media/image25.png"/><Relationship Id="rId9" Type="http://schemas.openxmlformats.org/officeDocument/2006/relationships/image" Target="../media/image105.jpeg"/><Relationship Id="rId14" Type="http://schemas.openxmlformats.org/officeDocument/2006/relationships/image" Target="../media/image10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51.png"/><Relationship Id="rId7" Type="http://schemas.openxmlformats.org/officeDocument/2006/relationships/image" Target="../media/image29.png"/><Relationship Id="rId12" Type="http://schemas.openxmlformats.org/officeDocument/2006/relationships/image" Target="../media/image4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45.png"/><Relationship Id="rId5" Type="http://schemas.openxmlformats.org/officeDocument/2006/relationships/image" Target="../media/image25.png"/><Relationship Id="rId10" Type="http://schemas.openxmlformats.org/officeDocument/2006/relationships/image" Target="../media/image47.svg"/><Relationship Id="rId4" Type="http://schemas.openxmlformats.org/officeDocument/2006/relationships/image" Target="../media/image52.svg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491" y="3166051"/>
            <a:ext cx="1737402" cy="165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869" y="7352237"/>
            <a:ext cx="21426929" cy="322629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379" y="7004198"/>
            <a:ext cx="2321838" cy="2989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5646997" y="724559"/>
            <a:ext cx="644255" cy="747215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43" tIns="182843" rIns="182843" bIns="182843" anchor="ctr" anchorCtr="0">
            <a:noAutofit/>
          </a:bodyPr>
          <a:lstStyle/>
          <a:p>
            <a:pPr defTabSz="1371498">
              <a:buClr>
                <a:srgbClr val="000000"/>
              </a:buClr>
              <a:defRPr/>
            </a:pPr>
            <a:endParaRPr sz="2801" kern="0">
              <a:solidFill>
                <a:srgbClr val="000000"/>
              </a:solidFill>
              <a:latin typeface="Comic Sans MS" panose="030F0902030302020204" pitchFamily="66" charset="0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8362" y="6754634"/>
            <a:ext cx="12885072" cy="3014033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>
            <a:off x="-71642" y="4248723"/>
            <a:ext cx="5681571" cy="306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17" y="7985891"/>
            <a:ext cx="1365510" cy="172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176" y="6814139"/>
            <a:ext cx="1442694" cy="1442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3337" y="5947322"/>
            <a:ext cx="3469664" cy="3747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foregroundMark x1="75877" y1="26754" x2="91228" y2="41009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279300" y="6920249"/>
            <a:ext cx="3797387" cy="3213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591" y="9377576"/>
            <a:ext cx="858722" cy="92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6116158" y="3507893"/>
            <a:ext cx="629777" cy="78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7389873" y="2952811"/>
            <a:ext cx="498284" cy="83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5123807" y="5789124"/>
            <a:ext cx="1467390" cy="1592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6734672" y="5558845"/>
            <a:ext cx="1595609" cy="3080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4155325" y="6342665"/>
            <a:ext cx="1176668" cy="85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3107" y="9452215"/>
            <a:ext cx="679292" cy="49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20900759" y="1657842"/>
            <a:ext cx="1219200" cy="12192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1399172" y="1286746"/>
            <a:ext cx="1499537" cy="1545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6990526" y="9413687"/>
            <a:ext cx="9927122" cy="955488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5344071" y="770264"/>
            <a:ext cx="4505720" cy="390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863476" y="332131"/>
            <a:ext cx="11429627" cy="497665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83" y="179833"/>
            <a:ext cx="2144903" cy="1028441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37D98C24-E493-9A2B-5C6E-5D585F391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0059">
            <a:off x="15193060" y="7465149"/>
            <a:ext cx="1430831" cy="198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027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2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4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449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1205132" y="7404230"/>
            <a:ext cx="20676643" cy="8266153"/>
          </a:xfrm>
          <a:custGeom>
            <a:avLst/>
            <a:gdLst/>
            <a:ahLst/>
            <a:cxnLst/>
            <a:rect l="l" t="t" r="r" b="b"/>
            <a:pathLst>
              <a:path w="27568858" h="11021537">
                <a:moveTo>
                  <a:pt x="0" y="0"/>
                </a:moveTo>
                <a:lnTo>
                  <a:pt x="27568858" y="0"/>
                </a:lnTo>
                <a:lnTo>
                  <a:pt x="27568858" y="11021536"/>
                </a:lnTo>
                <a:lnTo>
                  <a:pt x="0" y="110215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7372961" y="4995163"/>
            <a:ext cx="2876365" cy="1801324"/>
          </a:xfrm>
          <a:custGeom>
            <a:avLst/>
            <a:gdLst/>
            <a:ahLst/>
            <a:cxnLst/>
            <a:rect l="l" t="t" r="r" b="b"/>
            <a:pathLst>
              <a:path w="3835153" h="2401765">
                <a:moveTo>
                  <a:pt x="3835154" y="0"/>
                </a:moveTo>
                <a:lnTo>
                  <a:pt x="0" y="0"/>
                </a:lnTo>
                <a:lnTo>
                  <a:pt x="0" y="2401764"/>
                </a:lnTo>
                <a:lnTo>
                  <a:pt x="3835154" y="2401764"/>
                </a:lnTo>
                <a:lnTo>
                  <a:pt x="3835154" y="0"/>
                </a:lnTo>
                <a:close/>
              </a:path>
            </a:pathLst>
          </a:custGeom>
          <a:blipFill>
            <a:blip r:embed="rId4">
              <a:alphaModFix amt="47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7696120" y="7107020"/>
            <a:ext cx="607621" cy="586720"/>
          </a:xfrm>
          <a:custGeom>
            <a:avLst/>
            <a:gdLst/>
            <a:ahLst/>
            <a:cxnLst/>
            <a:rect l="l" t="t" r="r" b="b"/>
            <a:pathLst>
              <a:path w="810162" h="782294">
                <a:moveTo>
                  <a:pt x="0" y="0"/>
                </a:moveTo>
                <a:lnTo>
                  <a:pt x="810162" y="0"/>
                </a:lnTo>
                <a:lnTo>
                  <a:pt x="810162" y="782295"/>
                </a:lnTo>
                <a:lnTo>
                  <a:pt x="0" y="7822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999930" y="5143500"/>
            <a:ext cx="607621" cy="586720"/>
          </a:xfrm>
          <a:custGeom>
            <a:avLst/>
            <a:gdLst/>
            <a:ahLst/>
            <a:cxnLst/>
            <a:rect l="l" t="t" r="r" b="b"/>
            <a:pathLst>
              <a:path w="810162" h="782294">
                <a:moveTo>
                  <a:pt x="0" y="0"/>
                </a:moveTo>
                <a:lnTo>
                  <a:pt x="810162" y="0"/>
                </a:lnTo>
                <a:lnTo>
                  <a:pt x="810162" y="782295"/>
                </a:lnTo>
                <a:lnTo>
                  <a:pt x="0" y="7822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9726895" y="2960518"/>
            <a:ext cx="369130" cy="356433"/>
          </a:xfrm>
          <a:custGeom>
            <a:avLst/>
            <a:gdLst/>
            <a:ahLst/>
            <a:cxnLst/>
            <a:rect l="l" t="t" r="r" b="b"/>
            <a:pathLst>
              <a:path w="492173" h="475244">
                <a:moveTo>
                  <a:pt x="0" y="0"/>
                </a:moveTo>
                <a:lnTo>
                  <a:pt x="492173" y="0"/>
                </a:lnTo>
                <a:lnTo>
                  <a:pt x="492173" y="475244"/>
                </a:lnTo>
                <a:lnTo>
                  <a:pt x="0" y="4752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659570" y="2344797"/>
            <a:ext cx="369130" cy="356433"/>
          </a:xfrm>
          <a:custGeom>
            <a:avLst/>
            <a:gdLst/>
            <a:ahLst/>
            <a:cxnLst/>
            <a:rect l="l" t="t" r="r" b="b"/>
            <a:pathLst>
              <a:path w="492173" h="475244">
                <a:moveTo>
                  <a:pt x="0" y="0"/>
                </a:moveTo>
                <a:lnTo>
                  <a:pt x="492173" y="0"/>
                </a:lnTo>
                <a:lnTo>
                  <a:pt x="492173" y="475244"/>
                </a:lnTo>
                <a:lnTo>
                  <a:pt x="0" y="4752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7396520" y="9453025"/>
            <a:ext cx="369130" cy="356433"/>
          </a:xfrm>
          <a:custGeom>
            <a:avLst/>
            <a:gdLst/>
            <a:ahLst/>
            <a:cxnLst/>
            <a:rect l="l" t="t" r="r" b="b"/>
            <a:pathLst>
              <a:path w="492173" h="475244">
                <a:moveTo>
                  <a:pt x="0" y="0"/>
                </a:moveTo>
                <a:lnTo>
                  <a:pt x="492173" y="0"/>
                </a:lnTo>
                <a:lnTo>
                  <a:pt x="492173" y="475244"/>
                </a:lnTo>
                <a:lnTo>
                  <a:pt x="0" y="4752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2963973" y="4271666"/>
            <a:ext cx="5320599" cy="4735333"/>
          </a:xfrm>
          <a:custGeom>
            <a:avLst/>
            <a:gdLst/>
            <a:ahLst/>
            <a:cxnLst/>
            <a:rect l="l" t="t" r="r" b="b"/>
            <a:pathLst>
              <a:path w="7094132" h="6313777">
                <a:moveTo>
                  <a:pt x="0" y="0"/>
                </a:moveTo>
                <a:lnTo>
                  <a:pt x="7094132" y="0"/>
                </a:lnTo>
                <a:lnTo>
                  <a:pt x="7094132" y="6313777"/>
                </a:lnTo>
                <a:lnTo>
                  <a:pt x="0" y="63137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FF70521E-5AEE-B5BD-8C25-AF480E3A925E}"/>
              </a:ext>
            </a:extLst>
          </p:cNvPr>
          <p:cNvSpPr txBox="1"/>
          <p:nvPr/>
        </p:nvSpPr>
        <p:spPr>
          <a:xfrm>
            <a:off x="931821" y="1244640"/>
            <a:ext cx="9722644" cy="250017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>
              <a:lnSpc>
                <a:spcPts val="6696"/>
              </a:lnSpc>
            </a:pPr>
            <a:endParaRPr lang="en-US" sz="4783" dirty="0">
              <a:solidFill>
                <a:srgbClr val="000000"/>
              </a:solidFill>
              <a:latin typeface="Comic Sans"/>
            </a:endParaRP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01F0CE88-CC07-4301-6EB3-5C9F10779C07}"/>
              </a:ext>
            </a:extLst>
          </p:cNvPr>
          <p:cNvSpPr/>
          <p:nvPr/>
        </p:nvSpPr>
        <p:spPr>
          <a:xfrm>
            <a:off x="535975" y="1866900"/>
            <a:ext cx="8912826" cy="2265269"/>
          </a:xfrm>
          <a:prstGeom prst="wedgeRoundRectCallout">
            <a:avLst>
              <a:gd name="adj1" fmla="val 26285"/>
              <a:gd name="adj2" fmla="val 86275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6696"/>
              </a:lnSpc>
            </a:pPr>
            <a:r>
              <a:rPr lang="en-US" sz="4000" i="1" dirty="0">
                <a:solidFill>
                  <a:srgbClr val="000000"/>
                </a:solidFill>
                <a:latin typeface="Comic Sans"/>
              </a:rPr>
              <a:t>When I was eight years old, my </a:t>
            </a:r>
            <a:r>
              <a:rPr lang="en-US" sz="4000" i="1" dirty="0" err="1">
                <a:solidFill>
                  <a:srgbClr val="000000"/>
                </a:solidFill>
                <a:latin typeface="Comic Sans"/>
              </a:rPr>
              <a:t>favourite</a:t>
            </a:r>
            <a:r>
              <a:rPr lang="en-US" sz="4000" i="1" dirty="0">
                <a:solidFill>
                  <a:srgbClr val="000000"/>
                </a:solidFill>
                <a:latin typeface="Comic Sans"/>
              </a:rPr>
              <a:t> thing was a puzzle. </a:t>
            </a:r>
          </a:p>
        </p:txBody>
      </p:sp>
      <p:sp>
        <p:nvSpPr>
          <p:cNvPr id="17" name="Freeform 17"/>
          <p:cNvSpPr/>
          <p:nvPr/>
        </p:nvSpPr>
        <p:spPr>
          <a:xfrm>
            <a:off x="5680635" y="4421369"/>
            <a:ext cx="6085038" cy="5430896"/>
          </a:xfrm>
          <a:custGeom>
            <a:avLst/>
            <a:gdLst/>
            <a:ahLst/>
            <a:cxnLst/>
            <a:rect l="l" t="t" r="r" b="b"/>
            <a:pathLst>
              <a:path w="8113384" h="7241195">
                <a:moveTo>
                  <a:pt x="0" y="0"/>
                </a:moveTo>
                <a:lnTo>
                  <a:pt x="8113384" y="0"/>
                </a:lnTo>
                <a:lnTo>
                  <a:pt x="8113384" y="7241195"/>
                </a:lnTo>
                <a:lnTo>
                  <a:pt x="0" y="724119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3">
            <a:extLst>
              <a:ext uri="{FF2B5EF4-FFF2-40B4-BE49-F238E27FC236}">
                <a16:creationId xmlns:a16="http://schemas.microsoft.com/office/drawing/2014/main" id="{0278634B-8D07-59DF-AAC5-F93C731A1A80}"/>
              </a:ext>
            </a:extLst>
          </p:cNvPr>
          <p:cNvSpPr/>
          <p:nvPr/>
        </p:nvSpPr>
        <p:spPr>
          <a:xfrm>
            <a:off x="6819063" y="8667028"/>
            <a:ext cx="1496757" cy="1712363"/>
          </a:xfrm>
          <a:custGeom>
            <a:avLst/>
            <a:gdLst/>
            <a:ahLst/>
            <a:cxnLst/>
            <a:rect l="l" t="t" r="r" b="b"/>
            <a:pathLst>
              <a:path w="2480781" h="2728859">
                <a:moveTo>
                  <a:pt x="0" y="0"/>
                </a:moveTo>
                <a:lnTo>
                  <a:pt x="2480781" y="0"/>
                </a:lnTo>
                <a:lnTo>
                  <a:pt x="2480781" y="2728859"/>
                </a:lnTo>
                <a:lnTo>
                  <a:pt x="0" y="272885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6">
            <a:extLst>
              <a:ext uri="{FF2B5EF4-FFF2-40B4-BE49-F238E27FC236}">
                <a16:creationId xmlns:a16="http://schemas.microsoft.com/office/drawing/2014/main" id="{F139D848-15BD-F500-4602-30563CAEBAC5}"/>
              </a:ext>
            </a:extLst>
          </p:cNvPr>
          <p:cNvSpPr/>
          <p:nvPr/>
        </p:nvSpPr>
        <p:spPr>
          <a:xfrm>
            <a:off x="10739422" y="8543437"/>
            <a:ext cx="1879181" cy="2175607"/>
          </a:xfrm>
          <a:custGeom>
            <a:avLst/>
            <a:gdLst/>
            <a:ahLst/>
            <a:cxnLst/>
            <a:rect l="l" t="t" r="r" b="b"/>
            <a:pathLst>
              <a:path w="2505574" h="2900810">
                <a:moveTo>
                  <a:pt x="0" y="0"/>
                </a:moveTo>
                <a:lnTo>
                  <a:pt x="2505574" y="0"/>
                </a:lnTo>
                <a:lnTo>
                  <a:pt x="2505574" y="2900809"/>
                </a:lnTo>
                <a:lnTo>
                  <a:pt x="0" y="290080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8">
            <a:extLst>
              <a:ext uri="{FF2B5EF4-FFF2-40B4-BE49-F238E27FC236}">
                <a16:creationId xmlns:a16="http://schemas.microsoft.com/office/drawing/2014/main" id="{D586347F-C378-4A46-60DE-971E1F60579A}"/>
              </a:ext>
            </a:extLst>
          </p:cNvPr>
          <p:cNvSpPr/>
          <p:nvPr/>
        </p:nvSpPr>
        <p:spPr>
          <a:xfrm>
            <a:off x="5620764" y="9006999"/>
            <a:ext cx="1281376" cy="1429934"/>
          </a:xfrm>
          <a:custGeom>
            <a:avLst/>
            <a:gdLst/>
            <a:ahLst/>
            <a:cxnLst/>
            <a:rect l="l" t="t" r="r" b="b"/>
            <a:pathLst>
              <a:path w="1366174" h="1559115">
                <a:moveTo>
                  <a:pt x="0" y="0"/>
                </a:moveTo>
                <a:lnTo>
                  <a:pt x="1366174" y="0"/>
                </a:lnTo>
                <a:lnTo>
                  <a:pt x="1366174" y="1559115"/>
                </a:lnTo>
                <a:lnTo>
                  <a:pt x="0" y="155911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4">
            <a:extLst>
              <a:ext uri="{FF2B5EF4-FFF2-40B4-BE49-F238E27FC236}">
                <a16:creationId xmlns:a16="http://schemas.microsoft.com/office/drawing/2014/main" id="{B4F0E880-9940-292B-35DC-7AEB00FA80CD}"/>
              </a:ext>
            </a:extLst>
          </p:cNvPr>
          <p:cNvSpPr/>
          <p:nvPr/>
        </p:nvSpPr>
        <p:spPr>
          <a:xfrm>
            <a:off x="10296191" y="2108093"/>
            <a:ext cx="3629703" cy="2593588"/>
          </a:xfrm>
          <a:custGeom>
            <a:avLst/>
            <a:gdLst/>
            <a:ahLst/>
            <a:cxnLst/>
            <a:rect l="l" t="t" r="r" b="b"/>
            <a:pathLst>
              <a:path w="3629703" h="2593588">
                <a:moveTo>
                  <a:pt x="0" y="0"/>
                </a:moveTo>
                <a:lnTo>
                  <a:pt x="3629704" y="0"/>
                </a:lnTo>
                <a:lnTo>
                  <a:pt x="3629704" y="2593588"/>
                </a:lnTo>
                <a:lnTo>
                  <a:pt x="0" y="259358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34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291705" y="1454686"/>
            <a:ext cx="3136447" cy="3087460"/>
          </a:xfrm>
          <a:custGeom>
            <a:avLst/>
            <a:gdLst/>
            <a:ahLst/>
            <a:cxnLst/>
            <a:rect l="l" t="t" r="r" b="b"/>
            <a:pathLst>
              <a:path w="6795493" h="6795493">
                <a:moveTo>
                  <a:pt x="0" y="0"/>
                </a:moveTo>
                <a:lnTo>
                  <a:pt x="6795493" y="0"/>
                </a:lnTo>
                <a:lnTo>
                  <a:pt x="6795493" y="6795492"/>
                </a:lnTo>
                <a:lnTo>
                  <a:pt x="0" y="67954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2269551" y="1471078"/>
            <a:ext cx="3225195" cy="3054677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35000"/>
                  </a:srgbClr>
                </a:gs>
                <a:gs pos="100000">
                  <a:srgbClr val="FFA9F9">
                    <a:alpha val="3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677790" y="1834574"/>
            <a:ext cx="13133354" cy="1748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14248"/>
              </a:lnSpc>
            </a:pPr>
            <a:r>
              <a:rPr lang="en-US" sz="11000" b="1" spc="1093" dirty="0">
                <a:solidFill>
                  <a:srgbClr val="FF0000"/>
                </a:solidFill>
                <a:latin typeface="Comic Sans"/>
              </a:rPr>
              <a:t>Production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03826" y="1038097"/>
            <a:ext cx="3136447" cy="2739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4812"/>
              </a:lnSpc>
            </a:pPr>
            <a:r>
              <a:rPr lang="en-US" sz="11000" spc="1904" dirty="0">
                <a:solidFill>
                  <a:srgbClr val="F41809"/>
                </a:solidFill>
                <a:latin typeface="Comic Sans"/>
              </a:rPr>
              <a:t>4</a:t>
            </a:r>
          </a:p>
        </p:txBody>
      </p:sp>
      <p:sp>
        <p:nvSpPr>
          <p:cNvPr id="8" name="Freeform 8"/>
          <p:cNvSpPr/>
          <p:nvPr/>
        </p:nvSpPr>
        <p:spPr>
          <a:xfrm flipH="1">
            <a:off x="17372961" y="4995164"/>
            <a:ext cx="2876365" cy="1801324"/>
          </a:xfrm>
          <a:custGeom>
            <a:avLst/>
            <a:gdLst/>
            <a:ahLst/>
            <a:cxnLst/>
            <a:rect l="l" t="t" r="r" b="b"/>
            <a:pathLst>
              <a:path w="3835153" h="2401765">
                <a:moveTo>
                  <a:pt x="3835153" y="0"/>
                </a:moveTo>
                <a:lnTo>
                  <a:pt x="0" y="0"/>
                </a:lnTo>
                <a:lnTo>
                  <a:pt x="0" y="2401764"/>
                </a:lnTo>
                <a:lnTo>
                  <a:pt x="3835153" y="2401764"/>
                </a:lnTo>
                <a:lnTo>
                  <a:pt x="3835153" y="0"/>
                </a:lnTo>
                <a:close/>
              </a:path>
            </a:pathLst>
          </a:custGeom>
          <a:blipFill>
            <a:blip r:embed="rId4">
              <a:alphaModFix amt="47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7696120" y="7107020"/>
            <a:ext cx="607622" cy="586721"/>
          </a:xfrm>
          <a:custGeom>
            <a:avLst/>
            <a:gdLst/>
            <a:ahLst/>
            <a:cxnLst/>
            <a:rect l="l" t="t" r="r" b="b"/>
            <a:pathLst>
              <a:path w="810162" h="782294">
                <a:moveTo>
                  <a:pt x="0" y="0"/>
                </a:moveTo>
                <a:lnTo>
                  <a:pt x="810162" y="0"/>
                </a:lnTo>
                <a:lnTo>
                  <a:pt x="810162" y="782295"/>
                </a:lnTo>
                <a:lnTo>
                  <a:pt x="0" y="7822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7999930" y="5143500"/>
            <a:ext cx="607622" cy="586721"/>
          </a:xfrm>
          <a:custGeom>
            <a:avLst/>
            <a:gdLst/>
            <a:ahLst/>
            <a:cxnLst/>
            <a:rect l="l" t="t" r="r" b="b"/>
            <a:pathLst>
              <a:path w="810162" h="782294">
                <a:moveTo>
                  <a:pt x="0" y="0"/>
                </a:moveTo>
                <a:lnTo>
                  <a:pt x="810162" y="0"/>
                </a:lnTo>
                <a:lnTo>
                  <a:pt x="810162" y="782295"/>
                </a:lnTo>
                <a:lnTo>
                  <a:pt x="0" y="7822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9726895" y="2960519"/>
            <a:ext cx="369130" cy="356433"/>
          </a:xfrm>
          <a:custGeom>
            <a:avLst/>
            <a:gdLst/>
            <a:ahLst/>
            <a:cxnLst/>
            <a:rect l="l" t="t" r="r" b="b"/>
            <a:pathLst>
              <a:path w="492173" h="475244">
                <a:moveTo>
                  <a:pt x="0" y="0"/>
                </a:moveTo>
                <a:lnTo>
                  <a:pt x="492173" y="0"/>
                </a:lnTo>
                <a:lnTo>
                  <a:pt x="492173" y="475244"/>
                </a:lnTo>
                <a:lnTo>
                  <a:pt x="0" y="4752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659570" y="2344797"/>
            <a:ext cx="369130" cy="356433"/>
          </a:xfrm>
          <a:custGeom>
            <a:avLst/>
            <a:gdLst/>
            <a:ahLst/>
            <a:cxnLst/>
            <a:rect l="l" t="t" r="r" b="b"/>
            <a:pathLst>
              <a:path w="492173" h="475244">
                <a:moveTo>
                  <a:pt x="0" y="0"/>
                </a:moveTo>
                <a:lnTo>
                  <a:pt x="492173" y="0"/>
                </a:lnTo>
                <a:lnTo>
                  <a:pt x="492173" y="475244"/>
                </a:lnTo>
                <a:lnTo>
                  <a:pt x="0" y="4752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258523" y="8149098"/>
            <a:ext cx="19898679" cy="7312764"/>
          </a:xfrm>
          <a:custGeom>
            <a:avLst/>
            <a:gdLst/>
            <a:ahLst/>
            <a:cxnLst/>
            <a:rect l="l" t="t" r="r" b="b"/>
            <a:pathLst>
              <a:path w="26531571" h="9750352">
                <a:moveTo>
                  <a:pt x="0" y="0"/>
                </a:moveTo>
                <a:lnTo>
                  <a:pt x="26531571" y="0"/>
                </a:lnTo>
                <a:lnTo>
                  <a:pt x="26531571" y="9750352"/>
                </a:lnTo>
                <a:lnTo>
                  <a:pt x="0" y="97503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7396519" y="9453025"/>
            <a:ext cx="369130" cy="356433"/>
          </a:xfrm>
          <a:custGeom>
            <a:avLst/>
            <a:gdLst/>
            <a:ahLst/>
            <a:cxnLst/>
            <a:rect l="l" t="t" r="r" b="b"/>
            <a:pathLst>
              <a:path w="492173" h="475244">
                <a:moveTo>
                  <a:pt x="0" y="0"/>
                </a:moveTo>
                <a:lnTo>
                  <a:pt x="492174" y="0"/>
                </a:lnTo>
                <a:lnTo>
                  <a:pt x="492174" y="475244"/>
                </a:lnTo>
                <a:lnTo>
                  <a:pt x="0" y="4752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4764172" y="103119"/>
            <a:ext cx="3267092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7341653" y="4038873"/>
            <a:ext cx="10514939" cy="6532406"/>
          </a:xfrm>
          <a:custGeom>
            <a:avLst/>
            <a:gdLst/>
            <a:ahLst/>
            <a:cxnLst/>
            <a:rect l="l" t="t" r="r" b="b"/>
            <a:pathLst>
              <a:path w="14019918" h="8709874">
                <a:moveTo>
                  <a:pt x="0" y="0"/>
                </a:moveTo>
                <a:lnTo>
                  <a:pt x="14019917" y="0"/>
                </a:lnTo>
                <a:lnTo>
                  <a:pt x="14019917" y="8709874"/>
                </a:lnTo>
                <a:lnTo>
                  <a:pt x="0" y="870987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-140894" y="4151795"/>
            <a:ext cx="6356925" cy="5657663"/>
          </a:xfrm>
          <a:custGeom>
            <a:avLst/>
            <a:gdLst/>
            <a:ahLst/>
            <a:cxnLst/>
            <a:rect l="l" t="t" r="r" b="b"/>
            <a:pathLst>
              <a:path w="8475900" h="7543551">
                <a:moveTo>
                  <a:pt x="0" y="0"/>
                </a:moveTo>
                <a:lnTo>
                  <a:pt x="8475900" y="0"/>
                </a:lnTo>
                <a:lnTo>
                  <a:pt x="8475900" y="7543551"/>
                </a:lnTo>
                <a:lnTo>
                  <a:pt x="0" y="75435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2679291" y="6629216"/>
            <a:ext cx="5086359" cy="3490514"/>
          </a:xfrm>
          <a:custGeom>
            <a:avLst/>
            <a:gdLst/>
            <a:ahLst/>
            <a:cxnLst/>
            <a:rect l="l" t="t" r="r" b="b"/>
            <a:pathLst>
              <a:path w="6781812" h="4654018">
                <a:moveTo>
                  <a:pt x="0" y="0"/>
                </a:moveTo>
                <a:lnTo>
                  <a:pt x="6781812" y="0"/>
                </a:lnTo>
                <a:lnTo>
                  <a:pt x="6781812" y="4654018"/>
                </a:lnTo>
                <a:lnTo>
                  <a:pt x="0" y="465401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21301339">
            <a:off x="13213849" y="5441892"/>
            <a:ext cx="3100646" cy="2709189"/>
          </a:xfrm>
          <a:custGeom>
            <a:avLst/>
            <a:gdLst/>
            <a:ahLst/>
            <a:cxnLst/>
            <a:rect l="l" t="t" r="r" b="b"/>
            <a:pathLst>
              <a:path w="4134194" h="3612252">
                <a:moveTo>
                  <a:pt x="0" y="0"/>
                </a:moveTo>
                <a:lnTo>
                  <a:pt x="4134194" y="0"/>
                </a:lnTo>
                <a:lnTo>
                  <a:pt x="4134194" y="3612252"/>
                </a:lnTo>
                <a:lnTo>
                  <a:pt x="0" y="361225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5599846" y="4695575"/>
            <a:ext cx="2431418" cy="2704807"/>
          </a:xfrm>
          <a:custGeom>
            <a:avLst/>
            <a:gdLst/>
            <a:ahLst/>
            <a:cxnLst/>
            <a:rect l="l" t="t" r="r" b="b"/>
            <a:pathLst>
              <a:path w="3241890" h="3606409">
                <a:moveTo>
                  <a:pt x="0" y="0"/>
                </a:moveTo>
                <a:lnTo>
                  <a:pt x="3241890" y="0"/>
                </a:lnTo>
                <a:lnTo>
                  <a:pt x="3241890" y="3606409"/>
                </a:lnTo>
                <a:lnTo>
                  <a:pt x="0" y="360640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0513334" y="7767134"/>
            <a:ext cx="2588826" cy="2352596"/>
          </a:xfrm>
          <a:custGeom>
            <a:avLst/>
            <a:gdLst/>
            <a:ahLst/>
            <a:cxnLst/>
            <a:rect l="l" t="t" r="r" b="b"/>
            <a:pathLst>
              <a:path w="3451768" h="3136794">
                <a:moveTo>
                  <a:pt x="0" y="0"/>
                </a:moveTo>
                <a:lnTo>
                  <a:pt x="3451768" y="0"/>
                </a:lnTo>
                <a:lnTo>
                  <a:pt x="3451768" y="3136794"/>
                </a:lnTo>
                <a:lnTo>
                  <a:pt x="0" y="313679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19" name="wind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7306577" y="1229592"/>
            <a:ext cx="10488746" cy="9125209"/>
          </a:xfrm>
          <a:custGeom>
            <a:avLst/>
            <a:gdLst/>
            <a:ahLst/>
            <a:cxnLst/>
            <a:rect l="l" t="t" r="r" b="b"/>
            <a:pathLst>
              <a:path w="13984994" h="12166945">
                <a:moveTo>
                  <a:pt x="0" y="0"/>
                </a:moveTo>
                <a:lnTo>
                  <a:pt x="13984994" y="0"/>
                </a:lnTo>
                <a:lnTo>
                  <a:pt x="13984994" y="12166945"/>
                </a:lnTo>
                <a:lnTo>
                  <a:pt x="0" y="121669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10">
            <a:extLst>
              <a:ext uri="{FF2B5EF4-FFF2-40B4-BE49-F238E27FC236}">
                <a16:creationId xmlns:a16="http://schemas.microsoft.com/office/drawing/2014/main" id="{FCE22EC2-6EEC-B090-BAC9-3B4549F4551F}"/>
              </a:ext>
            </a:extLst>
          </p:cNvPr>
          <p:cNvSpPr/>
          <p:nvPr/>
        </p:nvSpPr>
        <p:spPr>
          <a:xfrm>
            <a:off x="14764171" y="103119"/>
            <a:ext cx="3267092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6EBCC175-95B1-9D73-DE58-EDADB1105A88}"/>
              </a:ext>
            </a:extLst>
          </p:cNvPr>
          <p:cNvSpPr txBox="1"/>
          <p:nvPr/>
        </p:nvSpPr>
        <p:spPr>
          <a:xfrm>
            <a:off x="256737" y="48561"/>
            <a:ext cx="12801600" cy="15957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6391"/>
              </a:lnSpc>
            </a:pPr>
            <a:r>
              <a:rPr lang="en-US" sz="4954" spc="490" dirty="0">
                <a:solidFill>
                  <a:srgbClr val="040232"/>
                </a:solidFill>
                <a:latin typeface="Comic Sans"/>
              </a:rPr>
              <a:t>Draw </a:t>
            </a:r>
            <a:r>
              <a:rPr lang="en-US" sz="4954" spc="490">
                <a:solidFill>
                  <a:srgbClr val="040232"/>
                </a:solidFill>
                <a:latin typeface="Comic Sans"/>
              </a:rPr>
              <a:t>your favourite </a:t>
            </a:r>
            <a:r>
              <a:rPr lang="en-US" sz="4954" spc="490" dirty="0">
                <a:solidFill>
                  <a:srgbClr val="040232"/>
                </a:solidFill>
                <a:latin typeface="Comic Sans"/>
              </a:rPr>
              <a:t>thing when you were small . Then say. 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2015A886-071A-C1A1-A9A7-AA86E63615F2}"/>
              </a:ext>
            </a:extLst>
          </p:cNvPr>
          <p:cNvSpPr/>
          <p:nvPr/>
        </p:nvSpPr>
        <p:spPr>
          <a:xfrm>
            <a:off x="1066800" y="1943100"/>
            <a:ext cx="6477000" cy="3505200"/>
          </a:xfrm>
          <a:prstGeom prst="wedgeRoundRectCallout">
            <a:avLst>
              <a:gd name="adj1" fmla="val 71688"/>
              <a:gd name="adj2" fmla="val 61568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0000"/>
                </a:solidFill>
                <a:latin typeface="Comic Sans"/>
              </a:rPr>
              <a:t> When I was eight years old, </a:t>
            </a:r>
            <a:r>
              <a:rPr lang="en-US" sz="4000">
                <a:solidFill>
                  <a:srgbClr val="000000"/>
                </a:solidFill>
                <a:latin typeface="Comic Sans"/>
              </a:rPr>
              <a:t>my favourite </a:t>
            </a:r>
            <a:r>
              <a:rPr lang="en-US" sz="4000" dirty="0">
                <a:solidFill>
                  <a:srgbClr val="000000"/>
                </a:solidFill>
                <a:latin typeface="Comic Sans"/>
              </a:rPr>
              <a:t>thing was a ________.</a:t>
            </a:r>
            <a:endParaRPr lang="en-US" sz="4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045564-EF5F-6919-DD03-9D4374EE6B45}"/>
              </a:ext>
            </a:extLst>
          </p:cNvPr>
          <p:cNvSpPr txBox="1"/>
          <p:nvPr/>
        </p:nvSpPr>
        <p:spPr>
          <a:xfrm>
            <a:off x="2259101" y="3848100"/>
            <a:ext cx="5306470" cy="7700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391"/>
              </a:lnSpc>
            </a:pPr>
            <a:r>
              <a:rPr lang="en-US" sz="4800" spc="490" dirty="0">
                <a:solidFill>
                  <a:srgbClr val="FF0000"/>
                </a:solidFill>
                <a:latin typeface="Comic Sans"/>
              </a:rPr>
              <a:t>car</a:t>
            </a: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C0D7E112-C52F-1D44-161D-FB14AFA3733A}"/>
              </a:ext>
            </a:extLst>
          </p:cNvPr>
          <p:cNvSpPr/>
          <p:nvPr/>
        </p:nvSpPr>
        <p:spPr>
          <a:xfrm>
            <a:off x="8077200" y="647700"/>
            <a:ext cx="1676400" cy="1482657"/>
          </a:xfrm>
          <a:custGeom>
            <a:avLst/>
            <a:gdLst/>
            <a:ahLst/>
            <a:cxnLst/>
            <a:rect l="l" t="t" r="r" b="b"/>
            <a:pathLst>
              <a:path w="2473257" h="2473257">
                <a:moveTo>
                  <a:pt x="0" y="0"/>
                </a:moveTo>
                <a:lnTo>
                  <a:pt x="2473257" y="0"/>
                </a:lnTo>
                <a:lnTo>
                  <a:pt x="2473257" y="2473257"/>
                </a:lnTo>
                <a:lnTo>
                  <a:pt x="0" y="24732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8523" y="103119"/>
            <a:ext cx="20507849" cy="15358743"/>
            <a:chOff x="0" y="0"/>
            <a:chExt cx="27343798" cy="20478324"/>
          </a:xfrm>
        </p:grpSpPr>
        <p:sp>
          <p:nvSpPr>
            <p:cNvPr id="3" name="Freeform 3"/>
            <p:cNvSpPr/>
            <p:nvPr/>
          </p:nvSpPr>
          <p:spPr>
            <a:xfrm>
              <a:off x="4874629" y="1753507"/>
              <a:ext cx="3790557" cy="4049015"/>
            </a:xfrm>
            <a:custGeom>
              <a:avLst/>
              <a:gdLst/>
              <a:ahLst/>
              <a:cxnLst/>
              <a:rect l="l" t="t" r="r" b="b"/>
              <a:pathLst>
                <a:path w="6795493" h="6795493">
                  <a:moveTo>
                    <a:pt x="0" y="0"/>
                  </a:moveTo>
                  <a:lnTo>
                    <a:pt x="6795493" y="0"/>
                  </a:lnTo>
                  <a:lnTo>
                    <a:pt x="6795493" y="6795492"/>
                  </a:lnTo>
                  <a:lnTo>
                    <a:pt x="0" y="67954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4423014" y="1764912"/>
              <a:ext cx="4181929" cy="4258617"/>
              <a:chOff x="3501942" y="847358"/>
              <a:chExt cx="3862408" cy="3933236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3501942" y="847358"/>
                <a:ext cx="3862408" cy="3933236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F7AD">
                      <a:alpha val="35000"/>
                    </a:srgbClr>
                  </a:gs>
                  <a:gs pos="100000">
                    <a:srgbClr val="FFA9F9">
                      <a:alpha val="3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8997368" y="2518137"/>
              <a:ext cx="17511138" cy="20785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14248"/>
                </a:lnSpc>
              </a:pPr>
              <a:r>
                <a:rPr lang="en-US" sz="6000" b="1" spc="1093" dirty="0">
                  <a:solidFill>
                    <a:srgbClr val="FF0000"/>
                  </a:solidFill>
                  <a:latin typeface="Comic Sans"/>
                </a:rPr>
                <a:t>Wrap</a:t>
              </a:r>
              <a:r>
                <a:rPr lang="vi-VN" sz="6000" b="1" spc="1093" dirty="0">
                  <a:solidFill>
                    <a:srgbClr val="FF0000"/>
                  </a:solidFill>
                  <a:latin typeface="Comic Sans"/>
                </a:rPr>
                <a:t>-u</a:t>
              </a:r>
              <a:r>
                <a:rPr lang="en-US" sz="6000" b="1" spc="1093" dirty="0">
                  <a:solidFill>
                    <a:srgbClr val="FF0000"/>
                  </a:solidFill>
                  <a:latin typeface="Comic Sans"/>
                </a:rPr>
                <a:t>p </a:t>
              </a:r>
              <a:r>
                <a:rPr lang="vi-VN" sz="6000" b="1" spc="1093" dirty="0">
                  <a:solidFill>
                    <a:srgbClr val="FF0000"/>
                  </a:solidFill>
                  <a:latin typeface="Comic Sans"/>
                </a:rPr>
                <a:t>&amp;</a:t>
              </a:r>
              <a:r>
                <a:rPr lang="en-US" sz="6000" b="1" spc="1093" dirty="0">
                  <a:solidFill>
                    <a:srgbClr val="FF0000"/>
                  </a:solidFill>
                  <a:latin typeface="Comic Sans"/>
                </a:rPr>
                <a:t> Assessment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3436289" y="1339653"/>
              <a:ext cx="4181929" cy="35924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24812"/>
                </a:lnSpc>
              </a:pPr>
              <a:r>
                <a:rPr lang="en-US" sz="9600" spc="1904" dirty="0">
                  <a:solidFill>
                    <a:srgbClr val="F41809"/>
                  </a:solidFill>
                  <a:latin typeface="Comic Sans"/>
                </a:rPr>
                <a:t>5</a:t>
              </a:r>
            </a:p>
          </p:txBody>
        </p:sp>
        <p:sp>
          <p:nvSpPr>
            <p:cNvPr id="8" name="Freeform 8"/>
            <p:cNvSpPr/>
            <p:nvPr/>
          </p:nvSpPr>
          <p:spPr>
            <a:xfrm flipH="1">
              <a:off x="23508645" y="6522726"/>
              <a:ext cx="3835153" cy="2401765"/>
            </a:xfrm>
            <a:custGeom>
              <a:avLst/>
              <a:gdLst/>
              <a:ahLst/>
              <a:cxnLst/>
              <a:rect l="l" t="t" r="r" b="b"/>
              <a:pathLst>
                <a:path w="3835153" h="2401765">
                  <a:moveTo>
                    <a:pt x="3835153" y="0"/>
                  </a:moveTo>
                  <a:lnTo>
                    <a:pt x="0" y="0"/>
                  </a:lnTo>
                  <a:lnTo>
                    <a:pt x="0" y="2401764"/>
                  </a:lnTo>
                  <a:lnTo>
                    <a:pt x="3835153" y="2401764"/>
                  </a:lnTo>
                  <a:lnTo>
                    <a:pt x="3835153" y="0"/>
                  </a:lnTo>
                  <a:close/>
                </a:path>
              </a:pathLst>
            </a:custGeom>
            <a:blipFill>
              <a:blip r:embed="rId4">
                <a:alphaModFix amt="47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10606190" y="9338535"/>
              <a:ext cx="810162" cy="782294"/>
            </a:xfrm>
            <a:custGeom>
              <a:avLst/>
              <a:gdLst/>
              <a:ahLst/>
              <a:cxnLst/>
              <a:rect l="l" t="t" r="r" b="b"/>
              <a:pathLst>
                <a:path w="810162" h="782294">
                  <a:moveTo>
                    <a:pt x="0" y="0"/>
                  </a:moveTo>
                  <a:lnTo>
                    <a:pt x="810162" y="0"/>
                  </a:lnTo>
                  <a:lnTo>
                    <a:pt x="810162" y="782295"/>
                  </a:lnTo>
                  <a:lnTo>
                    <a:pt x="0" y="7822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1011271" y="6720508"/>
              <a:ext cx="810162" cy="782294"/>
            </a:xfrm>
            <a:custGeom>
              <a:avLst/>
              <a:gdLst/>
              <a:ahLst/>
              <a:cxnLst/>
              <a:rect l="l" t="t" r="r" b="b"/>
              <a:pathLst>
                <a:path w="810162" h="782294">
                  <a:moveTo>
                    <a:pt x="0" y="0"/>
                  </a:moveTo>
                  <a:lnTo>
                    <a:pt x="810162" y="0"/>
                  </a:lnTo>
                  <a:lnTo>
                    <a:pt x="810162" y="782295"/>
                  </a:lnTo>
                  <a:lnTo>
                    <a:pt x="0" y="7822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3313891" y="3809866"/>
              <a:ext cx="492173" cy="475244"/>
            </a:xfrm>
            <a:custGeom>
              <a:avLst/>
              <a:gdLst/>
              <a:ahLst/>
              <a:cxnLst/>
              <a:rect l="l" t="t" r="r" b="b"/>
              <a:pathLst>
                <a:path w="492173" h="475244">
                  <a:moveTo>
                    <a:pt x="0" y="0"/>
                  </a:moveTo>
                  <a:lnTo>
                    <a:pt x="492173" y="0"/>
                  </a:lnTo>
                  <a:lnTo>
                    <a:pt x="492173" y="475244"/>
                  </a:lnTo>
                  <a:lnTo>
                    <a:pt x="0" y="475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224124" y="2988904"/>
              <a:ext cx="492173" cy="475244"/>
            </a:xfrm>
            <a:custGeom>
              <a:avLst/>
              <a:gdLst/>
              <a:ahLst/>
              <a:cxnLst/>
              <a:rect l="l" t="t" r="r" b="b"/>
              <a:pathLst>
                <a:path w="492173" h="475244">
                  <a:moveTo>
                    <a:pt x="0" y="0"/>
                  </a:moveTo>
                  <a:lnTo>
                    <a:pt x="492173" y="0"/>
                  </a:lnTo>
                  <a:lnTo>
                    <a:pt x="492173" y="475244"/>
                  </a:lnTo>
                  <a:lnTo>
                    <a:pt x="0" y="475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10727972"/>
              <a:ext cx="26531571" cy="9750352"/>
            </a:xfrm>
            <a:custGeom>
              <a:avLst/>
              <a:gdLst/>
              <a:ahLst/>
              <a:cxnLst/>
              <a:rect l="l" t="t" r="r" b="b"/>
              <a:pathLst>
                <a:path w="26531571" h="9750352">
                  <a:moveTo>
                    <a:pt x="0" y="0"/>
                  </a:moveTo>
                  <a:lnTo>
                    <a:pt x="26531571" y="0"/>
                  </a:lnTo>
                  <a:lnTo>
                    <a:pt x="26531571" y="9750352"/>
                  </a:lnTo>
                  <a:lnTo>
                    <a:pt x="0" y="97503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23540056" y="12466541"/>
              <a:ext cx="492173" cy="475244"/>
            </a:xfrm>
            <a:custGeom>
              <a:avLst/>
              <a:gdLst/>
              <a:ahLst/>
              <a:cxnLst/>
              <a:rect l="l" t="t" r="r" b="b"/>
              <a:pathLst>
                <a:path w="492173" h="475244">
                  <a:moveTo>
                    <a:pt x="0" y="0"/>
                  </a:moveTo>
                  <a:lnTo>
                    <a:pt x="492174" y="0"/>
                  </a:lnTo>
                  <a:lnTo>
                    <a:pt x="492174" y="475244"/>
                  </a:lnTo>
                  <a:lnTo>
                    <a:pt x="0" y="475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20030259" y="0"/>
              <a:ext cx="4356122" cy="2076109"/>
            </a:xfrm>
            <a:custGeom>
              <a:avLst/>
              <a:gdLst/>
              <a:ahLst/>
              <a:cxnLst/>
              <a:rect l="l" t="t" r="r" b="b"/>
              <a:pathLst>
                <a:path w="4356122" h="2076109">
                  <a:moveTo>
                    <a:pt x="0" y="0"/>
                  </a:moveTo>
                  <a:lnTo>
                    <a:pt x="4356122" y="0"/>
                  </a:lnTo>
                  <a:lnTo>
                    <a:pt x="4356122" y="2076109"/>
                  </a:lnTo>
                  <a:lnTo>
                    <a:pt x="0" y="20761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6969069" y="5326951"/>
              <a:ext cx="14019918" cy="8709875"/>
            </a:xfrm>
            <a:custGeom>
              <a:avLst/>
              <a:gdLst/>
              <a:ahLst/>
              <a:cxnLst/>
              <a:rect l="l" t="t" r="r" b="b"/>
              <a:pathLst>
                <a:path w="14019918" h="8709874">
                  <a:moveTo>
                    <a:pt x="0" y="0"/>
                  </a:moveTo>
                  <a:lnTo>
                    <a:pt x="14019917" y="0"/>
                  </a:lnTo>
                  <a:lnTo>
                    <a:pt x="14019917" y="8709874"/>
                  </a:lnTo>
                  <a:lnTo>
                    <a:pt x="0" y="8709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56838" y="5398234"/>
              <a:ext cx="8475900" cy="7543551"/>
            </a:xfrm>
            <a:custGeom>
              <a:avLst/>
              <a:gdLst/>
              <a:ahLst/>
              <a:cxnLst/>
              <a:rect l="l" t="t" r="r" b="b"/>
              <a:pathLst>
                <a:path w="8475900" h="7543551">
                  <a:moveTo>
                    <a:pt x="0" y="0"/>
                  </a:moveTo>
                  <a:lnTo>
                    <a:pt x="8475900" y="0"/>
                  </a:lnTo>
                  <a:lnTo>
                    <a:pt x="8475900" y="7543551"/>
                  </a:lnTo>
                  <a:lnTo>
                    <a:pt x="0" y="7543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17250418" y="8701463"/>
              <a:ext cx="6781812" cy="4654018"/>
            </a:xfrm>
            <a:custGeom>
              <a:avLst/>
              <a:gdLst/>
              <a:ahLst/>
              <a:cxnLst/>
              <a:rect l="l" t="t" r="r" b="b"/>
              <a:pathLst>
                <a:path w="6781812" h="4654018">
                  <a:moveTo>
                    <a:pt x="0" y="0"/>
                  </a:moveTo>
                  <a:lnTo>
                    <a:pt x="6781812" y="0"/>
                  </a:lnTo>
                  <a:lnTo>
                    <a:pt x="6781812" y="4654018"/>
                  </a:lnTo>
                  <a:lnTo>
                    <a:pt x="0" y="46540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-298661">
              <a:off x="17963162" y="7118364"/>
              <a:ext cx="4134194" cy="3612252"/>
            </a:xfrm>
            <a:custGeom>
              <a:avLst/>
              <a:gdLst/>
              <a:ahLst/>
              <a:cxnLst/>
              <a:rect l="l" t="t" r="r" b="b"/>
              <a:pathLst>
                <a:path w="4134194" h="3612252">
                  <a:moveTo>
                    <a:pt x="0" y="0"/>
                  </a:moveTo>
                  <a:lnTo>
                    <a:pt x="4134194" y="0"/>
                  </a:lnTo>
                  <a:lnTo>
                    <a:pt x="4134194" y="3612252"/>
                  </a:lnTo>
                  <a:lnTo>
                    <a:pt x="0" y="3612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21144491" y="6123274"/>
              <a:ext cx="3241890" cy="3606409"/>
            </a:xfrm>
            <a:custGeom>
              <a:avLst/>
              <a:gdLst/>
              <a:ahLst/>
              <a:cxnLst/>
              <a:rect l="l" t="t" r="r" b="b"/>
              <a:pathLst>
                <a:path w="3241890" h="3606409">
                  <a:moveTo>
                    <a:pt x="0" y="0"/>
                  </a:moveTo>
                  <a:lnTo>
                    <a:pt x="3241890" y="0"/>
                  </a:lnTo>
                  <a:lnTo>
                    <a:pt x="3241890" y="3606409"/>
                  </a:lnTo>
                  <a:lnTo>
                    <a:pt x="0" y="3606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14362476" y="10218687"/>
              <a:ext cx="3451768" cy="3136794"/>
            </a:xfrm>
            <a:custGeom>
              <a:avLst/>
              <a:gdLst/>
              <a:ahLst/>
              <a:cxnLst/>
              <a:rect l="l" t="t" r="r" b="b"/>
              <a:pathLst>
                <a:path w="3451768" h="3136794">
                  <a:moveTo>
                    <a:pt x="0" y="0"/>
                  </a:moveTo>
                  <a:lnTo>
                    <a:pt x="3451768" y="0"/>
                  </a:lnTo>
                  <a:lnTo>
                    <a:pt x="3451768" y="3136794"/>
                  </a:lnTo>
                  <a:lnTo>
                    <a:pt x="0" y="3136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19" name="wind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197520" y="2377665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0" y="0"/>
                </a:moveTo>
                <a:lnTo>
                  <a:pt x="4274726" y="0"/>
                </a:lnTo>
                <a:lnTo>
                  <a:pt x="4274726" y="2167467"/>
                </a:lnTo>
                <a:lnTo>
                  <a:pt x="0" y="2167467"/>
                </a:ln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FF9946"/>
            </a:solidFill>
            <a:prstDash val="solid"/>
            <a:miter/>
          </a:ln>
        </p:spPr>
        <p:txBody>
          <a:bodyPr/>
          <a:lstStyle/>
          <a:p>
            <a:endParaRPr lang="en-US" dirty="0">
              <a:latin typeface="Comic Sans" panose="020B0604020202020204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-414853" y="8709136"/>
            <a:ext cx="9788088" cy="4842634"/>
          </a:xfrm>
          <a:custGeom>
            <a:avLst/>
            <a:gdLst/>
            <a:ahLst/>
            <a:cxnLst/>
            <a:rect l="l" t="t" r="r" b="b"/>
            <a:pathLst>
              <a:path w="9788088" h="4842634">
                <a:moveTo>
                  <a:pt x="0" y="0"/>
                </a:moveTo>
                <a:lnTo>
                  <a:pt x="9788087" y="0"/>
                </a:lnTo>
                <a:lnTo>
                  <a:pt x="9788087" y="4842634"/>
                </a:lnTo>
                <a:lnTo>
                  <a:pt x="0" y="48426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825" b="-482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632702" y="8511407"/>
            <a:ext cx="9881842" cy="5188864"/>
          </a:xfrm>
          <a:custGeom>
            <a:avLst/>
            <a:gdLst/>
            <a:ahLst/>
            <a:cxnLst/>
            <a:rect l="l" t="t" r="r" b="b"/>
            <a:pathLst>
              <a:path w="9881842" h="5188864">
                <a:moveTo>
                  <a:pt x="0" y="0"/>
                </a:moveTo>
                <a:lnTo>
                  <a:pt x="9881842" y="0"/>
                </a:lnTo>
                <a:lnTo>
                  <a:pt x="9881842" y="5188864"/>
                </a:lnTo>
                <a:lnTo>
                  <a:pt x="0" y="51888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23" r="-623" b="-460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667222" y="-313659"/>
            <a:ext cx="3521796" cy="3541111"/>
          </a:xfrm>
          <a:custGeom>
            <a:avLst/>
            <a:gdLst/>
            <a:ahLst/>
            <a:cxnLst/>
            <a:rect l="l" t="t" r="r" b="b"/>
            <a:pathLst>
              <a:path w="3521796" h="3541111">
                <a:moveTo>
                  <a:pt x="0" y="0"/>
                </a:moveTo>
                <a:lnTo>
                  <a:pt x="3521796" y="0"/>
                </a:lnTo>
                <a:lnTo>
                  <a:pt x="3521796" y="3541111"/>
                </a:lnTo>
                <a:lnTo>
                  <a:pt x="0" y="35411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803774" y="2284980"/>
            <a:ext cx="3607549" cy="1884944"/>
          </a:xfrm>
          <a:custGeom>
            <a:avLst/>
            <a:gdLst/>
            <a:ahLst/>
            <a:cxnLst/>
            <a:rect l="l" t="t" r="r" b="b"/>
            <a:pathLst>
              <a:path w="3607549" h="1884944">
                <a:moveTo>
                  <a:pt x="0" y="0"/>
                </a:moveTo>
                <a:lnTo>
                  <a:pt x="3607548" y="0"/>
                </a:lnTo>
                <a:lnTo>
                  <a:pt x="3607548" y="1884944"/>
                </a:lnTo>
                <a:lnTo>
                  <a:pt x="0" y="18849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455526" y="5843779"/>
            <a:ext cx="3607549" cy="1884944"/>
          </a:xfrm>
          <a:custGeom>
            <a:avLst/>
            <a:gdLst/>
            <a:ahLst/>
            <a:cxnLst/>
            <a:rect l="l" t="t" r="r" b="b"/>
            <a:pathLst>
              <a:path w="3607549" h="1884944">
                <a:moveTo>
                  <a:pt x="0" y="0"/>
                </a:moveTo>
                <a:lnTo>
                  <a:pt x="3607548" y="0"/>
                </a:lnTo>
                <a:lnTo>
                  <a:pt x="3607548" y="1884944"/>
                </a:lnTo>
                <a:lnTo>
                  <a:pt x="0" y="18849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028700" y="884039"/>
            <a:ext cx="16230600" cy="83742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>
              <a:latin typeface="Comic Sans" panose="020B0604020202020204" charset="0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6263707" y="675488"/>
            <a:ext cx="10545084" cy="1056493"/>
            <a:chOff x="0" y="0"/>
            <a:chExt cx="2777306" cy="27825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777306" cy="278253"/>
            </a:xfrm>
            <a:custGeom>
              <a:avLst/>
              <a:gdLst/>
              <a:ahLst/>
              <a:cxnLst/>
              <a:rect l="l" t="t" r="r" b="b"/>
              <a:pathLst>
                <a:path w="2777306" h="278253">
                  <a:moveTo>
                    <a:pt x="2574106" y="0"/>
                  </a:moveTo>
                  <a:cubicBezTo>
                    <a:pt x="2686330" y="0"/>
                    <a:pt x="2777306" y="62289"/>
                    <a:pt x="2777306" y="139127"/>
                  </a:cubicBezTo>
                  <a:cubicBezTo>
                    <a:pt x="2777306" y="215964"/>
                    <a:pt x="2686330" y="278253"/>
                    <a:pt x="2574106" y="278253"/>
                  </a:cubicBezTo>
                  <a:lnTo>
                    <a:pt x="203200" y="278253"/>
                  </a:lnTo>
                  <a:cubicBezTo>
                    <a:pt x="90976" y="278253"/>
                    <a:pt x="0" y="215964"/>
                    <a:pt x="0" y="139127"/>
                  </a:cubicBezTo>
                  <a:cubicBezTo>
                    <a:pt x="0" y="62289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5FE8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777306" cy="3163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Comic Sans" panose="020B0604020202020204" charset="0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 rot="5400000">
            <a:off x="701653" y="-1171963"/>
            <a:ext cx="4104584" cy="3450490"/>
            <a:chOff x="0" y="0"/>
            <a:chExt cx="1081043" cy="90877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081043" cy="908771"/>
            </a:xfrm>
            <a:custGeom>
              <a:avLst/>
              <a:gdLst/>
              <a:ahLst/>
              <a:cxnLst/>
              <a:rect l="l" t="t" r="r" b="b"/>
              <a:pathLst>
                <a:path w="1081043" h="908771">
                  <a:moveTo>
                    <a:pt x="0" y="0"/>
                  </a:moveTo>
                  <a:lnTo>
                    <a:pt x="877843" y="0"/>
                  </a:lnTo>
                  <a:lnTo>
                    <a:pt x="1081043" y="454386"/>
                  </a:lnTo>
                  <a:lnTo>
                    <a:pt x="877843" y="908771"/>
                  </a:lnTo>
                  <a:lnTo>
                    <a:pt x="0" y="908771"/>
                  </a:lnTo>
                  <a:lnTo>
                    <a:pt x="203200" y="4543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33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77800" y="-38100"/>
              <a:ext cx="827043" cy="9468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Comic Sans" panose="020B0604020202020204" charset="0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2564147" y="2821249"/>
            <a:ext cx="2340045" cy="2322251"/>
            <a:chOff x="0" y="0"/>
            <a:chExt cx="616308" cy="61162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16308" cy="611622"/>
            </a:xfrm>
            <a:custGeom>
              <a:avLst/>
              <a:gdLst/>
              <a:ahLst/>
              <a:cxnLst/>
              <a:rect l="l" t="t" r="r" b="b"/>
              <a:pathLst>
                <a:path w="616308" h="611622">
                  <a:moveTo>
                    <a:pt x="0" y="0"/>
                  </a:moveTo>
                  <a:lnTo>
                    <a:pt x="616308" y="0"/>
                  </a:lnTo>
                  <a:lnTo>
                    <a:pt x="616308" y="611622"/>
                  </a:lnTo>
                  <a:lnTo>
                    <a:pt x="0" y="611622"/>
                  </a:ln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616308" cy="6497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Comic Sans" panose="020B0604020202020204" charset="0"/>
              </a:endParaRPr>
            </a:p>
          </p:txBody>
        </p:sp>
      </p:grpSp>
      <p:sp>
        <p:nvSpPr>
          <p:cNvPr id="19" name="Freeform 19"/>
          <p:cNvSpPr/>
          <p:nvPr/>
        </p:nvSpPr>
        <p:spPr>
          <a:xfrm>
            <a:off x="313782" y="8657313"/>
            <a:ext cx="1846609" cy="1201975"/>
          </a:xfrm>
          <a:custGeom>
            <a:avLst/>
            <a:gdLst/>
            <a:ahLst/>
            <a:cxnLst/>
            <a:rect l="l" t="t" r="r" b="b"/>
            <a:pathLst>
              <a:path w="1846609" h="1201975">
                <a:moveTo>
                  <a:pt x="0" y="0"/>
                </a:moveTo>
                <a:lnTo>
                  <a:pt x="1846609" y="0"/>
                </a:lnTo>
                <a:lnTo>
                  <a:pt x="1846609" y="1201974"/>
                </a:lnTo>
                <a:lnTo>
                  <a:pt x="0" y="12019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20"/>
          <p:cNvGrpSpPr/>
          <p:nvPr/>
        </p:nvGrpSpPr>
        <p:grpSpPr>
          <a:xfrm>
            <a:off x="5256617" y="2809611"/>
            <a:ext cx="2340045" cy="2322251"/>
            <a:chOff x="0" y="0"/>
            <a:chExt cx="616308" cy="61162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16308" cy="611622"/>
            </a:xfrm>
            <a:custGeom>
              <a:avLst/>
              <a:gdLst/>
              <a:ahLst/>
              <a:cxnLst/>
              <a:rect l="l" t="t" r="r" b="b"/>
              <a:pathLst>
                <a:path w="616308" h="611622">
                  <a:moveTo>
                    <a:pt x="0" y="0"/>
                  </a:moveTo>
                  <a:lnTo>
                    <a:pt x="616308" y="0"/>
                  </a:lnTo>
                  <a:lnTo>
                    <a:pt x="616308" y="611622"/>
                  </a:lnTo>
                  <a:lnTo>
                    <a:pt x="0" y="611622"/>
                  </a:ln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616308" cy="6497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Comic Sans" panose="020B0604020202020204" charset="0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7975592" y="2821249"/>
            <a:ext cx="2340045" cy="2322251"/>
            <a:chOff x="0" y="0"/>
            <a:chExt cx="616308" cy="61162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16308" cy="611622"/>
            </a:xfrm>
            <a:custGeom>
              <a:avLst/>
              <a:gdLst/>
              <a:ahLst/>
              <a:cxnLst/>
              <a:rect l="l" t="t" r="r" b="b"/>
              <a:pathLst>
                <a:path w="616308" h="611622">
                  <a:moveTo>
                    <a:pt x="0" y="0"/>
                  </a:moveTo>
                  <a:lnTo>
                    <a:pt x="616308" y="0"/>
                  </a:lnTo>
                  <a:lnTo>
                    <a:pt x="616308" y="611622"/>
                  </a:lnTo>
                  <a:lnTo>
                    <a:pt x="0" y="611622"/>
                  </a:ln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616308" cy="6497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Comic Sans" panose="020B0604020202020204" charset="0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0696637" y="2809611"/>
            <a:ext cx="2340045" cy="2322251"/>
            <a:chOff x="0" y="0"/>
            <a:chExt cx="616308" cy="611622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16308" cy="611622"/>
            </a:xfrm>
            <a:custGeom>
              <a:avLst/>
              <a:gdLst/>
              <a:ahLst/>
              <a:cxnLst/>
              <a:rect l="l" t="t" r="r" b="b"/>
              <a:pathLst>
                <a:path w="616308" h="611622">
                  <a:moveTo>
                    <a:pt x="0" y="0"/>
                  </a:moveTo>
                  <a:lnTo>
                    <a:pt x="616308" y="0"/>
                  </a:lnTo>
                  <a:lnTo>
                    <a:pt x="616308" y="611622"/>
                  </a:lnTo>
                  <a:lnTo>
                    <a:pt x="0" y="611622"/>
                  </a:ln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616308" cy="6497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Comic Sans" panose="020B0604020202020204" charset="0"/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3383808" y="2809611"/>
            <a:ext cx="2340045" cy="2322251"/>
            <a:chOff x="0" y="0"/>
            <a:chExt cx="616308" cy="611622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16308" cy="611622"/>
            </a:xfrm>
            <a:custGeom>
              <a:avLst/>
              <a:gdLst/>
              <a:ahLst/>
              <a:cxnLst/>
              <a:rect l="l" t="t" r="r" b="b"/>
              <a:pathLst>
                <a:path w="616308" h="611622">
                  <a:moveTo>
                    <a:pt x="0" y="0"/>
                  </a:moveTo>
                  <a:lnTo>
                    <a:pt x="616308" y="0"/>
                  </a:lnTo>
                  <a:lnTo>
                    <a:pt x="616308" y="611622"/>
                  </a:lnTo>
                  <a:lnTo>
                    <a:pt x="0" y="611622"/>
                  </a:ln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616308" cy="6497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Comic Sans" panose="020B0604020202020204" charset="0"/>
              </a:endParaRP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2565762" y="5630944"/>
            <a:ext cx="2340045" cy="2322251"/>
            <a:chOff x="0" y="0"/>
            <a:chExt cx="616308" cy="611622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616308" cy="611622"/>
            </a:xfrm>
            <a:custGeom>
              <a:avLst/>
              <a:gdLst/>
              <a:ahLst/>
              <a:cxnLst/>
              <a:rect l="l" t="t" r="r" b="b"/>
              <a:pathLst>
                <a:path w="616308" h="611622">
                  <a:moveTo>
                    <a:pt x="0" y="0"/>
                  </a:moveTo>
                  <a:lnTo>
                    <a:pt x="616308" y="0"/>
                  </a:lnTo>
                  <a:lnTo>
                    <a:pt x="616308" y="611622"/>
                  </a:lnTo>
                  <a:lnTo>
                    <a:pt x="0" y="611622"/>
                  </a:lnTo>
                  <a:close/>
                </a:path>
              </a:pathLst>
            </a:custGeom>
            <a:solidFill>
              <a:srgbClr val="FFFFFF"/>
            </a:solidFill>
            <a:ln w="47625" cap="sq">
              <a:solidFill>
                <a:srgbClr val="000000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38100"/>
              <a:ext cx="616308" cy="6497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Comic Sans" panose="020B0604020202020204" charset="0"/>
              </a:endParaRP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5258232" y="5619306"/>
            <a:ext cx="2340045" cy="2322251"/>
            <a:chOff x="0" y="0"/>
            <a:chExt cx="616308" cy="611622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616308" cy="611622"/>
            </a:xfrm>
            <a:custGeom>
              <a:avLst/>
              <a:gdLst/>
              <a:ahLst/>
              <a:cxnLst/>
              <a:rect l="l" t="t" r="r" b="b"/>
              <a:pathLst>
                <a:path w="616308" h="611622">
                  <a:moveTo>
                    <a:pt x="0" y="0"/>
                  </a:moveTo>
                  <a:lnTo>
                    <a:pt x="616308" y="0"/>
                  </a:lnTo>
                  <a:lnTo>
                    <a:pt x="616308" y="611622"/>
                  </a:lnTo>
                  <a:lnTo>
                    <a:pt x="0" y="611622"/>
                  </a:lnTo>
                  <a:close/>
                </a:path>
              </a:pathLst>
            </a:custGeom>
            <a:solidFill>
              <a:srgbClr val="FFFFFF"/>
            </a:solidFill>
            <a:ln w="47625" cap="sq">
              <a:solidFill>
                <a:srgbClr val="000000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38100"/>
              <a:ext cx="616308" cy="6497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Comic Sans" panose="020B0604020202020204" charset="0"/>
              </a:endParaRP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7977207" y="5630944"/>
            <a:ext cx="2340045" cy="2322251"/>
            <a:chOff x="0" y="0"/>
            <a:chExt cx="616308" cy="611622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616308" cy="611622"/>
            </a:xfrm>
            <a:custGeom>
              <a:avLst/>
              <a:gdLst/>
              <a:ahLst/>
              <a:cxnLst/>
              <a:rect l="l" t="t" r="r" b="b"/>
              <a:pathLst>
                <a:path w="616308" h="611622">
                  <a:moveTo>
                    <a:pt x="0" y="0"/>
                  </a:moveTo>
                  <a:lnTo>
                    <a:pt x="616308" y="0"/>
                  </a:lnTo>
                  <a:lnTo>
                    <a:pt x="616308" y="611622"/>
                  </a:lnTo>
                  <a:lnTo>
                    <a:pt x="0" y="611622"/>
                  </a:lnTo>
                  <a:close/>
                </a:path>
              </a:pathLst>
            </a:custGeom>
            <a:solidFill>
              <a:srgbClr val="FFFFFF"/>
            </a:solidFill>
            <a:ln w="47625" cap="sq">
              <a:solidFill>
                <a:srgbClr val="000000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38100"/>
              <a:ext cx="616308" cy="6497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Comic Sans" panose="020B0604020202020204" charset="0"/>
              </a:endParaRP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10698252" y="5619306"/>
            <a:ext cx="2340045" cy="2322251"/>
            <a:chOff x="0" y="0"/>
            <a:chExt cx="616308" cy="611622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616308" cy="611622"/>
            </a:xfrm>
            <a:custGeom>
              <a:avLst/>
              <a:gdLst/>
              <a:ahLst/>
              <a:cxnLst/>
              <a:rect l="l" t="t" r="r" b="b"/>
              <a:pathLst>
                <a:path w="616308" h="611622">
                  <a:moveTo>
                    <a:pt x="0" y="0"/>
                  </a:moveTo>
                  <a:lnTo>
                    <a:pt x="616308" y="0"/>
                  </a:lnTo>
                  <a:lnTo>
                    <a:pt x="616308" y="611622"/>
                  </a:lnTo>
                  <a:lnTo>
                    <a:pt x="0" y="611622"/>
                  </a:lnTo>
                  <a:close/>
                </a:path>
              </a:pathLst>
            </a:custGeom>
            <a:solidFill>
              <a:srgbClr val="FFFFFF"/>
            </a:solidFill>
            <a:ln w="47625" cap="sq">
              <a:solidFill>
                <a:srgbClr val="000000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-38100"/>
              <a:ext cx="616308" cy="6497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Comic Sans" panose="020B0604020202020204" charset="0"/>
              </a:endParaRP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13385423" y="5619306"/>
            <a:ext cx="2340045" cy="2322251"/>
            <a:chOff x="0" y="0"/>
            <a:chExt cx="616308" cy="611622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616308" cy="611622"/>
            </a:xfrm>
            <a:custGeom>
              <a:avLst/>
              <a:gdLst/>
              <a:ahLst/>
              <a:cxnLst/>
              <a:rect l="l" t="t" r="r" b="b"/>
              <a:pathLst>
                <a:path w="616308" h="611622">
                  <a:moveTo>
                    <a:pt x="0" y="0"/>
                  </a:moveTo>
                  <a:lnTo>
                    <a:pt x="616308" y="0"/>
                  </a:lnTo>
                  <a:lnTo>
                    <a:pt x="616308" y="611622"/>
                  </a:lnTo>
                  <a:lnTo>
                    <a:pt x="0" y="611622"/>
                  </a:lnTo>
                  <a:close/>
                </a:path>
              </a:pathLst>
            </a:custGeom>
            <a:solidFill>
              <a:srgbClr val="FFFFFF"/>
            </a:solidFill>
            <a:ln w="47625" cap="sq">
              <a:solidFill>
                <a:srgbClr val="000000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38100"/>
              <a:ext cx="616308" cy="6497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Comic Sans" panose="020B0604020202020204" charset="0"/>
              </a:endParaRPr>
            </a:p>
          </p:txBody>
        </p:sp>
      </p:grpSp>
      <p:sp>
        <p:nvSpPr>
          <p:cNvPr id="47" name="Freeform 47"/>
          <p:cNvSpPr/>
          <p:nvPr/>
        </p:nvSpPr>
        <p:spPr>
          <a:xfrm>
            <a:off x="5433006" y="3067050"/>
            <a:ext cx="1765150" cy="1780731"/>
          </a:xfrm>
          <a:custGeom>
            <a:avLst/>
            <a:gdLst/>
            <a:ahLst/>
            <a:cxnLst/>
            <a:rect l="l" t="t" r="r" b="b"/>
            <a:pathLst>
              <a:path w="1765150" h="1780731">
                <a:moveTo>
                  <a:pt x="0" y="0"/>
                </a:moveTo>
                <a:lnTo>
                  <a:pt x="1765150" y="0"/>
                </a:lnTo>
                <a:lnTo>
                  <a:pt x="1765150" y="1780731"/>
                </a:lnTo>
                <a:lnTo>
                  <a:pt x="0" y="178073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8" name="Freeform 48"/>
          <p:cNvSpPr/>
          <p:nvPr/>
        </p:nvSpPr>
        <p:spPr>
          <a:xfrm>
            <a:off x="2553052" y="2809611"/>
            <a:ext cx="2322565" cy="2221921"/>
          </a:xfrm>
          <a:custGeom>
            <a:avLst/>
            <a:gdLst/>
            <a:ahLst/>
            <a:cxnLst/>
            <a:rect l="l" t="t" r="r" b="b"/>
            <a:pathLst>
              <a:path w="2322565" h="2221921">
                <a:moveTo>
                  <a:pt x="0" y="0"/>
                </a:moveTo>
                <a:lnTo>
                  <a:pt x="2322565" y="0"/>
                </a:lnTo>
                <a:lnTo>
                  <a:pt x="2322565" y="2221921"/>
                </a:lnTo>
                <a:lnTo>
                  <a:pt x="0" y="222192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9" name="Freeform 49"/>
          <p:cNvSpPr/>
          <p:nvPr/>
        </p:nvSpPr>
        <p:spPr>
          <a:xfrm>
            <a:off x="8094918" y="3008397"/>
            <a:ext cx="2098164" cy="2060572"/>
          </a:xfrm>
          <a:custGeom>
            <a:avLst/>
            <a:gdLst/>
            <a:ahLst/>
            <a:cxnLst/>
            <a:rect l="l" t="t" r="r" b="b"/>
            <a:pathLst>
              <a:path w="2098164" h="2060572">
                <a:moveTo>
                  <a:pt x="0" y="0"/>
                </a:moveTo>
                <a:lnTo>
                  <a:pt x="2098164" y="0"/>
                </a:lnTo>
                <a:lnTo>
                  <a:pt x="2098164" y="2060572"/>
                </a:lnTo>
                <a:lnTo>
                  <a:pt x="0" y="206057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0" name="Freeform 50"/>
          <p:cNvSpPr/>
          <p:nvPr/>
        </p:nvSpPr>
        <p:spPr>
          <a:xfrm>
            <a:off x="10698252" y="2821249"/>
            <a:ext cx="2338430" cy="1619894"/>
          </a:xfrm>
          <a:custGeom>
            <a:avLst/>
            <a:gdLst/>
            <a:ahLst/>
            <a:cxnLst/>
            <a:rect l="l" t="t" r="r" b="b"/>
            <a:pathLst>
              <a:path w="2338430" h="1619894">
                <a:moveTo>
                  <a:pt x="0" y="0"/>
                </a:moveTo>
                <a:lnTo>
                  <a:pt x="2338430" y="0"/>
                </a:lnTo>
                <a:lnTo>
                  <a:pt x="2338430" y="1619894"/>
                </a:lnTo>
                <a:lnTo>
                  <a:pt x="0" y="161989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1" name="Freeform 51"/>
          <p:cNvSpPr/>
          <p:nvPr/>
        </p:nvSpPr>
        <p:spPr>
          <a:xfrm>
            <a:off x="13669395" y="3024293"/>
            <a:ext cx="1768871" cy="1792556"/>
          </a:xfrm>
          <a:custGeom>
            <a:avLst/>
            <a:gdLst/>
            <a:ahLst/>
            <a:cxnLst/>
            <a:rect l="l" t="t" r="r" b="b"/>
            <a:pathLst>
              <a:path w="1768871" h="1792556">
                <a:moveTo>
                  <a:pt x="0" y="0"/>
                </a:moveTo>
                <a:lnTo>
                  <a:pt x="1768871" y="0"/>
                </a:lnTo>
                <a:lnTo>
                  <a:pt x="1768871" y="1792557"/>
                </a:lnTo>
                <a:lnTo>
                  <a:pt x="0" y="179255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t="-100592" r="-9159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2" name="TextBox 52"/>
          <p:cNvSpPr txBox="1"/>
          <p:nvPr/>
        </p:nvSpPr>
        <p:spPr>
          <a:xfrm>
            <a:off x="578628" y="1064487"/>
            <a:ext cx="4576111" cy="5455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35"/>
              </a:lnSpc>
            </a:pPr>
            <a:r>
              <a:rPr lang="en-US" sz="3600" spc="-159" dirty="0">
                <a:solidFill>
                  <a:srgbClr val="000000"/>
                </a:solidFill>
                <a:latin typeface="Comic Sans" panose="020B0604020202020204" charset="0"/>
              </a:rPr>
              <a:t>ASSESSMENT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7374596" y="906229"/>
            <a:ext cx="7472698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dirty="0">
                <a:solidFill>
                  <a:srgbClr val="000000"/>
                </a:solidFill>
                <a:latin typeface="Comic Sans" panose="020B0604020202020204" charset="0"/>
              </a:rPr>
              <a:t>Fill the missing letters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0698252" y="6481592"/>
            <a:ext cx="7472698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dirty="0" err="1">
                <a:solidFill>
                  <a:srgbClr val="000000"/>
                </a:solidFill>
                <a:latin typeface="Comic Sans" panose="020B0604020202020204" charset="0"/>
              </a:rPr>
              <a:t>pi_ce</a:t>
            </a:r>
            <a:endParaRPr lang="en-US" sz="3600" dirty="0">
              <a:solidFill>
                <a:srgbClr val="000000"/>
              </a:solidFill>
              <a:latin typeface="Comic Sans" panose="020B0604020202020204" charset="0"/>
            </a:endParaRPr>
          </a:p>
        </p:txBody>
      </p:sp>
      <p:sp>
        <p:nvSpPr>
          <p:cNvPr id="55" name="TextBox 55"/>
          <p:cNvSpPr txBox="1"/>
          <p:nvPr/>
        </p:nvSpPr>
        <p:spPr>
          <a:xfrm>
            <a:off x="8252770" y="6524625"/>
            <a:ext cx="7472698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Comic Sans" panose="020B0604020202020204" charset="0"/>
              </a:rPr>
              <a:t>pu__le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5407651" y="6452027"/>
            <a:ext cx="7472698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Comic Sans" panose="020B0604020202020204" charset="0"/>
              </a:rPr>
              <a:t>type_riter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2690291" y="6487411"/>
            <a:ext cx="7472698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dirty="0" err="1">
                <a:solidFill>
                  <a:srgbClr val="000000"/>
                </a:solidFill>
                <a:latin typeface="Comic Sans" panose="020B0604020202020204" charset="0"/>
              </a:rPr>
              <a:t>com_uter</a:t>
            </a:r>
            <a:endParaRPr lang="en-US" sz="3600" dirty="0">
              <a:solidFill>
                <a:srgbClr val="000000"/>
              </a:solidFill>
              <a:latin typeface="Comic Sans" panose="020B0604020202020204" charset="0"/>
            </a:endParaRPr>
          </a:p>
        </p:txBody>
      </p:sp>
      <p:sp>
        <p:nvSpPr>
          <p:cNvPr id="58" name="TextBox 58"/>
          <p:cNvSpPr txBox="1"/>
          <p:nvPr/>
        </p:nvSpPr>
        <p:spPr>
          <a:xfrm>
            <a:off x="2959997" y="6440389"/>
            <a:ext cx="1551575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dirty="0" err="1">
                <a:solidFill>
                  <a:srgbClr val="000000"/>
                </a:solidFill>
                <a:latin typeface="Comic Sans" panose="020B0604020202020204" charset="0"/>
              </a:rPr>
              <a:t>ph_to</a:t>
            </a:r>
            <a:endParaRPr lang="en-US" sz="3600" dirty="0">
              <a:solidFill>
                <a:srgbClr val="000000"/>
              </a:solidFill>
              <a:latin typeface="Comic Sans" panose="020B0604020202020204" charset="0"/>
            </a:endParaRPr>
          </a:p>
        </p:txBody>
      </p:sp>
      <p:sp>
        <p:nvSpPr>
          <p:cNvPr id="60" name="Freeform 15">
            <a:extLst>
              <a:ext uri="{FF2B5EF4-FFF2-40B4-BE49-F238E27FC236}">
                <a16:creationId xmlns:a16="http://schemas.microsoft.com/office/drawing/2014/main" id="{B4BED72E-24BF-6D19-1385-F6E75B96C755}"/>
              </a:ext>
            </a:extLst>
          </p:cNvPr>
          <p:cNvSpPr/>
          <p:nvPr/>
        </p:nvSpPr>
        <p:spPr>
          <a:xfrm>
            <a:off x="14764172" y="103119"/>
            <a:ext cx="3267092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71828B6-79C4-01D8-E367-12EF95E1F6D5}"/>
              </a:ext>
            </a:extLst>
          </p:cNvPr>
          <p:cNvSpPr txBox="1"/>
          <p:nvPr/>
        </p:nvSpPr>
        <p:spPr>
          <a:xfrm>
            <a:off x="3574228" y="6442852"/>
            <a:ext cx="872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" panose="020B0604020202020204" charset="0"/>
              </a:rPr>
              <a:t>o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56B7E5D-5F48-E9EA-D8DA-51825E4F806E}"/>
              </a:ext>
            </a:extLst>
          </p:cNvPr>
          <p:cNvSpPr txBox="1"/>
          <p:nvPr/>
        </p:nvSpPr>
        <p:spPr>
          <a:xfrm>
            <a:off x="6181562" y="6455405"/>
            <a:ext cx="872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" panose="020B0604020202020204" charset="0"/>
              </a:rPr>
              <a:t>p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8F11819-29BD-E279-1AAD-86B3A50F408D}"/>
              </a:ext>
            </a:extLst>
          </p:cNvPr>
          <p:cNvSpPr txBox="1"/>
          <p:nvPr/>
        </p:nvSpPr>
        <p:spPr>
          <a:xfrm>
            <a:off x="8864119" y="6435566"/>
            <a:ext cx="872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" panose="020B0604020202020204" charset="0"/>
              </a:rPr>
              <a:t>w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1515E3A-2B14-B69F-83C9-F13D51E57C56}"/>
              </a:ext>
            </a:extLst>
          </p:cNvPr>
          <p:cNvSpPr txBox="1"/>
          <p:nvPr/>
        </p:nvSpPr>
        <p:spPr>
          <a:xfrm>
            <a:off x="11680176" y="6553116"/>
            <a:ext cx="872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omic Sans" panose="020B0604020202020204" charset="0"/>
              </a:rPr>
              <a:t>zz</a:t>
            </a:r>
            <a:endParaRPr lang="en-US" sz="3600" dirty="0">
              <a:solidFill>
                <a:srgbClr val="FF0000"/>
              </a:solidFill>
              <a:latin typeface="Comic Sans" panose="020B060402020202020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BE55A60-F4D5-6D31-EB15-988C1A60FB02}"/>
              </a:ext>
            </a:extLst>
          </p:cNvPr>
          <p:cNvSpPr txBox="1"/>
          <p:nvPr/>
        </p:nvSpPr>
        <p:spPr>
          <a:xfrm>
            <a:off x="14165055" y="6465689"/>
            <a:ext cx="872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" panose="020B0604020202020204" charset="0"/>
              </a:rPr>
              <a:t>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/>
      <p:bldP spid="63" grpId="0"/>
      <p:bldP spid="64" grpId="0"/>
      <p:bldP spid="6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1749526" y="2508778"/>
            <a:ext cx="10579717" cy="5269443"/>
            <a:chOff x="0" y="0"/>
            <a:chExt cx="2786428" cy="138783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86428" cy="1387837"/>
            </a:xfrm>
            <a:custGeom>
              <a:avLst/>
              <a:gdLst/>
              <a:ahLst/>
              <a:cxnLst/>
              <a:rect l="l" t="t" r="r" b="b"/>
              <a:pathLst>
                <a:path w="2786428" h="1387837">
                  <a:moveTo>
                    <a:pt x="37320" y="0"/>
                  </a:moveTo>
                  <a:lnTo>
                    <a:pt x="2749107" y="0"/>
                  </a:lnTo>
                  <a:cubicBezTo>
                    <a:pt x="2759005" y="0"/>
                    <a:pt x="2768498" y="3932"/>
                    <a:pt x="2775497" y="10931"/>
                  </a:cubicBezTo>
                  <a:cubicBezTo>
                    <a:pt x="2782496" y="17930"/>
                    <a:pt x="2786428" y="27422"/>
                    <a:pt x="2786428" y="37320"/>
                  </a:cubicBezTo>
                  <a:lnTo>
                    <a:pt x="2786428" y="1350517"/>
                  </a:lnTo>
                  <a:cubicBezTo>
                    <a:pt x="2786428" y="1360414"/>
                    <a:pt x="2782496" y="1369907"/>
                    <a:pt x="2775497" y="1376906"/>
                  </a:cubicBezTo>
                  <a:cubicBezTo>
                    <a:pt x="2768498" y="1383905"/>
                    <a:pt x="2759005" y="1387837"/>
                    <a:pt x="2749107" y="1387837"/>
                  </a:cubicBezTo>
                  <a:lnTo>
                    <a:pt x="37320" y="1387837"/>
                  </a:lnTo>
                  <a:cubicBezTo>
                    <a:pt x="27422" y="1387837"/>
                    <a:pt x="17930" y="1383905"/>
                    <a:pt x="10931" y="1376906"/>
                  </a:cubicBezTo>
                  <a:cubicBezTo>
                    <a:pt x="3932" y="1369907"/>
                    <a:pt x="0" y="1360414"/>
                    <a:pt x="0" y="1350517"/>
                  </a:cubicBezTo>
                  <a:lnTo>
                    <a:pt x="0" y="37320"/>
                  </a:lnTo>
                  <a:cubicBezTo>
                    <a:pt x="0" y="27422"/>
                    <a:pt x="3932" y="17930"/>
                    <a:pt x="10931" y="10931"/>
                  </a:cubicBezTo>
                  <a:cubicBezTo>
                    <a:pt x="17930" y="3932"/>
                    <a:pt x="27422" y="0"/>
                    <a:pt x="37320" y="0"/>
                  </a:cubicBezTo>
                  <a:close/>
                </a:path>
              </a:pathLst>
            </a:custGeom>
            <a:solidFill>
              <a:srgbClr val="FFF9F5"/>
            </a:solidFill>
            <a:ln w="47625" cap="rnd">
              <a:solidFill>
                <a:srgbClr val="9F4D4F"/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786428" cy="14259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00547" y="605162"/>
            <a:ext cx="10293727" cy="9681838"/>
          </a:xfrm>
          <a:custGeom>
            <a:avLst/>
            <a:gdLst/>
            <a:ahLst/>
            <a:cxnLst/>
            <a:rect l="l" t="t" r="r" b="b"/>
            <a:pathLst>
              <a:path w="9254223" h="9681838">
                <a:moveTo>
                  <a:pt x="0" y="0"/>
                </a:moveTo>
                <a:lnTo>
                  <a:pt x="9254223" y="0"/>
                </a:lnTo>
                <a:lnTo>
                  <a:pt x="9254223" y="9681838"/>
                </a:lnTo>
                <a:lnTo>
                  <a:pt x="0" y="96818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B31755-D8A8-CB7D-47C0-289D24E3E886}"/>
              </a:ext>
            </a:extLst>
          </p:cNvPr>
          <p:cNvSpPr txBox="1"/>
          <p:nvPr/>
        </p:nvSpPr>
        <p:spPr>
          <a:xfrm>
            <a:off x="235171" y="2659396"/>
            <a:ext cx="830903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U</a:t>
            </a:r>
            <a:r>
              <a:rPr lang="en" sz="4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nit 2 : </a:t>
            </a:r>
            <a:r>
              <a:rPr lang="en" sz="4400" b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My </a:t>
            </a:r>
            <a:r>
              <a:rPr lang="en-US" sz="4400" b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F</a:t>
            </a:r>
            <a:r>
              <a:rPr lang="en" sz="4400" b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avourite </a:t>
            </a:r>
            <a:r>
              <a:rPr lang="en-US" sz="4400" b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</a:t>
            </a:r>
            <a:r>
              <a:rPr lang="en" sz="4400" b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hings</a:t>
            </a:r>
            <a:br>
              <a:rPr lang="en" sz="4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en" sz="4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Lesson 1 – Part 1,2,3</a:t>
            </a:r>
          </a:p>
          <a:p>
            <a:pPr algn="ctr"/>
            <a:endParaRPr lang="en" sz="44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algn="ctr"/>
            <a:r>
              <a:rPr lang="en" sz="44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What have we learnt today?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F6D70B-049E-420C-F2A5-5E60F230EAAF}"/>
              </a:ext>
            </a:extLst>
          </p:cNvPr>
          <p:cNvSpPr txBox="1"/>
          <p:nvPr/>
        </p:nvSpPr>
        <p:spPr>
          <a:xfrm>
            <a:off x="8518755" y="2081333"/>
            <a:ext cx="987552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Vocabulary</a:t>
            </a:r>
          </a:p>
          <a:p>
            <a:pPr algn="ctr"/>
            <a:r>
              <a:rPr lang="en-US" sz="4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puzzle, computer, </a:t>
            </a:r>
            <a:endParaRPr lang="vi-VN" sz="4400" b="1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typewriter, photo</a:t>
            </a:r>
            <a:r>
              <a:rPr lang="vi-VN" sz="4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, piece</a:t>
            </a:r>
            <a:endParaRPr lang="en-US" sz="4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F7ED38-2730-D8D3-C148-FA7CB420C8CB}"/>
              </a:ext>
            </a:extLst>
          </p:cNvPr>
          <p:cNvSpPr txBox="1"/>
          <p:nvPr/>
        </p:nvSpPr>
        <p:spPr>
          <a:xfrm>
            <a:off x="8830191" y="5446081"/>
            <a:ext cx="987552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Structure</a:t>
            </a:r>
          </a:p>
          <a:p>
            <a:r>
              <a:rPr lang="en-US" sz="4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When I was</a:t>
            </a:r>
            <a:r>
              <a:rPr lang="vi-VN" sz="4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 _</a:t>
            </a:r>
            <a:r>
              <a:rPr lang="en-US" sz="4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__</a:t>
            </a:r>
            <a:r>
              <a:rPr lang="vi-VN" sz="4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years old, </a:t>
            </a:r>
          </a:p>
          <a:p>
            <a:r>
              <a:rPr lang="en-US" sz="4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my </a:t>
            </a:r>
            <a:r>
              <a:rPr lang="en-US" sz="4400" b="1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favourite</a:t>
            </a:r>
            <a:r>
              <a:rPr lang="en-US" sz="4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sz="4400" b="1">
                <a:latin typeface="Comic Sans MS" panose="030F0702030302020204" pitchFamily="66" charset="0"/>
                <a:cs typeface="Times New Roman" panose="02020603050405020304" pitchFamily="18" charset="0"/>
              </a:rPr>
              <a:t>thing was___. </a:t>
            </a:r>
            <a:endParaRPr lang="en-US" sz="4400" b="1" dirty="0"/>
          </a:p>
        </p:txBody>
      </p:sp>
      <p:sp>
        <p:nvSpPr>
          <p:cNvPr id="7" name="Freeform 12">
            <a:extLst>
              <a:ext uri="{FF2B5EF4-FFF2-40B4-BE49-F238E27FC236}">
                <a16:creationId xmlns:a16="http://schemas.microsoft.com/office/drawing/2014/main" id="{41E30C20-1A37-BE7F-943A-B1A76E02F23C}"/>
              </a:ext>
            </a:extLst>
          </p:cNvPr>
          <p:cNvSpPr/>
          <p:nvPr/>
        </p:nvSpPr>
        <p:spPr>
          <a:xfrm flipH="1">
            <a:off x="477015" y="5476910"/>
            <a:ext cx="2708446" cy="4604230"/>
          </a:xfrm>
          <a:custGeom>
            <a:avLst/>
            <a:gdLst/>
            <a:ahLst/>
            <a:cxnLst/>
            <a:rect l="l" t="t" r="r" b="b"/>
            <a:pathLst>
              <a:path w="8173830" h="14435020">
                <a:moveTo>
                  <a:pt x="0" y="0"/>
                </a:moveTo>
                <a:lnTo>
                  <a:pt x="8173830" y="0"/>
                </a:lnTo>
                <a:lnTo>
                  <a:pt x="8173830" y="14435021"/>
                </a:lnTo>
                <a:lnTo>
                  <a:pt x="0" y="144350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4">
            <a:extLst>
              <a:ext uri="{FF2B5EF4-FFF2-40B4-BE49-F238E27FC236}">
                <a16:creationId xmlns:a16="http://schemas.microsoft.com/office/drawing/2014/main" id="{0BB63AE6-FB26-0CC3-A06D-79D00FAD4DCC}"/>
              </a:ext>
            </a:extLst>
          </p:cNvPr>
          <p:cNvSpPr/>
          <p:nvPr/>
        </p:nvSpPr>
        <p:spPr>
          <a:xfrm>
            <a:off x="5638800" y="6362699"/>
            <a:ext cx="3505200" cy="3707235"/>
          </a:xfrm>
          <a:custGeom>
            <a:avLst/>
            <a:gdLst/>
            <a:ahLst/>
            <a:cxnLst/>
            <a:rect l="l" t="t" r="r" b="b"/>
            <a:pathLst>
              <a:path w="5798045" h="5486400">
                <a:moveTo>
                  <a:pt x="0" y="0"/>
                </a:moveTo>
                <a:lnTo>
                  <a:pt x="5798045" y="0"/>
                </a:lnTo>
                <a:lnTo>
                  <a:pt x="5798045" y="5486400"/>
                </a:lnTo>
                <a:lnTo>
                  <a:pt x="0" y="54864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5">
            <a:extLst>
              <a:ext uri="{FF2B5EF4-FFF2-40B4-BE49-F238E27FC236}">
                <a16:creationId xmlns:a16="http://schemas.microsoft.com/office/drawing/2014/main" id="{C315A726-81EE-4194-9BF0-3D53C64F6A78}"/>
              </a:ext>
            </a:extLst>
          </p:cNvPr>
          <p:cNvSpPr/>
          <p:nvPr/>
        </p:nvSpPr>
        <p:spPr>
          <a:xfrm>
            <a:off x="14764172" y="103119"/>
            <a:ext cx="3267092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E1C32316-C0E7-28F1-ACCC-9928DE0BBD7D}"/>
              </a:ext>
            </a:extLst>
          </p:cNvPr>
          <p:cNvSpPr txBox="1"/>
          <p:nvPr/>
        </p:nvSpPr>
        <p:spPr>
          <a:xfrm>
            <a:off x="477015" y="378278"/>
            <a:ext cx="13133354" cy="1748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14248"/>
              </a:lnSpc>
            </a:pPr>
            <a:r>
              <a:rPr lang="en-US" sz="11045" spc="1093" dirty="0">
                <a:solidFill>
                  <a:srgbClr val="F99AAF"/>
                </a:solidFill>
                <a:latin typeface="Comic Sans"/>
              </a:rPr>
              <a:t>Wrap-up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27509" y="-919705"/>
            <a:ext cx="17291101" cy="12166532"/>
            <a:chOff x="0" y="0"/>
            <a:chExt cx="23054801" cy="16222042"/>
          </a:xfrm>
        </p:grpSpPr>
        <p:grpSp>
          <p:nvGrpSpPr>
            <p:cNvPr id="3" name="Group 3"/>
            <p:cNvGrpSpPr/>
            <p:nvPr/>
          </p:nvGrpSpPr>
          <p:grpSpPr>
            <a:xfrm>
              <a:off x="3894764" y="623715"/>
              <a:ext cx="14921116" cy="14921116"/>
              <a:chOff x="0" y="0"/>
              <a:chExt cx="6350000" cy="63500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F7AD">
                      <a:alpha val="58000"/>
                    </a:srgbClr>
                  </a:gs>
                  <a:gs pos="100000">
                    <a:srgbClr val="FFA9F9">
                      <a:alpha val="58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Freeform 5"/>
            <p:cNvSpPr/>
            <p:nvPr/>
          </p:nvSpPr>
          <p:spPr>
            <a:xfrm>
              <a:off x="15915371" y="9541897"/>
              <a:ext cx="4239875" cy="2655222"/>
            </a:xfrm>
            <a:custGeom>
              <a:avLst/>
              <a:gdLst/>
              <a:ahLst/>
              <a:cxnLst/>
              <a:rect l="l" t="t" r="r" b="b"/>
              <a:pathLst>
                <a:path w="4239875" h="2655222">
                  <a:moveTo>
                    <a:pt x="0" y="0"/>
                  </a:moveTo>
                  <a:lnTo>
                    <a:pt x="4239875" y="0"/>
                  </a:lnTo>
                  <a:lnTo>
                    <a:pt x="4239875" y="2655222"/>
                  </a:lnTo>
                  <a:lnTo>
                    <a:pt x="0" y="2655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733704" y="8888094"/>
              <a:ext cx="3163935" cy="1981415"/>
            </a:xfrm>
            <a:custGeom>
              <a:avLst/>
              <a:gdLst/>
              <a:ahLst/>
              <a:cxnLst/>
              <a:rect l="l" t="t" r="r" b="b"/>
              <a:pathLst>
                <a:path w="3163935" h="1981415">
                  <a:moveTo>
                    <a:pt x="0" y="0"/>
                  </a:moveTo>
                  <a:lnTo>
                    <a:pt x="3163935" y="0"/>
                  </a:lnTo>
                  <a:lnTo>
                    <a:pt x="3163935" y="1981414"/>
                  </a:lnTo>
                  <a:lnTo>
                    <a:pt x="0" y="19814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7035154" cy="4405765"/>
            </a:xfrm>
            <a:custGeom>
              <a:avLst/>
              <a:gdLst/>
              <a:ahLst/>
              <a:cxnLst/>
              <a:rect l="l" t="t" r="r" b="b"/>
              <a:pathLst>
                <a:path w="7035154" h="4405765">
                  <a:moveTo>
                    <a:pt x="0" y="0"/>
                  </a:moveTo>
                  <a:lnTo>
                    <a:pt x="7035154" y="0"/>
                  </a:lnTo>
                  <a:lnTo>
                    <a:pt x="7035154" y="4405765"/>
                  </a:lnTo>
                  <a:lnTo>
                    <a:pt x="0" y="4405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flipH="1">
              <a:off x="6546693" y="12496523"/>
              <a:ext cx="5948933" cy="3725519"/>
            </a:xfrm>
            <a:custGeom>
              <a:avLst/>
              <a:gdLst/>
              <a:ahLst/>
              <a:cxnLst/>
              <a:rect l="l" t="t" r="r" b="b"/>
              <a:pathLst>
                <a:path w="5948933" h="3725519">
                  <a:moveTo>
                    <a:pt x="5948933" y="0"/>
                  </a:moveTo>
                  <a:lnTo>
                    <a:pt x="0" y="0"/>
                  </a:lnTo>
                  <a:lnTo>
                    <a:pt x="0" y="3725519"/>
                  </a:lnTo>
                  <a:lnTo>
                    <a:pt x="5948933" y="3725519"/>
                  </a:lnTo>
                  <a:lnTo>
                    <a:pt x="5948933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12512947" y="2269271"/>
              <a:ext cx="1510871" cy="1458901"/>
            </a:xfrm>
            <a:custGeom>
              <a:avLst/>
              <a:gdLst/>
              <a:ahLst/>
              <a:cxnLst/>
              <a:rect l="l" t="t" r="r" b="b"/>
              <a:pathLst>
                <a:path w="1510871" h="1458901">
                  <a:moveTo>
                    <a:pt x="0" y="0"/>
                  </a:moveTo>
                  <a:lnTo>
                    <a:pt x="1510871" y="0"/>
                  </a:lnTo>
                  <a:lnTo>
                    <a:pt x="1510871" y="1458901"/>
                  </a:lnTo>
                  <a:lnTo>
                    <a:pt x="0" y="1458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8016801" y="13089022"/>
              <a:ext cx="997617" cy="963302"/>
            </a:xfrm>
            <a:custGeom>
              <a:avLst/>
              <a:gdLst/>
              <a:ahLst/>
              <a:cxnLst/>
              <a:rect l="l" t="t" r="r" b="b"/>
              <a:pathLst>
                <a:path w="997617" h="963302">
                  <a:moveTo>
                    <a:pt x="0" y="0"/>
                  </a:moveTo>
                  <a:lnTo>
                    <a:pt x="997617" y="0"/>
                  </a:lnTo>
                  <a:lnTo>
                    <a:pt x="997617" y="963302"/>
                  </a:lnTo>
                  <a:lnTo>
                    <a:pt x="0" y="9633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7887599" y="6679112"/>
              <a:ext cx="1620137" cy="1564408"/>
            </a:xfrm>
            <a:custGeom>
              <a:avLst/>
              <a:gdLst/>
              <a:ahLst/>
              <a:cxnLst/>
              <a:rect l="l" t="t" r="r" b="b"/>
              <a:pathLst>
                <a:path w="1620137" h="1564408">
                  <a:moveTo>
                    <a:pt x="0" y="0"/>
                  </a:moveTo>
                  <a:lnTo>
                    <a:pt x="1620137" y="0"/>
                  </a:lnTo>
                  <a:lnTo>
                    <a:pt x="1620137" y="1564408"/>
                  </a:lnTo>
                  <a:lnTo>
                    <a:pt x="0" y="15644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4023818" y="3924115"/>
              <a:ext cx="498809" cy="481651"/>
            </a:xfrm>
            <a:custGeom>
              <a:avLst/>
              <a:gdLst/>
              <a:ahLst/>
              <a:cxnLst/>
              <a:rect l="l" t="t" r="r" b="b"/>
              <a:pathLst>
                <a:path w="498809" h="481651">
                  <a:moveTo>
                    <a:pt x="0" y="0"/>
                  </a:moveTo>
                  <a:lnTo>
                    <a:pt x="498808" y="0"/>
                  </a:lnTo>
                  <a:lnTo>
                    <a:pt x="498808" y="481650"/>
                  </a:lnTo>
                  <a:lnTo>
                    <a:pt x="0" y="4816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5762755" y="6711299"/>
              <a:ext cx="11185135" cy="23650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2533"/>
                </a:lnSpc>
              </a:pPr>
              <a:r>
                <a:rPr lang="en-US" sz="13193">
                  <a:solidFill>
                    <a:srgbClr val="E74C2F"/>
                  </a:solidFill>
                  <a:latin typeface="Comic Sans Bold"/>
                </a:rPr>
                <a:t>Thank you 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5474772" y="10338664"/>
              <a:ext cx="11761100" cy="8062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349"/>
                </a:lnSpc>
              </a:pPr>
              <a:r>
                <a:rPr lang="en-US" sz="4578" dirty="0">
                  <a:solidFill>
                    <a:srgbClr val="E74C2F"/>
                  </a:solidFill>
                  <a:latin typeface="Comic Sans"/>
                </a:rPr>
                <a:t>for your attention</a:t>
              </a:r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960670" y="8888094"/>
              <a:ext cx="7094132" cy="6313777"/>
            </a:xfrm>
            <a:custGeom>
              <a:avLst/>
              <a:gdLst/>
              <a:ahLst/>
              <a:cxnLst/>
              <a:rect l="l" t="t" r="r" b="b"/>
              <a:pathLst>
                <a:path w="7094132" h="6313777">
                  <a:moveTo>
                    <a:pt x="0" y="0"/>
                  </a:moveTo>
                  <a:lnTo>
                    <a:pt x="7094131" y="0"/>
                  </a:lnTo>
                  <a:lnTo>
                    <a:pt x="7094131" y="6313777"/>
                  </a:lnTo>
                  <a:lnTo>
                    <a:pt x="0" y="6313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Freeform 15">
            <a:extLst>
              <a:ext uri="{FF2B5EF4-FFF2-40B4-BE49-F238E27FC236}">
                <a16:creationId xmlns:a16="http://schemas.microsoft.com/office/drawing/2014/main" id="{19A946ED-DA10-9491-AA13-ADEAE0AB1A4B}"/>
              </a:ext>
            </a:extLst>
          </p:cNvPr>
          <p:cNvSpPr/>
          <p:nvPr/>
        </p:nvSpPr>
        <p:spPr>
          <a:xfrm>
            <a:off x="14764172" y="103119"/>
            <a:ext cx="3267092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492166" y="294919"/>
            <a:ext cx="11190837" cy="11190837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58000"/>
                  </a:srgbClr>
                </a:gs>
                <a:gs pos="100000">
                  <a:srgbClr val="FFA9F9">
                    <a:alpha val="58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-288114" y="8263398"/>
            <a:ext cx="19898678" cy="7312764"/>
          </a:xfrm>
          <a:custGeom>
            <a:avLst/>
            <a:gdLst/>
            <a:ahLst/>
            <a:cxnLst/>
            <a:rect l="l" t="t" r="r" b="b"/>
            <a:pathLst>
              <a:path w="26531571" h="9750352">
                <a:moveTo>
                  <a:pt x="0" y="0"/>
                </a:moveTo>
                <a:lnTo>
                  <a:pt x="26531571" y="0"/>
                </a:lnTo>
                <a:lnTo>
                  <a:pt x="26531571" y="9750352"/>
                </a:lnTo>
                <a:lnTo>
                  <a:pt x="0" y="97503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762000" y="217419"/>
            <a:ext cx="3643115" cy="2281501"/>
          </a:xfrm>
          <a:custGeom>
            <a:avLst/>
            <a:gdLst/>
            <a:ahLst/>
            <a:cxnLst/>
            <a:rect l="l" t="t" r="r" b="b"/>
            <a:pathLst>
              <a:path w="4857487" h="3042001">
                <a:moveTo>
                  <a:pt x="0" y="0"/>
                </a:moveTo>
                <a:lnTo>
                  <a:pt x="4857487" y="0"/>
                </a:lnTo>
                <a:lnTo>
                  <a:pt x="4857487" y="3042000"/>
                </a:lnTo>
                <a:lnTo>
                  <a:pt x="0" y="3042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7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14218918" y="843346"/>
            <a:ext cx="3919438" cy="2454548"/>
          </a:xfrm>
          <a:custGeom>
            <a:avLst/>
            <a:gdLst/>
            <a:ahLst/>
            <a:cxnLst/>
            <a:rect l="l" t="t" r="r" b="b"/>
            <a:pathLst>
              <a:path w="5225918" h="3272731">
                <a:moveTo>
                  <a:pt x="5225918" y="0"/>
                </a:moveTo>
                <a:lnTo>
                  <a:pt x="0" y="0"/>
                </a:lnTo>
                <a:lnTo>
                  <a:pt x="0" y="3272732"/>
                </a:lnTo>
                <a:lnTo>
                  <a:pt x="5225918" y="3272732"/>
                </a:lnTo>
                <a:lnTo>
                  <a:pt x="5225918" y="0"/>
                </a:lnTo>
                <a:close/>
              </a:path>
            </a:pathLst>
          </a:custGeom>
          <a:blipFill>
            <a:blip r:embed="rId7">
              <a:alphaModFix amt="56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792645" y="701270"/>
            <a:ext cx="1821557" cy="1140750"/>
          </a:xfrm>
          <a:custGeom>
            <a:avLst/>
            <a:gdLst/>
            <a:ahLst/>
            <a:cxnLst/>
            <a:rect l="l" t="t" r="r" b="b"/>
            <a:pathLst>
              <a:path w="2428743" h="1521000">
                <a:moveTo>
                  <a:pt x="0" y="0"/>
                </a:moveTo>
                <a:lnTo>
                  <a:pt x="2428743" y="0"/>
                </a:lnTo>
                <a:lnTo>
                  <a:pt x="2428743" y="1521000"/>
                </a:lnTo>
                <a:lnTo>
                  <a:pt x="0" y="1521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123658" y="3013088"/>
            <a:ext cx="790663" cy="763467"/>
          </a:xfrm>
          <a:custGeom>
            <a:avLst/>
            <a:gdLst/>
            <a:ahLst/>
            <a:cxnLst/>
            <a:rect l="l" t="t" r="r" b="b"/>
            <a:pathLst>
              <a:path w="1054218" h="1017956">
                <a:moveTo>
                  <a:pt x="0" y="0"/>
                </a:moveTo>
                <a:lnTo>
                  <a:pt x="1054219" y="0"/>
                </a:lnTo>
                <a:lnTo>
                  <a:pt x="1054219" y="1017955"/>
                </a:lnTo>
                <a:lnTo>
                  <a:pt x="0" y="101795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617365" y="7042467"/>
            <a:ext cx="524600" cy="506555"/>
          </a:xfrm>
          <a:custGeom>
            <a:avLst/>
            <a:gdLst/>
            <a:ahLst/>
            <a:cxnLst/>
            <a:rect l="l" t="t" r="r" b="b"/>
            <a:pathLst>
              <a:path w="699467" h="675407">
                <a:moveTo>
                  <a:pt x="0" y="0"/>
                </a:moveTo>
                <a:lnTo>
                  <a:pt x="699468" y="0"/>
                </a:lnTo>
                <a:lnTo>
                  <a:pt x="699468" y="675408"/>
                </a:lnTo>
                <a:lnTo>
                  <a:pt x="0" y="67540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1401292" y="142373"/>
            <a:ext cx="1133153" cy="1094176"/>
          </a:xfrm>
          <a:custGeom>
            <a:avLst/>
            <a:gdLst/>
            <a:ahLst/>
            <a:cxnLst/>
            <a:rect l="l" t="t" r="r" b="b"/>
            <a:pathLst>
              <a:path w="1510871" h="1458901">
                <a:moveTo>
                  <a:pt x="0" y="0"/>
                </a:moveTo>
                <a:lnTo>
                  <a:pt x="1510871" y="0"/>
                </a:lnTo>
                <a:lnTo>
                  <a:pt x="1510871" y="1458900"/>
                </a:lnTo>
                <a:lnTo>
                  <a:pt x="0" y="14589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81115" y="114300"/>
            <a:ext cx="374107" cy="361238"/>
          </a:xfrm>
          <a:custGeom>
            <a:avLst/>
            <a:gdLst/>
            <a:ahLst/>
            <a:cxnLst/>
            <a:rect l="l" t="t" r="r" b="b"/>
            <a:pathLst>
              <a:path w="498809" h="481651">
                <a:moveTo>
                  <a:pt x="0" y="0"/>
                </a:moveTo>
                <a:lnTo>
                  <a:pt x="498808" y="0"/>
                </a:lnTo>
                <a:lnTo>
                  <a:pt x="498808" y="481651"/>
                </a:lnTo>
                <a:lnTo>
                  <a:pt x="0" y="4816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1115781" y="2137682"/>
            <a:ext cx="374107" cy="361238"/>
          </a:xfrm>
          <a:custGeom>
            <a:avLst/>
            <a:gdLst/>
            <a:ahLst/>
            <a:cxnLst/>
            <a:rect l="l" t="t" r="r" b="b"/>
            <a:pathLst>
              <a:path w="498809" h="481651">
                <a:moveTo>
                  <a:pt x="0" y="0"/>
                </a:moveTo>
                <a:lnTo>
                  <a:pt x="498809" y="0"/>
                </a:lnTo>
                <a:lnTo>
                  <a:pt x="498809" y="481650"/>
                </a:lnTo>
                <a:lnTo>
                  <a:pt x="0" y="4816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4836867" y="4483553"/>
            <a:ext cx="3689699" cy="5963150"/>
          </a:xfrm>
          <a:custGeom>
            <a:avLst/>
            <a:gdLst/>
            <a:ahLst/>
            <a:cxnLst/>
            <a:rect l="l" t="t" r="r" b="b"/>
            <a:pathLst>
              <a:path w="4919599" h="7950867">
                <a:moveTo>
                  <a:pt x="0" y="0"/>
                </a:moveTo>
                <a:lnTo>
                  <a:pt x="4919599" y="0"/>
                </a:lnTo>
                <a:lnTo>
                  <a:pt x="4919599" y="7950867"/>
                </a:lnTo>
                <a:lnTo>
                  <a:pt x="0" y="795086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8100169" y="4367551"/>
            <a:ext cx="5088052" cy="5757344"/>
          </a:xfrm>
          <a:custGeom>
            <a:avLst/>
            <a:gdLst/>
            <a:ahLst/>
            <a:cxnLst/>
            <a:rect l="l" t="t" r="r" b="b"/>
            <a:pathLst>
              <a:path w="6784070" h="7676458">
                <a:moveTo>
                  <a:pt x="0" y="0"/>
                </a:moveTo>
                <a:lnTo>
                  <a:pt x="6784070" y="0"/>
                </a:lnTo>
                <a:lnTo>
                  <a:pt x="6784070" y="7676459"/>
                </a:lnTo>
                <a:lnTo>
                  <a:pt x="0" y="767645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3960843" y="1153985"/>
            <a:ext cx="1918207" cy="1967391"/>
          </a:xfrm>
          <a:custGeom>
            <a:avLst/>
            <a:gdLst/>
            <a:ahLst/>
            <a:cxnLst/>
            <a:rect l="l" t="t" r="r" b="b"/>
            <a:pathLst>
              <a:path w="2557609" h="2623188">
                <a:moveTo>
                  <a:pt x="0" y="0"/>
                </a:moveTo>
                <a:lnTo>
                  <a:pt x="2557608" y="0"/>
                </a:lnTo>
                <a:lnTo>
                  <a:pt x="2557608" y="2623189"/>
                </a:lnTo>
                <a:lnTo>
                  <a:pt x="0" y="262318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971058" y="8058299"/>
            <a:ext cx="1464731" cy="1671591"/>
          </a:xfrm>
          <a:custGeom>
            <a:avLst/>
            <a:gdLst/>
            <a:ahLst/>
            <a:cxnLst/>
            <a:rect l="l" t="t" r="r" b="b"/>
            <a:pathLst>
              <a:path w="1952975" h="2228788">
                <a:moveTo>
                  <a:pt x="0" y="0"/>
                </a:moveTo>
                <a:lnTo>
                  <a:pt x="1952975" y="0"/>
                </a:lnTo>
                <a:lnTo>
                  <a:pt x="1952975" y="2228788"/>
                </a:lnTo>
                <a:lnTo>
                  <a:pt x="0" y="222878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3068168" y="655325"/>
            <a:ext cx="2794241" cy="2964713"/>
          </a:xfrm>
          <a:custGeom>
            <a:avLst/>
            <a:gdLst/>
            <a:ahLst/>
            <a:cxnLst/>
            <a:rect l="l" t="t" r="r" b="b"/>
            <a:pathLst>
              <a:path w="3725655" h="3952950">
                <a:moveTo>
                  <a:pt x="0" y="0"/>
                </a:moveTo>
                <a:lnTo>
                  <a:pt x="3725655" y="0"/>
                </a:lnTo>
                <a:lnTo>
                  <a:pt x="3725655" y="3952950"/>
                </a:lnTo>
                <a:lnTo>
                  <a:pt x="0" y="39529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6879666" y="9026306"/>
            <a:ext cx="1187651" cy="1374994"/>
          </a:xfrm>
          <a:custGeom>
            <a:avLst/>
            <a:gdLst/>
            <a:ahLst/>
            <a:cxnLst/>
            <a:rect l="l" t="t" r="r" b="b"/>
            <a:pathLst>
              <a:path w="1583535" h="1833325">
                <a:moveTo>
                  <a:pt x="0" y="0"/>
                </a:moveTo>
                <a:lnTo>
                  <a:pt x="1583535" y="0"/>
                </a:lnTo>
                <a:lnTo>
                  <a:pt x="1583535" y="1833325"/>
                </a:lnTo>
                <a:lnTo>
                  <a:pt x="0" y="183332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5111628" y="3876266"/>
            <a:ext cx="2890045" cy="2551538"/>
          </a:xfrm>
          <a:custGeom>
            <a:avLst/>
            <a:gdLst/>
            <a:ahLst/>
            <a:cxnLst/>
            <a:rect l="l" t="t" r="r" b="b"/>
            <a:pathLst>
              <a:path w="3853393" h="3402051">
                <a:moveTo>
                  <a:pt x="0" y="0"/>
                </a:moveTo>
                <a:lnTo>
                  <a:pt x="3853393" y="0"/>
                </a:lnTo>
                <a:lnTo>
                  <a:pt x="3853393" y="3402051"/>
                </a:lnTo>
                <a:lnTo>
                  <a:pt x="0" y="3402051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7032189" y="5561786"/>
            <a:ext cx="1226221" cy="866018"/>
          </a:xfrm>
          <a:custGeom>
            <a:avLst/>
            <a:gdLst/>
            <a:ahLst/>
            <a:cxnLst/>
            <a:rect l="l" t="t" r="r" b="b"/>
            <a:pathLst>
              <a:path w="1634961" h="1154691">
                <a:moveTo>
                  <a:pt x="0" y="0"/>
                </a:moveTo>
                <a:lnTo>
                  <a:pt x="1634960" y="0"/>
                </a:lnTo>
                <a:lnTo>
                  <a:pt x="1634960" y="1154691"/>
                </a:lnTo>
                <a:lnTo>
                  <a:pt x="0" y="115469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4734581" y="2174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4104292" y="5875701"/>
            <a:ext cx="4904714" cy="4365196"/>
          </a:xfrm>
          <a:custGeom>
            <a:avLst/>
            <a:gdLst/>
            <a:ahLst/>
            <a:cxnLst/>
            <a:rect l="l" t="t" r="r" b="b"/>
            <a:pathLst>
              <a:path w="6539619" h="5820261">
                <a:moveTo>
                  <a:pt x="0" y="0"/>
                </a:moveTo>
                <a:lnTo>
                  <a:pt x="6539620" y="0"/>
                </a:lnTo>
                <a:lnTo>
                  <a:pt x="6539620" y="5820261"/>
                </a:lnTo>
                <a:lnTo>
                  <a:pt x="0" y="582026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738453" y="4062065"/>
            <a:ext cx="6793086" cy="6062829"/>
          </a:xfrm>
          <a:custGeom>
            <a:avLst/>
            <a:gdLst/>
            <a:ahLst/>
            <a:cxnLst/>
            <a:rect l="l" t="t" r="r" b="b"/>
            <a:pathLst>
              <a:path w="9057448" h="8083772">
                <a:moveTo>
                  <a:pt x="0" y="0"/>
                </a:moveTo>
                <a:lnTo>
                  <a:pt x="9057449" y="0"/>
                </a:lnTo>
                <a:lnTo>
                  <a:pt x="9057449" y="8083773"/>
                </a:lnTo>
                <a:lnTo>
                  <a:pt x="0" y="8083773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3188222" y="3957290"/>
            <a:ext cx="1180099" cy="1555320"/>
          </a:xfrm>
          <a:custGeom>
            <a:avLst/>
            <a:gdLst/>
            <a:ahLst/>
            <a:cxnLst/>
            <a:rect l="l" t="t" r="r" b="b"/>
            <a:pathLst>
              <a:path w="1573466" h="2073760">
                <a:moveTo>
                  <a:pt x="0" y="0"/>
                </a:moveTo>
                <a:lnTo>
                  <a:pt x="1573466" y="0"/>
                </a:lnTo>
                <a:lnTo>
                  <a:pt x="1573466" y="2073761"/>
                </a:lnTo>
                <a:lnTo>
                  <a:pt x="0" y="2073761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4348806" y="2142249"/>
            <a:ext cx="10334196" cy="898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926"/>
              </a:lnSpc>
            </a:pPr>
            <a:r>
              <a:rPr lang="en-US" sz="7291" b="1" dirty="0">
                <a:solidFill>
                  <a:srgbClr val="EF3220"/>
                </a:solidFill>
                <a:latin typeface="Comic Sans"/>
              </a:rPr>
              <a:t>My </a:t>
            </a:r>
            <a:r>
              <a:rPr lang="en-US" sz="7291" b="1" dirty="0" err="1">
                <a:solidFill>
                  <a:srgbClr val="EF3220"/>
                </a:solidFill>
                <a:latin typeface="Comic Sans"/>
              </a:rPr>
              <a:t>Favourite</a:t>
            </a:r>
            <a:r>
              <a:rPr lang="en-US" sz="7291" b="1" dirty="0">
                <a:solidFill>
                  <a:srgbClr val="EF3220"/>
                </a:solidFill>
                <a:latin typeface="Comic Sans"/>
              </a:rPr>
              <a:t> things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282829" y="3479239"/>
            <a:ext cx="9958825" cy="526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20"/>
              </a:lnSpc>
            </a:pPr>
            <a:r>
              <a:rPr lang="en-US" sz="5000" b="1" dirty="0">
                <a:solidFill>
                  <a:srgbClr val="1A1A1A"/>
                </a:solidFill>
                <a:latin typeface="Comic Sans"/>
              </a:rPr>
              <a:t>Lesson </a:t>
            </a:r>
            <a:r>
              <a:rPr lang="en-US" sz="5000" b="1">
                <a:solidFill>
                  <a:srgbClr val="1A1A1A"/>
                </a:solidFill>
                <a:latin typeface="Comic Sans"/>
              </a:rPr>
              <a:t>1 Part </a:t>
            </a:r>
            <a:r>
              <a:rPr lang="en-US" sz="5000" b="1" dirty="0">
                <a:solidFill>
                  <a:srgbClr val="1A1A1A"/>
                </a:solidFill>
                <a:latin typeface="Comic Sans"/>
              </a:rPr>
              <a:t>1 2 3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214591" y="782846"/>
            <a:ext cx="5745987" cy="1041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18"/>
              </a:lnSpc>
            </a:pPr>
            <a:r>
              <a:rPr lang="en-US" sz="8440" b="1" dirty="0">
                <a:solidFill>
                  <a:srgbClr val="EF3220"/>
                </a:solidFill>
                <a:latin typeface="Comic Sans"/>
              </a:rPr>
              <a:t>Unit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30" name="wind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4060906" y="3379618"/>
            <a:ext cx="2970629" cy="2805320"/>
          </a:xfrm>
          <a:custGeom>
            <a:avLst/>
            <a:gdLst/>
            <a:ahLst/>
            <a:cxnLst/>
            <a:rect l="l" t="t" r="r" b="b"/>
            <a:pathLst>
              <a:path w="6795493" h="6795493">
                <a:moveTo>
                  <a:pt x="0" y="0"/>
                </a:moveTo>
                <a:lnTo>
                  <a:pt x="6795493" y="0"/>
                </a:lnTo>
                <a:lnTo>
                  <a:pt x="6795493" y="6795493"/>
                </a:lnTo>
                <a:lnTo>
                  <a:pt x="0" y="67954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194322" y="7838962"/>
            <a:ext cx="20676643" cy="8266153"/>
          </a:xfrm>
          <a:custGeom>
            <a:avLst/>
            <a:gdLst/>
            <a:ahLst/>
            <a:cxnLst/>
            <a:rect l="l" t="t" r="r" b="b"/>
            <a:pathLst>
              <a:path w="27568858" h="11021537">
                <a:moveTo>
                  <a:pt x="0" y="0"/>
                </a:moveTo>
                <a:lnTo>
                  <a:pt x="27568858" y="0"/>
                </a:lnTo>
                <a:lnTo>
                  <a:pt x="27568858" y="11021537"/>
                </a:lnTo>
                <a:lnTo>
                  <a:pt x="0" y="110215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3840810" y="3509605"/>
            <a:ext cx="3136447" cy="2805320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35000"/>
                  </a:srgbClr>
                </a:gs>
                <a:gs pos="100000">
                  <a:srgbClr val="FFA9F9">
                    <a:alpha val="3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7319155" y="2815805"/>
            <a:ext cx="9765719" cy="2114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7224"/>
              </a:lnSpc>
            </a:pPr>
            <a:r>
              <a:rPr lang="en-US" sz="13352" spc="1321" dirty="0">
                <a:solidFill>
                  <a:srgbClr val="FF0000"/>
                </a:solidFill>
                <a:latin typeface="Comic Sans"/>
              </a:rPr>
              <a:t>Warm-up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949540" y="3607420"/>
            <a:ext cx="3136447" cy="3054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4812"/>
              </a:lnSpc>
            </a:pPr>
            <a:r>
              <a:rPr lang="en-US" sz="19234" spc="1904">
                <a:solidFill>
                  <a:srgbClr val="F41809"/>
                </a:solidFill>
                <a:latin typeface="Comic Sans"/>
              </a:rPr>
              <a:t>1</a:t>
            </a:r>
          </a:p>
        </p:txBody>
      </p:sp>
      <p:sp>
        <p:nvSpPr>
          <p:cNvPr id="9" name="Freeform 9"/>
          <p:cNvSpPr/>
          <p:nvPr/>
        </p:nvSpPr>
        <p:spPr>
          <a:xfrm flipH="1">
            <a:off x="17511293" y="5414263"/>
            <a:ext cx="2876365" cy="1801324"/>
          </a:xfrm>
          <a:custGeom>
            <a:avLst/>
            <a:gdLst/>
            <a:ahLst/>
            <a:cxnLst/>
            <a:rect l="l" t="t" r="r" b="b"/>
            <a:pathLst>
              <a:path w="3835153" h="2401765">
                <a:moveTo>
                  <a:pt x="3835154" y="0"/>
                </a:moveTo>
                <a:lnTo>
                  <a:pt x="0" y="0"/>
                </a:lnTo>
                <a:lnTo>
                  <a:pt x="0" y="2401765"/>
                </a:lnTo>
                <a:lnTo>
                  <a:pt x="3835154" y="2401765"/>
                </a:lnTo>
                <a:lnTo>
                  <a:pt x="3835154" y="0"/>
                </a:lnTo>
                <a:close/>
              </a:path>
            </a:pathLst>
          </a:custGeom>
          <a:blipFill>
            <a:blip r:embed="rId5">
              <a:alphaModFix amt="47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7834452" y="7526120"/>
            <a:ext cx="607621" cy="586720"/>
          </a:xfrm>
          <a:custGeom>
            <a:avLst/>
            <a:gdLst/>
            <a:ahLst/>
            <a:cxnLst/>
            <a:rect l="l" t="t" r="r" b="b"/>
            <a:pathLst>
              <a:path w="810162" h="782294">
                <a:moveTo>
                  <a:pt x="0" y="0"/>
                </a:moveTo>
                <a:lnTo>
                  <a:pt x="810162" y="0"/>
                </a:lnTo>
                <a:lnTo>
                  <a:pt x="810162" y="782294"/>
                </a:lnTo>
                <a:lnTo>
                  <a:pt x="0" y="7822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8138262" y="5562600"/>
            <a:ext cx="607621" cy="586720"/>
          </a:xfrm>
          <a:custGeom>
            <a:avLst/>
            <a:gdLst/>
            <a:ahLst/>
            <a:cxnLst/>
            <a:rect l="l" t="t" r="r" b="b"/>
            <a:pathLst>
              <a:path w="810162" h="782294">
                <a:moveTo>
                  <a:pt x="0" y="0"/>
                </a:moveTo>
                <a:lnTo>
                  <a:pt x="810162" y="0"/>
                </a:lnTo>
                <a:lnTo>
                  <a:pt x="810162" y="782294"/>
                </a:lnTo>
                <a:lnTo>
                  <a:pt x="0" y="7822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9865227" y="3379618"/>
            <a:ext cx="369130" cy="356433"/>
          </a:xfrm>
          <a:custGeom>
            <a:avLst/>
            <a:gdLst/>
            <a:ahLst/>
            <a:cxnLst/>
            <a:rect l="l" t="t" r="r" b="b"/>
            <a:pathLst>
              <a:path w="492173" h="475244">
                <a:moveTo>
                  <a:pt x="0" y="0"/>
                </a:moveTo>
                <a:lnTo>
                  <a:pt x="492173" y="0"/>
                </a:lnTo>
                <a:lnTo>
                  <a:pt x="492173" y="475244"/>
                </a:lnTo>
                <a:lnTo>
                  <a:pt x="0" y="4752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797902" y="2763896"/>
            <a:ext cx="369130" cy="356433"/>
          </a:xfrm>
          <a:custGeom>
            <a:avLst/>
            <a:gdLst/>
            <a:ahLst/>
            <a:cxnLst/>
            <a:rect l="l" t="t" r="r" b="b"/>
            <a:pathLst>
              <a:path w="492173" h="475244">
                <a:moveTo>
                  <a:pt x="0" y="0"/>
                </a:moveTo>
                <a:lnTo>
                  <a:pt x="492173" y="0"/>
                </a:lnTo>
                <a:lnTo>
                  <a:pt x="492173" y="475244"/>
                </a:lnTo>
                <a:lnTo>
                  <a:pt x="0" y="4752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7534851" y="9872125"/>
            <a:ext cx="369130" cy="356433"/>
          </a:xfrm>
          <a:custGeom>
            <a:avLst/>
            <a:gdLst/>
            <a:ahLst/>
            <a:cxnLst/>
            <a:rect l="l" t="t" r="r" b="b"/>
            <a:pathLst>
              <a:path w="492173" h="475244">
                <a:moveTo>
                  <a:pt x="0" y="0"/>
                </a:moveTo>
                <a:lnTo>
                  <a:pt x="492174" y="0"/>
                </a:lnTo>
                <a:lnTo>
                  <a:pt x="492174" y="475243"/>
                </a:lnTo>
                <a:lnTo>
                  <a:pt x="0" y="4752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274257" y="5533373"/>
            <a:ext cx="5320599" cy="4735333"/>
          </a:xfrm>
          <a:custGeom>
            <a:avLst/>
            <a:gdLst/>
            <a:ahLst/>
            <a:cxnLst/>
            <a:rect l="l" t="t" r="r" b="b"/>
            <a:pathLst>
              <a:path w="7094132" h="6313777">
                <a:moveTo>
                  <a:pt x="0" y="0"/>
                </a:moveTo>
                <a:lnTo>
                  <a:pt x="7094132" y="0"/>
                </a:lnTo>
                <a:lnTo>
                  <a:pt x="7094132" y="6313777"/>
                </a:lnTo>
                <a:lnTo>
                  <a:pt x="0" y="631377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4902504" y="5222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1" y="0"/>
                </a:lnTo>
                <a:lnTo>
                  <a:pt x="4356121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8850450" y="6252847"/>
            <a:ext cx="6085038" cy="5430896"/>
          </a:xfrm>
          <a:custGeom>
            <a:avLst/>
            <a:gdLst/>
            <a:ahLst/>
            <a:cxnLst/>
            <a:rect l="l" t="t" r="r" b="b"/>
            <a:pathLst>
              <a:path w="8113384" h="7241195">
                <a:moveTo>
                  <a:pt x="0" y="0"/>
                </a:moveTo>
                <a:lnTo>
                  <a:pt x="8113384" y="0"/>
                </a:lnTo>
                <a:lnTo>
                  <a:pt x="8113384" y="7241196"/>
                </a:lnTo>
                <a:lnTo>
                  <a:pt x="0" y="724119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763171" y="522219"/>
            <a:ext cx="2970629" cy="3062504"/>
          </a:xfrm>
          <a:prstGeom prst="rect">
            <a:avLst/>
          </a:prstGeom>
        </p:spPr>
      </p:pic>
      <p:sp>
        <p:nvSpPr>
          <p:cNvPr id="19" name="TextBox 7">
            <a:extLst>
              <a:ext uri="{FF2B5EF4-FFF2-40B4-BE49-F238E27FC236}">
                <a16:creationId xmlns:a16="http://schemas.microsoft.com/office/drawing/2014/main" id="{197DED46-88E4-D4F1-6483-66C7E75FF76E}"/>
              </a:ext>
            </a:extLst>
          </p:cNvPr>
          <p:cNvSpPr txBox="1"/>
          <p:nvPr/>
        </p:nvSpPr>
        <p:spPr>
          <a:xfrm>
            <a:off x="5375056" y="3886144"/>
            <a:ext cx="12528925" cy="179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17224"/>
              </a:lnSpc>
            </a:pPr>
            <a:r>
              <a:rPr lang="en-US" sz="4500" spc="1321" dirty="0">
                <a:latin typeface="Comic Sans"/>
              </a:rPr>
              <a:t>What’s in the box ?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20048352">
            <a:off x="4853832" y="-425178"/>
            <a:ext cx="1820528" cy="2042668"/>
          </a:xfrm>
          <a:custGeom>
            <a:avLst/>
            <a:gdLst/>
            <a:ahLst/>
            <a:cxnLst/>
            <a:rect l="l" t="t" r="r" b="b"/>
            <a:pathLst>
              <a:path w="2427371" h="2723558">
                <a:moveTo>
                  <a:pt x="0" y="0"/>
                </a:moveTo>
                <a:lnTo>
                  <a:pt x="2427371" y="0"/>
                </a:lnTo>
                <a:lnTo>
                  <a:pt x="2427371" y="2723559"/>
                </a:lnTo>
                <a:lnTo>
                  <a:pt x="0" y="27235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-7442747" y="-3814799"/>
            <a:ext cx="16363103" cy="16363102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4C0B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96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88047" y="-3246283"/>
            <a:ext cx="8462845" cy="15226068"/>
            <a:chOff x="0" y="0"/>
            <a:chExt cx="3529412" cy="6350000"/>
          </a:xfrm>
        </p:grpSpPr>
        <p:sp>
          <p:nvSpPr>
            <p:cNvPr id="8" name="Freeform 8"/>
            <p:cNvSpPr/>
            <p:nvPr/>
          </p:nvSpPr>
          <p:spPr>
            <a:xfrm rot="186352">
              <a:off x="-169433" y="-5334"/>
              <a:ext cx="3791259" cy="6446285"/>
            </a:xfrm>
            <a:custGeom>
              <a:avLst/>
              <a:gdLst/>
              <a:ahLst/>
              <a:cxnLst/>
              <a:rect l="l" t="t" r="r" b="b"/>
              <a:pathLst>
                <a:path w="3791259" h="6446285">
                  <a:moveTo>
                    <a:pt x="3696253" y="3084720"/>
                  </a:moveTo>
                  <a:cubicBezTo>
                    <a:pt x="3791259" y="4835646"/>
                    <a:pt x="2290425" y="6340672"/>
                    <a:pt x="344050" y="6446284"/>
                  </a:cubicBezTo>
                  <a:lnTo>
                    <a:pt x="0" y="105612"/>
                  </a:lnTo>
                  <a:cubicBezTo>
                    <a:pt x="1946374" y="0"/>
                    <a:pt x="3601246" y="1333794"/>
                    <a:pt x="3696253" y="3084720"/>
                  </a:cubicBezTo>
                  <a:close/>
                </a:path>
              </a:pathLst>
            </a:custGeom>
            <a:blipFill>
              <a:blip r:embed="rId5"/>
              <a:stretch>
                <a:fillRect l="-6570" t="-2920" r="-1110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4342170" y="6566224"/>
            <a:ext cx="1421927" cy="1521517"/>
          </a:xfrm>
          <a:custGeom>
            <a:avLst/>
            <a:gdLst/>
            <a:ahLst/>
            <a:cxnLst/>
            <a:rect l="l" t="t" r="r" b="b"/>
            <a:pathLst>
              <a:path w="1895902" h="2028689">
                <a:moveTo>
                  <a:pt x="0" y="0"/>
                </a:moveTo>
                <a:lnTo>
                  <a:pt x="1895902" y="0"/>
                </a:lnTo>
                <a:lnTo>
                  <a:pt x="1895902" y="2028689"/>
                </a:lnTo>
                <a:lnTo>
                  <a:pt x="0" y="20286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331547" y="2498804"/>
            <a:ext cx="19621846" cy="9443013"/>
          </a:xfrm>
          <a:custGeom>
            <a:avLst/>
            <a:gdLst/>
            <a:ahLst/>
            <a:cxnLst/>
            <a:rect l="l" t="t" r="r" b="b"/>
            <a:pathLst>
              <a:path w="26162461" h="12590685">
                <a:moveTo>
                  <a:pt x="0" y="0"/>
                </a:moveTo>
                <a:lnTo>
                  <a:pt x="26162462" y="0"/>
                </a:lnTo>
                <a:lnTo>
                  <a:pt x="26162462" y="12590684"/>
                </a:lnTo>
                <a:lnTo>
                  <a:pt x="0" y="1259068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9950302" y="1885757"/>
            <a:ext cx="8337698" cy="1219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22"/>
              </a:lnSpc>
            </a:pPr>
            <a:r>
              <a:rPr lang="en-US" sz="4292" dirty="0">
                <a:solidFill>
                  <a:srgbClr val="472153"/>
                </a:solidFill>
                <a:latin typeface="Comic Sans Bold"/>
              </a:rPr>
              <a:t>LOOK AT THE PICTURE. </a:t>
            </a:r>
          </a:p>
          <a:p>
            <a:pPr>
              <a:lnSpc>
                <a:spcPts val="4722"/>
              </a:lnSpc>
            </a:pPr>
            <a:r>
              <a:rPr lang="en-US" sz="4292" dirty="0">
                <a:solidFill>
                  <a:srgbClr val="472153"/>
                </a:solidFill>
                <a:latin typeface="Comic Sans Bold"/>
              </a:rPr>
              <a:t>WHAT DO YOU SEE? TICK.</a:t>
            </a:r>
          </a:p>
        </p:txBody>
      </p:sp>
      <p:sp>
        <p:nvSpPr>
          <p:cNvPr id="12" name="Freeform 12"/>
          <p:cNvSpPr/>
          <p:nvPr/>
        </p:nvSpPr>
        <p:spPr>
          <a:xfrm>
            <a:off x="7099827" y="7365"/>
            <a:ext cx="1820528" cy="2042668"/>
          </a:xfrm>
          <a:custGeom>
            <a:avLst/>
            <a:gdLst/>
            <a:ahLst/>
            <a:cxnLst/>
            <a:rect l="l" t="t" r="r" b="b"/>
            <a:pathLst>
              <a:path w="2427371" h="2723558">
                <a:moveTo>
                  <a:pt x="0" y="0"/>
                </a:moveTo>
                <a:lnTo>
                  <a:pt x="2427372" y="0"/>
                </a:lnTo>
                <a:lnTo>
                  <a:pt x="2427372" y="2723558"/>
                </a:lnTo>
                <a:lnTo>
                  <a:pt x="0" y="27235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9403734">
            <a:off x="15319799" y="3319384"/>
            <a:ext cx="2295030" cy="2094736"/>
          </a:xfrm>
          <a:custGeom>
            <a:avLst/>
            <a:gdLst/>
            <a:ahLst/>
            <a:cxnLst/>
            <a:rect l="l" t="t" r="r" b="b"/>
            <a:pathLst>
              <a:path w="3060040" h="2792982">
                <a:moveTo>
                  <a:pt x="0" y="0"/>
                </a:moveTo>
                <a:lnTo>
                  <a:pt x="3060040" y="0"/>
                </a:lnTo>
                <a:lnTo>
                  <a:pt x="3060040" y="2792982"/>
                </a:lnTo>
                <a:lnTo>
                  <a:pt x="0" y="27929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10556885" y="4038809"/>
            <a:ext cx="1011825" cy="919994"/>
            <a:chOff x="0" y="0"/>
            <a:chExt cx="266489" cy="24230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66489" cy="242303"/>
            </a:xfrm>
            <a:custGeom>
              <a:avLst/>
              <a:gdLst/>
              <a:ahLst/>
              <a:cxnLst/>
              <a:rect l="l" t="t" r="r" b="b"/>
              <a:pathLst>
                <a:path w="266489" h="242303">
                  <a:moveTo>
                    <a:pt x="0" y="0"/>
                  </a:moveTo>
                  <a:lnTo>
                    <a:pt x="266489" y="0"/>
                  </a:lnTo>
                  <a:lnTo>
                    <a:pt x="266489" y="242303"/>
                  </a:lnTo>
                  <a:lnTo>
                    <a:pt x="0" y="242303"/>
                  </a:lnTo>
                  <a:close/>
                </a:path>
              </a:pathLst>
            </a:custGeom>
            <a:solidFill>
              <a:srgbClr val="C4C0B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266489" cy="2804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96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1855366" y="4506577"/>
            <a:ext cx="1339598" cy="474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36"/>
              </a:lnSpc>
            </a:pPr>
            <a:r>
              <a:rPr lang="en-US" sz="2883">
                <a:solidFill>
                  <a:srgbClr val="3E4242"/>
                </a:solidFill>
                <a:latin typeface="Comic Sans"/>
              </a:rPr>
              <a:t>puzzle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5619167" y="4477581"/>
            <a:ext cx="5133386" cy="474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36"/>
              </a:lnSpc>
            </a:pPr>
            <a:r>
              <a:rPr lang="en-US" sz="2883">
                <a:solidFill>
                  <a:srgbClr val="3E4242"/>
                </a:solidFill>
                <a:latin typeface="Comic Sans"/>
              </a:rPr>
              <a:t>sofa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5619167" y="6686365"/>
            <a:ext cx="4911602" cy="474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36"/>
              </a:lnSpc>
            </a:pPr>
            <a:r>
              <a:rPr lang="en-US" sz="2883">
                <a:solidFill>
                  <a:srgbClr val="3E4242"/>
                </a:solidFill>
                <a:latin typeface="Comic Sans"/>
              </a:rPr>
              <a:t>blue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0587231" y="5322278"/>
            <a:ext cx="1011825" cy="919994"/>
            <a:chOff x="0" y="0"/>
            <a:chExt cx="266489" cy="24230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66489" cy="242303"/>
            </a:xfrm>
            <a:custGeom>
              <a:avLst/>
              <a:gdLst/>
              <a:ahLst/>
              <a:cxnLst/>
              <a:rect l="l" t="t" r="r" b="b"/>
              <a:pathLst>
                <a:path w="266489" h="242303">
                  <a:moveTo>
                    <a:pt x="0" y="0"/>
                  </a:moveTo>
                  <a:lnTo>
                    <a:pt x="266489" y="0"/>
                  </a:lnTo>
                  <a:lnTo>
                    <a:pt x="266489" y="242303"/>
                  </a:lnTo>
                  <a:lnTo>
                    <a:pt x="0" y="242303"/>
                  </a:lnTo>
                  <a:close/>
                </a:path>
              </a:pathLst>
            </a:custGeom>
            <a:solidFill>
              <a:srgbClr val="C4C0B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266489" cy="2804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96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0587231" y="6555114"/>
            <a:ext cx="1011825" cy="919994"/>
            <a:chOff x="0" y="0"/>
            <a:chExt cx="266489" cy="242303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66489" cy="242303"/>
            </a:xfrm>
            <a:custGeom>
              <a:avLst/>
              <a:gdLst/>
              <a:ahLst/>
              <a:cxnLst/>
              <a:rect l="l" t="t" r="r" b="b"/>
              <a:pathLst>
                <a:path w="266489" h="242303">
                  <a:moveTo>
                    <a:pt x="0" y="0"/>
                  </a:moveTo>
                  <a:lnTo>
                    <a:pt x="266489" y="0"/>
                  </a:lnTo>
                  <a:lnTo>
                    <a:pt x="266489" y="242303"/>
                  </a:lnTo>
                  <a:lnTo>
                    <a:pt x="0" y="242303"/>
                  </a:lnTo>
                  <a:close/>
                </a:path>
              </a:pathLst>
            </a:custGeom>
            <a:solidFill>
              <a:srgbClr val="C4C0B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266489" cy="2804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96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4493445" y="4160459"/>
            <a:ext cx="1011825" cy="919994"/>
            <a:chOff x="0" y="0"/>
            <a:chExt cx="266489" cy="242303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66489" cy="242303"/>
            </a:xfrm>
            <a:custGeom>
              <a:avLst/>
              <a:gdLst/>
              <a:ahLst/>
              <a:cxnLst/>
              <a:rect l="l" t="t" r="r" b="b"/>
              <a:pathLst>
                <a:path w="266489" h="242303">
                  <a:moveTo>
                    <a:pt x="0" y="0"/>
                  </a:moveTo>
                  <a:lnTo>
                    <a:pt x="266489" y="0"/>
                  </a:lnTo>
                  <a:lnTo>
                    <a:pt x="266489" y="242303"/>
                  </a:lnTo>
                  <a:lnTo>
                    <a:pt x="0" y="242303"/>
                  </a:lnTo>
                  <a:close/>
                </a:path>
              </a:pathLst>
            </a:custGeom>
            <a:solidFill>
              <a:srgbClr val="C4C0B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266489" cy="2804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96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4493445" y="5325823"/>
            <a:ext cx="1011825" cy="1009419"/>
            <a:chOff x="0" y="0"/>
            <a:chExt cx="266489" cy="265855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66489" cy="265855"/>
            </a:xfrm>
            <a:custGeom>
              <a:avLst/>
              <a:gdLst/>
              <a:ahLst/>
              <a:cxnLst/>
              <a:rect l="l" t="t" r="r" b="b"/>
              <a:pathLst>
                <a:path w="266489" h="265855">
                  <a:moveTo>
                    <a:pt x="0" y="0"/>
                  </a:moveTo>
                  <a:lnTo>
                    <a:pt x="266489" y="0"/>
                  </a:lnTo>
                  <a:lnTo>
                    <a:pt x="266489" y="265855"/>
                  </a:lnTo>
                  <a:lnTo>
                    <a:pt x="0" y="265855"/>
                  </a:lnTo>
                  <a:close/>
                </a:path>
              </a:pathLst>
            </a:custGeom>
            <a:solidFill>
              <a:srgbClr val="C4C0B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266489" cy="3039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96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4493445" y="6491188"/>
            <a:ext cx="1011825" cy="1009419"/>
            <a:chOff x="0" y="0"/>
            <a:chExt cx="266489" cy="265855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266489" cy="265855"/>
            </a:xfrm>
            <a:custGeom>
              <a:avLst/>
              <a:gdLst/>
              <a:ahLst/>
              <a:cxnLst/>
              <a:rect l="l" t="t" r="r" b="b"/>
              <a:pathLst>
                <a:path w="266489" h="265855">
                  <a:moveTo>
                    <a:pt x="0" y="0"/>
                  </a:moveTo>
                  <a:lnTo>
                    <a:pt x="266489" y="0"/>
                  </a:lnTo>
                  <a:lnTo>
                    <a:pt x="266489" y="265855"/>
                  </a:lnTo>
                  <a:lnTo>
                    <a:pt x="0" y="265855"/>
                  </a:lnTo>
                  <a:close/>
                </a:path>
              </a:pathLst>
            </a:custGeom>
            <a:solidFill>
              <a:srgbClr val="C4C0B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38100"/>
              <a:ext cx="266489" cy="3039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96"/>
                </a:lnSpc>
              </a:pPr>
              <a:endParaRPr/>
            </a:p>
          </p:txBody>
        </p:sp>
      </p:grpSp>
      <p:sp>
        <p:nvSpPr>
          <p:cNvPr id="36" name="Freeform 36"/>
          <p:cNvSpPr/>
          <p:nvPr/>
        </p:nvSpPr>
        <p:spPr>
          <a:xfrm>
            <a:off x="10699182" y="3867327"/>
            <a:ext cx="1156184" cy="1084711"/>
          </a:xfrm>
          <a:custGeom>
            <a:avLst/>
            <a:gdLst/>
            <a:ahLst/>
            <a:cxnLst/>
            <a:rect l="l" t="t" r="r" b="b"/>
            <a:pathLst>
              <a:path w="1541579" h="1446281">
                <a:moveTo>
                  <a:pt x="0" y="0"/>
                </a:moveTo>
                <a:lnTo>
                  <a:pt x="1541578" y="0"/>
                </a:lnTo>
                <a:lnTo>
                  <a:pt x="1541578" y="1446281"/>
                </a:lnTo>
                <a:lnTo>
                  <a:pt x="0" y="144628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39"/>
          <p:cNvSpPr/>
          <p:nvPr/>
        </p:nvSpPr>
        <p:spPr>
          <a:xfrm>
            <a:off x="14807876" y="52450"/>
            <a:ext cx="3267092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40"/>
          <p:cNvSpPr/>
          <p:nvPr/>
        </p:nvSpPr>
        <p:spPr>
          <a:xfrm>
            <a:off x="14528147" y="8062582"/>
            <a:ext cx="3878333" cy="2244585"/>
          </a:xfrm>
          <a:custGeom>
            <a:avLst/>
            <a:gdLst/>
            <a:ahLst/>
            <a:cxnLst/>
            <a:rect l="l" t="t" r="r" b="b"/>
            <a:pathLst>
              <a:path w="5171111" h="2992780">
                <a:moveTo>
                  <a:pt x="0" y="0"/>
                </a:moveTo>
                <a:lnTo>
                  <a:pt x="5171110" y="0"/>
                </a:lnTo>
                <a:lnTo>
                  <a:pt x="5171110" y="2992780"/>
                </a:lnTo>
                <a:lnTo>
                  <a:pt x="0" y="29927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TextBox 41"/>
          <p:cNvSpPr txBox="1"/>
          <p:nvPr/>
        </p:nvSpPr>
        <p:spPr>
          <a:xfrm>
            <a:off x="96387" y="9201149"/>
            <a:ext cx="10490895" cy="700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8"/>
              </a:lnSpc>
              <a:spcBef>
                <a:spcPct val="0"/>
              </a:spcBef>
            </a:pPr>
            <a:r>
              <a:rPr lang="en-US" sz="4284" dirty="0">
                <a:solidFill>
                  <a:srgbClr val="000000"/>
                </a:solidFill>
                <a:latin typeface="Comic Sans Italics"/>
              </a:rPr>
              <a:t>A child is doing a puzzle with her mother.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1855366" y="5600869"/>
            <a:ext cx="1117814" cy="474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36"/>
              </a:lnSpc>
            </a:pPr>
            <a:r>
              <a:rPr lang="en-US" sz="2883">
                <a:solidFill>
                  <a:srgbClr val="3E4242"/>
                </a:solidFill>
                <a:latin typeface="Comic Sans"/>
              </a:rPr>
              <a:t>boy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1855366" y="6715361"/>
            <a:ext cx="681155" cy="474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36"/>
              </a:lnSpc>
            </a:pPr>
            <a:r>
              <a:rPr lang="en-US" sz="2883">
                <a:solidFill>
                  <a:srgbClr val="3E4242"/>
                </a:solidFill>
                <a:latin typeface="Comic Sans"/>
              </a:rPr>
              <a:t>girl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5619167" y="5571874"/>
            <a:ext cx="4911602" cy="474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36"/>
              </a:lnSpc>
            </a:pPr>
            <a:r>
              <a:rPr lang="en-US" sz="2883">
                <a:solidFill>
                  <a:srgbClr val="3E4242"/>
                </a:solidFill>
                <a:latin typeface="Comic Sans"/>
              </a:rPr>
              <a:t>kite</a:t>
            </a:r>
          </a:p>
        </p:txBody>
      </p:sp>
      <p:sp>
        <p:nvSpPr>
          <p:cNvPr id="45" name="Freeform 36">
            <a:extLst>
              <a:ext uri="{FF2B5EF4-FFF2-40B4-BE49-F238E27FC236}">
                <a16:creationId xmlns:a16="http://schemas.microsoft.com/office/drawing/2014/main" id="{ACF48DF5-5120-F5B8-4F53-DD35E5352EF9}"/>
              </a:ext>
            </a:extLst>
          </p:cNvPr>
          <p:cNvSpPr/>
          <p:nvPr/>
        </p:nvSpPr>
        <p:spPr>
          <a:xfrm>
            <a:off x="10695749" y="6272751"/>
            <a:ext cx="1156184" cy="1084711"/>
          </a:xfrm>
          <a:custGeom>
            <a:avLst/>
            <a:gdLst/>
            <a:ahLst/>
            <a:cxnLst/>
            <a:rect l="l" t="t" r="r" b="b"/>
            <a:pathLst>
              <a:path w="1541579" h="1446281">
                <a:moveTo>
                  <a:pt x="0" y="0"/>
                </a:moveTo>
                <a:lnTo>
                  <a:pt x="1541578" y="0"/>
                </a:lnTo>
                <a:lnTo>
                  <a:pt x="1541578" y="1446281"/>
                </a:lnTo>
                <a:lnTo>
                  <a:pt x="0" y="144628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6" name="Freeform 36">
            <a:extLst>
              <a:ext uri="{FF2B5EF4-FFF2-40B4-BE49-F238E27FC236}">
                <a16:creationId xmlns:a16="http://schemas.microsoft.com/office/drawing/2014/main" id="{B11C7FCD-D077-18C4-DFAD-411EF958A9E1}"/>
              </a:ext>
            </a:extLst>
          </p:cNvPr>
          <p:cNvSpPr/>
          <p:nvPr/>
        </p:nvSpPr>
        <p:spPr>
          <a:xfrm>
            <a:off x="14528147" y="3898228"/>
            <a:ext cx="1156184" cy="1084711"/>
          </a:xfrm>
          <a:custGeom>
            <a:avLst/>
            <a:gdLst/>
            <a:ahLst/>
            <a:cxnLst/>
            <a:rect l="l" t="t" r="r" b="b"/>
            <a:pathLst>
              <a:path w="1541579" h="1446281">
                <a:moveTo>
                  <a:pt x="0" y="0"/>
                </a:moveTo>
                <a:lnTo>
                  <a:pt x="1541578" y="0"/>
                </a:lnTo>
                <a:lnTo>
                  <a:pt x="1541578" y="1446281"/>
                </a:lnTo>
                <a:lnTo>
                  <a:pt x="0" y="144628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7" name="Freeform 36">
            <a:extLst>
              <a:ext uri="{FF2B5EF4-FFF2-40B4-BE49-F238E27FC236}">
                <a16:creationId xmlns:a16="http://schemas.microsoft.com/office/drawing/2014/main" id="{4CFC2C83-163A-18E5-DCCE-D00CEC37EFA2}"/>
              </a:ext>
            </a:extLst>
          </p:cNvPr>
          <p:cNvSpPr/>
          <p:nvPr/>
        </p:nvSpPr>
        <p:spPr>
          <a:xfrm>
            <a:off x="14599941" y="6321300"/>
            <a:ext cx="1156184" cy="1084711"/>
          </a:xfrm>
          <a:custGeom>
            <a:avLst/>
            <a:gdLst/>
            <a:ahLst/>
            <a:cxnLst/>
            <a:rect l="l" t="t" r="r" b="b"/>
            <a:pathLst>
              <a:path w="1541579" h="1446281">
                <a:moveTo>
                  <a:pt x="0" y="0"/>
                </a:moveTo>
                <a:lnTo>
                  <a:pt x="1541578" y="0"/>
                </a:lnTo>
                <a:lnTo>
                  <a:pt x="1541578" y="1446281"/>
                </a:lnTo>
                <a:lnTo>
                  <a:pt x="0" y="144628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1" y="52450"/>
            <a:ext cx="18712553" cy="10525811"/>
          </a:xfrm>
          <a:custGeom>
            <a:avLst/>
            <a:gdLst/>
            <a:ahLst/>
            <a:cxnLst/>
            <a:rect l="l" t="t" r="r" b="b"/>
            <a:pathLst>
              <a:path w="24950071" h="14034415">
                <a:moveTo>
                  <a:pt x="0" y="0"/>
                </a:moveTo>
                <a:lnTo>
                  <a:pt x="24950071" y="0"/>
                </a:lnTo>
                <a:lnTo>
                  <a:pt x="24950071" y="14034415"/>
                </a:lnTo>
                <a:lnTo>
                  <a:pt x="0" y="140344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57555" y="9671560"/>
            <a:ext cx="19898678" cy="7312764"/>
          </a:xfrm>
          <a:custGeom>
            <a:avLst/>
            <a:gdLst/>
            <a:ahLst/>
            <a:cxnLst/>
            <a:rect l="l" t="t" r="r" b="b"/>
            <a:pathLst>
              <a:path w="26531571" h="9750352">
                <a:moveTo>
                  <a:pt x="0" y="0"/>
                </a:moveTo>
                <a:lnTo>
                  <a:pt x="26531571" y="0"/>
                </a:lnTo>
                <a:lnTo>
                  <a:pt x="26531571" y="9750352"/>
                </a:lnTo>
                <a:lnTo>
                  <a:pt x="0" y="97503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41538" y="1462475"/>
            <a:ext cx="12025872" cy="7005071"/>
          </a:xfrm>
          <a:custGeom>
            <a:avLst/>
            <a:gdLst/>
            <a:ahLst/>
            <a:cxnLst/>
            <a:rect l="l" t="t" r="r" b="b"/>
            <a:pathLst>
              <a:path w="16034496" h="9340094">
                <a:moveTo>
                  <a:pt x="0" y="0"/>
                </a:moveTo>
                <a:lnTo>
                  <a:pt x="16034495" y="0"/>
                </a:lnTo>
                <a:lnTo>
                  <a:pt x="16034495" y="9340094"/>
                </a:lnTo>
                <a:lnTo>
                  <a:pt x="0" y="93400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 flipV="1">
            <a:off x="-1" y="-241713"/>
            <a:ext cx="3645321" cy="3408376"/>
          </a:xfrm>
          <a:custGeom>
            <a:avLst/>
            <a:gdLst/>
            <a:ahLst/>
            <a:cxnLst/>
            <a:rect l="l" t="t" r="r" b="b"/>
            <a:pathLst>
              <a:path w="4860428" h="4544501">
                <a:moveTo>
                  <a:pt x="4860429" y="4544501"/>
                </a:moveTo>
                <a:lnTo>
                  <a:pt x="0" y="4544501"/>
                </a:lnTo>
                <a:lnTo>
                  <a:pt x="0" y="0"/>
                </a:lnTo>
                <a:lnTo>
                  <a:pt x="4860429" y="0"/>
                </a:lnTo>
                <a:lnTo>
                  <a:pt x="4860429" y="4544501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253274">
            <a:off x="13313521" y="664790"/>
            <a:ext cx="1757503" cy="1044578"/>
          </a:xfrm>
          <a:custGeom>
            <a:avLst/>
            <a:gdLst/>
            <a:ahLst/>
            <a:cxnLst/>
            <a:rect l="l" t="t" r="r" b="b"/>
            <a:pathLst>
              <a:path w="2343337" h="1392770">
                <a:moveTo>
                  <a:pt x="0" y="0"/>
                </a:moveTo>
                <a:lnTo>
                  <a:pt x="2343337" y="0"/>
                </a:lnTo>
                <a:lnTo>
                  <a:pt x="2343337" y="1392769"/>
                </a:lnTo>
                <a:lnTo>
                  <a:pt x="0" y="139276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16669887">
            <a:off x="-1174033" y="558719"/>
            <a:ext cx="4405465" cy="3199468"/>
          </a:xfrm>
          <a:custGeom>
            <a:avLst/>
            <a:gdLst/>
            <a:ahLst/>
            <a:cxnLst/>
            <a:rect l="l" t="t" r="r" b="b"/>
            <a:pathLst>
              <a:path w="5873953" h="4265958">
                <a:moveTo>
                  <a:pt x="0" y="0"/>
                </a:moveTo>
                <a:lnTo>
                  <a:pt x="5873953" y="0"/>
                </a:lnTo>
                <a:lnTo>
                  <a:pt x="5873953" y="4265958"/>
                </a:lnTo>
                <a:lnTo>
                  <a:pt x="0" y="42659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830667" y="2977946"/>
            <a:ext cx="10183568" cy="22960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49"/>
              </a:lnSpc>
            </a:pPr>
            <a:r>
              <a:rPr lang="en-US" sz="4400" b="1" dirty="0">
                <a:solidFill>
                  <a:srgbClr val="FFFFFF"/>
                </a:solidFill>
                <a:latin typeface="Comic Sans" panose="020B0604020202020204" charset="0"/>
              </a:rPr>
              <a:t>WHAT IS YOUR FAVOURITE TOY? </a:t>
            </a:r>
          </a:p>
          <a:p>
            <a:pPr algn="ctr">
              <a:lnSpc>
                <a:spcPts val="9649"/>
              </a:lnSpc>
            </a:pPr>
            <a:r>
              <a:rPr lang="en-US" sz="4400" b="1" dirty="0">
                <a:solidFill>
                  <a:srgbClr val="FFFFFF"/>
                </a:solidFill>
                <a:latin typeface="Comic Sans" panose="020B0604020202020204" charset="0"/>
              </a:rPr>
              <a:t>TELL YOUR FRIEND. </a:t>
            </a:r>
          </a:p>
        </p:txBody>
      </p:sp>
      <p:sp>
        <p:nvSpPr>
          <p:cNvPr id="10" name="Freeform 10"/>
          <p:cNvSpPr/>
          <p:nvPr/>
        </p:nvSpPr>
        <p:spPr>
          <a:xfrm rot="11571264" flipH="1">
            <a:off x="6231449" y="7264382"/>
            <a:ext cx="4216762" cy="1962711"/>
          </a:xfrm>
          <a:custGeom>
            <a:avLst/>
            <a:gdLst/>
            <a:ahLst/>
            <a:cxnLst/>
            <a:rect l="l" t="t" r="r" b="b"/>
            <a:pathLst>
              <a:path w="5622349" h="2616948">
                <a:moveTo>
                  <a:pt x="5622349" y="0"/>
                </a:moveTo>
                <a:lnTo>
                  <a:pt x="0" y="0"/>
                </a:lnTo>
                <a:lnTo>
                  <a:pt x="0" y="2616948"/>
                </a:lnTo>
                <a:lnTo>
                  <a:pt x="5622349" y="2616948"/>
                </a:lnTo>
                <a:lnTo>
                  <a:pt x="5622349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593763" y="916551"/>
            <a:ext cx="2298021" cy="2105823"/>
          </a:xfrm>
          <a:custGeom>
            <a:avLst/>
            <a:gdLst/>
            <a:ahLst/>
            <a:cxnLst/>
            <a:rect l="l" t="t" r="r" b="b"/>
            <a:pathLst>
              <a:path w="3064028" h="2807764">
                <a:moveTo>
                  <a:pt x="0" y="0"/>
                </a:moveTo>
                <a:lnTo>
                  <a:pt x="3064028" y="0"/>
                </a:lnTo>
                <a:lnTo>
                  <a:pt x="3064028" y="2807764"/>
                </a:lnTo>
                <a:lnTo>
                  <a:pt x="0" y="280776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212274" y="1772633"/>
            <a:ext cx="6130372" cy="10826265"/>
          </a:xfrm>
          <a:custGeom>
            <a:avLst/>
            <a:gdLst/>
            <a:ahLst/>
            <a:cxnLst/>
            <a:rect l="l" t="t" r="r" b="b"/>
            <a:pathLst>
              <a:path w="8173830" h="14435020">
                <a:moveTo>
                  <a:pt x="0" y="0"/>
                </a:moveTo>
                <a:lnTo>
                  <a:pt x="8173830" y="0"/>
                </a:lnTo>
                <a:lnTo>
                  <a:pt x="8173830" y="14435021"/>
                </a:lnTo>
                <a:lnTo>
                  <a:pt x="0" y="14435021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4807875" y="52450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367084" y="6188338"/>
            <a:ext cx="4348534" cy="4114800"/>
          </a:xfrm>
          <a:custGeom>
            <a:avLst/>
            <a:gdLst/>
            <a:ahLst/>
            <a:cxnLst/>
            <a:rect l="l" t="t" r="r" b="b"/>
            <a:pathLst>
              <a:path w="5798045" h="5486400">
                <a:moveTo>
                  <a:pt x="0" y="0"/>
                </a:moveTo>
                <a:lnTo>
                  <a:pt x="5798045" y="0"/>
                </a:lnTo>
                <a:lnTo>
                  <a:pt x="5798045" y="5486400"/>
                </a:lnTo>
                <a:lnTo>
                  <a:pt x="0" y="54864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whoosh.wav"/>
          </p:stSnd>
        </p:sndAc>
      </p:transition>
    </mc:Choice>
    <mc:Fallback xmlns="">
      <p:transition spd="med">
        <p:fade/>
        <p:sndAc>
          <p:stSnd>
            <p:snd r:embed="rId22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20507849" cy="15358743"/>
            <a:chOff x="0" y="0"/>
            <a:chExt cx="27343798" cy="20478324"/>
          </a:xfrm>
        </p:grpSpPr>
        <p:sp>
          <p:nvSpPr>
            <p:cNvPr id="3" name="Freeform 3"/>
            <p:cNvSpPr/>
            <p:nvPr/>
          </p:nvSpPr>
          <p:spPr>
            <a:xfrm>
              <a:off x="4060532" y="1799127"/>
              <a:ext cx="4348156" cy="4151885"/>
            </a:xfrm>
            <a:custGeom>
              <a:avLst/>
              <a:gdLst/>
              <a:ahLst/>
              <a:cxnLst/>
              <a:rect l="l" t="t" r="r" b="b"/>
              <a:pathLst>
                <a:path w="6795493" h="6795493">
                  <a:moveTo>
                    <a:pt x="0" y="0"/>
                  </a:moveTo>
                  <a:lnTo>
                    <a:pt x="6795493" y="0"/>
                  </a:lnTo>
                  <a:lnTo>
                    <a:pt x="6795493" y="6795492"/>
                  </a:lnTo>
                  <a:lnTo>
                    <a:pt x="0" y="67954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4645710" y="1725979"/>
              <a:ext cx="3711102" cy="4151885"/>
              <a:chOff x="3707622" y="811401"/>
              <a:chExt cx="3427554" cy="3834659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3707622" y="811401"/>
                <a:ext cx="3427554" cy="3834659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F7AD">
                      <a:alpha val="35000"/>
                    </a:srgbClr>
                  </a:gs>
                  <a:gs pos="100000">
                    <a:srgbClr val="FFA9F9">
                      <a:alpha val="3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9210925" y="2577757"/>
              <a:ext cx="17511138" cy="23319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14248"/>
                </a:lnSpc>
              </a:pPr>
              <a:r>
                <a:rPr lang="en-US" sz="11000" b="1" spc="1093" dirty="0">
                  <a:solidFill>
                    <a:srgbClr val="FF0000"/>
                  </a:solidFill>
                  <a:latin typeface="Comic Sans"/>
                </a:rPr>
                <a:t>Presentation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3372647" y="1066793"/>
              <a:ext cx="4181929" cy="36524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24812"/>
                </a:lnSpc>
              </a:pPr>
              <a:r>
                <a:rPr lang="en-US" sz="11000" spc="1904" dirty="0">
                  <a:solidFill>
                    <a:srgbClr val="F41809"/>
                  </a:solidFill>
                  <a:latin typeface="Comic Sans"/>
                </a:rPr>
                <a:t>2</a:t>
              </a:r>
            </a:p>
          </p:txBody>
        </p:sp>
        <p:sp>
          <p:nvSpPr>
            <p:cNvPr id="8" name="Freeform 8"/>
            <p:cNvSpPr/>
            <p:nvPr/>
          </p:nvSpPr>
          <p:spPr>
            <a:xfrm flipH="1">
              <a:off x="23508645" y="6522726"/>
              <a:ext cx="3835153" cy="2401765"/>
            </a:xfrm>
            <a:custGeom>
              <a:avLst/>
              <a:gdLst/>
              <a:ahLst/>
              <a:cxnLst/>
              <a:rect l="l" t="t" r="r" b="b"/>
              <a:pathLst>
                <a:path w="3835153" h="2401765">
                  <a:moveTo>
                    <a:pt x="3835153" y="0"/>
                  </a:moveTo>
                  <a:lnTo>
                    <a:pt x="0" y="0"/>
                  </a:lnTo>
                  <a:lnTo>
                    <a:pt x="0" y="2401764"/>
                  </a:lnTo>
                  <a:lnTo>
                    <a:pt x="3835153" y="2401764"/>
                  </a:lnTo>
                  <a:lnTo>
                    <a:pt x="3835153" y="0"/>
                  </a:lnTo>
                  <a:close/>
                </a:path>
              </a:pathLst>
            </a:custGeom>
            <a:blipFill>
              <a:blip r:embed="rId3">
                <a:alphaModFix amt="47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10606190" y="9338535"/>
              <a:ext cx="810162" cy="782294"/>
            </a:xfrm>
            <a:custGeom>
              <a:avLst/>
              <a:gdLst/>
              <a:ahLst/>
              <a:cxnLst/>
              <a:rect l="l" t="t" r="r" b="b"/>
              <a:pathLst>
                <a:path w="810162" h="782294">
                  <a:moveTo>
                    <a:pt x="0" y="0"/>
                  </a:moveTo>
                  <a:lnTo>
                    <a:pt x="810162" y="0"/>
                  </a:lnTo>
                  <a:lnTo>
                    <a:pt x="810162" y="782295"/>
                  </a:lnTo>
                  <a:lnTo>
                    <a:pt x="0" y="7822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1011271" y="6720508"/>
              <a:ext cx="810162" cy="782294"/>
            </a:xfrm>
            <a:custGeom>
              <a:avLst/>
              <a:gdLst/>
              <a:ahLst/>
              <a:cxnLst/>
              <a:rect l="l" t="t" r="r" b="b"/>
              <a:pathLst>
                <a:path w="810162" h="782294">
                  <a:moveTo>
                    <a:pt x="0" y="0"/>
                  </a:moveTo>
                  <a:lnTo>
                    <a:pt x="810162" y="0"/>
                  </a:lnTo>
                  <a:lnTo>
                    <a:pt x="810162" y="782295"/>
                  </a:lnTo>
                  <a:lnTo>
                    <a:pt x="0" y="7822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3313891" y="3809866"/>
              <a:ext cx="492173" cy="475244"/>
            </a:xfrm>
            <a:custGeom>
              <a:avLst/>
              <a:gdLst/>
              <a:ahLst/>
              <a:cxnLst/>
              <a:rect l="l" t="t" r="r" b="b"/>
              <a:pathLst>
                <a:path w="492173" h="475244">
                  <a:moveTo>
                    <a:pt x="0" y="0"/>
                  </a:moveTo>
                  <a:lnTo>
                    <a:pt x="492173" y="0"/>
                  </a:lnTo>
                  <a:lnTo>
                    <a:pt x="492173" y="475244"/>
                  </a:lnTo>
                  <a:lnTo>
                    <a:pt x="0" y="475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224124" y="2988904"/>
              <a:ext cx="492173" cy="475244"/>
            </a:xfrm>
            <a:custGeom>
              <a:avLst/>
              <a:gdLst/>
              <a:ahLst/>
              <a:cxnLst/>
              <a:rect l="l" t="t" r="r" b="b"/>
              <a:pathLst>
                <a:path w="492173" h="475244">
                  <a:moveTo>
                    <a:pt x="0" y="0"/>
                  </a:moveTo>
                  <a:lnTo>
                    <a:pt x="492173" y="0"/>
                  </a:lnTo>
                  <a:lnTo>
                    <a:pt x="492173" y="475244"/>
                  </a:lnTo>
                  <a:lnTo>
                    <a:pt x="0" y="475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10727972"/>
              <a:ext cx="26531571" cy="9750352"/>
            </a:xfrm>
            <a:custGeom>
              <a:avLst/>
              <a:gdLst/>
              <a:ahLst/>
              <a:cxnLst/>
              <a:rect l="l" t="t" r="r" b="b"/>
              <a:pathLst>
                <a:path w="26531571" h="9750352">
                  <a:moveTo>
                    <a:pt x="0" y="0"/>
                  </a:moveTo>
                  <a:lnTo>
                    <a:pt x="26531571" y="0"/>
                  </a:lnTo>
                  <a:lnTo>
                    <a:pt x="26531571" y="9750352"/>
                  </a:lnTo>
                  <a:lnTo>
                    <a:pt x="0" y="97503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23540056" y="12466541"/>
              <a:ext cx="492173" cy="475244"/>
            </a:xfrm>
            <a:custGeom>
              <a:avLst/>
              <a:gdLst/>
              <a:ahLst/>
              <a:cxnLst/>
              <a:rect l="l" t="t" r="r" b="b"/>
              <a:pathLst>
                <a:path w="492173" h="475244">
                  <a:moveTo>
                    <a:pt x="0" y="0"/>
                  </a:moveTo>
                  <a:lnTo>
                    <a:pt x="492174" y="0"/>
                  </a:lnTo>
                  <a:lnTo>
                    <a:pt x="492174" y="475244"/>
                  </a:lnTo>
                  <a:lnTo>
                    <a:pt x="0" y="475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20030259" y="0"/>
              <a:ext cx="4356122" cy="2076109"/>
            </a:xfrm>
            <a:custGeom>
              <a:avLst/>
              <a:gdLst/>
              <a:ahLst/>
              <a:cxnLst/>
              <a:rect l="l" t="t" r="r" b="b"/>
              <a:pathLst>
                <a:path w="4356122" h="2076109">
                  <a:moveTo>
                    <a:pt x="0" y="0"/>
                  </a:moveTo>
                  <a:lnTo>
                    <a:pt x="4356122" y="0"/>
                  </a:lnTo>
                  <a:lnTo>
                    <a:pt x="4356122" y="2076109"/>
                  </a:lnTo>
                  <a:lnTo>
                    <a:pt x="0" y="20761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5526737" y="4983597"/>
              <a:ext cx="14019918" cy="8709875"/>
            </a:xfrm>
            <a:custGeom>
              <a:avLst/>
              <a:gdLst/>
              <a:ahLst/>
              <a:cxnLst/>
              <a:rect l="l" t="t" r="r" b="b"/>
              <a:pathLst>
                <a:path w="14019918" h="8709874">
                  <a:moveTo>
                    <a:pt x="0" y="0"/>
                  </a:moveTo>
                  <a:lnTo>
                    <a:pt x="14019917" y="0"/>
                  </a:lnTo>
                  <a:lnTo>
                    <a:pt x="14019917" y="8709874"/>
                  </a:lnTo>
                  <a:lnTo>
                    <a:pt x="0" y="8709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56838" y="5398234"/>
              <a:ext cx="8475900" cy="7543551"/>
            </a:xfrm>
            <a:custGeom>
              <a:avLst/>
              <a:gdLst/>
              <a:ahLst/>
              <a:cxnLst/>
              <a:rect l="l" t="t" r="r" b="b"/>
              <a:pathLst>
                <a:path w="8475900" h="7543551">
                  <a:moveTo>
                    <a:pt x="0" y="0"/>
                  </a:moveTo>
                  <a:lnTo>
                    <a:pt x="8475900" y="0"/>
                  </a:lnTo>
                  <a:lnTo>
                    <a:pt x="8475900" y="7543551"/>
                  </a:lnTo>
                  <a:lnTo>
                    <a:pt x="0" y="7543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17250418" y="8701463"/>
              <a:ext cx="6781812" cy="4654018"/>
            </a:xfrm>
            <a:custGeom>
              <a:avLst/>
              <a:gdLst/>
              <a:ahLst/>
              <a:cxnLst/>
              <a:rect l="l" t="t" r="r" b="b"/>
              <a:pathLst>
                <a:path w="6781812" h="4654018">
                  <a:moveTo>
                    <a:pt x="0" y="0"/>
                  </a:moveTo>
                  <a:lnTo>
                    <a:pt x="6781812" y="0"/>
                  </a:lnTo>
                  <a:lnTo>
                    <a:pt x="6781812" y="4654018"/>
                  </a:lnTo>
                  <a:lnTo>
                    <a:pt x="0" y="46540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-298661">
              <a:off x="17963162" y="7118364"/>
              <a:ext cx="4134194" cy="3612252"/>
            </a:xfrm>
            <a:custGeom>
              <a:avLst/>
              <a:gdLst/>
              <a:ahLst/>
              <a:cxnLst/>
              <a:rect l="l" t="t" r="r" b="b"/>
              <a:pathLst>
                <a:path w="4134194" h="3612252">
                  <a:moveTo>
                    <a:pt x="0" y="0"/>
                  </a:moveTo>
                  <a:lnTo>
                    <a:pt x="4134194" y="0"/>
                  </a:lnTo>
                  <a:lnTo>
                    <a:pt x="4134194" y="3612252"/>
                  </a:lnTo>
                  <a:lnTo>
                    <a:pt x="0" y="3612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21144491" y="6123274"/>
              <a:ext cx="3241890" cy="3606409"/>
            </a:xfrm>
            <a:custGeom>
              <a:avLst/>
              <a:gdLst/>
              <a:ahLst/>
              <a:cxnLst/>
              <a:rect l="l" t="t" r="r" b="b"/>
              <a:pathLst>
                <a:path w="3241890" h="3606409">
                  <a:moveTo>
                    <a:pt x="0" y="0"/>
                  </a:moveTo>
                  <a:lnTo>
                    <a:pt x="3241890" y="0"/>
                  </a:lnTo>
                  <a:lnTo>
                    <a:pt x="3241890" y="3606409"/>
                  </a:lnTo>
                  <a:lnTo>
                    <a:pt x="0" y="3606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14362476" y="10218687"/>
              <a:ext cx="3451768" cy="3136794"/>
            </a:xfrm>
            <a:custGeom>
              <a:avLst/>
              <a:gdLst/>
              <a:ahLst/>
              <a:cxnLst/>
              <a:rect l="l" t="t" r="r" b="b"/>
              <a:pathLst>
                <a:path w="3451768" h="3136794">
                  <a:moveTo>
                    <a:pt x="0" y="0"/>
                  </a:moveTo>
                  <a:lnTo>
                    <a:pt x="3451768" y="0"/>
                  </a:lnTo>
                  <a:lnTo>
                    <a:pt x="3451768" y="3136794"/>
                  </a:lnTo>
                  <a:lnTo>
                    <a:pt x="0" y="3136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1382079" y="6115461"/>
            <a:ext cx="19898678" cy="7312764"/>
          </a:xfrm>
          <a:custGeom>
            <a:avLst/>
            <a:gdLst/>
            <a:ahLst/>
            <a:cxnLst/>
            <a:rect l="l" t="t" r="r" b="b"/>
            <a:pathLst>
              <a:path w="26531571" h="9750352">
                <a:moveTo>
                  <a:pt x="0" y="0"/>
                </a:moveTo>
                <a:lnTo>
                  <a:pt x="26531571" y="0"/>
                </a:lnTo>
                <a:lnTo>
                  <a:pt x="26531571" y="9750352"/>
                </a:lnTo>
                <a:lnTo>
                  <a:pt x="0" y="97503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21301339">
            <a:off x="8350050" y="6091871"/>
            <a:ext cx="4659617" cy="4071341"/>
          </a:xfrm>
          <a:custGeom>
            <a:avLst/>
            <a:gdLst/>
            <a:ahLst/>
            <a:cxnLst/>
            <a:rect l="l" t="t" r="r" b="b"/>
            <a:pathLst>
              <a:path w="6212823" h="5428454">
                <a:moveTo>
                  <a:pt x="0" y="0"/>
                </a:moveTo>
                <a:lnTo>
                  <a:pt x="6212823" y="0"/>
                </a:lnTo>
                <a:lnTo>
                  <a:pt x="6212823" y="5428454"/>
                </a:lnTo>
                <a:lnTo>
                  <a:pt x="0" y="54284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2189285" y="4429180"/>
            <a:ext cx="7410451" cy="6354462"/>
          </a:xfrm>
          <a:custGeom>
            <a:avLst/>
            <a:gdLst/>
            <a:ahLst/>
            <a:cxnLst/>
            <a:rect l="l" t="t" r="r" b="b"/>
            <a:pathLst>
              <a:path w="9880602" h="8472616">
                <a:moveTo>
                  <a:pt x="0" y="0"/>
                </a:moveTo>
                <a:lnTo>
                  <a:pt x="9880602" y="0"/>
                </a:lnTo>
                <a:lnTo>
                  <a:pt x="9880602" y="8472616"/>
                </a:lnTo>
                <a:lnTo>
                  <a:pt x="0" y="84726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726572">
            <a:off x="14311600" y="6369601"/>
            <a:ext cx="2506095" cy="1112080"/>
          </a:xfrm>
          <a:custGeom>
            <a:avLst/>
            <a:gdLst/>
            <a:ahLst/>
            <a:cxnLst/>
            <a:rect l="l" t="t" r="r" b="b"/>
            <a:pathLst>
              <a:path w="3341460" h="1482773">
                <a:moveTo>
                  <a:pt x="0" y="0"/>
                </a:moveTo>
                <a:lnTo>
                  <a:pt x="3341461" y="0"/>
                </a:lnTo>
                <a:lnTo>
                  <a:pt x="3341461" y="1482773"/>
                </a:lnTo>
                <a:lnTo>
                  <a:pt x="0" y="14827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008887" y="6836535"/>
            <a:ext cx="2574868" cy="1217698"/>
          </a:xfrm>
          <a:custGeom>
            <a:avLst/>
            <a:gdLst/>
            <a:ahLst/>
            <a:cxnLst/>
            <a:rect l="l" t="t" r="r" b="b"/>
            <a:pathLst>
              <a:path w="3433157" h="1623597">
                <a:moveTo>
                  <a:pt x="0" y="0"/>
                </a:moveTo>
                <a:lnTo>
                  <a:pt x="3433157" y="0"/>
                </a:lnTo>
                <a:lnTo>
                  <a:pt x="3433157" y="1623597"/>
                </a:lnTo>
                <a:lnTo>
                  <a:pt x="0" y="16235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1898098">
            <a:off x="13282963" y="6876786"/>
            <a:ext cx="2506095" cy="1112080"/>
          </a:xfrm>
          <a:custGeom>
            <a:avLst/>
            <a:gdLst/>
            <a:ahLst/>
            <a:cxnLst/>
            <a:rect l="l" t="t" r="r" b="b"/>
            <a:pathLst>
              <a:path w="3341460" h="1482773">
                <a:moveTo>
                  <a:pt x="0" y="0"/>
                </a:moveTo>
                <a:lnTo>
                  <a:pt x="3341460" y="0"/>
                </a:lnTo>
                <a:lnTo>
                  <a:pt x="3341460" y="1482773"/>
                </a:lnTo>
                <a:lnTo>
                  <a:pt x="0" y="14827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296320" y="6836535"/>
            <a:ext cx="3220279" cy="3453875"/>
          </a:xfrm>
          <a:custGeom>
            <a:avLst/>
            <a:gdLst/>
            <a:ahLst/>
            <a:cxnLst/>
            <a:rect l="l" t="t" r="r" b="b"/>
            <a:pathLst>
              <a:path w="4293706" h="4605166">
                <a:moveTo>
                  <a:pt x="0" y="0"/>
                </a:moveTo>
                <a:lnTo>
                  <a:pt x="4293706" y="0"/>
                </a:lnTo>
                <a:lnTo>
                  <a:pt x="4293706" y="4605166"/>
                </a:lnTo>
                <a:lnTo>
                  <a:pt x="0" y="460516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9280878" y="1727827"/>
            <a:ext cx="4155531" cy="4403212"/>
          </a:xfrm>
          <a:custGeom>
            <a:avLst/>
            <a:gdLst/>
            <a:ahLst/>
            <a:cxnLst/>
            <a:rect l="l" t="t" r="r" b="b"/>
            <a:pathLst>
              <a:path w="5540708" h="5870949">
                <a:moveTo>
                  <a:pt x="0" y="0"/>
                </a:moveTo>
                <a:lnTo>
                  <a:pt x="5540708" y="0"/>
                </a:lnTo>
                <a:lnTo>
                  <a:pt x="5540708" y="5870949"/>
                </a:lnTo>
                <a:lnTo>
                  <a:pt x="0" y="587094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r>
              <a:rPr lang="en-US" sz="1800">
                <a:solidFill>
                  <a:srgbClr val="000000"/>
                </a:solidFill>
                <a:latin typeface="Comic Sans"/>
              </a:rPr>
              <a:t>his b</a:t>
            </a:r>
            <a:endParaRPr lang="en-US" dirty="0"/>
          </a:p>
        </p:txBody>
      </p:sp>
      <p:sp>
        <p:nvSpPr>
          <p:cNvPr id="11" name="Freeform 11"/>
          <p:cNvSpPr/>
          <p:nvPr/>
        </p:nvSpPr>
        <p:spPr>
          <a:xfrm>
            <a:off x="15036475" y="55860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20462193">
            <a:off x="6797572" y="2736328"/>
            <a:ext cx="1810537" cy="2386210"/>
          </a:xfrm>
          <a:custGeom>
            <a:avLst/>
            <a:gdLst/>
            <a:ahLst/>
            <a:cxnLst/>
            <a:rect l="l" t="t" r="r" b="b"/>
            <a:pathLst>
              <a:path w="2414049" h="3181613">
                <a:moveTo>
                  <a:pt x="0" y="0"/>
                </a:moveTo>
                <a:lnTo>
                  <a:pt x="2414049" y="0"/>
                </a:lnTo>
                <a:lnTo>
                  <a:pt x="2414049" y="3181613"/>
                </a:lnTo>
                <a:lnTo>
                  <a:pt x="0" y="318161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462163" y="268743"/>
            <a:ext cx="10129637" cy="3181916"/>
          </a:xfrm>
          <a:custGeom>
            <a:avLst/>
            <a:gdLst/>
            <a:ahLst/>
            <a:cxnLst/>
            <a:rect l="l" t="t" r="r" b="b"/>
            <a:pathLst>
              <a:path w="12954367" h="4242555">
                <a:moveTo>
                  <a:pt x="0" y="0"/>
                </a:moveTo>
                <a:lnTo>
                  <a:pt x="12954367" y="0"/>
                </a:lnTo>
                <a:lnTo>
                  <a:pt x="12954367" y="4242555"/>
                </a:lnTo>
                <a:lnTo>
                  <a:pt x="0" y="424255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758150" y="771171"/>
            <a:ext cx="9123800" cy="954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52"/>
              </a:lnSpc>
            </a:pPr>
            <a:r>
              <a:rPr lang="en-US" sz="5751" dirty="0">
                <a:solidFill>
                  <a:srgbClr val="000000"/>
                </a:solidFill>
                <a:latin typeface="Comic Sans"/>
              </a:rPr>
              <a:t>What’s Dad got in his box?</a:t>
            </a:r>
          </a:p>
        </p:txBody>
      </p:sp>
      <p:sp>
        <p:nvSpPr>
          <p:cNvPr id="15" name="Freeform 15"/>
          <p:cNvSpPr/>
          <p:nvPr/>
        </p:nvSpPr>
        <p:spPr>
          <a:xfrm>
            <a:off x="228600" y="2038213"/>
            <a:ext cx="5896204" cy="8952525"/>
          </a:xfrm>
          <a:custGeom>
            <a:avLst/>
            <a:gdLst/>
            <a:ahLst/>
            <a:cxnLst/>
            <a:rect l="l" t="t" r="r" b="b"/>
            <a:pathLst>
              <a:path w="7861605" h="11936700">
                <a:moveTo>
                  <a:pt x="0" y="0"/>
                </a:moveTo>
                <a:lnTo>
                  <a:pt x="7861605" y="0"/>
                </a:lnTo>
                <a:lnTo>
                  <a:pt x="7861605" y="11936700"/>
                </a:lnTo>
                <a:lnTo>
                  <a:pt x="0" y="119367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r="-5816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4085078" y="4680705"/>
            <a:ext cx="4409371" cy="6102937"/>
          </a:xfrm>
          <a:custGeom>
            <a:avLst/>
            <a:gdLst/>
            <a:ahLst/>
            <a:cxnLst/>
            <a:rect l="l" t="t" r="r" b="b"/>
            <a:pathLst>
              <a:path w="5879162" h="8137249">
                <a:moveTo>
                  <a:pt x="0" y="0"/>
                </a:moveTo>
                <a:lnTo>
                  <a:pt x="5879163" y="0"/>
                </a:lnTo>
                <a:lnTo>
                  <a:pt x="5879163" y="8137249"/>
                </a:lnTo>
                <a:lnTo>
                  <a:pt x="0" y="813724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A7670D-E296-6F44-BDB3-A2A12CFDF99F}"/>
              </a:ext>
            </a:extLst>
          </p:cNvPr>
          <p:cNvSpPr txBox="1"/>
          <p:nvPr/>
        </p:nvSpPr>
        <p:spPr>
          <a:xfrm>
            <a:off x="10408547" y="3559402"/>
            <a:ext cx="316729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Comic Sans"/>
              </a:rPr>
              <a:t>A puzzle</a:t>
            </a:r>
            <a:endParaRPr lang="en-US" sz="4400" dirty="0"/>
          </a:p>
        </p:txBody>
      </p:sp>
      <p:sp>
        <p:nvSpPr>
          <p:cNvPr id="19" name="Freeform 10">
            <a:extLst>
              <a:ext uri="{FF2B5EF4-FFF2-40B4-BE49-F238E27FC236}">
                <a16:creationId xmlns:a16="http://schemas.microsoft.com/office/drawing/2014/main" id="{3F50994B-4701-24F0-2CC7-56AB77A933CD}"/>
              </a:ext>
            </a:extLst>
          </p:cNvPr>
          <p:cNvSpPr/>
          <p:nvPr/>
        </p:nvSpPr>
        <p:spPr>
          <a:xfrm>
            <a:off x="9860639" y="1833857"/>
            <a:ext cx="4155531" cy="4403212"/>
          </a:xfrm>
          <a:custGeom>
            <a:avLst/>
            <a:gdLst/>
            <a:ahLst/>
            <a:cxnLst/>
            <a:rect l="l" t="t" r="r" b="b"/>
            <a:pathLst>
              <a:path w="5540708" h="5870949">
                <a:moveTo>
                  <a:pt x="0" y="0"/>
                </a:moveTo>
                <a:lnTo>
                  <a:pt x="5540708" y="0"/>
                </a:lnTo>
                <a:lnTo>
                  <a:pt x="5540708" y="5870949"/>
                </a:lnTo>
                <a:lnTo>
                  <a:pt x="0" y="587094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D7AAFD-9900-E2D9-8381-369E381A0DD0}"/>
              </a:ext>
            </a:extLst>
          </p:cNvPr>
          <p:cNvSpPr txBox="1"/>
          <p:nvPr/>
        </p:nvSpPr>
        <p:spPr>
          <a:xfrm>
            <a:off x="10312884" y="3685354"/>
            <a:ext cx="405064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Comic Sans"/>
              </a:rPr>
              <a:t>some books</a:t>
            </a:r>
            <a:endParaRPr lang="en-US" sz="4400" dirty="0"/>
          </a:p>
        </p:txBody>
      </p:sp>
      <p:sp>
        <p:nvSpPr>
          <p:cNvPr id="21" name="Freeform 10">
            <a:extLst>
              <a:ext uri="{FF2B5EF4-FFF2-40B4-BE49-F238E27FC236}">
                <a16:creationId xmlns:a16="http://schemas.microsoft.com/office/drawing/2014/main" id="{A4F0CF2B-BFA6-EA11-C3A1-CDCC93D4A258}"/>
              </a:ext>
            </a:extLst>
          </p:cNvPr>
          <p:cNvSpPr/>
          <p:nvPr/>
        </p:nvSpPr>
        <p:spPr>
          <a:xfrm>
            <a:off x="9669569" y="1483748"/>
            <a:ext cx="4155531" cy="4403212"/>
          </a:xfrm>
          <a:custGeom>
            <a:avLst/>
            <a:gdLst/>
            <a:ahLst/>
            <a:cxnLst/>
            <a:rect l="l" t="t" r="r" b="b"/>
            <a:pathLst>
              <a:path w="5540708" h="5870949">
                <a:moveTo>
                  <a:pt x="0" y="0"/>
                </a:moveTo>
                <a:lnTo>
                  <a:pt x="5540708" y="0"/>
                </a:lnTo>
                <a:lnTo>
                  <a:pt x="5540708" y="5870949"/>
                </a:lnTo>
                <a:lnTo>
                  <a:pt x="0" y="587094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0AA3E9-5E07-7AE7-51B5-F0C8C3B33D16}"/>
              </a:ext>
            </a:extLst>
          </p:cNvPr>
          <p:cNvSpPr txBox="1"/>
          <p:nvPr/>
        </p:nvSpPr>
        <p:spPr>
          <a:xfrm>
            <a:off x="9958239" y="3521000"/>
            <a:ext cx="405064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Comic Sans"/>
              </a:rPr>
              <a:t>A typewriter</a:t>
            </a:r>
            <a:endParaRPr lang="en-US" sz="4400" dirty="0"/>
          </a:p>
        </p:txBody>
      </p:sp>
      <p:sp>
        <p:nvSpPr>
          <p:cNvPr id="23" name="Freeform 24">
            <a:extLst>
              <a:ext uri="{FF2B5EF4-FFF2-40B4-BE49-F238E27FC236}">
                <a16:creationId xmlns:a16="http://schemas.microsoft.com/office/drawing/2014/main" id="{C40F9B77-91E0-6D50-FEA9-1F41052BBE32}"/>
              </a:ext>
            </a:extLst>
          </p:cNvPr>
          <p:cNvSpPr/>
          <p:nvPr/>
        </p:nvSpPr>
        <p:spPr>
          <a:xfrm rot="16200000">
            <a:off x="15503216" y="5059803"/>
            <a:ext cx="1421927" cy="1521517"/>
          </a:xfrm>
          <a:custGeom>
            <a:avLst/>
            <a:gdLst/>
            <a:ahLst/>
            <a:cxnLst/>
            <a:rect l="l" t="t" r="r" b="b"/>
            <a:pathLst>
              <a:path w="1895902" h="2028689">
                <a:moveTo>
                  <a:pt x="0" y="0"/>
                </a:moveTo>
                <a:lnTo>
                  <a:pt x="1895902" y="0"/>
                </a:lnTo>
                <a:lnTo>
                  <a:pt x="1895902" y="2028689"/>
                </a:lnTo>
                <a:lnTo>
                  <a:pt x="0" y="202868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4">
            <a:extLst>
              <a:ext uri="{FF2B5EF4-FFF2-40B4-BE49-F238E27FC236}">
                <a16:creationId xmlns:a16="http://schemas.microsoft.com/office/drawing/2014/main" id="{7F3C00C9-BE0E-979B-AB55-1385AB647015}"/>
              </a:ext>
            </a:extLst>
          </p:cNvPr>
          <p:cNvSpPr/>
          <p:nvPr/>
        </p:nvSpPr>
        <p:spPr>
          <a:xfrm rot="5768966">
            <a:off x="14130464" y="8745512"/>
            <a:ext cx="1421927" cy="1521517"/>
          </a:xfrm>
          <a:custGeom>
            <a:avLst/>
            <a:gdLst/>
            <a:ahLst/>
            <a:cxnLst/>
            <a:rect l="l" t="t" r="r" b="b"/>
            <a:pathLst>
              <a:path w="1895902" h="2028689">
                <a:moveTo>
                  <a:pt x="0" y="0"/>
                </a:moveTo>
                <a:lnTo>
                  <a:pt x="1895902" y="0"/>
                </a:lnTo>
                <a:lnTo>
                  <a:pt x="1895902" y="2028689"/>
                </a:lnTo>
                <a:lnTo>
                  <a:pt x="0" y="202868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4">
            <a:extLst>
              <a:ext uri="{FF2B5EF4-FFF2-40B4-BE49-F238E27FC236}">
                <a16:creationId xmlns:a16="http://schemas.microsoft.com/office/drawing/2014/main" id="{5EEBB9F7-DC47-3B47-D925-0ECAE9AA624E}"/>
              </a:ext>
            </a:extLst>
          </p:cNvPr>
          <p:cNvSpPr/>
          <p:nvPr/>
        </p:nvSpPr>
        <p:spPr>
          <a:xfrm rot="5768966">
            <a:off x="7900938" y="8605764"/>
            <a:ext cx="1421927" cy="1521517"/>
          </a:xfrm>
          <a:custGeom>
            <a:avLst/>
            <a:gdLst/>
            <a:ahLst/>
            <a:cxnLst/>
            <a:rect l="l" t="t" r="r" b="b"/>
            <a:pathLst>
              <a:path w="1895902" h="2028689">
                <a:moveTo>
                  <a:pt x="0" y="0"/>
                </a:moveTo>
                <a:lnTo>
                  <a:pt x="1895902" y="0"/>
                </a:lnTo>
                <a:lnTo>
                  <a:pt x="1895902" y="2028689"/>
                </a:lnTo>
                <a:lnTo>
                  <a:pt x="0" y="202868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4" grpId="0"/>
      <p:bldP spid="18" grpId="0"/>
      <p:bldP spid="18" grpId="1"/>
      <p:bldP spid="19" grpId="0" animBg="1"/>
      <p:bldP spid="19" grpId="1" animBg="1"/>
      <p:bldP spid="20" grpId="0"/>
      <p:bldP spid="20" grpId="1"/>
      <p:bldP spid="21" grpId="0" animBg="1"/>
      <p:bldP spid="21" grpId="1" animBg="1"/>
      <p:bldP spid="22" grpId="0"/>
      <p:bldP spid="2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1802293" y="4249220"/>
            <a:ext cx="4192190" cy="2625359"/>
          </a:xfrm>
          <a:custGeom>
            <a:avLst/>
            <a:gdLst/>
            <a:ahLst/>
            <a:cxnLst/>
            <a:rect l="l" t="t" r="r" b="b"/>
            <a:pathLst>
              <a:path w="5589587" h="3500479">
                <a:moveTo>
                  <a:pt x="0" y="0"/>
                </a:moveTo>
                <a:lnTo>
                  <a:pt x="5589587" y="0"/>
                </a:lnTo>
                <a:lnTo>
                  <a:pt x="5589587" y="3500479"/>
                </a:lnTo>
                <a:lnTo>
                  <a:pt x="0" y="35004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7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93802" y="4269451"/>
            <a:ext cx="2096095" cy="1312679"/>
          </a:xfrm>
          <a:custGeom>
            <a:avLst/>
            <a:gdLst/>
            <a:ahLst/>
            <a:cxnLst/>
            <a:rect l="l" t="t" r="r" b="b"/>
            <a:pathLst>
              <a:path w="2794793" h="1750239">
                <a:moveTo>
                  <a:pt x="0" y="0"/>
                </a:moveTo>
                <a:lnTo>
                  <a:pt x="2794794" y="0"/>
                </a:lnTo>
                <a:lnTo>
                  <a:pt x="2794794" y="1750239"/>
                </a:lnTo>
                <a:lnTo>
                  <a:pt x="0" y="17502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829956" y="8594210"/>
            <a:ext cx="4774547" cy="2990060"/>
          </a:xfrm>
          <a:custGeom>
            <a:avLst/>
            <a:gdLst/>
            <a:ahLst/>
            <a:cxnLst/>
            <a:rect l="l" t="t" r="r" b="b"/>
            <a:pathLst>
              <a:path w="6366062" h="3986746">
                <a:moveTo>
                  <a:pt x="0" y="0"/>
                </a:moveTo>
                <a:lnTo>
                  <a:pt x="6366061" y="0"/>
                </a:lnTo>
                <a:lnTo>
                  <a:pt x="6366061" y="3986746"/>
                </a:lnTo>
                <a:lnTo>
                  <a:pt x="0" y="39867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626969" y="4218837"/>
            <a:ext cx="2828936" cy="2828925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4367" r="-4563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420279" y="4147437"/>
            <a:ext cx="2828936" cy="2828925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-90222" t="-68410" r="-6254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914648" y="4249220"/>
            <a:ext cx="2828936" cy="2828925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-24999" r="-2499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705609" y="4249220"/>
            <a:ext cx="2828936" cy="2828925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/>
          <p:cNvSpPr/>
          <p:nvPr/>
        </p:nvSpPr>
        <p:spPr>
          <a:xfrm>
            <a:off x="16586359" y="2227557"/>
            <a:ext cx="607622" cy="586721"/>
          </a:xfrm>
          <a:custGeom>
            <a:avLst/>
            <a:gdLst/>
            <a:ahLst/>
            <a:cxnLst/>
            <a:rect l="l" t="t" r="r" b="b"/>
            <a:pathLst>
              <a:path w="810162" h="782294">
                <a:moveTo>
                  <a:pt x="0" y="0"/>
                </a:moveTo>
                <a:lnTo>
                  <a:pt x="810162" y="0"/>
                </a:lnTo>
                <a:lnTo>
                  <a:pt x="810162" y="782295"/>
                </a:lnTo>
                <a:lnTo>
                  <a:pt x="0" y="7822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4104600" y="3925476"/>
            <a:ext cx="607622" cy="586721"/>
          </a:xfrm>
          <a:custGeom>
            <a:avLst/>
            <a:gdLst/>
            <a:ahLst/>
            <a:cxnLst/>
            <a:rect l="l" t="t" r="r" b="b"/>
            <a:pathLst>
              <a:path w="810162" h="782294">
                <a:moveTo>
                  <a:pt x="0" y="0"/>
                </a:moveTo>
                <a:lnTo>
                  <a:pt x="810162" y="0"/>
                </a:lnTo>
                <a:lnTo>
                  <a:pt x="810162" y="782295"/>
                </a:lnTo>
                <a:lnTo>
                  <a:pt x="0" y="7822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6217230" y="1774259"/>
            <a:ext cx="369130" cy="356433"/>
          </a:xfrm>
          <a:custGeom>
            <a:avLst/>
            <a:gdLst/>
            <a:ahLst/>
            <a:cxnLst/>
            <a:rect l="l" t="t" r="r" b="b"/>
            <a:pathLst>
              <a:path w="492173" h="475244">
                <a:moveTo>
                  <a:pt x="0" y="0"/>
                </a:moveTo>
                <a:lnTo>
                  <a:pt x="492173" y="0"/>
                </a:lnTo>
                <a:lnTo>
                  <a:pt x="492173" y="475244"/>
                </a:lnTo>
                <a:lnTo>
                  <a:pt x="0" y="4752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3735470" y="3472178"/>
            <a:ext cx="369130" cy="356433"/>
          </a:xfrm>
          <a:custGeom>
            <a:avLst/>
            <a:gdLst/>
            <a:ahLst/>
            <a:cxnLst/>
            <a:rect l="l" t="t" r="r" b="b"/>
            <a:pathLst>
              <a:path w="492173" h="475244">
                <a:moveTo>
                  <a:pt x="0" y="0"/>
                </a:moveTo>
                <a:lnTo>
                  <a:pt x="492173" y="0"/>
                </a:lnTo>
                <a:lnTo>
                  <a:pt x="492173" y="475244"/>
                </a:lnTo>
                <a:lnTo>
                  <a:pt x="0" y="4752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4223845" y="2814278"/>
            <a:ext cx="369130" cy="356433"/>
          </a:xfrm>
          <a:custGeom>
            <a:avLst/>
            <a:gdLst/>
            <a:ahLst/>
            <a:cxnLst/>
            <a:rect l="l" t="t" r="r" b="b"/>
            <a:pathLst>
              <a:path w="492173" h="475244">
                <a:moveTo>
                  <a:pt x="0" y="0"/>
                </a:moveTo>
                <a:lnTo>
                  <a:pt x="492174" y="0"/>
                </a:lnTo>
                <a:lnTo>
                  <a:pt x="492174" y="475243"/>
                </a:lnTo>
                <a:lnTo>
                  <a:pt x="0" y="4752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544808" y="9026961"/>
            <a:ext cx="937112" cy="904878"/>
          </a:xfrm>
          <a:custGeom>
            <a:avLst/>
            <a:gdLst/>
            <a:ahLst/>
            <a:cxnLst/>
            <a:rect l="l" t="t" r="r" b="b"/>
            <a:pathLst>
              <a:path w="1249483" h="1206504">
                <a:moveTo>
                  <a:pt x="0" y="0"/>
                </a:moveTo>
                <a:lnTo>
                  <a:pt x="1249483" y="0"/>
                </a:lnTo>
                <a:lnTo>
                  <a:pt x="1249483" y="1206504"/>
                </a:lnTo>
                <a:lnTo>
                  <a:pt x="0" y="12065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2594799">
            <a:off x="12375315" y="-816462"/>
            <a:ext cx="2900554" cy="2192640"/>
          </a:xfrm>
          <a:custGeom>
            <a:avLst/>
            <a:gdLst/>
            <a:ahLst/>
            <a:cxnLst/>
            <a:rect l="l" t="t" r="r" b="b"/>
            <a:pathLst>
              <a:path w="3867405" h="2923520">
                <a:moveTo>
                  <a:pt x="0" y="0"/>
                </a:moveTo>
                <a:lnTo>
                  <a:pt x="3867405" y="0"/>
                </a:lnTo>
                <a:lnTo>
                  <a:pt x="3867405" y="2923520"/>
                </a:lnTo>
                <a:lnTo>
                  <a:pt x="0" y="29235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69980" b="-694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2" name="Group 22"/>
          <p:cNvGrpSpPr/>
          <p:nvPr/>
        </p:nvGrpSpPr>
        <p:grpSpPr>
          <a:xfrm>
            <a:off x="15171891" y="4249220"/>
            <a:ext cx="2828936" cy="2828925"/>
            <a:chOff x="0" y="0"/>
            <a:chExt cx="6350000" cy="634997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4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" name="Freeform 4">
            <a:extLst>
              <a:ext uri="{FF2B5EF4-FFF2-40B4-BE49-F238E27FC236}">
                <a16:creationId xmlns:a16="http://schemas.microsoft.com/office/drawing/2014/main" id="{503C8923-8694-585E-41AC-D5CD20522ECF}"/>
              </a:ext>
            </a:extLst>
          </p:cNvPr>
          <p:cNvSpPr/>
          <p:nvPr/>
        </p:nvSpPr>
        <p:spPr>
          <a:xfrm rot="10800000">
            <a:off x="-740200" y="-77099"/>
            <a:ext cx="18772586" cy="5467516"/>
          </a:xfrm>
          <a:custGeom>
            <a:avLst/>
            <a:gdLst/>
            <a:ahLst/>
            <a:cxnLst/>
            <a:rect l="l" t="t" r="r" b="b"/>
            <a:pathLst>
              <a:path w="25030115" h="7290021">
                <a:moveTo>
                  <a:pt x="0" y="0"/>
                </a:moveTo>
                <a:lnTo>
                  <a:pt x="25030115" y="0"/>
                </a:lnTo>
                <a:lnTo>
                  <a:pt x="25030115" y="7290020"/>
                </a:lnTo>
                <a:lnTo>
                  <a:pt x="0" y="729002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21"/>
          <p:cNvSpPr/>
          <p:nvPr/>
        </p:nvSpPr>
        <p:spPr>
          <a:xfrm>
            <a:off x="14764171" y="103119"/>
            <a:ext cx="3267092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232C9AF-472C-A900-194B-8A7437C1C0DF}"/>
              </a:ext>
            </a:extLst>
          </p:cNvPr>
          <p:cNvSpPr/>
          <p:nvPr/>
        </p:nvSpPr>
        <p:spPr>
          <a:xfrm>
            <a:off x="762000" y="7658100"/>
            <a:ext cx="2973470" cy="762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omic Sans" panose="020B0604020202020204" charset="0"/>
              </a:rPr>
              <a:t>computer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31D1CD6-34B8-664D-DEB9-E7998B61F21E}"/>
              </a:ext>
            </a:extLst>
          </p:cNvPr>
          <p:cNvSpPr/>
          <p:nvPr/>
        </p:nvSpPr>
        <p:spPr>
          <a:xfrm>
            <a:off x="4592975" y="7598229"/>
            <a:ext cx="2973470" cy="762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omic Sans" panose="020B0604020202020204" charset="0"/>
              </a:rPr>
              <a:t>piece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C97D490-BA66-82B4-89CA-C7F34082E661}"/>
              </a:ext>
            </a:extLst>
          </p:cNvPr>
          <p:cNvSpPr/>
          <p:nvPr/>
        </p:nvSpPr>
        <p:spPr>
          <a:xfrm>
            <a:off x="7914648" y="7560129"/>
            <a:ext cx="2973470" cy="762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omic Sans" panose="020B0604020202020204" charset="0"/>
              </a:rPr>
              <a:t>puzzle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FBA127D-529F-0777-27D0-564CC8E906BD}"/>
              </a:ext>
            </a:extLst>
          </p:cNvPr>
          <p:cNvSpPr/>
          <p:nvPr/>
        </p:nvSpPr>
        <p:spPr>
          <a:xfrm>
            <a:off x="11372136" y="7595235"/>
            <a:ext cx="3495881" cy="762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omic Sans" panose="020B0604020202020204" charset="0"/>
              </a:rPr>
              <a:t>typewriter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F3F7CE9-1C3C-9676-0E21-03A1A805DC59}"/>
              </a:ext>
            </a:extLst>
          </p:cNvPr>
          <p:cNvSpPr/>
          <p:nvPr/>
        </p:nvSpPr>
        <p:spPr>
          <a:xfrm>
            <a:off x="14829624" y="7630341"/>
            <a:ext cx="3495881" cy="762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omic Sans" panose="020B0604020202020204" charset="0"/>
              </a:rPr>
              <a:t>photo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81A62ED-FB33-148B-E388-31246A0D514E}"/>
              </a:ext>
            </a:extLst>
          </p:cNvPr>
          <p:cNvSpPr txBox="1"/>
          <p:nvPr/>
        </p:nvSpPr>
        <p:spPr>
          <a:xfrm>
            <a:off x="-125170" y="-40052"/>
            <a:ext cx="8612424" cy="16254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lnSpc>
                <a:spcPts val="12130"/>
              </a:lnSpc>
            </a:pPr>
            <a:r>
              <a:rPr lang="en-US" sz="9600" spc="-242" dirty="0">
                <a:solidFill>
                  <a:srgbClr val="DE6331"/>
                </a:solidFill>
                <a:latin typeface="Comic Sans" panose="020B0604020202020204" charset="0"/>
              </a:rPr>
              <a:t>VOCABULARY</a:t>
            </a:r>
          </a:p>
        </p:txBody>
      </p:sp>
      <p:pic>
        <p:nvPicPr>
          <p:cNvPr id="36" name="track 2.2">
            <a:hlinkClick r:id="" action="ppaction://media"/>
            <a:extLst>
              <a:ext uri="{FF2B5EF4-FFF2-40B4-BE49-F238E27FC236}">
                <a16:creationId xmlns:a16="http://schemas.microsoft.com/office/drawing/2014/main" id="{418C2F20-168C-6A19-5340-1E695C7D7F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596225" y="1312270"/>
            <a:ext cx="1806575" cy="1806575"/>
          </a:xfrm>
          <a:prstGeom prst="rect">
            <a:avLst/>
          </a:prstGeom>
        </p:spPr>
      </p:pic>
      <p:sp>
        <p:nvSpPr>
          <p:cNvPr id="37" name="TextBox 7">
            <a:extLst>
              <a:ext uri="{FF2B5EF4-FFF2-40B4-BE49-F238E27FC236}">
                <a16:creationId xmlns:a16="http://schemas.microsoft.com/office/drawing/2014/main" id="{64067B58-1AEB-3409-56EB-7B9B4B34E4D9}"/>
              </a:ext>
            </a:extLst>
          </p:cNvPr>
          <p:cNvSpPr txBox="1"/>
          <p:nvPr/>
        </p:nvSpPr>
        <p:spPr>
          <a:xfrm>
            <a:off x="-1124148" y="1594515"/>
            <a:ext cx="11434245" cy="9290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777"/>
              </a:lnSpc>
              <a:spcBef>
                <a:spcPct val="0"/>
              </a:spcBef>
            </a:pPr>
            <a:r>
              <a:rPr lang="en-US" sz="5555" dirty="0">
                <a:solidFill>
                  <a:srgbClr val="000000"/>
                </a:solidFill>
                <a:latin typeface="Comic Sans"/>
              </a:rPr>
              <a:t>2 Listen, point and repeat</a:t>
            </a:r>
          </a:p>
        </p:txBody>
      </p:sp>
      <p:sp>
        <p:nvSpPr>
          <p:cNvPr id="38" name="Freeform 2">
            <a:extLst>
              <a:ext uri="{FF2B5EF4-FFF2-40B4-BE49-F238E27FC236}">
                <a16:creationId xmlns:a16="http://schemas.microsoft.com/office/drawing/2014/main" id="{920876A9-E6E0-A881-CB39-5AF8B74F5000}"/>
              </a:ext>
            </a:extLst>
          </p:cNvPr>
          <p:cNvSpPr/>
          <p:nvPr/>
        </p:nvSpPr>
        <p:spPr>
          <a:xfrm>
            <a:off x="8646093" y="75283"/>
            <a:ext cx="982924" cy="869671"/>
          </a:xfrm>
          <a:custGeom>
            <a:avLst/>
            <a:gdLst/>
            <a:ahLst/>
            <a:cxnLst/>
            <a:rect l="l" t="t" r="r" b="b"/>
            <a:pathLst>
              <a:path w="2439707" h="2151378">
                <a:moveTo>
                  <a:pt x="0" y="0"/>
                </a:moveTo>
                <a:lnTo>
                  <a:pt x="2439708" y="0"/>
                </a:lnTo>
                <a:lnTo>
                  <a:pt x="2439708" y="2151378"/>
                </a:lnTo>
                <a:lnTo>
                  <a:pt x="0" y="215137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5">
            <a:extLst>
              <a:ext uri="{FF2B5EF4-FFF2-40B4-BE49-F238E27FC236}">
                <a16:creationId xmlns:a16="http://schemas.microsoft.com/office/drawing/2014/main" id="{DCFD18A9-B4A0-6035-6673-109078353338}"/>
              </a:ext>
            </a:extLst>
          </p:cNvPr>
          <p:cNvSpPr/>
          <p:nvPr/>
        </p:nvSpPr>
        <p:spPr>
          <a:xfrm>
            <a:off x="9787856" y="75283"/>
            <a:ext cx="1295400" cy="1164901"/>
          </a:xfrm>
          <a:custGeom>
            <a:avLst/>
            <a:gdLst/>
            <a:ahLst/>
            <a:cxnLst/>
            <a:rect l="l" t="t" r="r" b="b"/>
            <a:pathLst>
              <a:path w="2473257" h="2473257">
                <a:moveTo>
                  <a:pt x="0" y="0"/>
                </a:moveTo>
                <a:lnTo>
                  <a:pt x="2473257" y="0"/>
                </a:lnTo>
                <a:lnTo>
                  <a:pt x="2473257" y="2473257"/>
                </a:lnTo>
                <a:lnTo>
                  <a:pt x="0" y="247325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4469144" y="1656254"/>
            <a:ext cx="3340555" cy="3338910"/>
          </a:xfrm>
          <a:custGeom>
            <a:avLst/>
            <a:gdLst/>
            <a:ahLst/>
            <a:cxnLst/>
            <a:rect l="l" t="t" r="r" b="b"/>
            <a:pathLst>
              <a:path w="6795493" h="6795493">
                <a:moveTo>
                  <a:pt x="0" y="0"/>
                </a:moveTo>
                <a:lnTo>
                  <a:pt x="6795493" y="0"/>
                </a:lnTo>
                <a:lnTo>
                  <a:pt x="6795493" y="6795493"/>
                </a:lnTo>
                <a:lnTo>
                  <a:pt x="0" y="67954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205132" y="7404230"/>
            <a:ext cx="20676643" cy="8266153"/>
          </a:xfrm>
          <a:custGeom>
            <a:avLst/>
            <a:gdLst/>
            <a:ahLst/>
            <a:cxnLst/>
            <a:rect l="l" t="t" r="r" b="b"/>
            <a:pathLst>
              <a:path w="27568858" h="11021537">
                <a:moveTo>
                  <a:pt x="0" y="0"/>
                </a:moveTo>
                <a:lnTo>
                  <a:pt x="27568858" y="0"/>
                </a:lnTo>
                <a:lnTo>
                  <a:pt x="27568858" y="11021536"/>
                </a:lnTo>
                <a:lnTo>
                  <a:pt x="0" y="110215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4377107" y="1656254"/>
            <a:ext cx="3318825" cy="3321791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35000"/>
                  </a:srgbClr>
                </a:gs>
                <a:gs pos="100000">
                  <a:srgbClr val="FFA9F9">
                    <a:alpha val="3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213165" y="2348036"/>
            <a:ext cx="9765719" cy="2008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7224"/>
              </a:lnSpc>
            </a:pPr>
            <a:r>
              <a:rPr lang="en-US" sz="11000" b="1" spc="1321" dirty="0">
                <a:solidFill>
                  <a:srgbClr val="FF0000"/>
                </a:solidFill>
                <a:latin typeface="Comic Sans"/>
              </a:rPr>
              <a:t>Practice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47637" y="1923369"/>
            <a:ext cx="3136447" cy="2739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4812"/>
              </a:lnSpc>
            </a:pPr>
            <a:r>
              <a:rPr lang="en-US" sz="11000" spc="1904" dirty="0">
                <a:solidFill>
                  <a:srgbClr val="F41809"/>
                </a:solidFill>
                <a:latin typeface="Comic Sans"/>
              </a:rPr>
              <a:t>3</a:t>
            </a:r>
          </a:p>
        </p:txBody>
      </p:sp>
      <p:sp>
        <p:nvSpPr>
          <p:cNvPr id="9" name="Freeform 9"/>
          <p:cNvSpPr/>
          <p:nvPr/>
        </p:nvSpPr>
        <p:spPr>
          <a:xfrm flipH="1">
            <a:off x="17372961" y="4995163"/>
            <a:ext cx="2876365" cy="1801324"/>
          </a:xfrm>
          <a:custGeom>
            <a:avLst/>
            <a:gdLst/>
            <a:ahLst/>
            <a:cxnLst/>
            <a:rect l="l" t="t" r="r" b="b"/>
            <a:pathLst>
              <a:path w="3835153" h="2401765">
                <a:moveTo>
                  <a:pt x="3835154" y="0"/>
                </a:moveTo>
                <a:lnTo>
                  <a:pt x="0" y="0"/>
                </a:lnTo>
                <a:lnTo>
                  <a:pt x="0" y="2401764"/>
                </a:lnTo>
                <a:lnTo>
                  <a:pt x="3835154" y="2401764"/>
                </a:lnTo>
                <a:lnTo>
                  <a:pt x="3835154" y="0"/>
                </a:lnTo>
                <a:close/>
              </a:path>
            </a:pathLst>
          </a:custGeom>
          <a:blipFill>
            <a:blip r:embed="rId5">
              <a:alphaModFix amt="47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7696120" y="7107020"/>
            <a:ext cx="607621" cy="586720"/>
          </a:xfrm>
          <a:custGeom>
            <a:avLst/>
            <a:gdLst/>
            <a:ahLst/>
            <a:cxnLst/>
            <a:rect l="l" t="t" r="r" b="b"/>
            <a:pathLst>
              <a:path w="810162" h="782294">
                <a:moveTo>
                  <a:pt x="0" y="0"/>
                </a:moveTo>
                <a:lnTo>
                  <a:pt x="810162" y="0"/>
                </a:lnTo>
                <a:lnTo>
                  <a:pt x="810162" y="782295"/>
                </a:lnTo>
                <a:lnTo>
                  <a:pt x="0" y="7822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999930" y="5143500"/>
            <a:ext cx="607621" cy="586720"/>
          </a:xfrm>
          <a:custGeom>
            <a:avLst/>
            <a:gdLst/>
            <a:ahLst/>
            <a:cxnLst/>
            <a:rect l="l" t="t" r="r" b="b"/>
            <a:pathLst>
              <a:path w="810162" h="782294">
                <a:moveTo>
                  <a:pt x="0" y="0"/>
                </a:moveTo>
                <a:lnTo>
                  <a:pt x="810162" y="0"/>
                </a:lnTo>
                <a:lnTo>
                  <a:pt x="810162" y="782295"/>
                </a:lnTo>
                <a:lnTo>
                  <a:pt x="0" y="7822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9726895" y="2960518"/>
            <a:ext cx="369130" cy="356433"/>
          </a:xfrm>
          <a:custGeom>
            <a:avLst/>
            <a:gdLst/>
            <a:ahLst/>
            <a:cxnLst/>
            <a:rect l="l" t="t" r="r" b="b"/>
            <a:pathLst>
              <a:path w="492173" h="475244">
                <a:moveTo>
                  <a:pt x="0" y="0"/>
                </a:moveTo>
                <a:lnTo>
                  <a:pt x="492173" y="0"/>
                </a:lnTo>
                <a:lnTo>
                  <a:pt x="492173" y="475244"/>
                </a:lnTo>
                <a:lnTo>
                  <a:pt x="0" y="4752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659570" y="2344797"/>
            <a:ext cx="369130" cy="356433"/>
          </a:xfrm>
          <a:custGeom>
            <a:avLst/>
            <a:gdLst/>
            <a:ahLst/>
            <a:cxnLst/>
            <a:rect l="l" t="t" r="r" b="b"/>
            <a:pathLst>
              <a:path w="492173" h="475244">
                <a:moveTo>
                  <a:pt x="0" y="0"/>
                </a:moveTo>
                <a:lnTo>
                  <a:pt x="492173" y="0"/>
                </a:lnTo>
                <a:lnTo>
                  <a:pt x="492173" y="475244"/>
                </a:lnTo>
                <a:lnTo>
                  <a:pt x="0" y="4752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7396520" y="9453025"/>
            <a:ext cx="369130" cy="356433"/>
          </a:xfrm>
          <a:custGeom>
            <a:avLst/>
            <a:gdLst/>
            <a:ahLst/>
            <a:cxnLst/>
            <a:rect l="l" t="t" r="r" b="b"/>
            <a:pathLst>
              <a:path w="492173" h="475244">
                <a:moveTo>
                  <a:pt x="0" y="0"/>
                </a:moveTo>
                <a:lnTo>
                  <a:pt x="492173" y="0"/>
                </a:lnTo>
                <a:lnTo>
                  <a:pt x="492173" y="475244"/>
                </a:lnTo>
                <a:lnTo>
                  <a:pt x="0" y="4752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4559485" y="4655255"/>
            <a:ext cx="5320599" cy="4735333"/>
          </a:xfrm>
          <a:custGeom>
            <a:avLst/>
            <a:gdLst/>
            <a:ahLst/>
            <a:cxnLst/>
            <a:rect l="l" t="t" r="r" b="b"/>
            <a:pathLst>
              <a:path w="7094132" h="6313777">
                <a:moveTo>
                  <a:pt x="0" y="0"/>
                </a:moveTo>
                <a:lnTo>
                  <a:pt x="7094132" y="0"/>
                </a:lnTo>
                <a:lnTo>
                  <a:pt x="7094132" y="6313777"/>
                </a:lnTo>
                <a:lnTo>
                  <a:pt x="0" y="631377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1174262" y="4779974"/>
            <a:ext cx="6085038" cy="5430896"/>
          </a:xfrm>
          <a:custGeom>
            <a:avLst/>
            <a:gdLst/>
            <a:ahLst/>
            <a:cxnLst/>
            <a:rect l="l" t="t" r="r" b="b"/>
            <a:pathLst>
              <a:path w="8113384" h="7241195">
                <a:moveTo>
                  <a:pt x="0" y="0"/>
                </a:moveTo>
                <a:lnTo>
                  <a:pt x="8113384" y="0"/>
                </a:lnTo>
                <a:lnTo>
                  <a:pt x="8113384" y="7241195"/>
                </a:lnTo>
                <a:lnTo>
                  <a:pt x="0" y="724119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663</TotalTime>
  <Words>212</Words>
  <Application>Microsoft Office PowerPoint</Application>
  <PresentationFormat>Custom</PresentationFormat>
  <Paragraphs>65</Paragraphs>
  <Slides>16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Comic Sans</vt:lpstr>
      <vt:lpstr>Comic Sans Bold</vt:lpstr>
      <vt:lpstr>Comic Sans Italics</vt:lpstr>
      <vt:lpstr>Arial</vt:lpstr>
      <vt:lpstr>Comic Sans MS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2. Lesson 1 Task 1 2 3</dc:title>
  <cp:lastModifiedBy>Kim Chi</cp:lastModifiedBy>
  <cp:revision>38</cp:revision>
  <dcterms:created xsi:type="dcterms:W3CDTF">2006-08-16T00:00:00Z</dcterms:created>
  <dcterms:modified xsi:type="dcterms:W3CDTF">2025-10-15T08:31:31Z</dcterms:modified>
  <dc:identifier>DAGBnjFsqLA</dc:identifier>
</cp:coreProperties>
</file>