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0" r:id="rId2"/>
    <p:sldId id="256" r:id="rId3"/>
    <p:sldId id="257" r:id="rId4"/>
    <p:sldId id="258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18288000" cy="10287000"/>
  <p:notesSz cx="6858000" cy="9144000"/>
  <p:embeddedFontLst>
    <p:embeddedFont>
      <p:font typeface="Alfa Slab One" panose="020B0604020202020204" charset="0"/>
      <p:regular r:id="rId25"/>
    </p:embeddedFont>
    <p:embeddedFont>
      <p:font typeface="Comic Sans" panose="020B0604020202020204" charset="0"/>
      <p:regular r:id="rId26"/>
    </p:embeddedFont>
    <p:embeddedFont>
      <p:font typeface="Comic Sans Bold" panose="020B0604020202020204" charset="0"/>
      <p:regular r:id="rId27"/>
    </p:embeddedFont>
    <p:embeddedFont>
      <p:font typeface="Comic Sans Italics" panose="020B0604020202020204" charset="0"/>
      <p:regular r:id="rId28"/>
    </p:embeddedFont>
    <p:embeddedFont>
      <p:font typeface="Lobster" panose="020F0502020204030204" pitchFamily="2" charset="0"/>
      <p:regular r:id="rId29"/>
    </p:embeddedFont>
    <p:embeddedFont>
      <p:font typeface="Monkey" panose="020B0604020202020204" charset="0"/>
      <p:regular r:id="rId30"/>
    </p:embeddedFont>
    <p:embeddedFont>
      <p:font typeface="Railey" panose="020B0604020202020204" charset="0"/>
      <p:regular r:id="rId31"/>
    </p:embeddedFont>
    <p:embeddedFont>
      <p:font typeface="Trend Sans Four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14D"/>
    <a:srgbClr val="8AD06E"/>
    <a:srgbClr val="F04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078" autoAdjust="0"/>
  </p:normalViewPr>
  <p:slideViewPr>
    <p:cSldViewPr>
      <p:cViewPr varScale="1">
        <p:scale>
          <a:sx n="34" d="100"/>
          <a:sy n="34" d="100"/>
        </p:scale>
        <p:origin x="12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373C-26DC-411A-85B4-074681FF867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4B7B5-BF0F-47FC-B866-980D8EE6F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8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4B7B5-BF0F-47FC-B866-980D8EE6F2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2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8.gif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6.emf"/><Relationship Id="rId27" Type="http://schemas.openxmlformats.org/officeDocument/2006/relationships/image" Target="../media/image21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svg"/><Relationship Id="rId7" Type="http://schemas.openxmlformats.org/officeDocument/2006/relationships/image" Target="../media/image103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33.pn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6.svg"/><Relationship Id="rId7" Type="http://schemas.openxmlformats.org/officeDocument/2006/relationships/image" Target="../media/image103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33.png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109.svg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08.png"/><Relationship Id="rId5" Type="http://schemas.openxmlformats.org/officeDocument/2006/relationships/image" Target="../media/image26.svg"/><Relationship Id="rId15" Type="http://schemas.openxmlformats.org/officeDocument/2006/relationships/image" Target="../media/image52.sv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8.gif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svg"/><Relationship Id="rId18" Type="http://schemas.openxmlformats.org/officeDocument/2006/relationships/image" Target="../media/image33.png"/><Relationship Id="rId3" Type="http://schemas.openxmlformats.org/officeDocument/2006/relationships/image" Target="../media/image112.sv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111.png"/><Relationship Id="rId16" Type="http://schemas.openxmlformats.org/officeDocument/2006/relationships/image" Target="../media/image1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5" Type="http://schemas.openxmlformats.org/officeDocument/2006/relationships/image" Target="../media/image124.svg"/><Relationship Id="rId10" Type="http://schemas.openxmlformats.org/officeDocument/2006/relationships/image" Target="../media/image119.png"/><Relationship Id="rId19" Type="http://schemas.openxmlformats.org/officeDocument/2006/relationships/image" Target="../media/image127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8.svg"/><Relationship Id="rId18" Type="http://schemas.openxmlformats.org/officeDocument/2006/relationships/image" Target="../media/image142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1.png"/><Relationship Id="rId2" Type="http://schemas.openxmlformats.org/officeDocument/2006/relationships/image" Target="../media/image128.png"/><Relationship Id="rId16" Type="http://schemas.openxmlformats.org/officeDocument/2006/relationships/hyperlink" Target="11%20Unit%202.%20Lesson%201.%20Part%20456.pptx#-1,21,PowerPoint Presen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11" Type="http://schemas.openxmlformats.org/officeDocument/2006/relationships/image" Target="../media/image33.png"/><Relationship Id="rId5" Type="http://schemas.openxmlformats.org/officeDocument/2006/relationships/image" Target="../media/image131.png"/><Relationship Id="rId15" Type="http://schemas.openxmlformats.org/officeDocument/2006/relationships/image" Target="../media/image140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Relationship Id="rId14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86.png"/><Relationship Id="rId3" Type="http://schemas.openxmlformats.org/officeDocument/2006/relationships/image" Target="../media/image143.png"/><Relationship Id="rId7" Type="http://schemas.openxmlformats.org/officeDocument/2006/relationships/image" Target="../media/image56.png"/><Relationship Id="rId12" Type="http://schemas.openxmlformats.org/officeDocument/2006/relationships/image" Target="../media/image150.svg"/><Relationship Id="rId17" Type="http://schemas.openxmlformats.org/officeDocument/2006/relationships/image" Target="../media/image142.svg"/><Relationship Id="rId2" Type="http://schemas.openxmlformats.org/officeDocument/2006/relationships/image" Target="../media/image128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image" Target="../media/image149.png"/><Relationship Id="rId5" Type="http://schemas.openxmlformats.org/officeDocument/2006/relationships/image" Target="../media/image145.png"/><Relationship Id="rId15" Type="http://schemas.openxmlformats.org/officeDocument/2006/relationships/hyperlink" Target="11%20Unit%202.%20Lesson%201.%20Part%20456.pptx#-1,21,PowerPoint Presentation" TargetMode="External"/><Relationship Id="rId10" Type="http://schemas.openxmlformats.org/officeDocument/2006/relationships/image" Target="../media/image148.svg"/><Relationship Id="rId4" Type="http://schemas.openxmlformats.org/officeDocument/2006/relationships/image" Target="../media/image144.svg"/><Relationship Id="rId9" Type="http://schemas.openxmlformats.org/officeDocument/2006/relationships/image" Target="../media/image147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42.svg"/><Relationship Id="rId3" Type="http://schemas.openxmlformats.org/officeDocument/2006/relationships/image" Target="../media/image152.png"/><Relationship Id="rId7" Type="http://schemas.openxmlformats.org/officeDocument/2006/relationships/image" Target="../media/image33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11" Type="http://schemas.openxmlformats.org/officeDocument/2006/relationships/hyperlink" Target="11%20Unit%202.%20Lesson%201.%20Part%20456.pptx#-1,21,PowerPoint Presentation" TargetMode="External"/><Relationship Id="rId5" Type="http://schemas.openxmlformats.org/officeDocument/2006/relationships/image" Target="../media/image154.png"/><Relationship Id="rId10" Type="http://schemas.openxmlformats.org/officeDocument/2006/relationships/image" Target="../media/image158.svg"/><Relationship Id="rId4" Type="http://schemas.openxmlformats.org/officeDocument/2006/relationships/image" Target="../media/image153.svg"/><Relationship Id="rId9" Type="http://schemas.openxmlformats.org/officeDocument/2006/relationships/image" Target="../media/image1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163.png"/><Relationship Id="rId3" Type="http://schemas.openxmlformats.org/officeDocument/2006/relationships/image" Target="../media/image47.png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17" Type="http://schemas.openxmlformats.org/officeDocument/2006/relationships/image" Target="../media/image46.png"/><Relationship Id="rId2" Type="http://schemas.openxmlformats.org/officeDocument/2006/relationships/image" Target="../media/image24.png"/><Relationship Id="rId16" Type="http://schemas.openxmlformats.org/officeDocument/2006/relationships/image" Target="../media/image1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svg"/><Relationship Id="rId11" Type="http://schemas.openxmlformats.org/officeDocument/2006/relationships/image" Target="../media/image162.svg"/><Relationship Id="rId5" Type="http://schemas.openxmlformats.org/officeDocument/2006/relationships/image" Target="../media/image159.png"/><Relationship Id="rId15" Type="http://schemas.openxmlformats.org/officeDocument/2006/relationships/image" Target="../media/image165.png"/><Relationship Id="rId10" Type="http://schemas.openxmlformats.org/officeDocument/2006/relationships/image" Target="../media/image161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13" Type="http://schemas.openxmlformats.org/officeDocument/2006/relationships/image" Target="../media/image155.svg"/><Relationship Id="rId3" Type="http://schemas.openxmlformats.org/officeDocument/2006/relationships/image" Target="../media/image132.svg"/><Relationship Id="rId7" Type="http://schemas.openxmlformats.org/officeDocument/2006/relationships/image" Target="../media/image167.png"/><Relationship Id="rId12" Type="http://schemas.openxmlformats.org/officeDocument/2006/relationships/image" Target="../media/image15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11" Type="http://schemas.openxmlformats.org/officeDocument/2006/relationships/image" Target="../media/image153.svg"/><Relationship Id="rId5" Type="http://schemas.openxmlformats.org/officeDocument/2006/relationships/image" Target="../media/image137.png"/><Relationship Id="rId10" Type="http://schemas.openxmlformats.org/officeDocument/2006/relationships/image" Target="../media/image152.png"/><Relationship Id="rId4" Type="http://schemas.openxmlformats.org/officeDocument/2006/relationships/image" Target="../media/image33.png"/><Relationship Id="rId9" Type="http://schemas.openxmlformats.org/officeDocument/2006/relationships/image" Target="../media/image1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171.png"/><Relationship Id="rId3" Type="http://schemas.openxmlformats.org/officeDocument/2006/relationships/image" Target="../media/image47.png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svg"/><Relationship Id="rId11" Type="http://schemas.openxmlformats.org/officeDocument/2006/relationships/image" Target="../media/image162.svg"/><Relationship Id="rId5" Type="http://schemas.openxmlformats.org/officeDocument/2006/relationships/image" Target="../media/image170.png"/><Relationship Id="rId15" Type="http://schemas.openxmlformats.org/officeDocument/2006/relationships/image" Target="../media/image46.png"/><Relationship Id="rId10" Type="http://schemas.openxmlformats.org/officeDocument/2006/relationships/image" Target="../media/image161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3" Type="http://schemas.openxmlformats.org/officeDocument/2006/relationships/image" Target="../media/image116.png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2" Type="http://schemas.openxmlformats.org/officeDocument/2006/relationships/image" Target="../media/image172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sv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svg"/><Relationship Id="rId4" Type="http://schemas.openxmlformats.org/officeDocument/2006/relationships/image" Target="../media/image117.sv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33.png"/><Relationship Id="rId7" Type="http://schemas.openxmlformats.org/officeDocument/2006/relationships/image" Target="../media/image18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1.svg"/><Relationship Id="rId5" Type="http://schemas.openxmlformats.org/officeDocument/2006/relationships/image" Target="../media/image185.sv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33.png"/><Relationship Id="rId3" Type="http://schemas.openxmlformats.org/officeDocument/2006/relationships/image" Target="../media/image193.png"/><Relationship Id="rId7" Type="http://schemas.openxmlformats.org/officeDocument/2006/relationships/image" Target="../media/image197.svg"/><Relationship Id="rId12" Type="http://schemas.openxmlformats.org/officeDocument/2006/relationships/image" Target="../media/image202.gif"/><Relationship Id="rId2" Type="http://schemas.openxmlformats.org/officeDocument/2006/relationships/image" Target="../media/image192.png"/><Relationship Id="rId16" Type="http://schemas.openxmlformats.org/officeDocument/2006/relationships/image" Target="../media/image20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svg"/><Relationship Id="rId5" Type="http://schemas.openxmlformats.org/officeDocument/2006/relationships/image" Target="../media/image195.svg"/><Relationship Id="rId15" Type="http://schemas.openxmlformats.org/officeDocument/2006/relationships/image" Target="../media/image204.gif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svg"/><Relationship Id="rId14" Type="http://schemas.openxmlformats.org/officeDocument/2006/relationships/image" Target="../media/image2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50.svg"/><Relationship Id="rId2" Type="http://schemas.openxmlformats.org/officeDocument/2006/relationships/audio" Target="../media/audio3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26.svg"/><Relationship Id="rId15" Type="http://schemas.openxmlformats.org/officeDocument/2006/relationships/image" Target="../media/image52.sv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48.gif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gif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4.svg"/><Relationship Id="rId5" Type="http://schemas.openxmlformats.org/officeDocument/2006/relationships/image" Target="../media/image26.sv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25.png"/><Relationship Id="rId9" Type="http://schemas.openxmlformats.org/officeDocument/2006/relationships/image" Target="../media/image48.gif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4.png"/><Relationship Id="rId34" Type="http://schemas.openxmlformats.org/officeDocument/2006/relationships/image" Target="../media/image86.png"/><Relationship Id="rId7" Type="http://schemas.openxmlformats.org/officeDocument/2006/relationships/image" Target="../media/image33.pn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png"/><Relationship Id="rId33" Type="http://schemas.openxmlformats.org/officeDocument/2006/relationships/image" Target="../media/image17.png"/><Relationship Id="rId2" Type="http://schemas.microsoft.com/office/2007/relationships/media" Target="../media/media2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svg"/><Relationship Id="rId5" Type="http://schemas.openxmlformats.org/officeDocument/2006/relationships/image" Target="../media/image59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png"/><Relationship Id="rId4" Type="http://schemas.openxmlformats.org/officeDocument/2006/relationships/image" Target="../media/image58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svg"/><Relationship Id="rId35" Type="http://schemas.openxmlformats.org/officeDocument/2006/relationships/image" Target="../media/image87.png"/><Relationship Id="rId8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9.png"/><Relationship Id="rId5" Type="http://schemas.openxmlformats.org/officeDocument/2006/relationships/image" Target="../media/image33.png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10" Type="http://schemas.openxmlformats.org/officeDocument/2006/relationships/image" Target="../media/image98.sv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63" y="314752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51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5646967" y="724544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531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8" y="6870315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7" y="5947306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3260111" y="6799485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4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9" y="3546479"/>
            <a:ext cx="598851" cy="7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61383" y="3090582"/>
            <a:ext cx="400524" cy="6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9251333" y="5583361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777500" y="1284781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6990496" y="9413687"/>
            <a:ext cx="9927122" cy="955488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31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608831" y="1030104"/>
            <a:ext cx="4196297" cy="36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9" y="338599"/>
            <a:ext cx="2346216" cy="112496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50" y="806348"/>
            <a:ext cx="11429627" cy="4976651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5193060" y="7465149"/>
            <a:ext cx="1430831" cy="19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03919" y="5437551"/>
            <a:ext cx="1483338" cy="2863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7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70199" y="103119"/>
            <a:ext cx="21770797" cy="7798172"/>
            <a:chOff x="293299" y="1510792"/>
            <a:chExt cx="29027730" cy="10397563"/>
          </a:xfrm>
        </p:grpSpPr>
        <p:sp>
          <p:nvSpPr>
            <p:cNvPr id="3" name="Freeform 3"/>
            <p:cNvSpPr/>
            <p:nvPr/>
          </p:nvSpPr>
          <p:spPr>
            <a:xfrm rot="-1827758">
              <a:off x="293299" y="2209265"/>
              <a:ext cx="9753600" cy="3812771"/>
            </a:xfrm>
            <a:custGeom>
              <a:avLst/>
              <a:gdLst/>
              <a:ahLst/>
              <a:cxnLst/>
              <a:rect l="l" t="t" r="r" b="b"/>
              <a:pathLst>
                <a:path w="9753600" h="3812771">
                  <a:moveTo>
                    <a:pt x="0" y="0"/>
                  </a:moveTo>
                  <a:lnTo>
                    <a:pt x="9753600" y="0"/>
                  </a:lnTo>
                  <a:lnTo>
                    <a:pt x="9753600" y="3812771"/>
                  </a:lnTo>
                  <a:lnTo>
                    <a:pt x="0" y="3812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170099" y="4623590"/>
              <a:ext cx="24150930" cy="7215420"/>
            </a:xfrm>
            <a:custGeom>
              <a:avLst/>
              <a:gdLst/>
              <a:ahLst/>
              <a:cxnLst/>
              <a:rect l="l" t="t" r="r" b="b"/>
              <a:pathLst>
                <a:path w="24150930" h="7215420">
                  <a:moveTo>
                    <a:pt x="0" y="0"/>
                  </a:moveTo>
                  <a:lnTo>
                    <a:pt x="24150930" y="0"/>
                  </a:lnTo>
                  <a:lnTo>
                    <a:pt x="24150930" y="7215421"/>
                  </a:lnTo>
                  <a:lnTo>
                    <a:pt x="0" y="7215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302" t="-38348" r="-51471" b="-1095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739126" y="1510792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574977" y="2073189"/>
              <a:ext cx="16164149" cy="2909547"/>
            </a:xfrm>
            <a:custGeom>
              <a:avLst/>
              <a:gdLst/>
              <a:ahLst/>
              <a:cxnLst/>
              <a:rect l="l" t="t" r="r" b="b"/>
              <a:pathLst>
                <a:path w="16164149" h="2909547">
                  <a:moveTo>
                    <a:pt x="0" y="0"/>
                  </a:moveTo>
                  <a:lnTo>
                    <a:pt x="16164149" y="0"/>
                  </a:lnTo>
                  <a:lnTo>
                    <a:pt x="16164149" y="2909547"/>
                  </a:lnTo>
                  <a:lnTo>
                    <a:pt x="0" y="2909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2174071" y="7217959"/>
              <a:ext cx="5891892" cy="4690396"/>
            </a:xfrm>
            <a:custGeom>
              <a:avLst/>
              <a:gdLst/>
              <a:ahLst/>
              <a:cxnLst/>
              <a:rect l="l" t="t" r="r" b="b"/>
              <a:pathLst>
                <a:path w="5891892" h="4690396">
                  <a:moveTo>
                    <a:pt x="0" y="0"/>
                  </a:moveTo>
                  <a:lnTo>
                    <a:pt x="5891893" y="0"/>
                  </a:lnTo>
                  <a:lnTo>
                    <a:pt x="5891893" y="4690397"/>
                  </a:lnTo>
                  <a:lnTo>
                    <a:pt x="0" y="469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9838" b="-170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363215" y="2656955"/>
              <a:ext cx="11764698" cy="889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Choose </a:t>
              </a:r>
              <a:r>
                <a:rPr lang="en-US" sz="3999" b="1" i="1" dirty="0">
                  <a:solidFill>
                    <a:srgbClr val="FF0000"/>
                  </a:solidFill>
                  <a:latin typeface="Comic Sans"/>
                </a:rPr>
                <a:t>was </a:t>
              </a:r>
              <a:r>
                <a:rPr lang="en-US" sz="3999" b="1" dirty="0">
                  <a:latin typeface="Comic Sans"/>
                </a:rPr>
                <a:t>or</a:t>
              </a:r>
              <a:r>
                <a:rPr lang="en-US" sz="3999" b="1" i="1" dirty="0">
                  <a:solidFill>
                    <a:srgbClr val="FF0000"/>
                  </a:solidFill>
                  <a:latin typeface="Comic Sans"/>
                </a:rPr>
                <a:t> were </a:t>
              </a: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. Then say aloud.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1CA8373-F91F-883E-2D33-2D93FB4313E2}"/>
              </a:ext>
            </a:extLst>
          </p:cNvPr>
          <p:cNvSpPr/>
          <p:nvPr/>
        </p:nvSpPr>
        <p:spPr>
          <a:xfrm>
            <a:off x="6518634" y="2707077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ECCC2-BC56-17C6-5252-BB189D4E728F}"/>
              </a:ext>
            </a:extLst>
          </p:cNvPr>
          <p:cNvSpPr/>
          <p:nvPr/>
        </p:nvSpPr>
        <p:spPr>
          <a:xfrm>
            <a:off x="15014968" y="2707076"/>
            <a:ext cx="1444232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DE078B-4553-EF26-A215-0618CFB54125}"/>
              </a:ext>
            </a:extLst>
          </p:cNvPr>
          <p:cNvSpPr/>
          <p:nvPr/>
        </p:nvSpPr>
        <p:spPr>
          <a:xfrm>
            <a:off x="3797572" y="4715417"/>
            <a:ext cx="1444232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A8B2EA-7CB9-9697-1B77-88E4EDCCDBD9}"/>
              </a:ext>
            </a:extLst>
          </p:cNvPr>
          <p:cNvSpPr/>
          <p:nvPr/>
        </p:nvSpPr>
        <p:spPr>
          <a:xfrm>
            <a:off x="4961924" y="5642358"/>
            <a:ext cx="1444232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DA4DC-521A-D7C0-8E99-0E522972A65F}"/>
              </a:ext>
            </a:extLst>
          </p:cNvPr>
          <p:cNvSpPr/>
          <p:nvPr/>
        </p:nvSpPr>
        <p:spPr>
          <a:xfrm>
            <a:off x="3770450" y="6649780"/>
            <a:ext cx="1444232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8024" y="-1361402"/>
            <a:ext cx="20823300" cy="9262693"/>
            <a:chOff x="0" y="0"/>
            <a:chExt cx="27764400" cy="12350258"/>
          </a:xfrm>
        </p:grpSpPr>
        <p:sp>
          <p:nvSpPr>
            <p:cNvPr id="3" name="Freeform 3"/>
            <p:cNvSpPr/>
            <p:nvPr/>
          </p:nvSpPr>
          <p:spPr>
            <a:xfrm rot="-2024684">
              <a:off x="60027" y="2441626"/>
              <a:ext cx="9753600" cy="3174353"/>
            </a:xfrm>
            <a:custGeom>
              <a:avLst/>
              <a:gdLst/>
              <a:ahLst/>
              <a:cxnLst/>
              <a:rect l="l" t="t" r="r" b="b"/>
              <a:pathLst>
                <a:path w="9753600" h="3174353">
                  <a:moveTo>
                    <a:pt x="0" y="0"/>
                  </a:moveTo>
                  <a:lnTo>
                    <a:pt x="9753600" y="0"/>
                  </a:lnTo>
                  <a:lnTo>
                    <a:pt x="9753600" y="3174354"/>
                  </a:lnTo>
                  <a:lnTo>
                    <a:pt x="0" y="317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250699" y="4996147"/>
              <a:ext cx="24513702" cy="7354110"/>
            </a:xfrm>
            <a:custGeom>
              <a:avLst/>
              <a:gdLst/>
              <a:ahLst/>
              <a:cxnLst/>
              <a:rect l="l" t="t" r="r" b="b"/>
              <a:pathLst>
                <a:path w="24513702" h="7354110">
                  <a:moveTo>
                    <a:pt x="0" y="0"/>
                  </a:moveTo>
                  <a:lnTo>
                    <a:pt x="24513701" y="0"/>
                  </a:lnTo>
                  <a:lnTo>
                    <a:pt x="24513701" y="7354111"/>
                  </a:lnTo>
                  <a:lnTo>
                    <a:pt x="0" y="735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290" t="-134805" r="-49094" b="-83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936261" y="1952694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72112" y="2515091"/>
              <a:ext cx="16164149" cy="2909547"/>
            </a:xfrm>
            <a:custGeom>
              <a:avLst/>
              <a:gdLst/>
              <a:ahLst/>
              <a:cxnLst/>
              <a:rect l="l" t="t" r="r" b="b"/>
              <a:pathLst>
                <a:path w="16164149" h="2909547">
                  <a:moveTo>
                    <a:pt x="0" y="0"/>
                  </a:moveTo>
                  <a:lnTo>
                    <a:pt x="16164149" y="0"/>
                  </a:lnTo>
                  <a:lnTo>
                    <a:pt x="16164149" y="2909547"/>
                  </a:lnTo>
                  <a:lnTo>
                    <a:pt x="0" y="2909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9421901" y="7132352"/>
              <a:ext cx="7028720" cy="4682885"/>
            </a:xfrm>
            <a:custGeom>
              <a:avLst/>
              <a:gdLst/>
              <a:ahLst/>
              <a:cxnLst/>
              <a:rect l="l" t="t" r="r" b="b"/>
              <a:pathLst>
                <a:path w="7028720" h="4682885">
                  <a:moveTo>
                    <a:pt x="0" y="0"/>
                  </a:moveTo>
                  <a:lnTo>
                    <a:pt x="7028720" y="0"/>
                  </a:lnTo>
                  <a:lnTo>
                    <a:pt x="7028720" y="4682884"/>
                  </a:lnTo>
                  <a:lnTo>
                    <a:pt x="0" y="4682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560350" y="3098856"/>
              <a:ext cx="11764698" cy="871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000000"/>
                  </a:solidFill>
                  <a:latin typeface="Comic Sans"/>
                </a:rPr>
                <a:t>Choose was or were . Then say aloud.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D3083E0-9FD9-3574-0C29-131F72C42439}"/>
              </a:ext>
            </a:extLst>
          </p:cNvPr>
          <p:cNvSpPr/>
          <p:nvPr/>
        </p:nvSpPr>
        <p:spPr>
          <a:xfrm>
            <a:off x="6324600" y="2707076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25829-32AE-7A56-13A0-4C9559088F13}"/>
              </a:ext>
            </a:extLst>
          </p:cNvPr>
          <p:cNvSpPr/>
          <p:nvPr/>
        </p:nvSpPr>
        <p:spPr>
          <a:xfrm>
            <a:off x="14478000" y="2786860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910A4A-3B68-5512-CEB3-7A5573D1D780}"/>
              </a:ext>
            </a:extLst>
          </p:cNvPr>
          <p:cNvSpPr/>
          <p:nvPr/>
        </p:nvSpPr>
        <p:spPr>
          <a:xfrm>
            <a:off x="4613634" y="4534247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1AEBD-1C14-B342-0A14-C775B69FD939}"/>
              </a:ext>
            </a:extLst>
          </p:cNvPr>
          <p:cNvSpPr/>
          <p:nvPr/>
        </p:nvSpPr>
        <p:spPr>
          <a:xfrm>
            <a:off x="4762719" y="5743944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83690D-972C-0C4E-C338-A5B7B59824E9}"/>
              </a:ext>
            </a:extLst>
          </p:cNvPr>
          <p:cNvSpPr/>
          <p:nvPr/>
        </p:nvSpPr>
        <p:spPr>
          <a:xfrm>
            <a:off x="4672551" y="6967614"/>
            <a:ext cx="1710966" cy="1064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37" b="-63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50066" y="6862695"/>
            <a:ext cx="4592755" cy="3536422"/>
          </a:xfrm>
          <a:custGeom>
            <a:avLst/>
            <a:gdLst/>
            <a:ahLst/>
            <a:cxnLst/>
            <a:rect l="l" t="t" r="r" b="b"/>
            <a:pathLst>
              <a:path w="6123674" h="4715229">
                <a:moveTo>
                  <a:pt x="0" y="0"/>
                </a:moveTo>
                <a:lnTo>
                  <a:pt x="6123674" y="0"/>
                </a:lnTo>
                <a:lnTo>
                  <a:pt x="6123674" y="4715228"/>
                </a:lnTo>
                <a:lnTo>
                  <a:pt x="0" y="471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3740" y="5380041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806613" h="783148">
                <a:moveTo>
                  <a:pt x="0" y="0"/>
                </a:moveTo>
                <a:lnTo>
                  <a:pt x="806614" y="0"/>
                </a:lnTo>
                <a:lnTo>
                  <a:pt x="806614" y="783148"/>
                </a:lnTo>
                <a:lnTo>
                  <a:pt x="0" y="783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6312" y="6062457"/>
            <a:ext cx="1216657" cy="13035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2440" y="404925"/>
            <a:ext cx="2864398" cy="276414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205396">
            <a:off x="5737695" y="-726841"/>
            <a:ext cx="6812609" cy="6957559"/>
          </a:xfrm>
          <a:custGeom>
            <a:avLst/>
            <a:gdLst/>
            <a:ahLst/>
            <a:cxnLst/>
            <a:rect l="l" t="t" r="r" b="b"/>
            <a:pathLst>
              <a:path w="9083479" h="9276745">
                <a:moveTo>
                  <a:pt x="0" y="0"/>
                </a:moveTo>
                <a:lnTo>
                  <a:pt x="9083479" y="0"/>
                </a:lnTo>
                <a:lnTo>
                  <a:pt x="9083479" y="9276745"/>
                </a:lnTo>
                <a:lnTo>
                  <a:pt x="0" y="9276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87262" y="4817595"/>
            <a:ext cx="4977171" cy="5631877"/>
          </a:xfrm>
          <a:custGeom>
            <a:avLst/>
            <a:gdLst/>
            <a:ahLst/>
            <a:cxnLst/>
            <a:rect l="l" t="t" r="r" b="b"/>
            <a:pathLst>
              <a:path w="6636228" h="7509169">
                <a:moveTo>
                  <a:pt x="0" y="0"/>
                </a:moveTo>
                <a:lnTo>
                  <a:pt x="6636228" y="0"/>
                </a:lnTo>
                <a:lnTo>
                  <a:pt x="6636228" y="7509169"/>
                </a:lnTo>
                <a:lnTo>
                  <a:pt x="0" y="7509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488550" y="5143500"/>
            <a:ext cx="6065978" cy="4867947"/>
          </a:xfrm>
          <a:custGeom>
            <a:avLst/>
            <a:gdLst/>
            <a:ahLst/>
            <a:cxnLst/>
            <a:rect l="l" t="t" r="r" b="b"/>
            <a:pathLst>
              <a:path w="8087971" h="6490596">
                <a:moveTo>
                  <a:pt x="0" y="0"/>
                </a:moveTo>
                <a:lnTo>
                  <a:pt x="8087971" y="0"/>
                </a:lnTo>
                <a:lnTo>
                  <a:pt x="8087971" y="6490596"/>
                </a:lnTo>
                <a:lnTo>
                  <a:pt x="0" y="6490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281438" y="1383273"/>
            <a:ext cx="5385379" cy="2720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66"/>
              </a:lnSpc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3</a:t>
            </a:r>
          </a:p>
          <a:p>
            <a:pPr algn="ctr">
              <a:lnSpc>
                <a:spcPts val="10966"/>
              </a:lnSpc>
              <a:spcBef>
                <a:spcPct val="0"/>
              </a:spcBef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Practice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6312" y="6193214"/>
            <a:ext cx="2471488" cy="1940119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122397"/>
            <a:ext cx="18288000" cy="12701847"/>
          </a:xfrm>
          <a:custGeom>
            <a:avLst/>
            <a:gdLst/>
            <a:ahLst/>
            <a:cxnLst/>
            <a:rect l="l" t="t" r="r" b="b"/>
            <a:pathLst>
              <a:path w="24384000" h="16935796">
                <a:moveTo>
                  <a:pt x="0" y="0"/>
                </a:moveTo>
                <a:lnTo>
                  <a:pt x="24384000" y="0"/>
                </a:lnTo>
                <a:lnTo>
                  <a:pt x="24384000" y="16935797"/>
                </a:lnTo>
                <a:lnTo>
                  <a:pt x="0" y="169357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8569" y="984155"/>
            <a:ext cx="4225725" cy="4114800"/>
          </a:xfrm>
          <a:custGeom>
            <a:avLst/>
            <a:gdLst/>
            <a:ahLst/>
            <a:cxnLst/>
            <a:rect l="l" t="t" r="r" b="b"/>
            <a:pathLst>
              <a:path w="5634300" h="5486400">
                <a:moveTo>
                  <a:pt x="0" y="0"/>
                </a:moveTo>
                <a:lnTo>
                  <a:pt x="5634301" y="0"/>
                </a:lnTo>
                <a:lnTo>
                  <a:pt x="5634301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8900000">
            <a:off x="-115037" y="-1349206"/>
            <a:ext cx="6443970" cy="2698412"/>
          </a:xfrm>
          <a:custGeom>
            <a:avLst/>
            <a:gdLst/>
            <a:ahLst/>
            <a:cxnLst/>
            <a:rect l="l" t="t" r="r" b="b"/>
            <a:pathLst>
              <a:path w="8591960" h="3597883">
                <a:moveTo>
                  <a:pt x="0" y="0"/>
                </a:moveTo>
                <a:lnTo>
                  <a:pt x="8591960" y="0"/>
                </a:lnTo>
                <a:lnTo>
                  <a:pt x="8591960" y="3597883"/>
                </a:lnTo>
                <a:lnTo>
                  <a:pt x="0" y="3597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58523" y="81490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97718" y="4375340"/>
            <a:ext cx="3886451" cy="4323444"/>
          </a:xfrm>
          <a:custGeom>
            <a:avLst/>
            <a:gdLst/>
            <a:ahLst/>
            <a:cxnLst/>
            <a:rect l="l" t="t" r="r" b="b"/>
            <a:pathLst>
              <a:path w="5181934" h="5764592">
                <a:moveTo>
                  <a:pt x="0" y="0"/>
                </a:moveTo>
                <a:lnTo>
                  <a:pt x="5181934" y="0"/>
                </a:lnTo>
                <a:lnTo>
                  <a:pt x="5181934" y="5764592"/>
                </a:lnTo>
                <a:lnTo>
                  <a:pt x="0" y="57645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5177" y="4268682"/>
            <a:ext cx="7798680" cy="4571976"/>
          </a:xfrm>
          <a:custGeom>
            <a:avLst/>
            <a:gdLst/>
            <a:ahLst/>
            <a:cxnLst/>
            <a:rect l="l" t="t" r="r" b="b"/>
            <a:pathLst>
              <a:path w="10398240" h="6095968">
                <a:moveTo>
                  <a:pt x="0" y="0"/>
                </a:moveTo>
                <a:lnTo>
                  <a:pt x="10398240" y="0"/>
                </a:lnTo>
                <a:lnTo>
                  <a:pt x="10398240" y="6095968"/>
                </a:lnTo>
                <a:lnTo>
                  <a:pt x="0" y="6095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987721" y="4022359"/>
            <a:ext cx="6703096" cy="6434972"/>
          </a:xfrm>
          <a:custGeom>
            <a:avLst/>
            <a:gdLst/>
            <a:ahLst/>
            <a:cxnLst/>
            <a:rect l="l" t="t" r="r" b="b"/>
            <a:pathLst>
              <a:path w="8937461" h="8579963">
                <a:moveTo>
                  <a:pt x="0" y="0"/>
                </a:moveTo>
                <a:lnTo>
                  <a:pt x="8937461" y="0"/>
                </a:lnTo>
                <a:lnTo>
                  <a:pt x="8937461" y="8579963"/>
                </a:lnTo>
                <a:lnTo>
                  <a:pt x="0" y="8579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27062">
            <a:off x="8240868" y="4864346"/>
            <a:ext cx="1429113" cy="2250572"/>
          </a:xfrm>
          <a:custGeom>
            <a:avLst/>
            <a:gdLst/>
            <a:ahLst/>
            <a:cxnLst/>
            <a:rect l="l" t="t" r="r" b="b"/>
            <a:pathLst>
              <a:path w="1905484" h="3000762">
                <a:moveTo>
                  <a:pt x="0" y="0"/>
                </a:moveTo>
                <a:lnTo>
                  <a:pt x="1905484" y="0"/>
                </a:lnTo>
                <a:lnTo>
                  <a:pt x="1905484" y="3000762"/>
                </a:lnTo>
                <a:lnTo>
                  <a:pt x="0" y="3000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32056" y="56744"/>
            <a:ext cx="6443970" cy="2698412"/>
          </a:xfrm>
          <a:custGeom>
            <a:avLst/>
            <a:gdLst/>
            <a:ahLst/>
            <a:cxnLst/>
            <a:rect l="l" t="t" r="r" b="b"/>
            <a:pathLst>
              <a:path w="8591960" h="3597883">
                <a:moveTo>
                  <a:pt x="0" y="0"/>
                </a:moveTo>
                <a:lnTo>
                  <a:pt x="8591959" y="0"/>
                </a:lnTo>
                <a:lnTo>
                  <a:pt x="8591959" y="3597883"/>
                </a:lnTo>
                <a:lnTo>
                  <a:pt x="0" y="35978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435303" y="1240269"/>
            <a:ext cx="2969178" cy="302977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9890280" y="4478751"/>
            <a:ext cx="4624214" cy="4779550"/>
          </a:xfrm>
          <a:custGeom>
            <a:avLst/>
            <a:gdLst/>
            <a:ahLst/>
            <a:cxnLst/>
            <a:rect l="l" t="t" r="r" b="b"/>
            <a:pathLst>
              <a:path w="6165619" h="6372733">
                <a:moveTo>
                  <a:pt x="0" y="0"/>
                </a:moveTo>
                <a:lnTo>
                  <a:pt x="6165619" y="0"/>
                </a:lnTo>
                <a:lnTo>
                  <a:pt x="6165619" y="6372732"/>
                </a:lnTo>
                <a:lnTo>
                  <a:pt x="0" y="6372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18152" y="2059907"/>
            <a:ext cx="4272665" cy="86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8"/>
              </a:lnSpc>
            </a:pPr>
            <a:r>
              <a:rPr lang="en-US" sz="6278" dirty="0">
                <a:solidFill>
                  <a:srgbClr val="F6612D"/>
                </a:solidFill>
                <a:latin typeface="Trend Sans Four"/>
              </a:rPr>
              <a:t>my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8152" y="2916173"/>
            <a:ext cx="4272665" cy="119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4495">
                <a:solidFill>
                  <a:srgbClr val="FE4EB3"/>
                </a:solidFill>
                <a:latin typeface="Trend Sans Four"/>
              </a:rPr>
              <a:t>Surprised </a:t>
            </a:r>
          </a:p>
          <a:p>
            <a:pPr algn="ctr">
              <a:lnSpc>
                <a:spcPts val="4495"/>
              </a:lnSpc>
            </a:pPr>
            <a:r>
              <a:rPr lang="en-US" sz="4495">
                <a:solidFill>
                  <a:srgbClr val="FE4EB3"/>
                </a:solidFill>
                <a:latin typeface="Trend Sans Four"/>
              </a:rPr>
              <a:t>present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490730" y="4478751"/>
            <a:ext cx="4604757" cy="5720195"/>
          </a:xfrm>
          <a:custGeom>
            <a:avLst/>
            <a:gdLst/>
            <a:ahLst/>
            <a:cxnLst/>
            <a:rect l="l" t="t" r="r" b="b"/>
            <a:pathLst>
              <a:path w="6139676" h="7626926">
                <a:moveTo>
                  <a:pt x="0" y="0"/>
                </a:moveTo>
                <a:lnTo>
                  <a:pt x="6139676" y="0"/>
                </a:lnTo>
                <a:lnTo>
                  <a:pt x="6139676" y="7626926"/>
                </a:lnTo>
                <a:lnTo>
                  <a:pt x="0" y="76269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924436" y="-1266982"/>
            <a:ext cx="12745669" cy="5596527"/>
          </a:xfrm>
          <a:custGeom>
            <a:avLst/>
            <a:gdLst/>
            <a:ahLst/>
            <a:cxnLst/>
            <a:rect l="l" t="t" r="r" b="b"/>
            <a:pathLst>
              <a:path w="16994225" h="7462036">
                <a:moveTo>
                  <a:pt x="0" y="0"/>
                </a:moveTo>
                <a:lnTo>
                  <a:pt x="16994225" y="0"/>
                </a:lnTo>
                <a:lnTo>
                  <a:pt x="16994225" y="7462036"/>
                </a:lnTo>
                <a:lnTo>
                  <a:pt x="0" y="7462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867" t="-25630" b="-178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0B681C74-5E70-133C-0621-8212E202C380}"/>
              </a:ext>
            </a:extLst>
          </p:cNvPr>
          <p:cNvSpPr/>
          <p:nvPr/>
        </p:nvSpPr>
        <p:spPr>
          <a:xfrm>
            <a:off x="116626" y="3590829"/>
            <a:ext cx="11354103" cy="2389535"/>
          </a:xfrm>
          <a:custGeom>
            <a:avLst/>
            <a:gdLst/>
            <a:ahLst/>
            <a:cxnLst/>
            <a:rect l="l" t="t" r="r" b="b"/>
            <a:pathLst>
              <a:path w="9753600" h="2816352">
                <a:moveTo>
                  <a:pt x="0" y="0"/>
                </a:moveTo>
                <a:lnTo>
                  <a:pt x="9753600" y="0"/>
                </a:lnTo>
                <a:lnTo>
                  <a:pt x="97536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23058" y="-62685"/>
            <a:ext cx="7749979" cy="3525637"/>
          </a:xfrm>
          <a:custGeom>
            <a:avLst/>
            <a:gdLst/>
            <a:ahLst/>
            <a:cxnLst/>
            <a:rect l="l" t="t" r="r" b="b"/>
            <a:pathLst>
              <a:path w="10333305" h="4700850">
                <a:moveTo>
                  <a:pt x="0" y="0"/>
                </a:moveTo>
                <a:lnTo>
                  <a:pt x="10333305" y="0"/>
                </a:lnTo>
                <a:lnTo>
                  <a:pt x="10333305" y="4700850"/>
                </a:lnTo>
                <a:lnTo>
                  <a:pt x="0" y="470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8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293591" y="4356648"/>
            <a:ext cx="6737672" cy="1628856"/>
          </a:xfrm>
          <a:custGeom>
            <a:avLst/>
            <a:gdLst/>
            <a:ahLst/>
            <a:cxnLst/>
            <a:rect l="l" t="t" r="r" b="b"/>
            <a:pathLst>
              <a:path w="9753600" h="2816352">
                <a:moveTo>
                  <a:pt x="0" y="0"/>
                </a:moveTo>
                <a:lnTo>
                  <a:pt x="9753600" y="0"/>
                </a:lnTo>
                <a:lnTo>
                  <a:pt x="97536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97231" y="7581153"/>
            <a:ext cx="7393178" cy="911009"/>
          </a:xfrm>
          <a:custGeom>
            <a:avLst/>
            <a:gdLst/>
            <a:ahLst/>
            <a:cxnLst/>
            <a:rect l="l" t="t" r="r" b="b"/>
            <a:pathLst>
              <a:path w="7889103" h="1742177">
                <a:moveTo>
                  <a:pt x="0" y="0"/>
                </a:moveTo>
                <a:lnTo>
                  <a:pt x="7889102" y="0"/>
                </a:lnTo>
                <a:lnTo>
                  <a:pt x="7889102" y="1742177"/>
                </a:lnTo>
                <a:lnTo>
                  <a:pt x="0" y="17421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02983" y="6281701"/>
            <a:ext cx="5095892" cy="2210461"/>
          </a:xfrm>
          <a:custGeom>
            <a:avLst/>
            <a:gdLst/>
            <a:ahLst/>
            <a:cxnLst/>
            <a:rect l="l" t="t" r="r" b="b"/>
            <a:pathLst>
              <a:path w="6794522" h="3465206">
                <a:moveTo>
                  <a:pt x="0" y="0"/>
                </a:moveTo>
                <a:lnTo>
                  <a:pt x="6794522" y="0"/>
                </a:lnTo>
                <a:lnTo>
                  <a:pt x="6794522" y="3465206"/>
                </a:lnTo>
                <a:lnTo>
                  <a:pt x="0" y="3465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58462" y="1815931"/>
            <a:ext cx="7384895" cy="136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9"/>
              </a:lnSpc>
              <a:spcBef>
                <a:spcPct val="0"/>
              </a:spcBef>
            </a:pPr>
            <a:r>
              <a:rPr lang="en-US" sz="3913" dirty="0">
                <a:solidFill>
                  <a:srgbClr val="000000"/>
                </a:solidFill>
                <a:latin typeface="Comic Sans"/>
              </a:rPr>
              <a:t>Mike’s brothers / six years old </a:t>
            </a:r>
          </a:p>
          <a:p>
            <a:pPr algn="ctr">
              <a:lnSpc>
                <a:spcPts val="5479"/>
              </a:lnSpc>
              <a:spcBef>
                <a:spcPct val="0"/>
              </a:spcBef>
            </a:pPr>
            <a:r>
              <a:rPr lang="en-US" sz="3913" dirty="0">
                <a:solidFill>
                  <a:srgbClr val="000000"/>
                </a:solidFill>
                <a:latin typeface="Comic Sans"/>
              </a:rPr>
              <a:t>/ puzzles / interesting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1991" y="3678427"/>
            <a:ext cx="10291046" cy="138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When _________________________</a:t>
            </a:r>
            <a:endParaRPr lang="en-US" sz="3999" dirty="0">
              <a:solidFill>
                <a:srgbClr val="F41809"/>
              </a:solidFill>
              <a:latin typeface="Comic Sans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what were their </a:t>
            </a:r>
            <a:r>
              <a:rPr lang="en-US" sz="3999" dirty="0" err="1">
                <a:solidFill>
                  <a:srgbClr val="000000"/>
                </a:solidFill>
                <a:latin typeface="Comic Sans Bold"/>
              </a:rPr>
              <a:t>favourite</a:t>
            </a:r>
            <a:r>
              <a:rPr lang="en-US" sz="3999" dirty="0">
                <a:solidFill>
                  <a:srgbClr val="000000"/>
                </a:solidFill>
                <a:latin typeface="Comic Sans Bold"/>
              </a:rPr>
              <a:t> things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73309" y="4605156"/>
            <a:ext cx="6600708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They were _</a:t>
            </a:r>
            <a:r>
              <a:rPr lang="vi-VN" sz="3999" dirty="0">
                <a:solidFill>
                  <a:srgbClr val="000000"/>
                </a:solidFill>
                <a:latin typeface="Comic Sans Bold"/>
              </a:rPr>
              <a:t>_</a:t>
            </a:r>
            <a:r>
              <a:rPr lang="en-US" sz="3999" dirty="0">
                <a:solidFill>
                  <a:srgbClr val="000000"/>
                </a:solidFill>
                <a:latin typeface="Comic Sans Bold"/>
              </a:rPr>
              <a:t>______.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4022" y="7652508"/>
            <a:ext cx="6859778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What were they like?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89843" y="6440800"/>
            <a:ext cx="4722317" cy="138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They were ___________.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C5A258-7B8C-C150-6876-DD1AF6D0E410}"/>
              </a:ext>
            </a:extLst>
          </p:cNvPr>
          <p:cNvSpPr/>
          <p:nvPr/>
        </p:nvSpPr>
        <p:spPr>
          <a:xfrm>
            <a:off x="0" y="0"/>
            <a:ext cx="18259387" cy="1079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         Look. Ask and answer.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D50D67-49CA-8672-77F8-4CC7D2968C04}"/>
              </a:ext>
            </a:extLst>
          </p:cNvPr>
          <p:cNvSpPr txBox="1"/>
          <p:nvPr/>
        </p:nvSpPr>
        <p:spPr>
          <a:xfrm>
            <a:off x="685800" y="-28162"/>
            <a:ext cx="83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Bold"/>
              </a:rPr>
              <a:t>5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14764171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/>
          <p:cNvSpPr/>
          <p:nvPr/>
        </p:nvSpPr>
        <p:spPr>
          <a:xfrm rot="2572902">
            <a:off x="10591366" y="82108"/>
            <a:ext cx="4623233" cy="4721599"/>
          </a:xfrm>
          <a:custGeom>
            <a:avLst/>
            <a:gdLst/>
            <a:ahLst/>
            <a:cxnLst/>
            <a:rect l="l" t="t" r="r" b="b"/>
            <a:pathLst>
              <a:path w="6164310" h="6295465">
                <a:moveTo>
                  <a:pt x="0" y="0"/>
                </a:moveTo>
                <a:lnTo>
                  <a:pt x="6164310" y="0"/>
                </a:lnTo>
                <a:lnTo>
                  <a:pt x="6164310" y="6295465"/>
                </a:lnTo>
                <a:lnTo>
                  <a:pt x="0" y="62954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6"/>
          <p:cNvSpPr/>
          <p:nvPr/>
        </p:nvSpPr>
        <p:spPr>
          <a:xfrm>
            <a:off x="11224357" y="1028700"/>
            <a:ext cx="3163577" cy="2957945"/>
          </a:xfrm>
          <a:custGeom>
            <a:avLst/>
            <a:gdLst/>
            <a:ahLst/>
            <a:cxnLst/>
            <a:rect l="l" t="t" r="r" b="b"/>
            <a:pathLst>
              <a:path w="4218103" h="3943927">
                <a:moveTo>
                  <a:pt x="0" y="0"/>
                </a:moveTo>
                <a:lnTo>
                  <a:pt x="4218103" y="0"/>
                </a:lnTo>
                <a:lnTo>
                  <a:pt x="4218103" y="3943926"/>
                </a:lnTo>
                <a:lnTo>
                  <a:pt x="0" y="3943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"/>
          <p:cNvSpPr/>
          <p:nvPr/>
        </p:nvSpPr>
        <p:spPr>
          <a:xfrm>
            <a:off x="7324402" y="5806113"/>
            <a:ext cx="5365441" cy="5077048"/>
          </a:xfrm>
          <a:custGeom>
            <a:avLst/>
            <a:gdLst/>
            <a:ahLst/>
            <a:cxnLst/>
            <a:rect l="l" t="t" r="r" b="b"/>
            <a:pathLst>
              <a:path w="7153921" h="6769398">
                <a:moveTo>
                  <a:pt x="0" y="0"/>
                </a:moveTo>
                <a:lnTo>
                  <a:pt x="7153921" y="0"/>
                </a:lnTo>
                <a:lnTo>
                  <a:pt x="7153921" y="6769398"/>
                </a:lnTo>
                <a:lnTo>
                  <a:pt x="0" y="67693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27DEA0-FFD2-4754-5CB6-6B4F23897109}"/>
              </a:ext>
            </a:extLst>
          </p:cNvPr>
          <p:cNvSpPr txBox="1"/>
          <p:nvPr/>
        </p:nvSpPr>
        <p:spPr>
          <a:xfrm>
            <a:off x="2236275" y="3678100"/>
            <a:ext cx="9057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41809"/>
                </a:solidFill>
                <a:latin typeface="Comic Sans"/>
              </a:rPr>
              <a:t>Mike’s brothers were six years old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AFD32E-DAAA-C4E5-AA26-9A4F682C04CA}"/>
              </a:ext>
            </a:extLst>
          </p:cNvPr>
          <p:cNvSpPr txBox="1"/>
          <p:nvPr/>
        </p:nvSpPr>
        <p:spPr>
          <a:xfrm>
            <a:off x="14247113" y="4571112"/>
            <a:ext cx="27700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41809"/>
                </a:solidFill>
                <a:latin typeface="Comic Sans"/>
              </a:rPr>
              <a:t>his </a:t>
            </a:r>
            <a:r>
              <a:rPr lang="en-US" sz="4000" dirty="0">
                <a:solidFill>
                  <a:srgbClr val="F41809"/>
                </a:solidFill>
                <a:latin typeface="Comic Sans"/>
              </a:rPr>
              <a:t>puzzles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6643D-B2E9-071A-69A6-6F13F91C8A90}"/>
              </a:ext>
            </a:extLst>
          </p:cNvPr>
          <p:cNvSpPr txBox="1"/>
          <p:nvPr/>
        </p:nvSpPr>
        <p:spPr>
          <a:xfrm>
            <a:off x="13761821" y="7045996"/>
            <a:ext cx="319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41809"/>
                </a:solidFill>
                <a:latin typeface="Comic Sans"/>
              </a:rPr>
              <a:t>interesting</a:t>
            </a:r>
            <a:endParaRPr lang="en-US" sz="4000" dirty="0"/>
          </a:p>
        </p:txBody>
      </p:sp>
      <p:sp>
        <p:nvSpPr>
          <p:cNvPr id="2" name="Freeform 9">
            <a:hlinkClick r:id="rId16" action="ppaction://hlinkpres?slideindex=21&amp;slidetitle=PowerPoint Presentation"/>
            <a:extLst>
              <a:ext uri="{FF2B5EF4-FFF2-40B4-BE49-F238E27FC236}">
                <a16:creationId xmlns:a16="http://schemas.microsoft.com/office/drawing/2014/main" id="{23A9C70F-FD7D-995C-F57B-E9D6E87DC9AC}"/>
              </a:ext>
            </a:extLst>
          </p:cNvPr>
          <p:cNvSpPr/>
          <p:nvPr/>
        </p:nvSpPr>
        <p:spPr>
          <a:xfrm>
            <a:off x="16295708" y="8046141"/>
            <a:ext cx="1963679" cy="1974449"/>
          </a:xfrm>
          <a:custGeom>
            <a:avLst/>
            <a:gdLst/>
            <a:ahLst/>
            <a:cxnLst/>
            <a:rect l="l" t="t" r="r" b="b"/>
            <a:pathLst>
              <a:path w="2618239" h="2632599">
                <a:moveTo>
                  <a:pt x="0" y="0"/>
                </a:moveTo>
                <a:lnTo>
                  <a:pt x="2618239" y="0"/>
                </a:lnTo>
                <a:lnTo>
                  <a:pt x="2618239" y="2632599"/>
                </a:lnTo>
                <a:lnTo>
                  <a:pt x="0" y="2632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D8BC71C-A63E-3EA5-4D29-108BA66609E3}"/>
              </a:ext>
            </a:extLst>
          </p:cNvPr>
          <p:cNvSpPr/>
          <p:nvPr/>
        </p:nvSpPr>
        <p:spPr>
          <a:xfrm>
            <a:off x="0" y="0"/>
            <a:ext cx="18259387" cy="1079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         Look. Ask and answer.</a:t>
            </a:r>
          </a:p>
        </p:txBody>
      </p:sp>
      <p:sp>
        <p:nvSpPr>
          <p:cNvPr id="4" name="Freeform 4"/>
          <p:cNvSpPr/>
          <p:nvPr/>
        </p:nvSpPr>
        <p:spPr>
          <a:xfrm>
            <a:off x="9814667" y="3648312"/>
            <a:ext cx="7505192" cy="6355253"/>
          </a:xfrm>
          <a:custGeom>
            <a:avLst/>
            <a:gdLst/>
            <a:ahLst/>
            <a:cxnLst/>
            <a:rect l="l" t="t" r="r" b="b"/>
            <a:pathLst>
              <a:path w="10006923" h="8473671">
                <a:moveTo>
                  <a:pt x="0" y="0"/>
                </a:moveTo>
                <a:lnTo>
                  <a:pt x="10006923" y="0"/>
                </a:lnTo>
                <a:lnTo>
                  <a:pt x="10006923" y="8473671"/>
                </a:lnTo>
                <a:lnTo>
                  <a:pt x="0" y="847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502" r="-3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172145" y="3665375"/>
            <a:ext cx="5790386" cy="5151031"/>
          </a:xfrm>
          <a:custGeom>
            <a:avLst/>
            <a:gdLst/>
            <a:ahLst/>
            <a:cxnLst/>
            <a:rect l="l" t="t" r="r" b="b"/>
            <a:pathLst>
              <a:path w="7720514" h="6868041">
                <a:moveTo>
                  <a:pt x="0" y="0"/>
                </a:moveTo>
                <a:lnTo>
                  <a:pt x="7720515" y="0"/>
                </a:lnTo>
                <a:lnTo>
                  <a:pt x="7720515" y="6868041"/>
                </a:lnTo>
                <a:lnTo>
                  <a:pt x="0" y="6868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305444" y="3849872"/>
            <a:ext cx="5672327" cy="4114800"/>
          </a:xfrm>
          <a:custGeom>
            <a:avLst/>
            <a:gdLst/>
            <a:ahLst/>
            <a:cxnLst/>
            <a:rect l="l" t="t" r="r" b="b"/>
            <a:pathLst>
              <a:path w="7563102" h="5486400">
                <a:moveTo>
                  <a:pt x="0" y="0"/>
                </a:moveTo>
                <a:lnTo>
                  <a:pt x="7563102" y="0"/>
                </a:lnTo>
                <a:lnTo>
                  <a:pt x="7563102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23791" y="3856774"/>
            <a:ext cx="4037648" cy="4114800"/>
          </a:xfrm>
          <a:custGeom>
            <a:avLst/>
            <a:gdLst/>
            <a:ahLst/>
            <a:cxnLst/>
            <a:rect l="l" t="t" r="r" b="b"/>
            <a:pathLst>
              <a:path w="5383530" h="5486400">
                <a:moveTo>
                  <a:pt x="0" y="0"/>
                </a:moveTo>
                <a:lnTo>
                  <a:pt x="5383530" y="0"/>
                </a:lnTo>
                <a:lnTo>
                  <a:pt x="538353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43038" y="1278493"/>
            <a:ext cx="7316572" cy="1519356"/>
          </a:xfrm>
          <a:custGeom>
            <a:avLst/>
            <a:gdLst/>
            <a:ahLst/>
            <a:cxnLst/>
            <a:rect l="l" t="t" r="r" b="b"/>
            <a:pathLst>
              <a:path w="6490346" h="2909838">
                <a:moveTo>
                  <a:pt x="0" y="0"/>
                </a:moveTo>
                <a:lnTo>
                  <a:pt x="6490346" y="0"/>
                </a:lnTo>
                <a:lnTo>
                  <a:pt x="6490346" y="2909838"/>
                </a:lnTo>
                <a:lnTo>
                  <a:pt x="0" y="2909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158218" y="2642925"/>
            <a:ext cx="5790386" cy="1245393"/>
          </a:xfrm>
          <a:custGeom>
            <a:avLst/>
            <a:gdLst/>
            <a:ahLst/>
            <a:cxnLst/>
            <a:rect l="l" t="t" r="r" b="b"/>
            <a:pathLst>
              <a:path w="4973693" h="2229872">
                <a:moveTo>
                  <a:pt x="0" y="0"/>
                </a:moveTo>
                <a:lnTo>
                  <a:pt x="4973693" y="0"/>
                </a:lnTo>
                <a:lnTo>
                  <a:pt x="4973693" y="2229873"/>
                </a:lnTo>
                <a:lnTo>
                  <a:pt x="0" y="2229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1458" y="4771739"/>
            <a:ext cx="7342022" cy="1228510"/>
          </a:xfrm>
          <a:custGeom>
            <a:avLst/>
            <a:gdLst/>
            <a:ahLst/>
            <a:cxnLst/>
            <a:rect l="l" t="t" r="r" b="b"/>
            <a:pathLst>
              <a:path w="7441882" h="4288384">
                <a:moveTo>
                  <a:pt x="0" y="0"/>
                </a:moveTo>
                <a:lnTo>
                  <a:pt x="7441882" y="0"/>
                </a:lnTo>
                <a:lnTo>
                  <a:pt x="7441882" y="4288384"/>
                </a:lnTo>
                <a:lnTo>
                  <a:pt x="0" y="4288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454245" y="8382109"/>
            <a:ext cx="5210150" cy="138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559"/>
              </a:lnSpc>
              <a:spcBef>
                <a:spcPct val="0"/>
              </a:spcBef>
            </a:pPr>
            <a:r>
              <a:rPr lang="en-US" sz="3971" dirty="0">
                <a:solidFill>
                  <a:srgbClr val="000000"/>
                </a:solidFill>
                <a:latin typeface="Comic Sans"/>
              </a:rPr>
              <a:t>Peter / five years old </a:t>
            </a:r>
          </a:p>
          <a:p>
            <a:pPr algn="l">
              <a:lnSpc>
                <a:spcPts val="5559"/>
              </a:lnSpc>
              <a:spcBef>
                <a:spcPct val="0"/>
              </a:spcBef>
            </a:pPr>
            <a:r>
              <a:rPr lang="en-US" sz="3971" dirty="0">
                <a:solidFill>
                  <a:srgbClr val="000000"/>
                </a:solidFill>
                <a:latin typeface="Comic Sans"/>
              </a:rPr>
              <a:t>      / toy cars / fun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0292" y="1565906"/>
            <a:ext cx="6937761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They were</a:t>
            </a:r>
            <a:r>
              <a:rPr lang="en-US" sz="3999" dirty="0">
                <a:solidFill>
                  <a:srgbClr val="000000"/>
                </a:solidFill>
                <a:latin typeface="Comic Sans Italics"/>
              </a:rPr>
              <a:t>______</a:t>
            </a:r>
            <a:r>
              <a:rPr lang="vi-VN" sz="3999" dirty="0">
                <a:solidFill>
                  <a:srgbClr val="000000"/>
                </a:solidFill>
                <a:latin typeface="Comic Sans Italics"/>
              </a:rPr>
              <a:t>___</a:t>
            </a:r>
            <a:r>
              <a:rPr lang="en-US" sz="3999" dirty="0">
                <a:solidFill>
                  <a:srgbClr val="000000"/>
                </a:solidFill>
                <a:latin typeface="Comic Sans Italics"/>
              </a:rPr>
              <a:t>. </a:t>
            </a:r>
            <a:endParaRPr lang="en-US" sz="3999" dirty="0">
              <a:solidFill>
                <a:srgbClr val="000000"/>
              </a:solidFill>
              <a:latin typeface="Comic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2300" y="4828520"/>
            <a:ext cx="7776205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What were they like?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93480" y="2837261"/>
            <a:ext cx="7589520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 They were___.</a:t>
            </a:r>
            <a:endParaRPr lang="en-US" sz="3999" dirty="0">
              <a:solidFill>
                <a:srgbClr val="000000"/>
              </a:solidFill>
              <a:latin typeface="Comic Sa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55294" y="5663026"/>
            <a:ext cx="6006258" cy="5438166"/>
          </a:xfrm>
          <a:custGeom>
            <a:avLst/>
            <a:gdLst/>
            <a:ahLst/>
            <a:cxnLst/>
            <a:rect l="l" t="t" r="r" b="b"/>
            <a:pathLst>
              <a:path w="8008344" h="7250888">
                <a:moveTo>
                  <a:pt x="0" y="0"/>
                </a:moveTo>
                <a:lnTo>
                  <a:pt x="8008344" y="0"/>
                </a:lnTo>
                <a:lnTo>
                  <a:pt x="8008344" y="7250888"/>
                </a:lnTo>
                <a:lnTo>
                  <a:pt x="0" y="72508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E2B22-0983-A156-C10F-74EEDBDDDF1E}"/>
              </a:ext>
            </a:extLst>
          </p:cNvPr>
          <p:cNvSpPr txBox="1"/>
          <p:nvPr/>
        </p:nvSpPr>
        <p:spPr>
          <a:xfrm>
            <a:off x="685800" y="-28162"/>
            <a:ext cx="83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Bold"/>
              </a:rPr>
              <a:t>5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2" name="Freeform 8"/>
          <p:cNvSpPr/>
          <p:nvPr/>
        </p:nvSpPr>
        <p:spPr>
          <a:xfrm>
            <a:off x="15020909" y="277856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2"/>
          <p:cNvSpPr/>
          <p:nvPr/>
        </p:nvSpPr>
        <p:spPr>
          <a:xfrm>
            <a:off x="203293" y="1620779"/>
            <a:ext cx="8667213" cy="2664496"/>
          </a:xfrm>
          <a:custGeom>
            <a:avLst/>
            <a:gdLst/>
            <a:ahLst/>
            <a:cxnLst/>
            <a:rect l="l" t="t" r="r" b="b"/>
            <a:pathLst>
              <a:path w="8657268" h="4988751">
                <a:moveTo>
                  <a:pt x="0" y="0"/>
                </a:moveTo>
                <a:lnTo>
                  <a:pt x="8657268" y="0"/>
                </a:lnTo>
                <a:lnTo>
                  <a:pt x="8657268" y="4988751"/>
                </a:lnTo>
                <a:lnTo>
                  <a:pt x="0" y="49887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/>
          <p:cNvSpPr txBox="1"/>
          <p:nvPr/>
        </p:nvSpPr>
        <p:spPr>
          <a:xfrm>
            <a:off x="457189" y="1827520"/>
            <a:ext cx="9583016" cy="138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When____________________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 Bold"/>
              </a:rPr>
              <a:t>what were his </a:t>
            </a:r>
            <a:r>
              <a:rPr lang="en-US" sz="3999" dirty="0" err="1">
                <a:solidFill>
                  <a:srgbClr val="000000"/>
                </a:solidFill>
                <a:latin typeface="Comic Sans Bold"/>
              </a:rPr>
              <a:t>favourite</a:t>
            </a:r>
            <a:r>
              <a:rPr lang="en-US" sz="3999" dirty="0">
                <a:solidFill>
                  <a:srgbClr val="000000"/>
                </a:solidFill>
                <a:latin typeface="Comic Sans Bold"/>
              </a:rPr>
              <a:t> things?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96FF07-C4D1-5117-07FB-78906E1BDB66}"/>
              </a:ext>
            </a:extLst>
          </p:cNvPr>
          <p:cNvSpPr txBox="1"/>
          <p:nvPr/>
        </p:nvSpPr>
        <p:spPr>
          <a:xfrm>
            <a:off x="1963443" y="1777909"/>
            <a:ext cx="9057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41809"/>
                </a:solidFill>
                <a:latin typeface="Comic Sans"/>
              </a:rPr>
              <a:t>Peter was five years old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058195-5E1A-79D3-2EAB-6CCE7B4F1E38}"/>
              </a:ext>
            </a:extLst>
          </p:cNvPr>
          <p:cNvSpPr txBox="1"/>
          <p:nvPr/>
        </p:nvSpPr>
        <p:spPr>
          <a:xfrm>
            <a:off x="12088559" y="1531045"/>
            <a:ext cx="3497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41809"/>
                </a:solidFill>
                <a:latin typeface="Comic Sans"/>
              </a:rPr>
              <a:t>his </a:t>
            </a:r>
            <a:r>
              <a:rPr lang="en-US" sz="4000" dirty="0">
                <a:solidFill>
                  <a:srgbClr val="F41809"/>
                </a:solidFill>
                <a:latin typeface="Comic Sans"/>
              </a:rPr>
              <a:t>toy cars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86BAB7-81BE-DA64-37FB-2D7DFE495CF6}"/>
              </a:ext>
            </a:extLst>
          </p:cNvPr>
          <p:cNvSpPr txBox="1"/>
          <p:nvPr/>
        </p:nvSpPr>
        <p:spPr>
          <a:xfrm>
            <a:off x="13669276" y="2785040"/>
            <a:ext cx="25266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41809"/>
                </a:solidFill>
                <a:latin typeface="Comic Sans"/>
              </a:rPr>
              <a:t>fun</a:t>
            </a:r>
            <a:endParaRPr lang="en-US" sz="4000" dirty="0"/>
          </a:p>
        </p:txBody>
      </p:sp>
      <p:sp>
        <p:nvSpPr>
          <p:cNvPr id="2" name="Freeform 9">
            <a:hlinkClick r:id="rId15" action="ppaction://hlinkpres?slideindex=21&amp;slidetitle=PowerPoint Presentation"/>
            <a:extLst>
              <a:ext uri="{FF2B5EF4-FFF2-40B4-BE49-F238E27FC236}">
                <a16:creationId xmlns:a16="http://schemas.microsoft.com/office/drawing/2014/main" id="{2716A5C4-13CE-EFD1-AC7D-4FE91B58C62B}"/>
              </a:ext>
            </a:extLst>
          </p:cNvPr>
          <p:cNvSpPr/>
          <p:nvPr/>
        </p:nvSpPr>
        <p:spPr>
          <a:xfrm>
            <a:off x="16295708" y="8046141"/>
            <a:ext cx="1963679" cy="1974449"/>
          </a:xfrm>
          <a:custGeom>
            <a:avLst/>
            <a:gdLst/>
            <a:ahLst/>
            <a:cxnLst/>
            <a:rect l="l" t="t" r="r" b="b"/>
            <a:pathLst>
              <a:path w="2618239" h="2632599">
                <a:moveTo>
                  <a:pt x="0" y="0"/>
                </a:moveTo>
                <a:lnTo>
                  <a:pt x="2618239" y="0"/>
                </a:lnTo>
                <a:lnTo>
                  <a:pt x="2618239" y="2632599"/>
                </a:lnTo>
                <a:lnTo>
                  <a:pt x="0" y="26325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183253" y="2647166"/>
            <a:ext cx="10372856" cy="2496334"/>
          </a:xfrm>
          <a:custGeom>
            <a:avLst/>
            <a:gdLst/>
            <a:ahLst/>
            <a:cxnLst/>
            <a:rect l="l" t="t" r="r" b="b"/>
            <a:pathLst>
              <a:path w="10163192" h="3328445">
                <a:moveTo>
                  <a:pt x="0" y="0"/>
                </a:moveTo>
                <a:lnTo>
                  <a:pt x="10163192" y="0"/>
                </a:lnTo>
                <a:lnTo>
                  <a:pt x="10163192" y="3328445"/>
                </a:lnTo>
                <a:lnTo>
                  <a:pt x="0" y="332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60998" y="5143500"/>
            <a:ext cx="5453653" cy="1542929"/>
          </a:xfrm>
          <a:custGeom>
            <a:avLst/>
            <a:gdLst/>
            <a:ahLst/>
            <a:cxnLst/>
            <a:rect l="l" t="t" r="r" b="b"/>
            <a:pathLst>
              <a:path w="7271537" h="2057239">
                <a:moveTo>
                  <a:pt x="0" y="0"/>
                </a:moveTo>
                <a:lnTo>
                  <a:pt x="7271537" y="0"/>
                </a:lnTo>
                <a:lnTo>
                  <a:pt x="7271537" y="2057239"/>
                </a:lnTo>
                <a:lnTo>
                  <a:pt x="0" y="20572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427833" y="2731294"/>
            <a:ext cx="8526167" cy="138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</a:rPr>
              <a:t>When you were five years old,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</a:rPr>
              <a:t> what was your </a:t>
            </a:r>
            <a:r>
              <a:rPr lang="en-US" sz="3999" dirty="0" err="1">
                <a:solidFill>
                  <a:srgbClr val="000000"/>
                </a:solidFill>
                <a:latin typeface="Comic Sans"/>
              </a:rPr>
              <a:t>favourite</a:t>
            </a:r>
            <a:r>
              <a:rPr lang="en-US" sz="3999" dirty="0">
                <a:solidFill>
                  <a:srgbClr val="000000"/>
                </a:solidFill>
                <a:latin typeface="Comic Sans"/>
              </a:rPr>
              <a:t> toy?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02197" y="5261708"/>
            <a:ext cx="4971257" cy="65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"/>
              </a:rPr>
              <a:t>It was _________ . </a:t>
            </a:r>
          </a:p>
        </p:txBody>
      </p:sp>
      <p:sp>
        <p:nvSpPr>
          <p:cNvPr id="8" name="Freeform 8"/>
          <p:cNvSpPr/>
          <p:nvPr/>
        </p:nvSpPr>
        <p:spPr>
          <a:xfrm>
            <a:off x="15020909" y="277856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10"/>
                </a:lnTo>
                <a:lnTo>
                  <a:pt x="0" y="2076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127349" y="5143500"/>
            <a:ext cx="4678298" cy="5802541"/>
          </a:xfrm>
          <a:custGeom>
            <a:avLst/>
            <a:gdLst/>
            <a:ahLst/>
            <a:cxnLst/>
            <a:rect l="l" t="t" r="r" b="b"/>
            <a:pathLst>
              <a:path w="6237731" h="7736721">
                <a:moveTo>
                  <a:pt x="0" y="0"/>
                </a:moveTo>
                <a:lnTo>
                  <a:pt x="6237731" y="0"/>
                </a:lnTo>
                <a:lnTo>
                  <a:pt x="6237731" y="7736721"/>
                </a:lnTo>
                <a:lnTo>
                  <a:pt x="0" y="7736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097000" y="5261708"/>
            <a:ext cx="1956915" cy="667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dirty="0">
                <a:solidFill>
                  <a:srgbClr val="FF0000"/>
                </a:solidFill>
                <a:latin typeface="Comic Sans"/>
              </a:rPr>
              <a:t>my</a:t>
            </a:r>
            <a:r>
              <a:rPr lang="en-US" sz="3999" dirty="0">
                <a:solidFill>
                  <a:srgbClr val="FF0000"/>
                </a:solidFill>
                <a:latin typeface="Comic Sans"/>
              </a:rPr>
              <a:t> kite </a:t>
            </a:r>
          </a:p>
        </p:txBody>
      </p:sp>
      <p:sp>
        <p:nvSpPr>
          <p:cNvPr id="14" name="Freeform 3"/>
          <p:cNvSpPr/>
          <p:nvPr/>
        </p:nvSpPr>
        <p:spPr>
          <a:xfrm>
            <a:off x="-59094" y="1107193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5577671" h="5486400">
                <a:moveTo>
                  <a:pt x="0" y="0"/>
                </a:moveTo>
                <a:lnTo>
                  <a:pt x="5577671" y="0"/>
                </a:lnTo>
                <a:lnTo>
                  <a:pt x="5577671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C6DC0-3FC2-A26C-01EB-88F4BCCDD82E}"/>
              </a:ext>
            </a:extLst>
          </p:cNvPr>
          <p:cNvSpPr/>
          <p:nvPr/>
        </p:nvSpPr>
        <p:spPr>
          <a:xfrm>
            <a:off x="0" y="0"/>
            <a:ext cx="18259387" cy="1079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         Look. Ask and answer.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91C3E-2B93-A5AA-B432-BFAEFAEFB81C}"/>
              </a:ext>
            </a:extLst>
          </p:cNvPr>
          <p:cNvSpPr txBox="1"/>
          <p:nvPr/>
        </p:nvSpPr>
        <p:spPr>
          <a:xfrm>
            <a:off x="685800" y="-28162"/>
            <a:ext cx="83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Bold"/>
              </a:rPr>
              <a:t>5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E4D8E984-CC98-2FB3-0046-BA9729EE5475}"/>
              </a:ext>
            </a:extLst>
          </p:cNvPr>
          <p:cNvSpPr/>
          <p:nvPr/>
        </p:nvSpPr>
        <p:spPr>
          <a:xfrm>
            <a:off x="14961815" y="300716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10"/>
                </a:lnTo>
                <a:lnTo>
                  <a:pt x="0" y="2076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hlinkClick r:id="rId11" action="ppaction://hlinkpres?slideindex=21&amp;slidetitle=PowerPoint Presentation"/>
            <a:extLst>
              <a:ext uri="{FF2B5EF4-FFF2-40B4-BE49-F238E27FC236}">
                <a16:creationId xmlns:a16="http://schemas.microsoft.com/office/drawing/2014/main" id="{5AB782D9-9270-6ECA-438B-21E731F6EF66}"/>
              </a:ext>
            </a:extLst>
          </p:cNvPr>
          <p:cNvSpPr/>
          <p:nvPr/>
        </p:nvSpPr>
        <p:spPr>
          <a:xfrm>
            <a:off x="16295708" y="8046141"/>
            <a:ext cx="1963679" cy="1974449"/>
          </a:xfrm>
          <a:custGeom>
            <a:avLst/>
            <a:gdLst/>
            <a:ahLst/>
            <a:cxnLst/>
            <a:rect l="l" t="t" r="r" b="b"/>
            <a:pathLst>
              <a:path w="2618239" h="2632599">
                <a:moveTo>
                  <a:pt x="0" y="0"/>
                </a:moveTo>
                <a:lnTo>
                  <a:pt x="2618239" y="0"/>
                </a:lnTo>
                <a:lnTo>
                  <a:pt x="2618239" y="2632599"/>
                </a:lnTo>
                <a:lnTo>
                  <a:pt x="0" y="2632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56" t="-5673" r="-37718" b="-105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23747" y="2426515"/>
            <a:ext cx="6471105" cy="6820664"/>
          </a:xfrm>
          <a:custGeom>
            <a:avLst/>
            <a:gdLst/>
            <a:ahLst/>
            <a:cxnLst/>
            <a:rect l="l" t="t" r="r" b="b"/>
            <a:pathLst>
              <a:path w="8628140" h="9094219">
                <a:moveTo>
                  <a:pt x="0" y="0"/>
                </a:moveTo>
                <a:lnTo>
                  <a:pt x="8628140" y="0"/>
                </a:lnTo>
                <a:lnTo>
                  <a:pt x="8628140" y="9094219"/>
                </a:lnTo>
                <a:lnTo>
                  <a:pt x="0" y="909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4248603"/>
            <a:ext cx="833560" cy="809311"/>
          </a:xfrm>
          <a:custGeom>
            <a:avLst/>
            <a:gdLst/>
            <a:ahLst/>
            <a:cxnLst/>
            <a:rect l="l" t="t" r="r" b="b"/>
            <a:pathLst>
              <a:path w="1111413" h="1079081">
                <a:moveTo>
                  <a:pt x="0" y="0"/>
                </a:moveTo>
                <a:lnTo>
                  <a:pt x="1111414" y="0"/>
                </a:lnTo>
                <a:lnTo>
                  <a:pt x="1111414" y="1079081"/>
                </a:lnTo>
                <a:lnTo>
                  <a:pt x="0" y="107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6311" y="6062457"/>
            <a:ext cx="1216657" cy="1303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2440" y="404924"/>
            <a:ext cx="2864398" cy="276414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764171" y="1031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2321">
            <a:off x="6121777" y="-612742"/>
            <a:ext cx="8399757" cy="8578475"/>
          </a:xfrm>
          <a:custGeom>
            <a:avLst/>
            <a:gdLst/>
            <a:ahLst/>
            <a:cxnLst/>
            <a:rect l="l" t="t" r="r" b="b"/>
            <a:pathLst>
              <a:path w="11199676" h="11437967">
                <a:moveTo>
                  <a:pt x="0" y="0"/>
                </a:moveTo>
                <a:lnTo>
                  <a:pt x="11199675" y="0"/>
                </a:lnTo>
                <a:lnTo>
                  <a:pt x="11199675" y="11437967"/>
                </a:lnTo>
                <a:lnTo>
                  <a:pt x="0" y="11437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45604" y="5606811"/>
            <a:ext cx="1494019" cy="11728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984465" y="2083384"/>
            <a:ext cx="2959657" cy="2885665"/>
          </a:xfrm>
          <a:custGeom>
            <a:avLst/>
            <a:gdLst/>
            <a:ahLst/>
            <a:cxnLst/>
            <a:rect l="l" t="t" r="r" b="b"/>
            <a:pathLst>
              <a:path w="3946209" h="3847554">
                <a:moveTo>
                  <a:pt x="0" y="0"/>
                </a:moveTo>
                <a:lnTo>
                  <a:pt x="3946209" y="0"/>
                </a:lnTo>
                <a:lnTo>
                  <a:pt x="3946209" y="3847554"/>
                </a:lnTo>
                <a:lnTo>
                  <a:pt x="0" y="3847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5922650" y="1332253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839747" y="1672697"/>
            <a:ext cx="4934843" cy="2696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6"/>
              </a:lnSpc>
            </a:pPr>
            <a:r>
              <a:rPr lang="en-US" sz="7832">
                <a:solidFill>
                  <a:srgbClr val="000000"/>
                </a:solidFill>
                <a:latin typeface="Comic Sans Bold"/>
              </a:rPr>
              <a:t>4</a:t>
            </a:r>
          </a:p>
          <a:p>
            <a:pPr algn="ctr">
              <a:lnSpc>
                <a:spcPts val="10966"/>
              </a:lnSpc>
              <a:spcBef>
                <a:spcPct val="0"/>
              </a:spcBef>
            </a:pPr>
            <a:r>
              <a:rPr lang="en-US" sz="7832">
                <a:solidFill>
                  <a:srgbClr val="000000"/>
                </a:solidFill>
                <a:latin typeface="Comic Sans Bold"/>
              </a:rPr>
              <a:t>Production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60582" y="7421782"/>
            <a:ext cx="5444593" cy="2865217"/>
          </a:xfrm>
          <a:custGeom>
            <a:avLst/>
            <a:gdLst/>
            <a:ahLst/>
            <a:cxnLst/>
            <a:rect l="l" t="t" r="r" b="b"/>
            <a:pathLst>
              <a:path w="7259458" h="3820290">
                <a:moveTo>
                  <a:pt x="0" y="0"/>
                </a:moveTo>
                <a:lnTo>
                  <a:pt x="7259458" y="0"/>
                </a:lnTo>
                <a:lnTo>
                  <a:pt x="7259458" y="3820289"/>
                </a:lnTo>
                <a:lnTo>
                  <a:pt x="0" y="3820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352755" y="4653258"/>
            <a:ext cx="5234094" cy="5922595"/>
          </a:xfrm>
          <a:custGeom>
            <a:avLst/>
            <a:gdLst/>
            <a:ahLst/>
            <a:cxnLst/>
            <a:rect l="l" t="t" r="r" b="b"/>
            <a:pathLst>
              <a:path w="6978792" h="7896794">
                <a:moveTo>
                  <a:pt x="0" y="0"/>
                </a:moveTo>
                <a:lnTo>
                  <a:pt x="6978792" y="0"/>
                </a:lnTo>
                <a:lnTo>
                  <a:pt x="6978792" y="7896795"/>
                </a:lnTo>
                <a:lnTo>
                  <a:pt x="0" y="789679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9065" y="-199804"/>
            <a:ext cx="18834221" cy="10088204"/>
            <a:chOff x="1569252" y="0"/>
            <a:chExt cx="25112295" cy="13450939"/>
          </a:xfrm>
        </p:grpSpPr>
        <p:sp>
          <p:nvSpPr>
            <p:cNvPr id="3" name="Freeform 3"/>
            <p:cNvSpPr/>
            <p:nvPr/>
          </p:nvSpPr>
          <p:spPr>
            <a:xfrm>
              <a:off x="11427372" y="0"/>
              <a:ext cx="15254175" cy="6939463"/>
            </a:xfrm>
            <a:custGeom>
              <a:avLst/>
              <a:gdLst/>
              <a:ahLst/>
              <a:cxnLst/>
              <a:rect l="l" t="t" r="r" b="b"/>
              <a:pathLst>
                <a:path w="15254175" h="6939463">
                  <a:moveTo>
                    <a:pt x="0" y="0"/>
                  </a:moveTo>
                  <a:lnTo>
                    <a:pt x="15254175" y="0"/>
                  </a:lnTo>
                  <a:lnTo>
                    <a:pt x="15254175" y="6939463"/>
                  </a:lnTo>
                  <a:lnTo>
                    <a:pt x="0" y="693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88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0989394" y="403897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10"/>
                  </a:lnTo>
                  <a:lnTo>
                    <a:pt x="0" y="2076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7468694">
              <a:off x="1655594" y="2624434"/>
              <a:ext cx="8116183" cy="8288868"/>
            </a:xfrm>
            <a:custGeom>
              <a:avLst/>
              <a:gdLst/>
              <a:ahLst/>
              <a:cxnLst/>
              <a:rect l="l" t="t" r="r" b="b"/>
              <a:pathLst>
                <a:path w="8116183" h="8288868">
                  <a:moveTo>
                    <a:pt x="0" y="0"/>
                  </a:moveTo>
                  <a:lnTo>
                    <a:pt x="8116184" y="0"/>
                  </a:lnTo>
                  <a:lnTo>
                    <a:pt x="8116184" y="8288868"/>
                  </a:lnTo>
                  <a:lnTo>
                    <a:pt x="0" y="8288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9600679" y="757472"/>
              <a:ext cx="2506712" cy="2350042"/>
            </a:xfrm>
            <a:custGeom>
              <a:avLst/>
              <a:gdLst/>
              <a:ahLst/>
              <a:cxnLst/>
              <a:rect l="l" t="t" r="r" b="b"/>
              <a:pathLst>
                <a:path w="2506712" h="2350042">
                  <a:moveTo>
                    <a:pt x="0" y="0"/>
                  </a:moveTo>
                  <a:lnTo>
                    <a:pt x="2506712" y="0"/>
                  </a:lnTo>
                  <a:lnTo>
                    <a:pt x="2506712" y="2350043"/>
                  </a:lnTo>
                  <a:lnTo>
                    <a:pt x="0" y="2350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47829" y="4841210"/>
              <a:ext cx="7931713" cy="8609729"/>
            </a:xfrm>
            <a:custGeom>
              <a:avLst/>
              <a:gdLst/>
              <a:ahLst/>
              <a:cxnLst/>
              <a:rect l="l" t="t" r="r" b="b"/>
              <a:pathLst>
                <a:path w="7931713" h="8609729">
                  <a:moveTo>
                    <a:pt x="0" y="0"/>
                  </a:moveTo>
                  <a:lnTo>
                    <a:pt x="7931714" y="0"/>
                  </a:lnTo>
                  <a:lnTo>
                    <a:pt x="7931714" y="8609730"/>
                  </a:lnTo>
                  <a:lnTo>
                    <a:pt x="0" y="8609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228632" y="7239455"/>
              <a:ext cx="10614103" cy="4184153"/>
            </a:xfrm>
            <a:custGeom>
              <a:avLst/>
              <a:gdLst/>
              <a:ahLst/>
              <a:cxnLst/>
              <a:rect l="l" t="t" r="r" b="b"/>
              <a:pathLst>
                <a:path w="10163192" h="3328445">
                  <a:moveTo>
                    <a:pt x="0" y="0"/>
                  </a:moveTo>
                  <a:lnTo>
                    <a:pt x="10163192" y="0"/>
                  </a:lnTo>
                  <a:lnTo>
                    <a:pt x="10163192" y="3328445"/>
                  </a:lnTo>
                  <a:lnTo>
                    <a:pt x="0" y="3328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9281136" y="10939516"/>
              <a:ext cx="6315536" cy="1556829"/>
            </a:xfrm>
            <a:custGeom>
              <a:avLst/>
              <a:gdLst/>
              <a:ahLst/>
              <a:cxnLst/>
              <a:rect l="l" t="t" r="r" b="b"/>
              <a:pathLst>
                <a:path w="5502782" h="1556829">
                  <a:moveTo>
                    <a:pt x="0" y="0"/>
                  </a:moveTo>
                  <a:lnTo>
                    <a:pt x="5502781" y="0"/>
                  </a:lnTo>
                  <a:lnTo>
                    <a:pt x="5502781" y="1556829"/>
                  </a:lnTo>
                  <a:lnTo>
                    <a:pt x="0" y="1556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185051" y="6939464"/>
              <a:ext cx="5411621" cy="3334541"/>
            </a:xfrm>
            <a:custGeom>
              <a:avLst/>
              <a:gdLst/>
              <a:ahLst/>
              <a:cxnLst/>
              <a:rect l="l" t="t" r="r" b="b"/>
              <a:pathLst>
                <a:path w="5411621" h="1531038">
                  <a:moveTo>
                    <a:pt x="0" y="0"/>
                  </a:moveTo>
                  <a:lnTo>
                    <a:pt x="5411621" y="0"/>
                  </a:lnTo>
                  <a:lnTo>
                    <a:pt x="5411621" y="1531038"/>
                  </a:lnTo>
                  <a:lnTo>
                    <a:pt x="0" y="153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17961" y="10913008"/>
              <a:ext cx="8867471" cy="2342001"/>
            </a:xfrm>
            <a:custGeom>
              <a:avLst/>
              <a:gdLst/>
              <a:ahLst/>
              <a:cxnLst/>
              <a:rect l="l" t="t" r="r" b="b"/>
              <a:pathLst>
                <a:path w="7151151" h="2342002">
                  <a:moveTo>
                    <a:pt x="0" y="0"/>
                  </a:moveTo>
                  <a:lnTo>
                    <a:pt x="7151151" y="0"/>
                  </a:lnTo>
                  <a:lnTo>
                    <a:pt x="7151151" y="2342001"/>
                  </a:lnTo>
                  <a:lnTo>
                    <a:pt x="0" y="2342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952536" y="2803475"/>
              <a:ext cx="13392980" cy="3784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01"/>
                </a:lnSpc>
                <a:spcBef>
                  <a:spcPct val="0"/>
                </a:spcBef>
              </a:pPr>
              <a:r>
                <a:rPr lang="en-US" sz="4072">
                  <a:solidFill>
                    <a:srgbClr val="000000"/>
                  </a:solidFill>
                  <a:latin typeface="Comic Sans"/>
                </a:rPr>
                <a:t> In pairs, ask and answer these questions:</a:t>
              </a:r>
            </a:p>
            <a:p>
              <a:pPr algn="l">
                <a:lnSpc>
                  <a:spcPts val="5701"/>
                </a:lnSpc>
                <a:spcBef>
                  <a:spcPct val="0"/>
                </a:spcBef>
              </a:pPr>
              <a:r>
                <a:rPr lang="en-US" sz="4072">
                  <a:solidFill>
                    <a:srgbClr val="000000"/>
                  </a:solidFill>
                  <a:latin typeface="Comic Sans"/>
                </a:rPr>
                <a:t> • five years old / toy</a:t>
              </a:r>
            </a:p>
            <a:p>
              <a:pPr algn="l">
                <a:lnSpc>
                  <a:spcPts val="5701"/>
                </a:lnSpc>
                <a:spcBef>
                  <a:spcPct val="0"/>
                </a:spcBef>
              </a:pPr>
              <a:r>
                <a:rPr lang="en-US" sz="4072">
                  <a:solidFill>
                    <a:srgbClr val="000000"/>
                  </a:solidFill>
                  <a:latin typeface="Comic Sans"/>
                </a:rPr>
                <a:t> • seven years old / storybook</a:t>
              </a:r>
            </a:p>
            <a:p>
              <a:pPr algn="l">
                <a:lnSpc>
                  <a:spcPts val="5701"/>
                </a:lnSpc>
                <a:spcBef>
                  <a:spcPct val="0"/>
                </a:spcBef>
              </a:pPr>
              <a:r>
                <a:rPr lang="en-US" sz="4072">
                  <a:solidFill>
                    <a:srgbClr val="000000"/>
                  </a:solidFill>
                  <a:latin typeface="Comic Sans"/>
                </a:rPr>
                <a:t> • nine years old / game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669587" y="7725147"/>
              <a:ext cx="11561044" cy="1847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When you were five years old,</a:t>
              </a:r>
            </a:p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 what was your </a:t>
              </a:r>
              <a:r>
                <a:rPr lang="en-US" sz="3999" dirty="0" err="1">
                  <a:solidFill>
                    <a:srgbClr val="000000"/>
                  </a:solidFill>
                  <a:latin typeface="Comic Sans"/>
                </a:rPr>
                <a:t>favourite</a:t>
              </a: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 toy?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050844" y="742840"/>
              <a:ext cx="7904867" cy="1477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98"/>
                </a:lnSpc>
                <a:spcBef>
                  <a:spcPct val="0"/>
                </a:spcBef>
              </a:pPr>
              <a:r>
                <a:rPr lang="en-US" sz="6641" dirty="0">
                  <a:solidFill>
                    <a:srgbClr val="000000"/>
                  </a:solidFill>
                  <a:latin typeface="Comic Sans"/>
                </a:rPr>
                <a:t>Let’s talk.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32670" y="418590"/>
              <a:ext cx="885524" cy="1884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95"/>
                </a:lnSpc>
                <a:spcBef>
                  <a:spcPct val="0"/>
                </a:spcBef>
              </a:pPr>
              <a:r>
                <a:rPr lang="en-US" sz="8567">
                  <a:solidFill>
                    <a:srgbClr val="000000"/>
                  </a:solidFill>
                  <a:latin typeface="Comic Sans"/>
                </a:rPr>
                <a:t>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562306" y="7165436"/>
              <a:ext cx="4565949" cy="1847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It was</a:t>
              </a:r>
            </a:p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_______.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848446" y="11111106"/>
              <a:ext cx="6315536" cy="889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 It was _______.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713984" y="11271350"/>
              <a:ext cx="8496043" cy="889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00000"/>
                  </a:solidFill>
                  <a:latin typeface="Comic Sans"/>
                </a:rPr>
                <a:t> What was it like?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56" t="-5673" r="-37718" b="-105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23747" y="2426516"/>
            <a:ext cx="6471105" cy="6820665"/>
          </a:xfrm>
          <a:custGeom>
            <a:avLst/>
            <a:gdLst/>
            <a:ahLst/>
            <a:cxnLst/>
            <a:rect l="l" t="t" r="r" b="b"/>
            <a:pathLst>
              <a:path w="8628140" h="9094219">
                <a:moveTo>
                  <a:pt x="0" y="0"/>
                </a:moveTo>
                <a:lnTo>
                  <a:pt x="8628140" y="0"/>
                </a:lnTo>
                <a:lnTo>
                  <a:pt x="8628140" y="9094219"/>
                </a:lnTo>
                <a:lnTo>
                  <a:pt x="0" y="909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4248604"/>
            <a:ext cx="833560" cy="809311"/>
          </a:xfrm>
          <a:custGeom>
            <a:avLst/>
            <a:gdLst/>
            <a:ahLst/>
            <a:cxnLst/>
            <a:rect l="l" t="t" r="r" b="b"/>
            <a:pathLst>
              <a:path w="1111413" h="1079081">
                <a:moveTo>
                  <a:pt x="0" y="0"/>
                </a:moveTo>
                <a:lnTo>
                  <a:pt x="1111414" y="0"/>
                </a:lnTo>
                <a:lnTo>
                  <a:pt x="1111414" y="1079081"/>
                </a:lnTo>
                <a:lnTo>
                  <a:pt x="0" y="107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2440" y="404925"/>
            <a:ext cx="2864398" cy="276414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764171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2321">
            <a:off x="6121777" y="-365625"/>
            <a:ext cx="8399757" cy="8578476"/>
          </a:xfrm>
          <a:custGeom>
            <a:avLst/>
            <a:gdLst/>
            <a:ahLst/>
            <a:cxnLst/>
            <a:rect l="l" t="t" r="r" b="b"/>
            <a:pathLst>
              <a:path w="11199676" h="11437967">
                <a:moveTo>
                  <a:pt x="0" y="0"/>
                </a:moveTo>
                <a:lnTo>
                  <a:pt x="11199675" y="0"/>
                </a:lnTo>
                <a:lnTo>
                  <a:pt x="11199675" y="11437967"/>
                </a:lnTo>
                <a:lnTo>
                  <a:pt x="0" y="11437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22924" y="3337211"/>
            <a:ext cx="1494019" cy="11728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 flipH="1">
            <a:off x="5922650" y="1332254"/>
            <a:ext cx="936738" cy="909488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360969" y="2124137"/>
            <a:ext cx="5516662" cy="408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6"/>
              </a:lnSpc>
            </a:pPr>
            <a:r>
              <a:rPr lang="en-US" sz="7832" dirty="0">
                <a:solidFill>
                  <a:srgbClr val="000000"/>
                </a:solidFill>
                <a:latin typeface="Comic Sans Bold"/>
              </a:rPr>
              <a:t>5</a:t>
            </a:r>
          </a:p>
          <a:p>
            <a:pPr algn="ctr">
              <a:lnSpc>
                <a:spcPts val="10966"/>
              </a:lnSpc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Wrap Up &amp;</a:t>
            </a:r>
          </a:p>
          <a:p>
            <a:pPr algn="ctr">
              <a:lnSpc>
                <a:spcPts val="10966"/>
              </a:lnSpc>
              <a:spcBef>
                <a:spcPct val="0"/>
              </a:spcBef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Assessment</a:t>
            </a:r>
          </a:p>
        </p:txBody>
      </p:sp>
      <p:sp>
        <p:nvSpPr>
          <p:cNvPr id="14" name="Freeform 14"/>
          <p:cNvSpPr/>
          <p:nvPr/>
        </p:nvSpPr>
        <p:spPr>
          <a:xfrm>
            <a:off x="-360582" y="7421783"/>
            <a:ext cx="5444593" cy="2865218"/>
          </a:xfrm>
          <a:custGeom>
            <a:avLst/>
            <a:gdLst/>
            <a:ahLst/>
            <a:cxnLst/>
            <a:rect l="l" t="t" r="r" b="b"/>
            <a:pathLst>
              <a:path w="7259458" h="3820290">
                <a:moveTo>
                  <a:pt x="0" y="0"/>
                </a:moveTo>
                <a:lnTo>
                  <a:pt x="7259458" y="0"/>
                </a:lnTo>
                <a:lnTo>
                  <a:pt x="7259458" y="3820290"/>
                </a:lnTo>
                <a:lnTo>
                  <a:pt x="0" y="3820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570571" y="1895173"/>
            <a:ext cx="7596789" cy="8596084"/>
          </a:xfrm>
          <a:custGeom>
            <a:avLst/>
            <a:gdLst/>
            <a:ahLst/>
            <a:cxnLst/>
            <a:rect l="l" t="t" r="r" b="b"/>
            <a:pathLst>
              <a:path w="10129052" h="11461445">
                <a:moveTo>
                  <a:pt x="0" y="0"/>
                </a:moveTo>
                <a:lnTo>
                  <a:pt x="10129052" y="0"/>
                </a:lnTo>
                <a:lnTo>
                  <a:pt x="10129052" y="11461444"/>
                </a:lnTo>
                <a:lnTo>
                  <a:pt x="0" y="114614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88" r="-30337" b="-510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0680" y="7163274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5427519" h="4179189">
                <a:moveTo>
                  <a:pt x="0" y="0"/>
                </a:moveTo>
                <a:lnTo>
                  <a:pt x="5427519" y="0"/>
                </a:lnTo>
                <a:lnTo>
                  <a:pt x="5427519" y="4179189"/>
                </a:lnTo>
                <a:lnTo>
                  <a:pt x="0" y="4179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54639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3739" y="5380041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806613" h="783148">
                <a:moveTo>
                  <a:pt x="0" y="0"/>
                </a:moveTo>
                <a:lnTo>
                  <a:pt x="806614" y="0"/>
                </a:lnTo>
                <a:lnTo>
                  <a:pt x="806614" y="783148"/>
                </a:lnTo>
                <a:lnTo>
                  <a:pt x="0" y="783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29792" y="3861329"/>
            <a:ext cx="6832624" cy="795069"/>
          </a:xfrm>
          <a:custGeom>
            <a:avLst/>
            <a:gdLst/>
            <a:ahLst/>
            <a:cxnLst/>
            <a:rect l="l" t="t" r="r" b="b"/>
            <a:pathLst>
              <a:path w="9110165" h="1060092">
                <a:moveTo>
                  <a:pt x="0" y="0"/>
                </a:moveTo>
                <a:lnTo>
                  <a:pt x="9110164" y="0"/>
                </a:lnTo>
                <a:lnTo>
                  <a:pt x="9110164" y="1060092"/>
                </a:lnTo>
                <a:lnTo>
                  <a:pt x="0" y="10600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7549" y="569112"/>
            <a:ext cx="9743653" cy="9621857"/>
          </a:xfrm>
          <a:custGeom>
            <a:avLst/>
            <a:gdLst/>
            <a:ahLst/>
            <a:cxnLst/>
            <a:rect l="l" t="t" r="r" b="b"/>
            <a:pathLst>
              <a:path w="12991537" h="12829143">
                <a:moveTo>
                  <a:pt x="0" y="0"/>
                </a:moveTo>
                <a:lnTo>
                  <a:pt x="12991537" y="0"/>
                </a:lnTo>
                <a:lnTo>
                  <a:pt x="12991537" y="12829143"/>
                </a:lnTo>
                <a:lnTo>
                  <a:pt x="0" y="1282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43667" y="5058443"/>
            <a:ext cx="3570974" cy="4615151"/>
          </a:xfrm>
          <a:custGeom>
            <a:avLst/>
            <a:gdLst/>
            <a:ahLst/>
            <a:cxnLst/>
            <a:rect l="l" t="t" r="r" b="b"/>
            <a:pathLst>
              <a:path w="4761298" h="6153535">
                <a:moveTo>
                  <a:pt x="0" y="0"/>
                </a:moveTo>
                <a:lnTo>
                  <a:pt x="4761298" y="0"/>
                </a:lnTo>
                <a:lnTo>
                  <a:pt x="4761298" y="6153535"/>
                </a:lnTo>
                <a:lnTo>
                  <a:pt x="0" y="6153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380680" y="8180051"/>
            <a:ext cx="4259493" cy="2470506"/>
          </a:xfrm>
          <a:custGeom>
            <a:avLst/>
            <a:gdLst/>
            <a:ahLst/>
            <a:cxnLst/>
            <a:rect l="l" t="t" r="r" b="b"/>
            <a:pathLst>
              <a:path w="5679324" h="3294008">
                <a:moveTo>
                  <a:pt x="0" y="0"/>
                </a:moveTo>
                <a:lnTo>
                  <a:pt x="5679324" y="0"/>
                </a:lnTo>
                <a:lnTo>
                  <a:pt x="5679324" y="3294008"/>
                </a:lnTo>
                <a:lnTo>
                  <a:pt x="0" y="32940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10834" y="8180051"/>
            <a:ext cx="1235732" cy="9700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054584" y="1250156"/>
            <a:ext cx="11400479" cy="235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4"/>
              </a:lnSpc>
            </a:pPr>
            <a:r>
              <a:rPr lang="en-US" sz="10241" dirty="0">
                <a:solidFill>
                  <a:srgbClr val="38B6FF"/>
                </a:solidFill>
                <a:latin typeface="Lobster"/>
              </a:rPr>
              <a:t>Unit 2</a:t>
            </a:r>
          </a:p>
          <a:p>
            <a:pPr algn="ctr">
              <a:lnSpc>
                <a:spcPts val="9114"/>
              </a:lnSpc>
            </a:pPr>
            <a:r>
              <a:rPr lang="en-US" sz="10241">
                <a:solidFill>
                  <a:srgbClr val="38B6FF"/>
                </a:solidFill>
                <a:latin typeface="Lobster"/>
              </a:rPr>
              <a:t>My Favourite Things</a:t>
            </a:r>
            <a:endParaRPr lang="en-US" sz="10241" dirty="0">
              <a:solidFill>
                <a:srgbClr val="38B6FF"/>
              </a:solidFill>
              <a:latin typeface="Lobs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84403" y="4075259"/>
            <a:ext cx="652340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5"/>
              </a:lnSpc>
            </a:pPr>
            <a:r>
              <a:rPr lang="en-US" sz="2615" b="1" dirty="0">
                <a:solidFill>
                  <a:srgbClr val="EA2A2A"/>
                </a:solidFill>
                <a:latin typeface="Comic Sans" panose="020B0604020202020204" charset="0"/>
              </a:rPr>
              <a:t>LESSON 1. TASK 4 5 6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2277" y="-119406"/>
            <a:ext cx="18712553" cy="10525812"/>
          </a:xfrm>
          <a:custGeom>
            <a:avLst/>
            <a:gdLst/>
            <a:ahLst/>
            <a:cxnLst/>
            <a:rect l="l" t="t" r="r" b="b"/>
            <a:pathLst>
              <a:path w="24950071" h="14034415">
                <a:moveTo>
                  <a:pt x="0" y="0"/>
                </a:moveTo>
                <a:lnTo>
                  <a:pt x="24950071" y="0"/>
                </a:lnTo>
                <a:lnTo>
                  <a:pt x="24950071" y="14034415"/>
                </a:lnTo>
                <a:lnTo>
                  <a:pt x="0" y="14034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1318" y="967156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95895" y="402051"/>
            <a:ext cx="13523693" cy="7877552"/>
          </a:xfrm>
          <a:custGeom>
            <a:avLst/>
            <a:gdLst/>
            <a:ahLst/>
            <a:cxnLst/>
            <a:rect l="l" t="t" r="r" b="b"/>
            <a:pathLst>
              <a:path w="18031591" h="10503402">
                <a:moveTo>
                  <a:pt x="0" y="0"/>
                </a:moveTo>
                <a:lnTo>
                  <a:pt x="18031591" y="0"/>
                </a:lnTo>
                <a:lnTo>
                  <a:pt x="18031591" y="10503402"/>
                </a:lnTo>
                <a:lnTo>
                  <a:pt x="0" y="10503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218872" y="-241713"/>
            <a:ext cx="3645321" cy="3408376"/>
          </a:xfrm>
          <a:custGeom>
            <a:avLst/>
            <a:gdLst/>
            <a:ahLst/>
            <a:cxnLst/>
            <a:rect l="l" t="t" r="r" b="b"/>
            <a:pathLst>
              <a:path w="4860428" h="4544501">
                <a:moveTo>
                  <a:pt x="4860429" y="4544501"/>
                </a:moveTo>
                <a:lnTo>
                  <a:pt x="0" y="4544501"/>
                </a:lnTo>
                <a:lnTo>
                  <a:pt x="0" y="0"/>
                </a:lnTo>
                <a:lnTo>
                  <a:pt x="4860429" y="0"/>
                </a:lnTo>
                <a:lnTo>
                  <a:pt x="4860429" y="454450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3274">
            <a:off x="13532394" y="664789"/>
            <a:ext cx="1757503" cy="1044578"/>
          </a:xfrm>
          <a:custGeom>
            <a:avLst/>
            <a:gdLst/>
            <a:ahLst/>
            <a:cxnLst/>
            <a:rect l="l" t="t" r="r" b="b"/>
            <a:pathLst>
              <a:path w="2343337" h="1392770">
                <a:moveTo>
                  <a:pt x="0" y="0"/>
                </a:moveTo>
                <a:lnTo>
                  <a:pt x="2343337" y="0"/>
                </a:lnTo>
                <a:lnTo>
                  <a:pt x="2343337" y="1392770"/>
                </a:lnTo>
                <a:lnTo>
                  <a:pt x="0" y="1392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6669887">
            <a:off x="-955160" y="558719"/>
            <a:ext cx="4405465" cy="3199468"/>
          </a:xfrm>
          <a:custGeom>
            <a:avLst/>
            <a:gdLst/>
            <a:ahLst/>
            <a:cxnLst/>
            <a:rect l="l" t="t" r="r" b="b"/>
            <a:pathLst>
              <a:path w="5873953" h="4265958">
                <a:moveTo>
                  <a:pt x="0" y="0"/>
                </a:moveTo>
                <a:lnTo>
                  <a:pt x="5873953" y="0"/>
                </a:lnTo>
                <a:lnTo>
                  <a:pt x="5873953" y="4265959"/>
                </a:lnTo>
                <a:lnTo>
                  <a:pt x="0" y="4265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15184" y="-333190"/>
            <a:ext cx="2298021" cy="2105823"/>
          </a:xfrm>
          <a:custGeom>
            <a:avLst/>
            <a:gdLst/>
            <a:ahLst/>
            <a:cxnLst/>
            <a:rect l="l" t="t" r="r" b="b"/>
            <a:pathLst>
              <a:path w="3064028" h="2807764">
                <a:moveTo>
                  <a:pt x="0" y="0"/>
                </a:moveTo>
                <a:lnTo>
                  <a:pt x="3064028" y="0"/>
                </a:lnTo>
                <a:lnTo>
                  <a:pt x="3064028" y="2807764"/>
                </a:lnTo>
                <a:lnTo>
                  <a:pt x="0" y="28077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851185" y="3481341"/>
            <a:ext cx="4453425" cy="6963402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0"/>
                </a:lnTo>
                <a:lnTo>
                  <a:pt x="0" y="14435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026748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98433" y="1182845"/>
            <a:ext cx="8659277" cy="116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49"/>
              </a:lnSpc>
              <a:spcBef>
                <a:spcPct val="0"/>
              </a:spcBef>
            </a:pPr>
            <a:r>
              <a:rPr lang="en-US" sz="8449" spc="354" dirty="0">
                <a:solidFill>
                  <a:srgbClr val="B76E22"/>
                </a:solidFill>
                <a:highlight>
                  <a:srgbClr val="FFFF00"/>
                </a:highlight>
                <a:latin typeface="Alfa Slab One"/>
              </a:rPr>
              <a:t>WRAP 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7952" y="3169498"/>
            <a:ext cx="13828761" cy="417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Comic Sans"/>
              </a:rPr>
              <a:t>Review Vocabulary: </a:t>
            </a:r>
          </a:p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000" dirty="0">
                <a:solidFill>
                  <a:schemeClr val="accent6"/>
                </a:solidFill>
                <a:latin typeface="Comic Sans"/>
              </a:rPr>
              <a:t>computer,</a:t>
            </a:r>
            <a:r>
              <a:rPr lang="vi-VN" sz="4000" dirty="0">
                <a:solidFill>
                  <a:schemeClr val="accent6"/>
                </a:solidFill>
                <a:latin typeface="Comic Sans"/>
              </a:rPr>
              <a:t>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puzzle, photo, typewriter</a:t>
            </a:r>
            <a:r>
              <a:rPr lang="vi-VN" sz="4000" dirty="0">
                <a:solidFill>
                  <a:schemeClr val="accent6"/>
                </a:solidFill>
                <a:latin typeface="Comic Sans"/>
              </a:rPr>
              <a:t>, piece</a:t>
            </a:r>
            <a:endParaRPr lang="en-US" sz="4000" dirty="0">
              <a:solidFill>
                <a:schemeClr val="accent6"/>
              </a:solidFill>
              <a:latin typeface="Comic Sans"/>
            </a:endParaRPr>
          </a:p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Comic Sans"/>
              </a:rPr>
              <a:t>Review Grammar: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Past simple with To Be</a:t>
            </a:r>
          </a:p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000" dirty="0">
                <a:solidFill>
                  <a:srgbClr val="FFFFFF"/>
                </a:solidFill>
                <a:latin typeface="Comic Sans"/>
                <a:ea typeface="Comic Sans"/>
              </a:rPr>
              <a:t>● </a:t>
            </a:r>
            <a:r>
              <a:rPr lang="en-US" sz="4000" i="1" dirty="0">
                <a:solidFill>
                  <a:schemeClr val="accent6"/>
                </a:solidFill>
                <a:latin typeface="Comic Sans"/>
                <a:ea typeface="Comic Sans"/>
              </a:rPr>
              <a:t>When you were seven years old, what was </a:t>
            </a:r>
          </a:p>
          <a:p>
            <a:pPr>
              <a:lnSpc>
                <a:spcPts val="6610"/>
              </a:lnSpc>
              <a:spcBef>
                <a:spcPct val="0"/>
              </a:spcBef>
            </a:pPr>
            <a:r>
              <a:rPr lang="en-US" sz="4000" i="1" dirty="0">
                <a:solidFill>
                  <a:schemeClr val="accent6"/>
                </a:solidFill>
                <a:latin typeface="Comic Sans"/>
              </a:rPr>
              <a:t>your </a:t>
            </a:r>
            <a:r>
              <a:rPr lang="en-US" sz="4000" i="1" dirty="0" err="1">
                <a:solidFill>
                  <a:schemeClr val="accent6"/>
                </a:solidFill>
                <a:latin typeface="Comic Sans"/>
              </a:rPr>
              <a:t>favourite</a:t>
            </a:r>
            <a:r>
              <a:rPr lang="en-US" sz="4000" i="1" dirty="0">
                <a:solidFill>
                  <a:schemeClr val="accent6"/>
                </a:solidFill>
                <a:latin typeface="Comic Sans"/>
              </a:rPr>
              <a:t> thing?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0F438-C79D-AFCA-E08E-BE1DABC75EF9}"/>
              </a:ext>
            </a:extLst>
          </p:cNvPr>
          <p:cNvSpPr txBox="1"/>
          <p:nvPr/>
        </p:nvSpPr>
        <p:spPr>
          <a:xfrm>
            <a:off x="4044064" y="2323698"/>
            <a:ext cx="1262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" panose="020B0604020202020204" charset="0"/>
              </a:rPr>
              <a:t>What have we learnt today ?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AC0999-7039-28DF-02C4-912E4A02317D}"/>
              </a:ext>
            </a:extLst>
          </p:cNvPr>
          <p:cNvSpPr/>
          <p:nvPr/>
        </p:nvSpPr>
        <p:spPr>
          <a:xfrm>
            <a:off x="764266" y="533400"/>
            <a:ext cx="16992600" cy="9220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E4DFE-34D3-EF02-6C43-5C7400DDD195}"/>
              </a:ext>
            </a:extLst>
          </p:cNvPr>
          <p:cNvSpPr txBox="1"/>
          <p:nvPr/>
        </p:nvSpPr>
        <p:spPr>
          <a:xfrm>
            <a:off x="1051560" y="2050345"/>
            <a:ext cx="17221200" cy="531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latin typeface="Comic Sans" panose="020B0604020202020204" charset="0"/>
              </a:rPr>
              <a:t>When I _______ a boy, my </a:t>
            </a:r>
            <a:r>
              <a:rPr lang="en-US" sz="4400" dirty="0" err="1">
                <a:latin typeface="Comic Sans" panose="020B0604020202020204" charset="0"/>
              </a:rPr>
              <a:t>favourite</a:t>
            </a:r>
            <a:r>
              <a:rPr lang="en-US" sz="4400" dirty="0">
                <a:latin typeface="Comic Sans" panose="020B0604020202020204" charset="0"/>
              </a:rPr>
              <a:t> toy was a  ___________. 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latin typeface="Comic Sans" panose="020B0604020202020204" charset="0"/>
              </a:rPr>
              <a:t>My father gave it to me for the New Year</a:t>
            </a:r>
            <a:r>
              <a:rPr lang="vi-VN" sz="4400" dirty="0">
                <a:latin typeface="Comic Sans" panose="020B0604020202020204" charset="0"/>
              </a:rPr>
              <a:t> Eve</a:t>
            </a:r>
            <a:r>
              <a:rPr lang="en-US" sz="4400" dirty="0">
                <a:latin typeface="Comic Sans" panose="020B0604020202020204" charset="0"/>
              </a:rPr>
              <a:t>. It was ____in </a:t>
            </a:r>
            <a:r>
              <a:rPr lang="en-US" sz="4400" dirty="0" err="1">
                <a:latin typeface="Comic Sans" panose="020B0604020202020204" charset="0"/>
              </a:rPr>
              <a:t>colour</a:t>
            </a:r>
            <a:r>
              <a:rPr lang="en-US" sz="4400" dirty="0">
                <a:latin typeface="Comic Sans" panose="020B0604020202020204" charset="0"/>
              </a:rPr>
              <a:t> . It had four___________. It moved very ____________. I played with my truck everyday. 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B4BB3959-DFCA-F86A-61E2-706DE6B81B7F}"/>
              </a:ext>
            </a:extLst>
          </p:cNvPr>
          <p:cNvSpPr/>
          <p:nvPr/>
        </p:nvSpPr>
        <p:spPr>
          <a:xfrm>
            <a:off x="15026748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86FBE-8D51-D523-6833-4FE618D0E59B}"/>
              </a:ext>
            </a:extLst>
          </p:cNvPr>
          <p:cNvSpPr txBox="1"/>
          <p:nvPr/>
        </p:nvSpPr>
        <p:spPr>
          <a:xfrm>
            <a:off x="2768980" y="830991"/>
            <a:ext cx="13080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Complete the text with the correct word.</a:t>
            </a:r>
          </a:p>
          <a:p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15026746" y="5098342"/>
            <a:ext cx="1626064" cy="465046"/>
          </a:xfrm>
          <a:custGeom>
            <a:avLst/>
            <a:gdLst/>
            <a:ahLst/>
            <a:cxnLst/>
            <a:rect l="l" t="t" r="r" b="b"/>
            <a:pathLst>
              <a:path w="6652344" h="2827246">
                <a:moveTo>
                  <a:pt x="0" y="0"/>
                </a:moveTo>
                <a:lnTo>
                  <a:pt x="6652344" y="0"/>
                </a:lnTo>
                <a:lnTo>
                  <a:pt x="6652344" y="2827246"/>
                </a:lnTo>
                <a:lnTo>
                  <a:pt x="0" y="2827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2"/>
          <p:cNvSpPr/>
          <p:nvPr/>
        </p:nvSpPr>
        <p:spPr>
          <a:xfrm>
            <a:off x="15616792" y="1978917"/>
            <a:ext cx="2039810" cy="1166125"/>
          </a:xfrm>
          <a:custGeom>
            <a:avLst/>
            <a:gdLst/>
            <a:ahLst/>
            <a:cxnLst/>
            <a:rect l="l" t="t" r="r" b="b"/>
            <a:pathLst>
              <a:path w="6447692" h="4114800">
                <a:moveTo>
                  <a:pt x="0" y="0"/>
                </a:moveTo>
                <a:lnTo>
                  <a:pt x="6447693" y="0"/>
                </a:lnTo>
                <a:lnTo>
                  <a:pt x="64476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D3A11-CD9C-381D-0939-295B3C81E698}"/>
              </a:ext>
            </a:extLst>
          </p:cNvPr>
          <p:cNvSpPr txBox="1"/>
          <p:nvPr/>
        </p:nvSpPr>
        <p:spPr>
          <a:xfrm>
            <a:off x="-228600" y="952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DE50E-C4D9-3587-0F13-3FE488B33BDF}"/>
              </a:ext>
            </a:extLst>
          </p:cNvPr>
          <p:cNvSpPr txBox="1"/>
          <p:nvPr/>
        </p:nvSpPr>
        <p:spPr>
          <a:xfrm>
            <a:off x="13899110" y="2464126"/>
            <a:ext cx="240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truck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44A21-BD5A-8E4E-8686-97696567AD93}"/>
              </a:ext>
            </a:extLst>
          </p:cNvPr>
          <p:cNvSpPr txBox="1"/>
          <p:nvPr/>
        </p:nvSpPr>
        <p:spPr>
          <a:xfrm>
            <a:off x="3977501" y="2514005"/>
            <a:ext cx="240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was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EBC45-ED58-EC75-4715-29A5EBB01C8E}"/>
              </a:ext>
            </a:extLst>
          </p:cNvPr>
          <p:cNvSpPr txBox="1"/>
          <p:nvPr/>
        </p:nvSpPr>
        <p:spPr>
          <a:xfrm>
            <a:off x="15451022" y="3787005"/>
            <a:ext cx="240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41D88-BA5B-8A12-9641-A47A124A0A23}"/>
              </a:ext>
            </a:extLst>
          </p:cNvPr>
          <p:cNvSpPr txBox="1"/>
          <p:nvPr/>
        </p:nvSpPr>
        <p:spPr>
          <a:xfrm>
            <a:off x="1084001" y="6438900"/>
            <a:ext cx="240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fast</a:t>
            </a:r>
          </a:p>
        </p:txBody>
      </p:sp>
      <p:sp>
        <p:nvSpPr>
          <p:cNvPr id="13" name="Freeform 3"/>
          <p:cNvSpPr/>
          <p:nvPr/>
        </p:nvSpPr>
        <p:spPr>
          <a:xfrm>
            <a:off x="8932483" y="4702479"/>
            <a:ext cx="1162944" cy="1155234"/>
          </a:xfrm>
          <a:custGeom>
            <a:avLst/>
            <a:gdLst/>
            <a:ahLst/>
            <a:cxnLst/>
            <a:rect l="l" t="t" r="r" b="b"/>
            <a:pathLst>
              <a:path w="3645020" h="3585788">
                <a:moveTo>
                  <a:pt x="0" y="0"/>
                </a:moveTo>
                <a:lnTo>
                  <a:pt x="3645019" y="0"/>
                </a:lnTo>
                <a:lnTo>
                  <a:pt x="3645019" y="3585788"/>
                </a:lnTo>
                <a:lnTo>
                  <a:pt x="0" y="3585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/>
          <p:cNvSpPr/>
          <p:nvPr/>
        </p:nvSpPr>
        <p:spPr>
          <a:xfrm>
            <a:off x="2800565" y="6128710"/>
            <a:ext cx="2403576" cy="1079631"/>
          </a:xfrm>
          <a:custGeom>
            <a:avLst/>
            <a:gdLst/>
            <a:ahLst/>
            <a:cxnLst/>
            <a:rect l="l" t="t" r="r" b="b"/>
            <a:pathLst>
              <a:path w="7315200" h="2918981">
                <a:moveTo>
                  <a:pt x="0" y="0"/>
                </a:moveTo>
                <a:lnTo>
                  <a:pt x="7315200" y="0"/>
                </a:lnTo>
                <a:lnTo>
                  <a:pt x="7315200" y="2918981"/>
                </a:lnTo>
                <a:lnTo>
                  <a:pt x="0" y="2918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93F4B-CEAF-9DA1-4E59-E5271CA7CF89}"/>
              </a:ext>
            </a:extLst>
          </p:cNvPr>
          <p:cNvSpPr txBox="1"/>
          <p:nvPr/>
        </p:nvSpPr>
        <p:spPr>
          <a:xfrm>
            <a:off x="6425081" y="5143500"/>
            <a:ext cx="240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" panose="020B0604020202020204" charset="0"/>
              </a:rPr>
              <a:t>wheels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8326" y="-1005962"/>
            <a:ext cx="21680630" cy="12246072"/>
            <a:chOff x="0" y="0"/>
            <a:chExt cx="28907507" cy="16328096"/>
          </a:xfrm>
        </p:grpSpPr>
        <p:sp>
          <p:nvSpPr>
            <p:cNvPr id="3" name="Freeform 3"/>
            <p:cNvSpPr/>
            <p:nvPr/>
          </p:nvSpPr>
          <p:spPr>
            <a:xfrm>
              <a:off x="2370452" y="949945"/>
              <a:ext cx="26537055" cy="15157888"/>
            </a:xfrm>
            <a:custGeom>
              <a:avLst/>
              <a:gdLst/>
              <a:ahLst/>
              <a:cxnLst/>
              <a:rect l="l" t="t" r="r" b="b"/>
              <a:pathLst>
                <a:path w="26537055" h="15157888">
                  <a:moveTo>
                    <a:pt x="0" y="0"/>
                  </a:moveTo>
                  <a:lnTo>
                    <a:pt x="26537055" y="0"/>
                  </a:lnTo>
                  <a:lnTo>
                    <a:pt x="26537055" y="15157888"/>
                  </a:lnTo>
                  <a:lnTo>
                    <a:pt x="0" y="15157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6848" b="-28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040579" y="11918656"/>
              <a:ext cx="25196800" cy="4409440"/>
            </a:xfrm>
            <a:custGeom>
              <a:avLst/>
              <a:gdLst/>
              <a:ahLst/>
              <a:cxnLst/>
              <a:rect l="l" t="t" r="r" b="b"/>
              <a:pathLst>
                <a:path w="25196800" h="4409440">
                  <a:moveTo>
                    <a:pt x="0" y="0"/>
                  </a:moveTo>
                  <a:lnTo>
                    <a:pt x="25196800" y="0"/>
                  </a:lnTo>
                  <a:lnTo>
                    <a:pt x="25196800" y="4409440"/>
                  </a:lnTo>
                  <a:lnTo>
                    <a:pt x="0" y="4409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099990">
              <a:off x="18774012" y="2868192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503479">
              <a:off x="20149270" y="6263827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965373">
              <a:off x="7268495" y="553494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2842188">
              <a:off x="8819346" y="4456404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683588">
              <a:off x="20153831" y="448578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871761">
              <a:off x="21267461" y="7148131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2099990">
              <a:off x="8589362" y="689129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1503479">
              <a:off x="10012255" y="289983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2099990">
              <a:off x="22078811" y="5641710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03479">
              <a:off x="21674462" y="2836554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7"/>
                  </a:lnTo>
                  <a:lnTo>
                    <a:pt x="0" y="456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855390">
              <a:off x="7148602" y="2931467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503479">
              <a:off x="6330452" y="6796425"/>
              <a:ext cx="685347" cy="456067"/>
            </a:xfrm>
            <a:custGeom>
              <a:avLst/>
              <a:gdLst/>
              <a:ahLst/>
              <a:cxnLst/>
              <a:rect l="l" t="t" r="r" b="b"/>
              <a:pathLst>
                <a:path w="685347" h="456067">
                  <a:moveTo>
                    <a:pt x="0" y="0"/>
                  </a:moveTo>
                  <a:lnTo>
                    <a:pt x="685347" y="0"/>
                  </a:lnTo>
                  <a:lnTo>
                    <a:pt x="685347" y="456068"/>
                  </a:lnTo>
                  <a:lnTo>
                    <a:pt x="0" y="456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762166" y="2250914"/>
              <a:ext cx="12555950" cy="12555950"/>
            </a:xfrm>
            <a:prstGeom prst="rect">
              <a:avLst/>
            </a:prstGeom>
          </p:spPr>
        </p:pic>
        <p:sp>
          <p:nvSpPr>
            <p:cNvPr id="18" name="Freeform 18"/>
            <p:cNvSpPr/>
            <p:nvPr/>
          </p:nvSpPr>
          <p:spPr>
            <a:xfrm>
              <a:off x="22509997" y="1478774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1" y="0"/>
                  </a:lnTo>
                  <a:lnTo>
                    <a:pt x="4356121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673786" y="8644821"/>
              <a:ext cx="10822719" cy="6412461"/>
            </a:xfrm>
            <a:custGeom>
              <a:avLst/>
              <a:gdLst/>
              <a:ahLst/>
              <a:cxnLst/>
              <a:rect l="l" t="t" r="r" b="b"/>
              <a:pathLst>
                <a:path w="10822719" h="6412461">
                  <a:moveTo>
                    <a:pt x="0" y="0"/>
                  </a:moveTo>
                  <a:lnTo>
                    <a:pt x="10822719" y="0"/>
                  </a:lnTo>
                  <a:lnTo>
                    <a:pt x="10822719" y="6412461"/>
                  </a:lnTo>
                  <a:lnTo>
                    <a:pt x="0" y="6412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653756"/>
              <a:ext cx="11550316" cy="1097280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15360840" y="0"/>
              <a:ext cx="13546667" cy="10972800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10951818" y="4494146"/>
              <a:ext cx="8129233" cy="3238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99"/>
                </a:lnSpc>
              </a:pPr>
              <a:r>
                <a:rPr lang="en-US" sz="11499">
                  <a:solidFill>
                    <a:srgbClr val="4DACC4"/>
                  </a:solidFill>
                  <a:latin typeface="Railey"/>
                </a:rPr>
                <a:t>Thanh You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480290" y="7336917"/>
              <a:ext cx="11761100" cy="80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4578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915" t="-10638" r="-66096" b="-145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66255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7" y="0"/>
                </a:lnTo>
                <a:lnTo>
                  <a:pt x="10184847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96181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6" y="0"/>
                </a:lnTo>
                <a:lnTo>
                  <a:pt x="10184846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68140" y="-1531134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6" y="0"/>
                </a:lnTo>
                <a:lnTo>
                  <a:pt x="10184846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166255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7" y="0"/>
                </a:lnTo>
                <a:lnTo>
                  <a:pt x="10184847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96181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6" y="0"/>
                </a:lnTo>
                <a:lnTo>
                  <a:pt x="10184846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968140" y="6042825"/>
            <a:ext cx="7638635" cy="7638635"/>
          </a:xfrm>
          <a:custGeom>
            <a:avLst/>
            <a:gdLst/>
            <a:ahLst/>
            <a:cxnLst/>
            <a:rect l="l" t="t" r="r" b="b"/>
            <a:pathLst>
              <a:path w="10184846" h="10184846">
                <a:moveTo>
                  <a:pt x="0" y="0"/>
                </a:moveTo>
                <a:lnTo>
                  <a:pt x="10184846" y="0"/>
                </a:lnTo>
                <a:lnTo>
                  <a:pt x="10184846" y="10184846"/>
                </a:lnTo>
                <a:lnTo>
                  <a:pt x="0" y="10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5487431" y="2864486"/>
            <a:ext cx="19731528" cy="12948815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125274" y="2854910"/>
            <a:ext cx="18316803" cy="12020402"/>
            <a:chOff x="0" y="0"/>
            <a:chExt cx="812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F4AC78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82889" tIns="82889" rIns="82889" bIns="8288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10414307" flipV="1">
            <a:off x="15990287" y="-719240"/>
            <a:ext cx="3083346" cy="4126133"/>
          </a:xfrm>
          <a:custGeom>
            <a:avLst/>
            <a:gdLst/>
            <a:ahLst/>
            <a:cxnLst/>
            <a:rect l="l" t="t" r="r" b="b"/>
            <a:pathLst>
              <a:path w="4111128" h="5501510">
                <a:moveTo>
                  <a:pt x="0" y="5501510"/>
                </a:moveTo>
                <a:lnTo>
                  <a:pt x="4111128" y="5501510"/>
                </a:lnTo>
                <a:lnTo>
                  <a:pt x="4111128" y="0"/>
                </a:lnTo>
                <a:lnTo>
                  <a:pt x="0" y="0"/>
                </a:lnTo>
                <a:lnTo>
                  <a:pt x="0" y="55015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542372" y="8990537"/>
            <a:ext cx="5989588" cy="1165247"/>
          </a:xfrm>
          <a:custGeom>
            <a:avLst/>
            <a:gdLst/>
            <a:ahLst/>
            <a:cxnLst/>
            <a:rect l="l" t="t" r="r" b="b"/>
            <a:pathLst>
              <a:path w="7986117" h="1553663">
                <a:moveTo>
                  <a:pt x="0" y="0"/>
                </a:moveTo>
                <a:lnTo>
                  <a:pt x="7986117" y="0"/>
                </a:lnTo>
                <a:lnTo>
                  <a:pt x="7986117" y="1553663"/>
                </a:lnTo>
                <a:lnTo>
                  <a:pt x="0" y="1553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-642940" y="0"/>
            <a:ext cx="4226200" cy="3273384"/>
          </a:xfrm>
          <a:custGeom>
            <a:avLst/>
            <a:gdLst/>
            <a:ahLst/>
            <a:cxnLst/>
            <a:rect l="l" t="t" r="r" b="b"/>
            <a:pathLst>
              <a:path w="5634933" h="4364512">
                <a:moveTo>
                  <a:pt x="5634933" y="0"/>
                </a:moveTo>
                <a:lnTo>
                  <a:pt x="0" y="0"/>
                </a:lnTo>
                <a:lnTo>
                  <a:pt x="0" y="4364512"/>
                </a:lnTo>
                <a:lnTo>
                  <a:pt x="5634933" y="4364512"/>
                </a:lnTo>
                <a:lnTo>
                  <a:pt x="56349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28700" y="3974415"/>
            <a:ext cx="1160183" cy="997032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 dirty="0">
                  <a:solidFill>
                    <a:srgbClr val="FFFFFF"/>
                  </a:solidFill>
                  <a:latin typeface="Comic Sans Bold"/>
                </a:rPr>
                <a:t>01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5190969"/>
            <a:ext cx="1160183" cy="997032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50613" y="6421838"/>
            <a:ext cx="1160183" cy="99703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03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50613" y="7634243"/>
            <a:ext cx="1160183" cy="997032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04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50613" y="8865110"/>
            <a:ext cx="1160183" cy="997032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05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751062" y="570667"/>
            <a:ext cx="9850137" cy="141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41"/>
              </a:lnSpc>
            </a:pPr>
            <a:r>
              <a:rPr lang="en-US" sz="8529" dirty="0">
                <a:solidFill>
                  <a:srgbClr val="B76E22"/>
                </a:solidFill>
                <a:latin typeface="Comic Sans Bold"/>
              </a:rPr>
              <a:t>Table of contents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239476" y="4062451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Warm Up 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90679" y="5305047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>
                <a:solidFill>
                  <a:srgbClr val="16948A"/>
                </a:solidFill>
                <a:latin typeface="Comic Sans"/>
              </a:rPr>
              <a:t>Presentation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390679" y="6366970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>
                <a:solidFill>
                  <a:srgbClr val="16948A"/>
                </a:solidFill>
                <a:latin typeface="Comic Sans"/>
              </a:rPr>
              <a:t>Practice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390679" y="8926244"/>
            <a:ext cx="7285202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Wrap-</a:t>
            </a:r>
            <a:r>
              <a:rPr lang="vi-VN" sz="4601" dirty="0">
                <a:solidFill>
                  <a:srgbClr val="16948A"/>
                </a:solidFill>
                <a:latin typeface="Comic Sans"/>
              </a:rPr>
              <a:t>u</a:t>
            </a:r>
            <a:r>
              <a:rPr lang="en-US" sz="4601" dirty="0">
                <a:solidFill>
                  <a:srgbClr val="16948A"/>
                </a:solidFill>
                <a:latin typeface="Comic Sans"/>
              </a:rPr>
              <a:t>p &amp; Assessment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390679" y="7722278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>
                <a:solidFill>
                  <a:srgbClr val="16948A"/>
                </a:solidFill>
                <a:latin typeface="Comic Sans"/>
              </a:rPr>
              <a:t>Production</a:t>
            </a:r>
          </a:p>
        </p:txBody>
      </p:sp>
      <p:sp>
        <p:nvSpPr>
          <p:cNvPr id="40" name="Freeform 40"/>
          <p:cNvSpPr/>
          <p:nvPr/>
        </p:nvSpPr>
        <p:spPr>
          <a:xfrm>
            <a:off x="10179158" y="3368828"/>
            <a:ext cx="6024740" cy="6817245"/>
          </a:xfrm>
          <a:custGeom>
            <a:avLst/>
            <a:gdLst/>
            <a:ahLst/>
            <a:cxnLst/>
            <a:rect l="l" t="t" r="r" b="b"/>
            <a:pathLst>
              <a:path w="8032987" h="9089660">
                <a:moveTo>
                  <a:pt x="0" y="0"/>
                </a:moveTo>
                <a:lnTo>
                  <a:pt x="8032987" y="0"/>
                </a:lnTo>
                <a:lnTo>
                  <a:pt x="8032987" y="9089660"/>
                </a:lnTo>
                <a:lnTo>
                  <a:pt x="0" y="9089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4764172" y="103118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10"/>
                </a:lnTo>
                <a:lnTo>
                  <a:pt x="0" y="20761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19">
            <a:extLst>
              <a:ext uri="{FF2B5EF4-FFF2-40B4-BE49-F238E27FC236}">
                <a16:creationId xmlns:a16="http://schemas.microsoft.com/office/drawing/2014/main" id="{996AE843-74C3-0911-55D1-3BF9154C0330}"/>
              </a:ext>
            </a:extLst>
          </p:cNvPr>
          <p:cNvGrpSpPr/>
          <p:nvPr/>
        </p:nvGrpSpPr>
        <p:grpSpPr>
          <a:xfrm>
            <a:off x="1027408" y="3975817"/>
            <a:ext cx="1160183" cy="997032"/>
            <a:chOff x="0" y="0"/>
            <a:chExt cx="812800" cy="698500"/>
          </a:xfrm>
        </p:grpSpPr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B19C72D-45FC-3EF0-A3F1-A4795C056FBC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21">
              <a:extLst>
                <a:ext uri="{FF2B5EF4-FFF2-40B4-BE49-F238E27FC236}">
                  <a16:creationId xmlns:a16="http://schemas.microsoft.com/office/drawing/2014/main" id="{51AB9CB4-E3AF-6F50-4985-F6F28072507A}"/>
                </a:ext>
              </a:extLst>
            </p:cNvPr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 dirty="0">
                  <a:solidFill>
                    <a:srgbClr val="FFFFFF"/>
                  </a:solidFill>
                  <a:latin typeface="Comic Sans Bold"/>
                </a:rPr>
                <a:t>01</a:t>
              </a:r>
            </a:p>
          </p:txBody>
        </p:sp>
      </p:grpSp>
      <p:grpSp>
        <p:nvGrpSpPr>
          <p:cNvPr id="45" name="Group 22">
            <a:extLst>
              <a:ext uri="{FF2B5EF4-FFF2-40B4-BE49-F238E27FC236}">
                <a16:creationId xmlns:a16="http://schemas.microsoft.com/office/drawing/2014/main" id="{E37640F5-6371-230F-8F7D-17C6630E9FD7}"/>
              </a:ext>
            </a:extLst>
          </p:cNvPr>
          <p:cNvGrpSpPr/>
          <p:nvPr/>
        </p:nvGrpSpPr>
        <p:grpSpPr>
          <a:xfrm>
            <a:off x="1027408" y="5192371"/>
            <a:ext cx="1160183" cy="997032"/>
            <a:chOff x="0" y="0"/>
            <a:chExt cx="812800" cy="698500"/>
          </a:xfrm>
        </p:grpSpPr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5F251DCF-0F2E-63FE-3963-86B5CE452CC2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BEB70CDA-A9A0-5D4D-7793-5F55E5480497}"/>
                </a:ext>
              </a:extLst>
            </p:cNvPr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02</a:t>
              </a:r>
            </a:p>
          </p:txBody>
        </p:sp>
      </p:grpSp>
      <p:grpSp>
        <p:nvGrpSpPr>
          <p:cNvPr id="48" name="Group 25">
            <a:extLst>
              <a:ext uri="{FF2B5EF4-FFF2-40B4-BE49-F238E27FC236}">
                <a16:creationId xmlns:a16="http://schemas.microsoft.com/office/drawing/2014/main" id="{54C90306-1F18-B85E-C3DB-1ABE1B5C6020}"/>
              </a:ext>
            </a:extLst>
          </p:cNvPr>
          <p:cNvGrpSpPr/>
          <p:nvPr/>
        </p:nvGrpSpPr>
        <p:grpSpPr>
          <a:xfrm>
            <a:off x="1049321" y="6423240"/>
            <a:ext cx="1160183" cy="997032"/>
            <a:chOff x="0" y="0"/>
            <a:chExt cx="812800" cy="698500"/>
          </a:xfrm>
        </p:grpSpPr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1B21099F-780C-FF2E-8A16-69C7420C7703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27">
              <a:extLst>
                <a:ext uri="{FF2B5EF4-FFF2-40B4-BE49-F238E27FC236}">
                  <a16:creationId xmlns:a16="http://schemas.microsoft.com/office/drawing/2014/main" id="{DD0CD1B9-7083-EA37-F1E6-C8CFDE854F0E}"/>
                </a:ext>
              </a:extLst>
            </p:cNvPr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03</a:t>
              </a:r>
            </a:p>
          </p:txBody>
        </p:sp>
      </p:grpSp>
      <p:grpSp>
        <p:nvGrpSpPr>
          <p:cNvPr id="51" name="Group 28">
            <a:extLst>
              <a:ext uri="{FF2B5EF4-FFF2-40B4-BE49-F238E27FC236}">
                <a16:creationId xmlns:a16="http://schemas.microsoft.com/office/drawing/2014/main" id="{B05AC432-538B-8DFE-14D1-5F0809101500}"/>
              </a:ext>
            </a:extLst>
          </p:cNvPr>
          <p:cNvGrpSpPr/>
          <p:nvPr/>
        </p:nvGrpSpPr>
        <p:grpSpPr>
          <a:xfrm>
            <a:off x="1049321" y="7635645"/>
            <a:ext cx="1160183" cy="997032"/>
            <a:chOff x="0" y="0"/>
            <a:chExt cx="812800" cy="698500"/>
          </a:xfrm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31A5E137-53F1-7CB3-DB10-2C1C2AE86911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BED6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82D6DFA9-C7BF-0EE7-8DB7-15D4BD7E3C6D}"/>
                </a:ext>
              </a:extLst>
            </p:cNvPr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spc="163">
                  <a:solidFill>
                    <a:srgbClr val="FFFFFF"/>
                  </a:solidFill>
                  <a:latin typeface="Comic Sans Bold"/>
                </a:rPr>
                <a:t>04</a:t>
              </a:r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:a16="http://schemas.microsoft.com/office/drawing/2014/main" id="{2ACB8CF2-CCA8-D945-9A04-25ED0B3E8A40}"/>
              </a:ext>
            </a:extLst>
          </p:cNvPr>
          <p:cNvSpPr txBox="1"/>
          <p:nvPr/>
        </p:nvSpPr>
        <p:spPr>
          <a:xfrm>
            <a:off x="2238184" y="4063853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Warm Up  </a:t>
            </a:r>
          </a:p>
        </p:txBody>
      </p:sp>
      <p:sp>
        <p:nvSpPr>
          <p:cNvPr id="55" name="TextBox 36">
            <a:extLst>
              <a:ext uri="{FF2B5EF4-FFF2-40B4-BE49-F238E27FC236}">
                <a16:creationId xmlns:a16="http://schemas.microsoft.com/office/drawing/2014/main" id="{B6FC87E9-3D0C-67EB-AE4E-0B6D773AC3AA}"/>
              </a:ext>
            </a:extLst>
          </p:cNvPr>
          <p:cNvSpPr txBox="1"/>
          <p:nvPr/>
        </p:nvSpPr>
        <p:spPr>
          <a:xfrm>
            <a:off x="2389387" y="5306449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 dirty="0">
                <a:solidFill>
                  <a:srgbClr val="16948A"/>
                </a:solidFill>
                <a:latin typeface="Comic Sans"/>
              </a:rPr>
              <a:t>Presentation</a:t>
            </a:r>
          </a:p>
        </p:txBody>
      </p:sp>
      <p:sp>
        <p:nvSpPr>
          <p:cNvPr id="56" name="TextBox 37">
            <a:extLst>
              <a:ext uri="{FF2B5EF4-FFF2-40B4-BE49-F238E27FC236}">
                <a16:creationId xmlns:a16="http://schemas.microsoft.com/office/drawing/2014/main" id="{CCE61633-6815-3CCF-3F98-7ACEDFD3ED8C}"/>
              </a:ext>
            </a:extLst>
          </p:cNvPr>
          <p:cNvSpPr txBox="1"/>
          <p:nvPr/>
        </p:nvSpPr>
        <p:spPr>
          <a:xfrm>
            <a:off x="2389387" y="6368372"/>
            <a:ext cx="4877607" cy="75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4601">
                <a:solidFill>
                  <a:srgbClr val="16948A"/>
                </a:solidFill>
                <a:latin typeface="Comic Sans"/>
              </a:rPr>
              <a:t>Practice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2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37" b="-63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50066" y="6862695"/>
            <a:ext cx="4592755" cy="3536422"/>
          </a:xfrm>
          <a:custGeom>
            <a:avLst/>
            <a:gdLst/>
            <a:ahLst/>
            <a:cxnLst/>
            <a:rect l="l" t="t" r="r" b="b"/>
            <a:pathLst>
              <a:path w="6123674" h="4715229">
                <a:moveTo>
                  <a:pt x="0" y="0"/>
                </a:moveTo>
                <a:lnTo>
                  <a:pt x="6123674" y="0"/>
                </a:lnTo>
                <a:lnTo>
                  <a:pt x="6123674" y="4715228"/>
                </a:lnTo>
                <a:lnTo>
                  <a:pt x="0" y="471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806613" h="783148">
                <a:moveTo>
                  <a:pt x="0" y="0"/>
                </a:moveTo>
                <a:lnTo>
                  <a:pt x="806614" y="0"/>
                </a:lnTo>
                <a:lnTo>
                  <a:pt x="806614" y="783149"/>
                </a:lnTo>
                <a:lnTo>
                  <a:pt x="0" y="783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6312" y="6062457"/>
            <a:ext cx="1216657" cy="13035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2440" y="404924"/>
            <a:ext cx="2864398" cy="276414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764172" y="1031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468803">
            <a:off x="5423023" y="-461449"/>
            <a:ext cx="6454045" cy="6591366"/>
          </a:xfrm>
          <a:custGeom>
            <a:avLst/>
            <a:gdLst/>
            <a:ahLst/>
            <a:cxnLst/>
            <a:rect l="l" t="t" r="r" b="b"/>
            <a:pathLst>
              <a:path w="8605394" h="8788488">
                <a:moveTo>
                  <a:pt x="0" y="0"/>
                </a:moveTo>
                <a:lnTo>
                  <a:pt x="8605394" y="0"/>
                </a:lnTo>
                <a:lnTo>
                  <a:pt x="8605394" y="8788488"/>
                </a:lnTo>
                <a:lnTo>
                  <a:pt x="0" y="87884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6178" y="5380040"/>
            <a:ext cx="4093021" cy="4631424"/>
          </a:xfrm>
          <a:custGeom>
            <a:avLst/>
            <a:gdLst/>
            <a:ahLst/>
            <a:cxnLst/>
            <a:rect l="l" t="t" r="r" b="b"/>
            <a:pathLst>
              <a:path w="5457361" h="6175232">
                <a:moveTo>
                  <a:pt x="0" y="0"/>
                </a:moveTo>
                <a:lnTo>
                  <a:pt x="5457361" y="0"/>
                </a:lnTo>
                <a:lnTo>
                  <a:pt x="5457361" y="6175232"/>
                </a:lnTo>
                <a:lnTo>
                  <a:pt x="0" y="6175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991165" y="5078230"/>
            <a:ext cx="6065978" cy="4867947"/>
          </a:xfrm>
          <a:custGeom>
            <a:avLst/>
            <a:gdLst/>
            <a:ahLst/>
            <a:cxnLst/>
            <a:rect l="l" t="t" r="r" b="b"/>
            <a:pathLst>
              <a:path w="8087971" h="6490596">
                <a:moveTo>
                  <a:pt x="0" y="0"/>
                </a:moveTo>
                <a:lnTo>
                  <a:pt x="8087971" y="0"/>
                </a:lnTo>
                <a:lnTo>
                  <a:pt x="8087971" y="6490597"/>
                </a:lnTo>
                <a:lnTo>
                  <a:pt x="0" y="6490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747286" y="1446920"/>
            <a:ext cx="4356439" cy="266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6"/>
              </a:lnSpc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1</a:t>
            </a:r>
          </a:p>
          <a:p>
            <a:pPr algn="ctr">
              <a:lnSpc>
                <a:spcPts val="10966"/>
              </a:lnSpc>
              <a:spcBef>
                <a:spcPct val="0"/>
              </a:spcBef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Warm Up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6312" y="6193214"/>
            <a:ext cx="2471488" cy="1940119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3.08642E-6 L -0.25 3.0864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82716E-6 L 0.25 -3.8271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37" b="-63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50066" y="6862696"/>
            <a:ext cx="4592755" cy="3536422"/>
          </a:xfrm>
          <a:custGeom>
            <a:avLst/>
            <a:gdLst/>
            <a:ahLst/>
            <a:cxnLst/>
            <a:rect l="l" t="t" r="r" b="b"/>
            <a:pathLst>
              <a:path w="6123674" h="4715229">
                <a:moveTo>
                  <a:pt x="0" y="0"/>
                </a:moveTo>
                <a:lnTo>
                  <a:pt x="6123674" y="0"/>
                </a:lnTo>
                <a:lnTo>
                  <a:pt x="6123674" y="4715228"/>
                </a:lnTo>
                <a:lnTo>
                  <a:pt x="0" y="4715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54640" y="5057915"/>
            <a:ext cx="936738" cy="909488"/>
          </a:xfrm>
          <a:custGeom>
            <a:avLst/>
            <a:gdLst/>
            <a:ahLst/>
            <a:cxnLst/>
            <a:rect l="l" t="t" r="r" b="b"/>
            <a:pathLst>
              <a:path w="1248984" h="1212650">
                <a:moveTo>
                  <a:pt x="1248984" y="0"/>
                </a:moveTo>
                <a:lnTo>
                  <a:pt x="0" y="0"/>
                </a:lnTo>
                <a:lnTo>
                  <a:pt x="0" y="1212650"/>
                </a:lnTo>
                <a:lnTo>
                  <a:pt x="1248984" y="1212650"/>
                </a:lnTo>
                <a:lnTo>
                  <a:pt x="1248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0911" y="1786997"/>
            <a:ext cx="658679" cy="639518"/>
          </a:xfrm>
          <a:custGeom>
            <a:avLst/>
            <a:gdLst/>
            <a:ahLst/>
            <a:cxnLst/>
            <a:rect l="l" t="t" r="r" b="b"/>
            <a:pathLst>
              <a:path w="878239" h="852691">
                <a:moveTo>
                  <a:pt x="0" y="0"/>
                </a:moveTo>
                <a:lnTo>
                  <a:pt x="878240" y="0"/>
                </a:lnTo>
                <a:lnTo>
                  <a:pt x="878240" y="852691"/>
                </a:lnTo>
                <a:lnTo>
                  <a:pt x="0" y="852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3740" y="5380041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806613" h="783148">
                <a:moveTo>
                  <a:pt x="0" y="0"/>
                </a:moveTo>
                <a:lnTo>
                  <a:pt x="806614" y="0"/>
                </a:lnTo>
                <a:lnTo>
                  <a:pt x="806614" y="783148"/>
                </a:lnTo>
                <a:lnTo>
                  <a:pt x="0" y="783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6312" y="6062459"/>
            <a:ext cx="1216657" cy="13035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2440" y="404925"/>
            <a:ext cx="2864398" cy="276414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631847">
            <a:off x="5907084" y="-361607"/>
            <a:ext cx="6328183" cy="6251453"/>
          </a:xfrm>
          <a:custGeom>
            <a:avLst/>
            <a:gdLst/>
            <a:ahLst/>
            <a:cxnLst/>
            <a:rect l="l" t="t" r="r" b="b"/>
            <a:pathLst>
              <a:path w="8437577" h="8617100">
                <a:moveTo>
                  <a:pt x="0" y="0"/>
                </a:moveTo>
                <a:lnTo>
                  <a:pt x="8437577" y="0"/>
                </a:lnTo>
                <a:lnTo>
                  <a:pt x="8437577" y="8617100"/>
                </a:lnTo>
                <a:lnTo>
                  <a:pt x="0" y="8617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46312" y="6193214"/>
            <a:ext cx="2471488" cy="194011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195184" y="5166360"/>
            <a:ext cx="5743457" cy="4645021"/>
          </a:xfrm>
          <a:custGeom>
            <a:avLst/>
            <a:gdLst/>
            <a:ahLst/>
            <a:cxnLst/>
            <a:rect l="l" t="t" r="r" b="b"/>
            <a:pathLst>
              <a:path w="7657943" h="6193361">
                <a:moveTo>
                  <a:pt x="0" y="0"/>
                </a:moveTo>
                <a:lnTo>
                  <a:pt x="7657943" y="0"/>
                </a:lnTo>
                <a:lnTo>
                  <a:pt x="7657943" y="6193361"/>
                </a:lnTo>
                <a:lnTo>
                  <a:pt x="0" y="6193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344139" y="5143501"/>
            <a:ext cx="4037647" cy="4114800"/>
          </a:xfrm>
          <a:custGeom>
            <a:avLst/>
            <a:gdLst/>
            <a:ahLst/>
            <a:cxnLst/>
            <a:rect l="l" t="t" r="r" b="b"/>
            <a:pathLst>
              <a:path w="5383530" h="5486400">
                <a:moveTo>
                  <a:pt x="0" y="0"/>
                </a:moveTo>
                <a:lnTo>
                  <a:pt x="5383530" y="0"/>
                </a:lnTo>
                <a:lnTo>
                  <a:pt x="538353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231669" y="1039201"/>
            <a:ext cx="6157324" cy="266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66"/>
              </a:lnSpc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2</a:t>
            </a:r>
          </a:p>
          <a:p>
            <a:pPr algn="ctr">
              <a:lnSpc>
                <a:spcPts val="10966"/>
              </a:lnSpc>
              <a:spcBef>
                <a:spcPct val="0"/>
              </a:spcBef>
            </a:pPr>
            <a:r>
              <a:rPr lang="en-US" sz="7832" dirty="0">
                <a:solidFill>
                  <a:srgbClr val="000000"/>
                </a:solidFill>
                <a:latin typeface="Comic Sans"/>
              </a:rPr>
              <a:t> Presentation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2.09877E-6 L -0.25 -2.0987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9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410987" y="5395100"/>
            <a:ext cx="20606199" cy="11469254"/>
          </a:xfrm>
          <a:custGeom>
            <a:avLst/>
            <a:gdLst/>
            <a:ahLst/>
            <a:cxnLst/>
            <a:rect l="l" t="t" r="r" b="b"/>
            <a:pathLst>
              <a:path w="27474932" h="15292339">
                <a:moveTo>
                  <a:pt x="0" y="0"/>
                </a:moveTo>
                <a:lnTo>
                  <a:pt x="27474932" y="0"/>
                </a:lnTo>
                <a:lnTo>
                  <a:pt x="27474932" y="15292338"/>
                </a:lnTo>
                <a:lnTo>
                  <a:pt x="0" y="15292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14143" y="8865059"/>
            <a:ext cx="3474822" cy="1573051"/>
          </a:xfrm>
          <a:custGeom>
            <a:avLst/>
            <a:gdLst/>
            <a:ahLst/>
            <a:cxnLst/>
            <a:rect l="l" t="t" r="r" b="b"/>
            <a:pathLst>
              <a:path w="8554172" h="2812184">
                <a:moveTo>
                  <a:pt x="0" y="0"/>
                </a:moveTo>
                <a:lnTo>
                  <a:pt x="8554172" y="0"/>
                </a:lnTo>
                <a:lnTo>
                  <a:pt x="8554172" y="2812184"/>
                </a:lnTo>
                <a:lnTo>
                  <a:pt x="0" y="2812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60929" y="5495249"/>
            <a:ext cx="8157470" cy="4364246"/>
          </a:xfrm>
          <a:custGeom>
            <a:avLst/>
            <a:gdLst/>
            <a:ahLst/>
            <a:cxnLst/>
            <a:rect l="l" t="t" r="r" b="b"/>
            <a:pathLst>
              <a:path w="10876626" h="5818995">
                <a:moveTo>
                  <a:pt x="0" y="0"/>
                </a:moveTo>
                <a:lnTo>
                  <a:pt x="10876626" y="0"/>
                </a:lnTo>
                <a:lnTo>
                  <a:pt x="10876626" y="5818995"/>
                </a:lnTo>
                <a:lnTo>
                  <a:pt x="0" y="5818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316" y="3814007"/>
            <a:ext cx="4860662" cy="5391555"/>
          </a:xfrm>
          <a:custGeom>
            <a:avLst/>
            <a:gdLst/>
            <a:ahLst/>
            <a:cxnLst/>
            <a:rect l="l" t="t" r="r" b="b"/>
            <a:pathLst>
              <a:path w="6480883" h="7188740">
                <a:moveTo>
                  <a:pt x="0" y="0"/>
                </a:moveTo>
                <a:lnTo>
                  <a:pt x="6480884" y="0"/>
                </a:lnTo>
                <a:lnTo>
                  <a:pt x="6480884" y="7188740"/>
                </a:lnTo>
                <a:lnTo>
                  <a:pt x="0" y="7188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92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63505" y="4125989"/>
            <a:ext cx="2107780" cy="1430655"/>
          </a:xfrm>
          <a:custGeom>
            <a:avLst/>
            <a:gdLst/>
            <a:ahLst/>
            <a:cxnLst/>
            <a:rect l="l" t="t" r="r" b="b"/>
            <a:pathLst>
              <a:path w="2810373" h="1907540">
                <a:moveTo>
                  <a:pt x="0" y="0"/>
                </a:moveTo>
                <a:lnTo>
                  <a:pt x="2810373" y="0"/>
                </a:lnTo>
                <a:lnTo>
                  <a:pt x="2810373" y="1907541"/>
                </a:lnTo>
                <a:lnTo>
                  <a:pt x="0" y="19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0547" y="4031267"/>
            <a:ext cx="1661008" cy="1222917"/>
          </a:xfrm>
          <a:custGeom>
            <a:avLst/>
            <a:gdLst/>
            <a:ahLst/>
            <a:cxnLst/>
            <a:rect l="l" t="t" r="r" b="b"/>
            <a:pathLst>
              <a:path w="2214677" h="1630556">
                <a:moveTo>
                  <a:pt x="0" y="0"/>
                </a:moveTo>
                <a:lnTo>
                  <a:pt x="2214677" y="0"/>
                </a:lnTo>
                <a:lnTo>
                  <a:pt x="2214677" y="1630556"/>
                </a:lnTo>
                <a:lnTo>
                  <a:pt x="0" y="16305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3484" y="5637631"/>
            <a:ext cx="1944977" cy="1431989"/>
          </a:xfrm>
          <a:custGeom>
            <a:avLst/>
            <a:gdLst/>
            <a:ahLst/>
            <a:cxnLst/>
            <a:rect l="l" t="t" r="r" b="b"/>
            <a:pathLst>
              <a:path w="2593302" h="1909319">
                <a:moveTo>
                  <a:pt x="0" y="0"/>
                </a:moveTo>
                <a:lnTo>
                  <a:pt x="2593302" y="0"/>
                </a:lnTo>
                <a:lnTo>
                  <a:pt x="2593302" y="1909318"/>
                </a:lnTo>
                <a:lnTo>
                  <a:pt x="0" y="19093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77477" y="7085479"/>
            <a:ext cx="2112231" cy="1349188"/>
          </a:xfrm>
          <a:custGeom>
            <a:avLst/>
            <a:gdLst/>
            <a:ahLst/>
            <a:cxnLst/>
            <a:rect l="l" t="t" r="r" b="b"/>
            <a:pathLst>
              <a:path w="2816308" h="1798917">
                <a:moveTo>
                  <a:pt x="0" y="0"/>
                </a:moveTo>
                <a:lnTo>
                  <a:pt x="2816308" y="0"/>
                </a:lnTo>
                <a:lnTo>
                  <a:pt x="2816308" y="1798917"/>
                </a:lnTo>
                <a:lnTo>
                  <a:pt x="0" y="17989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787126" y="7006601"/>
            <a:ext cx="1653332" cy="1428065"/>
          </a:xfrm>
          <a:custGeom>
            <a:avLst/>
            <a:gdLst/>
            <a:ahLst/>
            <a:cxnLst/>
            <a:rect l="l" t="t" r="r" b="b"/>
            <a:pathLst>
              <a:path w="2204442" h="1904087">
                <a:moveTo>
                  <a:pt x="0" y="0"/>
                </a:moveTo>
                <a:lnTo>
                  <a:pt x="2204442" y="0"/>
                </a:lnTo>
                <a:lnTo>
                  <a:pt x="2204442" y="1904087"/>
                </a:lnTo>
                <a:lnTo>
                  <a:pt x="0" y="190408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09829" y="5637631"/>
            <a:ext cx="1668061" cy="1324023"/>
          </a:xfrm>
          <a:custGeom>
            <a:avLst/>
            <a:gdLst/>
            <a:ahLst/>
            <a:cxnLst/>
            <a:rect l="l" t="t" r="r" b="b"/>
            <a:pathLst>
              <a:path w="2224081" h="1765364">
                <a:moveTo>
                  <a:pt x="0" y="0"/>
                </a:moveTo>
                <a:lnTo>
                  <a:pt x="2224081" y="0"/>
                </a:lnTo>
                <a:lnTo>
                  <a:pt x="2224081" y="1765364"/>
                </a:lnTo>
                <a:lnTo>
                  <a:pt x="0" y="17653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26287" y="1152002"/>
            <a:ext cx="2662005" cy="2662005"/>
          </a:xfrm>
          <a:custGeom>
            <a:avLst/>
            <a:gdLst/>
            <a:ahLst/>
            <a:cxnLst/>
            <a:rect l="l" t="t" r="r" b="b"/>
            <a:pathLst>
              <a:path w="3549340" h="3549340">
                <a:moveTo>
                  <a:pt x="0" y="0"/>
                </a:moveTo>
                <a:lnTo>
                  <a:pt x="3549340" y="0"/>
                </a:lnTo>
                <a:lnTo>
                  <a:pt x="3549340" y="3549340"/>
                </a:lnTo>
                <a:lnTo>
                  <a:pt x="0" y="35493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656290" y="1936931"/>
            <a:ext cx="2414429" cy="1877076"/>
            <a:chOff x="0" y="0"/>
            <a:chExt cx="635899" cy="4943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899" cy="494374"/>
            </a:xfrm>
            <a:custGeom>
              <a:avLst/>
              <a:gdLst/>
              <a:ahLst/>
              <a:cxnLst/>
              <a:rect l="l" t="t" r="r" b="b"/>
              <a:pathLst>
                <a:path w="635899" h="494374">
                  <a:moveTo>
                    <a:pt x="0" y="0"/>
                  </a:moveTo>
                  <a:lnTo>
                    <a:pt x="635899" y="0"/>
                  </a:lnTo>
                  <a:lnTo>
                    <a:pt x="635899" y="494374"/>
                  </a:lnTo>
                  <a:lnTo>
                    <a:pt x="0" y="494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35899" cy="532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43860" y="2555578"/>
            <a:ext cx="2426860" cy="1334773"/>
          </a:xfrm>
          <a:custGeom>
            <a:avLst/>
            <a:gdLst/>
            <a:ahLst/>
            <a:cxnLst/>
            <a:rect l="l" t="t" r="r" b="b"/>
            <a:pathLst>
              <a:path w="3235813" h="1779697">
                <a:moveTo>
                  <a:pt x="0" y="0"/>
                </a:moveTo>
                <a:lnTo>
                  <a:pt x="3235813" y="0"/>
                </a:lnTo>
                <a:lnTo>
                  <a:pt x="3235813" y="1779697"/>
                </a:lnTo>
                <a:lnTo>
                  <a:pt x="0" y="17796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746809" y="1578269"/>
            <a:ext cx="6214898" cy="3166439"/>
          </a:xfrm>
          <a:custGeom>
            <a:avLst/>
            <a:gdLst/>
            <a:ahLst/>
            <a:cxnLst/>
            <a:rect l="l" t="t" r="r" b="b"/>
            <a:pathLst>
              <a:path w="6886943" h="4708947">
                <a:moveTo>
                  <a:pt x="0" y="0"/>
                </a:moveTo>
                <a:lnTo>
                  <a:pt x="6886943" y="0"/>
                </a:lnTo>
                <a:lnTo>
                  <a:pt x="6886943" y="4708948"/>
                </a:lnTo>
                <a:lnTo>
                  <a:pt x="0" y="470894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161782" y="1296715"/>
            <a:ext cx="5968978" cy="1744312"/>
          </a:xfrm>
          <a:custGeom>
            <a:avLst/>
            <a:gdLst/>
            <a:ahLst/>
            <a:cxnLst/>
            <a:rect l="l" t="t" r="r" b="b"/>
            <a:pathLst>
              <a:path w="8808758" h="4808114">
                <a:moveTo>
                  <a:pt x="0" y="0"/>
                </a:moveTo>
                <a:lnTo>
                  <a:pt x="8808757" y="0"/>
                </a:lnTo>
                <a:lnTo>
                  <a:pt x="8808757" y="4808114"/>
                </a:lnTo>
                <a:lnTo>
                  <a:pt x="0" y="4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499073" y="6145045"/>
            <a:ext cx="2740843" cy="2981656"/>
          </a:xfrm>
          <a:custGeom>
            <a:avLst/>
            <a:gdLst/>
            <a:ahLst/>
            <a:cxnLst/>
            <a:rect l="l" t="t" r="r" b="b"/>
            <a:pathLst>
              <a:path w="4255830" h="5486400">
                <a:moveTo>
                  <a:pt x="0" y="0"/>
                </a:moveTo>
                <a:lnTo>
                  <a:pt x="4255830" y="0"/>
                </a:lnTo>
                <a:lnTo>
                  <a:pt x="425583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161782" y="8452174"/>
            <a:ext cx="2199225" cy="1435911"/>
          </a:xfrm>
          <a:custGeom>
            <a:avLst/>
            <a:gdLst/>
            <a:ahLst/>
            <a:cxnLst/>
            <a:rect l="l" t="t" r="r" b="b"/>
            <a:pathLst>
              <a:path w="2932300" h="1914548">
                <a:moveTo>
                  <a:pt x="0" y="0"/>
                </a:moveTo>
                <a:lnTo>
                  <a:pt x="2932300" y="0"/>
                </a:lnTo>
                <a:lnTo>
                  <a:pt x="2932300" y="1914547"/>
                </a:lnTo>
                <a:lnTo>
                  <a:pt x="0" y="19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447569" y="103119"/>
            <a:ext cx="930097" cy="820177"/>
          </a:xfrm>
          <a:custGeom>
            <a:avLst/>
            <a:gdLst/>
            <a:ahLst/>
            <a:cxnLst/>
            <a:rect l="l" t="t" r="r" b="b"/>
            <a:pathLst>
              <a:path w="1240129" h="1093569">
                <a:moveTo>
                  <a:pt x="0" y="0"/>
                </a:moveTo>
                <a:lnTo>
                  <a:pt x="1240130" y="0"/>
                </a:lnTo>
                <a:lnTo>
                  <a:pt x="1240130" y="1093568"/>
                </a:lnTo>
                <a:lnTo>
                  <a:pt x="0" y="10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-1251643" y="-33975"/>
            <a:ext cx="8671284" cy="964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3"/>
              </a:lnSpc>
              <a:spcBef>
                <a:spcPct val="0"/>
              </a:spcBef>
            </a:pPr>
            <a:r>
              <a:rPr lang="en-US" sz="5766" dirty="0">
                <a:solidFill>
                  <a:srgbClr val="3B4270"/>
                </a:solidFill>
                <a:latin typeface="Comic Sans"/>
              </a:rPr>
              <a:t>4 Listen and read.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94198" y="2091741"/>
            <a:ext cx="4720121" cy="169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4"/>
              </a:lnSpc>
              <a:spcBef>
                <a:spcPct val="0"/>
              </a:spcBef>
            </a:pPr>
            <a:r>
              <a:rPr lang="en-US" sz="3400" dirty="0">
                <a:solidFill>
                  <a:srgbClr val="3B4270"/>
                </a:solidFill>
                <a:latin typeface="Comic Sans"/>
              </a:rPr>
              <a:t>  When you </a:t>
            </a:r>
            <a:r>
              <a:rPr lang="en-US" sz="3400" dirty="0">
                <a:solidFill>
                  <a:srgbClr val="FF0000"/>
                </a:solidFill>
                <a:latin typeface="Comic Sans"/>
              </a:rPr>
              <a:t>were</a:t>
            </a:r>
            <a:r>
              <a:rPr lang="en-US" sz="3400" dirty="0">
                <a:solidFill>
                  <a:srgbClr val="3B4270"/>
                </a:solidFill>
                <a:latin typeface="Comic Sans"/>
              </a:rPr>
              <a:t> nine years old, what </a:t>
            </a:r>
            <a:r>
              <a:rPr lang="en-US" sz="3400" dirty="0">
                <a:solidFill>
                  <a:srgbClr val="FF0000"/>
                </a:solidFill>
                <a:latin typeface="Comic Sans"/>
              </a:rPr>
              <a:t>were </a:t>
            </a:r>
            <a:r>
              <a:rPr lang="en-US" sz="3400" dirty="0">
                <a:solidFill>
                  <a:srgbClr val="3B4270"/>
                </a:solidFill>
                <a:latin typeface="Comic Sans"/>
              </a:rPr>
              <a:t>your </a:t>
            </a:r>
            <a:r>
              <a:rPr lang="en-US" sz="3400" dirty="0" err="1">
                <a:solidFill>
                  <a:srgbClr val="3B4270"/>
                </a:solidFill>
                <a:latin typeface="Comic Sans"/>
              </a:rPr>
              <a:t>favourite</a:t>
            </a:r>
            <a:r>
              <a:rPr lang="en-US" sz="3400" dirty="0">
                <a:solidFill>
                  <a:srgbClr val="3B4270"/>
                </a:solidFill>
                <a:latin typeface="Comic Sans"/>
              </a:rPr>
              <a:t> things?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65413" y="1804346"/>
            <a:ext cx="5116748" cy="58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  <a:spcBef>
                <a:spcPct val="0"/>
              </a:spcBef>
            </a:pPr>
            <a:r>
              <a:rPr lang="en-US" sz="3464" dirty="0">
                <a:solidFill>
                  <a:srgbClr val="3B4270"/>
                </a:solidFill>
                <a:latin typeface="Comic Sans"/>
              </a:rPr>
              <a:t>They </a:t>
            </a:r>
            <a:r>
              <a:rPr lang="en-US" sz="3464" dirty="0">
                <a:solidFill>
                  <a:srgbClr val="FF0000"/>
                </a:solidFill>
                <a:latin typeface="Comic Sans"/>
              </a:rPr>
              <a:t>were</a:t>
            </a:r>
            <a:r>
              <a:rPr lang="en-US" sz="3464" dirty="0">
                <a:solidFill>
                  <a:srgbClr val="3B4270"/>
                </a:solidFill>
                <a:latin typeface="Comic Sans"/>
              </a:rPr>
              <a:t> my toy cars.</a:t>
            </a:r>
          </a:p>
        </p:txBody>
      </p:sp>
      <p:sp>
        <p:nvSpPr>
          <p:cNvPr id="31" name="Freeform 20">
            <a:extLst>
              <a:ext uri="{FF2B5EF4-FFF2-40B4-BE49-F238E27FC236}">
                <a16:creationId xmlns:a16="http://schemas.microsoft.com/office/drawing/2014/main" id="{EFE35A4C-CEFC-789C-84A7-29251C13CD7E}"/>
              </a:ext>
            </a:extLst>
          </p:cNvPr>
          <p:cNvSpPr/>
          <p:nvPr/>
        </p:nvSpPr>
        <p:spPr>
          <a:xfrm>
            <a:off x="13209415" y="3917293"/>
            <a:ext cx="5409418" cy="1732942"/>
          </a:xfrm>
          <a:custGeom>
            <a:avLst/>
            <a:gdLst/>
            <a:ahLst/>
            <a:cxnLst/>
            <a:rect l="l" t="t" r="r" b="b"/>
            <a:pathLst>
              <a:path w="6886943" h="4708947">
                <a:moveTo>
                  <a:pt x="0" y="0"/>
                </a:moveTo>
                <a:lnTo>
                  <a:pt x="6886943" y="0"/>
                </a:lnTo>
                <a:lnTo>
                  <a:pt x="6886943" y="4708948"/>
                </a:lnTo>
                <a:lnTo>
                  <a:pt x="0" y="470894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5CDE6C74-8AE3-217E-5ADA-35D6A2EE91C1}"/>
              </a:ext>
            </a:extLst>
          </p:cNvPr>
          <p:cNvSpPr txBox="1"/>
          <p:nvPr/>
        </p:nvSpPr>
        <p:spPr>
          <a:xfrm>
            <a:off x="13288349" y="4329569"/>
            <a:ext cx="5251550" cy="65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400" dirty="0">
                <a:solidFill>
                  <a:srgbClr val="3B4270"/>
                </a:solidFill>
                <a:latin typeface="Comic Sans"/>
              </a:rPr>
              <a:t>What </a:t>
            </a:r>
            <a:r>
              <a:rPr lang="en-US" sz="3400" dirty="0">
                <a:solidFill>
                  <a:srgbClr val="FF0000"/>
                </a:solidFill>
                <a:latin typeface="Comic Sans"/>
              </a:rPr>
              <a:t>were </a:t>
            </a:r>
            <a:r>
              <a:rPr lang="en-US" sz="3400" dirty="0">
                <a:solidFill>
                  <a:srgbClr val="3B4270"/>
                </a:solidFill>
                <a:latin typeface="Comic Sans"/>
              </a:rPr>
              <a:t>they like? </a:t>
            </a:r>
          </a:p>
        </p:txBody>
      </p:sp>
      <p:sp>
        <p:nvSpPr>
          <p:cNvPr id="33" name="Freeform 21">
            <a:extLst>
              <a:ext uri="{FF2B5EF4-FFF2-40B4-BE49-F238E27FC236}">
                <a16:creationId xmlns:a16="http://schemas.microsoft.com/office/drawing/2014/main" id="{C9DD0108-ED56-290D-E14F-CC65008A2B16}"/>
              </a:ext>
            </a:extLst>
          </p:cNvPr>
          <p:cNvSpPr/>
          <p:nvPr/>
        </p:nvSpPr>
        <p:spPr>
          <a:xfrm>
            <a:off x="4188292" y="2452247"/>
            <a:ext cx="6025148" cy="1763131"/>
          </a:xfrm>
          <a:custGeom>
            <a:avLst/>
            <a:gdLst/>
            <a:ahLst/>
            <a:cxnLst/>
            <a:rect l="l" t="t" r="r" b="b"/>
            <a:pathLst>
              <a:path w="8808758" h="4808114">
                <a:moveTo>
                  <a:pt x="0" y="0"/>
                </a:moveTo>
                <a:lnTo>
                  <a:pt x="8808757" y="0"/>
                </a:lnTo>
                <a:lnTo>
                  <a:pt x="8808757" y="4808114"/>
                </a:lnTo>
                <a:lnTo>
                  <a:pt x="0" y="4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46510A71-C504-8F41-E546-E874E5B9DBBE}"/>
              </a:ext>
            </a:extLst>
          </p:cNvPr>
          <p:cNvSpPr txBox="1"/>
          <p:nvPr/>
        </p:nvSpPr>
        <p:spPr>
          <a:xfrm>
            <a:off x="3917395" y="2877118"/>
            <a:ext cx="5907575" cy="65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400" dirty="0">
                <a:solidFill>
                  <a:srgbClr val="3B4270"/>
                </a:solidFill>
                <a:latin typeface="Comic Sans"/>
              </a:rPr>
              <a:t> They </a:t>
            </a:r>
            <a:r>
              <a:rPr lang="en-US" sz="3400" dirty="0">
                <a:solidFill>
                  <a:srgbClr val="FF0000"/>
                </a:solidFill>
                <a:latin typeface="Comic Sans"/>
              </a:rPr>
              <a:t>were</a:t>
            </a:r>
            <a:r>
              <a:rPr lang="en-US" sz="3400" dirty="0">
                <a:solidFill>
                  <a:srgbClr val="3B4270"/>
                </a:solidFill>
                <a:latin typeface="Comic Sans"/>
              </a:rPr>
              <a:t> new and big.</a:t>
            </a:r>
          </a:p>
        </p:txBody>
      </p:sp>
      <p:pic>
        <p:nvPicPr>
          <p:cNvPr id="35" name="Track 2.3">
            <a:hlinkClick r:id="" action="ppaction://media"/>
            <a:extLst>
              <a:ext uri="{FF2B5EF4-FFF2-40B4-BE49-F238E27FC236}">
                <a16:creationId xmlns:a16="http://schemas.microsoft.com/office/drawing/2014/main" id="{7F5B0D18-838A-4856-537A-9BF63218C7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2" end="0.9791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744478" y="72196"/>
            <a:ext cx="1193563" cy="1193563"/>
          </a:xfrm>
          <a:prstGeom prst="rect">
            <a:avLst/>
          </a:prstGeom>
        </p:spPr>
      </p:pic>
      <p:sp>
        <p:nvSpPr>
          <p:cNvPr id="36" name="Freeform 19"/>
          <p:cNvSpPr/>
          <p:nvPr/>
        </p:nvSpPr>
        <p:spPr>
          <a:xfrm>
            <a:off x="10714710" y="4777644"/>
            <a:ext cx="2725887" cy="6245629"/>
          </a:xfrm>
          <a:custGeom>
            <a:avLst/>
            <a:gdLst/>
            <a:ahLst/>
            <a:cxnLst/>
            <a:rect l="l" t="t" r="r" b="b"/>
            <a:pathLst>
              <a:path w="3475804" h="7664550">
                <a:moveTo>
                  <a:pt x="0" y="0"/>
                </a:moveTo>
                <a:lnTo>
                  <a:pt x="3475804" y="0"/>
                </a:lnTo>
                <a:lnTo>
                  <a:pt x="3475804" y="7664550"/>
                </a:lnTo>
                <a:lnTo>
                  <a:pt x="0" y="766455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1436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Freeform 22"/>
          <p:cNvSpPr/>
          <p:nvPr/>
        </p:nvSpPr>
        <p:spPr>
          <a:xfrm>
            <a:off x="8165112" y="3788167"/>
            <a:ext cx="3805829" cy="7049598"/>
          </a:xfrm>
          <a:custGeom>
            <a:avLst/>
            <a:gdLst/>
            <a:ahLst/>
            <a:cxnLst/>
            <a:rect l="l" t="t" r="r" b="b"/>
            <a:pathLst>
              <a:path w="4633096" h="8164045">
                <a:moveTo>
                  <a:pt x="0" y="0"/>
                </a:moveTo>
                <a:lnTo>
                  <a:pt x="4633096" y="0"/>
                </a:lnTo>
                <a:lnTo>
                  <a:pt x="4633096" y="8164045"/>
                </a:lnTo>
                <a:lnTo>
                  <a:pt x="0" y="816404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7" grpId="0"/>
      <p:bldP spid="28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144400"/>
            <a:ext cx="18288000" cy="8423785"/>
          </a:xfrm>
          <a:custGeom>
            <a:avLst/>
            <a:gdLst/>
            <a:ahLst/>
            <a:cxnLst/>
            <a:rect l="l" t="t" r="r" b="b"/>
            <a:pathLst>
              <a:path w="24384000" h="11231713">
                <a:moveTo>
                  <a:pt x="0" y="0"/>
                </a:moveTo>
                <a:lnTo>
                  <a:pt x="24384000" y="0"/>
                </a:lnTo>
                <a:lnTo>
                  <a:pt x="24384000" y="11231713"/>
                </a:lnTo>
                <a:lnTo>
                  <a:pt x="0" y="11231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64172" y="711195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1216152"/>
            <a:ext cx="7315200" cy="420624"/>
          </a:xfrm>
          <a:custGeom>
            <a:avLst/>
            <a:gdLst/>
            <a:ahLst/>
            <a:cxnLst/>
            <a:rect l="l" t="t" r="r" b="b"/>
            <a:pathLst>
              <a:path w="9753600" h="560832">
                <a:moveTo>
                  <a:pt x="0" y="0"/>
                </a:moveTo>
                <a:lnTo>
                  <a:pt x="9753600" y="0"/>
                </a:lnTo>
                <a:lnTo>
                  <a:pt x="9753600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06572" y="9866376"/>
            <a:ext cx="7315200" cy="420624"/>
          </a:xfrm>
          <a:custGeom>
            <a:avLst/>
            <a:gdLst/>
            <a:ahLst/>
            <a:cxnLst/>
            <a:rect l="l" t="t" r="r" b="b"/>
            <a:pathLst>
              <a:path w="9753600" h="560832">
                <a:moveTo>
                  <a:pt x="0" y="0"/>
                </a:moveTo>
                <a:lnTo>
                  <a:pt x="9753600" y="0"/>
                </a:lnTo>
                <a:lnTo>
                  <a:pt x="9753600" y="560832"/>
                </a:lnTo>
                <a:lnTo>
                  <a:pt x="0" y="560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2.3">
            <a:hlinkClick r:id="" action="ppaction://media"/>
            <a:extLst>
              <a:ext uri="{FF2B5EF4-FFF2-40B4-BE49-F238E27FC236}">
                <a16:creationId xmlns:a16="http://schemas.microsoft.com/office/drawing/2014/main" id="{5721B5E4-558D-C0F4-9EC5-47A5B6A95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5691" y="1489736"/>
            <a:ext cx="1156715" cy="11567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9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10654" y="103119"/>
            <a:ext cx="20852096" cy="11391548"/>
            <a:chOff x="0" y="0"/>
            <a:chExt cx="27802795" cy="15188730"/>
          </a:xfrm>
        </p:grpSpPr>
        <p:grpSp>
          <p:nvGrpSpPr>
            <p:cNvPr id="3" name="Group 3"/>
            <p:cNvGrpSpPr/>
            <p:nvPr/>
          </p:nvGrpSpPr>
          <p:grpSpPr>
            <a:xfrm>
              <a:off x="2884955" y="663875"/>
              <a:ext cx="22642500" cy="12113268"/>
              <a:chOff x="0" y="0"/>
              <a:chExt cx="4472593" cy="239274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72593" cy="2392744"/>
              </a:xfrm>
              <a:custGeom>
                <a:avLst/>
                <a:gdLst/>
                <a:ahLst/>
                <a:cxnLst/>
                <a:rect l="l" t="t" r="r" b="b"/>
                <a:pathLst>
                  <a:path w="4472593" h="2392744">
                    <a:moveTo>
                      <a:pt x="23251" y="0"/>
                    </a:moveTo>
                    <a:lnTo>
                      <a:pt x="4449342" y="0"/>
                    </a:lnTo>
                    <a:cubicBezTo>
                      <a:pt x="4455508" y="0"/>
                      <a:pt x="4461422" y="2450"/>
                      <a:pt x="4465782" y="6810"/>
                    </a:cubicBezTo>
                    <a:cubicBezTo>
                      <a:pt x="4470143" y="11170"/>
                      <a:pt x="4472593" y="17084"/>
                      <a:pt x="4472593" y="23251"/>
                    </a:cubicBezTo>
                    <a:lnTo>
                      <a:pt x="4472593" y="2369494"/>
                    </a:lnTo>
                    <a:cubicBezTo>
                      <a:pt x="4472593" y="2382335"/>
                      <a:pt x="4462183" y="2392744"/>
                      <a:pt x="4449342" y="2392744"/>
                    </a:cubicBezTo>
                    <a:lnTo>
                      <a:pt x="23251" y="2392744"/>
                    </a:lnTo>
                    <a:cubicBezTo>
                      <a:pt x="17084" y="2392744"/>
                      <a:pt x="11170" y="2390295"/>
                      <a:pt x="6810" y="2385934"/>
                    </a:cubicBezTo>
                    <a:cubicBezTo>
                      <a:pt x="2450" y="2381574"/>
                      <a:pt x="0" y="2375660"/>
                      <a:pt x="0" y="2369494"/>
                    </a:cubicBezTo>
                    <a:lnTo>
                      <a:pt x="0" y="23251"/>
                    </a:lnTo>
                    <a:cubicBezTo>
                      <a:pt x="0" y="17084"/>
                      <a:pt x="2450" y="11170"/>
                      <a:pt x="6810" y="6810"/>
                    </a:cubicBezTo>
                    <a:cubicBezTo>
                      <a:pt x="11170" y="2450"/>
                      <a:pt x="17084" y="0"/>
                      <a:pt x="2325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472593" cy="243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4846181"/>
              <a:ext cx="7503049" cy="10342549"/>
            </a:xfrm>
            <a:custGeom>
              <a:avLst/>
              <a:gdLst/>
              <a:ahLst/>
              <a:cxnLst/>
              <a:rect l="l" t="t" r="r" b="b"/>
              <a:pathLst>
                <a:path w="7503049" h="10342549">
                  <a:moveTo>
                    <a:pt x="0" y="0"/>
                  </a:moveTo>
                  <a:lnTo>
                    <a:pt x="7503049" y="0"/>
                  </a:lnTo>
                  <a:lnTo>
                    <a:pt x="7503049" y="10342549"/>
                  </a:lnTo>
                  <a:lnTo>
                    <a:pt x="0" y="10342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1369654" y="4846181"/>
              <a:ext cx="6433141" cy="10167321"/>
            </a:xfrm>
            <a:custGeom>
              <a:avLst/>
              <a:gdLst/>
              <a:ahLst/>
              <a:cxnLst/>
              <a:rect l="l" t="t" r="r" b="b"/>
              <a:pathLst>
                <a:path w="6433141" h="10167321">
                  <a:moveTo>
                    <a:pt x="0" y="0"/>
                  </a:moveTo>
                  <a:lnTo>
                    <a:pt x="6433141" y="0"/>
                  </a:lnTo>
                  <a:lnTo>
                    <a:pt x="6433141" y="10167321"/>
                  </a:lnTo>
                  <a:lnTo>
                    <a:pt x="0" y="1016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914493" y="11501473"/>
              <a:ext cx="8481700" cy="455891"/>
            </a:xfrm>
            <a:custGeom>
              <a:avLst/>
              <a:gdLst/>
              <a:ahLst/>
              <a:cxnLst/>
              <a:rect l="l" t="t" r="r" b="b"/>
              <a:pathLst>
                <a:path w="8481700" h="455891">
                  <a:moveTo>
                    <a:pt x="0" y="0"/>
                  </a:moveTo>
                  <a:lnTo>
                    <a:pt x="8481699" y="0"/>
                  </a:lnTo>
                  <a:lnTo>
                    <a:pt x="8481699" y="455892"/>
                  </a:lnTo>
                  <a:lnTo>
                    <a:pt x="0" y="455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1699768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1" y="0"/>
                  </a:lnTo>
                  <a:lnTo>
                    <a:pt x="4356121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503049" y="7461310"/>
              <a:ext cx="13057175" cy="4015081"/>
            </a:xfrm>
            <a:custGeom>
              <a:avLst/>
              <a:gdLst/>
              <a:ahLst/>
              <a:cxnLst/>
              <a:rect l="l" t="t" r="r" b="b"/>
              <a:pathLst>
                <a:path w="13057175" h="4015081">
                  <a:moveTo>
                    <a:pt x="0" y="0"/>
                  </a:moveTo>
                  <a:lnTo>
                    <a:pt x="13057175" y="0"/>
                  </a:lnTo>
                  <a:lnTo>
                    <a:pt x="13057175" y="4015082"/>
                  </a:lnTo>
                  <a:lnTo>
                    <a:pt x="0" y="4015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823902" y="835325"/>
              <a:ext cx="12764607" cy="6625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203"/>
                </a:lnSpc>
              </a:pPr>
              <a:r>
                <a:rPr lang="en-US" sz="19115">
                  <a:solidFill>
                    <a:srgbClr val="F41809"/>
                  </a:solidFill>
                  <a:latin typeface="Monkey"/>
                </a:rPr>
                <a:t>PAST SIMPLE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577807" y="7516060"/>
              <a:ext cx="13659471" cy="31680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37"/>
                </a:lnSpc>
                <a:spcBef>
                  <a:spcPct val="0"/>
                </a:spcBef>
              </a:pPr>
              <a:r>
                <a:rPr lang="en-US" sz="6884" dirty="0">
                  <a:solidFill>
                    <a:srgbClr val="000000"/>
                  </a:solidFill>
                  <a:latin typeface="Comic Sans"/>
                </a:rPr>
                <a:t>Review Grammar:</a:t>
              </a:r>
            </a:p>
            <a:p>
              <a:pPr algn="ctr">
                <a:lnSpc>
                  <a:spcPts val="9637"/>
                </a:lnSpc>
                <a:spcBef>
                  <a:spcPct val="0"/>
                </a:spcBef>
              </a:pPr>
              <a:r>
                <a:rPr lang="en-US" sz="6884" dirty="0">
                  <a:solidFill>
                    <a:srgbClr val="000000"/>
                  </a:solidFill>
                  <a:latin typeface="Comic Sans"/>
                </a:rPr>
                <a:t>Past simple with To Be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3119"/>
            <a:ext cx="18288000" cy="10121873"/>
            <a:chOff x="0" y="0"/>
            <a:chExt cx="24384000" cy="1349583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038055"/>
              <a:ext cx="24384000" cy="11326520"/>
              <a:chOff x="0" y="0"/>
              <a:chExt cx="4816593" cy="22373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223733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23733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237337"/>
                    </a:lnTo>
                    <a:lnTo>
                      <a:pt x="0" y="22373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22754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747409" y="3200191"/>
              <a:ext cx="5622587" cy="9164384"/>
              <a:chOff x="0" y="0"/>
              <a:chExt cx="1110635" cy="18102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10635" cy="1810249"/>
              </a:xfrm>
              <a:custGeom>
                <a:avLst/>
                <a:gdLst/>
                <a:ahLst/>
                <a:cxnLst/>
                <a:rect l="l" t="t" r="r" b="b"/>
                <a:pathLst>
                  <a:path w="1110635" h="1810249">
                    <a:moveTo>
                      <a:pt x="93631" y="0"/>
                    </a:moveTo>
                    <a:lnTo>
                      <a:pt x="1017003" y="0"/>
                    </a:lnTo>
                    <a:cubicBezTo>
                      <a:pt x="1041836" y="0"/>
                      <a:pt x="1065651" y="9865"/>
                      <a:pt x="1083211" y="27424"/>
                    </a:cubicBezTo>
                    <a:cubicBezTo>
                      <a:pt x="1100770" y="44983"/>
                      <a:pt x="1110635" y="68799"/>
                      <a:pt x="1110635" y="93631"/>
                    </a:cubicBezTo>
                    <a:lnTo>
                      <a:pt x="1110635" y="1716617"/>
                    </a:lnTo>
                    <a:cubicBezTo>
                      <a:pt x="1110635" y="1768328"/>
                      <a:pt x="1068714" y="1810249"/>
                      <a:pt x="1017003" y="1810249"/>
                    </a:cubicBezTo>
                    <a:lnTo>
                      <a:pt x="93631" y="1810249"/>
                    </a:lnTo>
                    <a:cubicBezTo>
                      <a:pt x="68799" y="1810249"/>
                      <a:pt x="44983" y="1800384"/>
                      <a:pt x="27424" y="1782825"/>
                    </a:cubicBezTo>
                    <a:cubicBezTo>
                      <a:pt x="9865" y="1765265"/>
                      <a:pt x="0" y="1741450"/>
                      <a:pt x="0" y="1716617"/>
                    </a:cubicBezTo>
                    <a:lnTo>
                      <a:pt x="0" y="93631"/>
                    </a:lnTo>
                    <a:cubicBezTo>
                      <a:pt x="0" y="41920"/>
                      <a:pt x="41920" y="0"/>
                      <a:pt x="9363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3000"/>
                    </a:srgbClr>
                  </a:gs>
                  <a:gs pos="100000">
                    <a:srgbClr val="FFA9F9">
                      <a:alpha val="33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10635" cy="184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9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3078951" y="3200191"/>
              <a:ext cx="5622587" cy="7903201"/>
              <a:chOff x="0" y="0"/>
              <a:chExt cx="1110635" cy="15611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10635" cy="1561126"/>
              </a:xfrm>
              <a:custGeom>
                <a:avLst/>
                <a:gdLst/>
                <a:ahLst/>
                <a:cxnLst/>
                <a:rect l="l" t="t" r="r" b="b"/>
                <a:pathLst>
                  <a:path w="1110635" h="1561126">
                    <a:moveTo>
                      <a:pt x="93631" y="0"/>
                    </a:moveTo>
                    <a:lnTo>
                      <a:pt x="1017003" y="0"/>
                    </a:lnTo>
                    <a:cubicBezTo>
                      <a:pt x="1041836" y="0"/>
                      <a:pt x="1065651" y="9865"/>
                      <a:pt x="1083211" y="27424"/>
                    </a:cubicBezTo>
                    <a:cubicBezTo>
                      <a:pt x="1100770" y="44983"/>
                      <a:pt x="1110635" y="68799"/>
                      <a:pt x="1110635" y="93631"/>
                    </a:cubicBezTo>
                    <a:lnTo>
                      <a:pt x="1110635" y="1467495"/>
                    </a:lnTo>
                    <a:cubicBezTo>
                      <a:pt x="1110635" y="1519206"/>
                      <a:pt x="1068714" y="1561126"/>
                      <a:pt x="1017003" y="1561126"/>
                    </a:cubicBezTo>
                    <a:lnTo>
                      <a:pt x="93631" y="1561126"/>
                    </a:lnTo>
                    <a:cubicBezTo>
                      <a:pt x="41920" y="1561126"/>
                      <a:pt x="0" y="1519206"/>
                      <a:pt x="0" y="1467495"/>
                    </a:cubicBezTo>
                    <a:lnTo>
                      <a:pt x="0" y="93631"/>
                    </a:lnTo>
                    <a:cubicBezTo>
                      <a:pt x="0" y="41920"/>
                      <a:pt x="41920" y="0"/>
                      <a:pt x="9363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3000"/>
                    </a:srgbClr>
                  </a:gs>
                  <a:gs pos="100000">
                    <a:srgbClr val="FFA9F9">
                      <a:alpha val="33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110635" cy="1599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96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381696" y="9937020"/>
              <a:ext cx="11620608" cy="3558811"/>
            </a:xfrm>
            <a:custGeom>
              <a:avLst/>
              <a:gdLst/>
              <a:ahLst/>
              <a:cxnLst/>
              <a:rect l="l" t="t" r="r" b="b"/>
              <a:pathLst>
                <a:path w="11620608" h="3558811">
                  <a:moveTo>
                    <a:pt x="0" y="0"/>
                  </a:moveTo>
                  <a:lnTo>
                    <a:pt x="11620608" y="0"/>
                  </a:lnTo>
                  <a:lnTo>
                    <a:pt x="11620608" y="3558811"/>
                  </a:lnTo>
                  <a:lnTo>
                    <a:pt x="0" y="3558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685562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966708" y="54335"/>
              <a:ext cx="14376540" cy="2224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999"/>
                </a:lnSpc>
                <a:spcBef>
                  <a:spcPct val="0"/>
                </a:spcBef>
              </a:pPr>
              <a:r>
                <a:rPr lang="en-US" sz="9999">
                  <a:solidFill>
                    <a:srgbClr val="EF3220"/>
                  </a:solidFill>
                  <a:latin typeface="Comic Sans Bold"/>
                </a:rPr>
                <a:t>was and were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29113" y="3173879"/>
              <a:ext cx="3459179" cy="8867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02"/>
                </a:lnSpc>
              </a:pPr>
              <a:r>
                <a:rPr lang="en-US" sz="9644">
                  <a:solidFill>
                    <a:srgbClr val="000000"/>
                  </a:solidFill>
                  <a:latin typeface="Comic Sans"/>
                </a:rPr>
                <a:t>I</a:t>
              </a:r>
            </a:p>
            <a:p>
              <a:pPr algn="ctr">
                <a:lnSpc>
                  <a:spcPts val="13502"/>
                </a:lnSpc>
              </a:pPr>
              <a:r>
                <a:rPr lang="en-US" sz="9644">
                  <a:solidFill>
                    <a:srgbClr val="000000"/>
                  </a:solidFill>
                  <a:latin typeface="Comic Sans"/>
                </a:rPr>
                <a:t>He</a:t>
              </a:r>
            </a:p>
            <a:p>
              <a:pPr algn="ctr">
                <a:lnSpc>
                  <a:spcPts val="13502"/>
                </a:lnSpc>
              </a:pPr>
              <a:r>
                <a:rPr lang="en-US" sz="9644">
                  <a:solidFill>
                    <a:srgbClr val="000000"/>
                  </a:solidFill>
                  <a:latin typeface="Comic Sans"/>
                </a:rPr>
                <a:t>She </a:t>
              </a:r>
            </a:p>
            <a:p>
              <a:pPr algn="ctr">
                <a:lnSpc>
                  <a:spcPts val="13502"/>
                </a:lnSpc>
                <a:spcBef>
                  <a:spcPct val="0"/>
                </a:spcBef>
              </a:pPr>
              <a:r>
                <a:rPr lang="en-US" sz="9644">
                  <a:solidFill>
                    <a:srgbClr val="000000"/>
                  </a:solidFill>
                  <a:latin typeface="Comic Sans"/>
                </a:rPr>
                <a:t>It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38067" y="5458609"/>
              <a:ext cx="3029593" cy="2367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83"/>
                </a:lnSpc>
                <a:spcBef>
                  <a:spcPct val="0"/>
                </a:spcBef>
              </a:pPr>
              <a:r>
                <a:rPr lang="en-US" sz="10631">
                  <a:solidFill>
                    <a:srgbClr val="FF0000"/>
                  </a:solidFill>
                  <a:latin typeface="Comic Sans"/>
                </a:rPr>
                <a:t>was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273039" y="5235005"/>
              <a:ext cx="4299656" cy="2495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725"/>
                </a:lnSpc>
                <a:spcBef>
                  <a:spcPct val="0"/>
                </a:spcBef>
              </a:pPr>
              <a:r>
                <a:rPr lang="en-US" sz="11232">
                  <a:solidFill>
                    <a:srgbClr val="FF0000"/>
                  </a:solidFill>
                  <a:latin typeface="Comic Sans"/>
                </a:rPr>
                <a:t>were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991051" y="3323021"/>
              <a:ext cx="4579324" cy="6761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502"/>
                </a:lnSpc>
              </a:pPr>
              <a:r>
                <a:rPr lang="en-US" sz="9644" dirty="0">
                  <a:solidFill>
                    <a:srgbClr val="000000"/>
                  </a:solidFill>
                  <a:latin typeface="Comic Sans"/>
                </a:rPr>
                <a:t>You</a:t>
              </a:r>
            </a:p>
            <a:p>
              <a:pPr algn="ctr">
                <a:lnSpc>
                  <a:spcPts val="13502"/>
                </a:lnSpc>
              </a:pPr>
              <a:r>
                <a:rPr lang="en-US" sz="9644" dirty="0">
                  <a:solidFill>
                    <a:srgbClr val="000000"/>
                  </a:solidFill>
                  <a:latin typeface="Comic Sans"/>
                </a:rPr>
                <a:t>We </a:t>
              </a:r>
            </a:p>
            <a:p>
              <a:pPr algn="ctr">
                <a:lnSpc>
                  <a:spcPts val="13502"/>
                </a:lnSpc>
                <a:spcBef>
                  <a:spcPct val="0"/>
                </a:spcBef>
              </a:pPr>
              <a:r>
                <a:rPr lang="en-US" sz="9644" dirty="0">
                  <a:solidFill>
                    <a:srgbClr val="000000"/>
                  </a:solidFill>
                  <a:latin typeface="Comic Sans"/>
                </a:rPr>
                <a:t>They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431</Words>
  <Application>Microsoft Office PowerPoint</Application>
  <PresentationFormat>Custom</PresentationFormat>
  <Paragraphs>115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Comic Sans</vt:lpstr>
      <vt:lpstr>Comic Sans Bold</vt:lpstr>
      <vt:lpstr>Railey</vt:lpstr>
      <vt:lpstr>Comic Sans Italics</vt:lpstr>
      <vt:lpstr>Trend Sans Four</vt:lpstr>
      <vt:lpstr>Arial</vt:lpstr>
      <vt:lpstr>Calibri</vt:lpstr>
      <vt:lpstr>Lobster</vt:lpstr>
      <vt:lpstr>Alfa Slab One</vt:lpstr>
      <vt:lpstr>Monkey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Unit 2. Lesson 1 PART 4 5 6 </dc:title>
  <cp:lastModifiedBy>Kim Chi</cp:lastModifiedBy>
  <cp:revision>21</cp:revision>
  <dcterms:created xsi:type="dcterms:W3CDTF">2006-08-16T00:00:00Z</dcterms:created>
  <dcterms:modified xsi:type="dcterms:W3CDTF">2025-10-15T08:32:30Z</dcterms:modified>
  <dc:identifier>DAGB2YO-NTM</dc:identifier>
</cp:coreProperties>
</file>