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media/audio8.wav" ContentType="audio/wav"/>
  <Override PartName="/ppt/media/audio10.wav" ContentType="audio/wav"/>
  <Override PartName="/ppt/notesSlides/notesSlide4.xml" ContentType="application/vnd.openxmlformats-officedocument.presentationml.notesSlide+xml"/>
  <Override PartName="/ppt/media/audio11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3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9" r:id="rId2"/>
    <p:sldId id="256" r:id="rId3"/>
    <p:sldId id="258" r:id="rId4"/>
    <p:sldId id="264" r:id="rId5"/>
    <p:sldId id="396" r:id="rId6"/>
    <p:sldId id="395" r:id="rId7"/>
    <p:sldId id="397" r:id="rId8"/>
    <p:sldId id="398" r:id="rId9"/>
    <p:sldId id="399" r:id="rId10"/>
    <p:sldId id="410" r:id="rId11"/>
    <p:sldId id="406" r:id="rId12"/>
    <p:sldId id="277" r:id="rId13"/>
    <p:sldId id="301" r:id="rId14"/>
    <p:sldId id="407" r:id="rId15"/>
    <p:sldId id="285" r:id="rId16"/>
    <p:sldId id="408" r:id="rId17"/>
    <p:sldId id="333" r:id="rId18"/>
    <p:sldId id="334" r:id="rId19"/>
    <p:sldId id="335" r:id="rId20"/>
    <p:sldId id="336" r:id="rId21"/>
    <p:sldId id="341" r:id="rId22"/>
    <p:sldId id="340" r:id="rId23"/>
    <p:sldId id="287" r:id="rId24"/>
    <p:sldId id="409" r:id="rId25"/>
    <p:sldId id="304" r:id="rId26"/>
    <p:sldId id="289" r:id="rId27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9"/>
    </p:embeddedFont>
    <p:embeddedFont>
      <p:font typeface="Bree Serif" panose="020B0604020202020204" charset="0"/>
      <p:regular r:id="rId30"/>
    </p:embeddedFont>
    <p:embeddedFont>
      <p:font typeface="Comic Sans" panose="020B0604020202020204" charset="0"/>
      <p:regular r:id="rId31"/>
    </p:embeddedFont>
    <p:embeddedFont>
      <p:font typeface="Comic Sans Bold" panose="020B060402020202020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5FB"/>
    <a:srgbClr val="FFCCFF"/>
    <a:srgbClr val="F14B17"/>
    <a:srgbClr val="F44A4A"/>
    <a:srgbClr val="F45A4A"/>
    <a:srgbClr val="EC62C8"/>
    <a:srgbClr val="D23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511" autoAdjust="0"/>
  </p:normalViewPr>
  <p:slideViewPr>
    <p:cSldViewPr>
      <p:cViewPr varScale="1">
        <p:scale>
          <a:sx n="36" d="100"/>
          <a:sy n="36" d="100"/>
        </p:scale>
        <p:origin x="11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5AB3-632C-484F-BB5E-93056504D3C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8C4A-A137-434F-B281-C107E9B4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ếch</a:t>
            </a:r>
            <a:r>
              <a:rPr lang="en-US" baseline="0" dirty="0"/>
              <a:t>/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cánh</a:t>
            </a:r>
            <a:r>
              <a:rPr lang="en-US" baseline="0" dirty="0"/>
              <a:t> </a:t>
            </a:r>
            <a:r>
              <a:rPr lang="en-US" baseline="0" dirty="0" err="1"/>
              <a:t>cụt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1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67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Help the pooh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1.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honey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sang slide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9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7400"/>
            <a:ext cx="18288012" cy="1818876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49" y="5896852"/>
            <a:ext cx="18288128" cy="2594738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997100" y="2568053"/>
            <a:ext cx="14293800" cy="2268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997100" y="4892051"/>
            <a:ext cx="14293800" cy="731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2" y="7220567"/>
            <a:ext cx="18288149" cy="306770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14955266" y="8158310"/>
            <a:ext cx="2991414" cy="149775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9179252" y="9382397"/>
            <a:ext cx="1139183" cy="51578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25" name="Google Shape;425;p11"/>
          <p:cNvSpPr/>
          <p:nvPr/>
        </p:nvSpPr>
        <p:spPr>
          <a:xfrm>
            <a:off x="13675100" y="815829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26" name="Google Shape;426;p11"/>
          <p:cNvSpPr/>
          <p:nvPr/>
        </p:nvSpPr>
        <p:spPr>
          <a:xfrm>
            <a:off x="12074900" y="838989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27" name="Google Shape;427;p11"/>
          <p:cNvSpPr/>
          <p:nvPr/>
        </p:nvSpPr>
        <p:spPr>
          <a:xfrm>
            <a:off x="9420650" y="7878199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28" name="Google Shape;428;p11"/>
          <p:cNvSpPr/>
          <p:nvPr/>
        </p:nvSpPr>
        <p:spPr>
          <a:xfrm>
            <a:off x="13922750" y="9382399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101877" y="7420951"/>
            <a:ext cx="2649150" cy="2235101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5291051" y="838989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63" name="Google Shape;463;p11"/>
          <p:cNvSpPr/>
          <p:nvPr/>
        </p:nvSpPr>
        <p:spPr>
          <a:xfrm>
            <a:off x="1864100" y="755169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64" name="Google Shape;464;p11"/>
          <p:cNvSpPr/>
          <p:nvPr/>
        </p:nvSpPr>
        <p:spPr>
          <a:xfrm>
            <a:off x="4931150" y="764694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7521178" y="7275344"/>
            <a:ext cx="538445" cy="755334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6861529" y="7408694"/>
            <a:ext cx="538445" cy="755334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376579" y="6519993"/>
            <a:ext cx="538445" cy="755334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1157228" y="6519993"/>
            <a:ext cx="538445" cy="755334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5577800" y="2372246"/>
            <a:ext cx="2916072" cy="575814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10814102" y="2160131"/>
            <a:ext cx="1896078" cy="374492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</p:spTree>
    <p:extLst>
      <p:ext uri="{BB962C8B-B14F-4D97-AF65-F5344CB8AC3E}">
        <p14:creationId xmlns:p14="http://schemas.microsoft.com/office/powerpoint/2010/main" val="2355980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21" y="1592230"/>
            <a:ext cx="18288114" cy="7323437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4729622" y="1013428"/>
            <a:ext cx="4001856" cy="83941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43794" tIns="243794" rIns="243794" bIns="243794" anchor="ctr" anchorCtr="0">
            <a:noAutofit/>
          </a:bodyPr>
          <a:lstStyle/>
          <a:p>
            <a:pPr defTabSz="1828710">
              <a:buClr>
                <a:srgbClr val="000000"/>
              </a:buClr>
              <a:buFont typeface="Arial"/>
              <a:buNone/>
            </a:pPr>
            <a:endParaRPr sz="379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949123" y="2054672"/>
            <a:ext cx="2064116" cy="59437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43794" tIns="243794" rIns="243794" bIns="243794" anchor="ctr" anchorCtr="0">
            <a:noAutofit/>
          </a:bodyPr>
          <a:lstStyle/>
          <a:p>
            <a:pPr defTabSz="1828710">
              <a:buClr>
                <a:srgbClr val="000000"/>
              </a:buClr>
              <a:buFont typeface="Arial"/>
              <a:buNone/>
            </a:pPr>
            <a:endParaRPr sz="379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4137134" y="3933620"/>
            <a:ext cx="2594774" cy="74718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43794" tIns="243794" rIns="243794" bIns="243794" anchor="ctr" anchorCtr="0">
            <a:noAutofit/>
          </a:bodyPr>
          <a:lstStyle/>
          <a:p>
            <a:pPr defTabSz="1828710">
              <a:buClr>
                <a:srgbClr val="000000"/>
              </a:buClr>
              <a:buFont typeface="Arial"/>
              <a:buNone/>
            </a:pPr>
            <a:endParaRPr sz="379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14040866" y="8106744"/>
            <a:ext cx="3810335" cy="2176068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710">
                <a:buClr>
                  <a:srgbClr val="000000"/>
                </a:buClr>
                <a:buFont typeface="Arial"/>
                <a:buNone/>
              </a:pPr>
              <a:endParaRPr sz="379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3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9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6.png"/><Relationship Id="rId12" Type="http://schemas.openxmlformats.org/officeDocument/2006/relationships/image" Target="../media/image7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audio" Target="../media/audio1.wav"/><Relationship Id="rId10" Type="http://schemas.microsoft.com/office/2007/relationships/hdphoto" Target="../media/hdphoto18.wdp"/><Relationship Id="rId4" Type="http://schemas.openxmlformats.org/officeDocument/2006/relationships/audio" Target="../media/audio1.wav"/><Relationship Id="rId9" Type="http://schemas.openxmlformats.org/officeDocument/2006/relationships/image" Target="../media/image77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11" Type="http://schemas.openxmlformats.org/officeDocument/2006/relationships/image" Target="../media/image21.png"/><Relationship Id="rId5" Type="http://schemas.openxmlformats.org/officeDocument/2006/relationships/audio" Target="../media/audio8.wav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3.xml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52.svg"/><Relationship Id="rId10" Type="http://schemas.openxmlformats.org/officeDocument/2006/relationships/image" Target="../media/image46.png"/><Relationship Id="rId4" Type="http://schemas.openxmlformats.org/officeDocument/2006/relationships/image" Target="../media/image83.png"/><Relationship Id="rId9" Type="http://schemas.openxmlformats.org/officeDocument/2006/relationships/image" Target="../media/image30.sv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4.png"/><Relationship Id="rId3" Type="http://schemas.openxmlformats.org/officeDocument/2006/relationships/audio" Target="../media/audio8.wav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52.svg"/><Relationship Id="rId15" Type="http://schemas.openxmlformats.org/officeDocument/2006/relationships/image" Target="../media/image86.png"/><Relationship Id="rId10" Type="http://schemas.openxmlformats.org/officeDocument/2006/relationships/image" Target="../media/image46.png"/><Relationship Id="rId4" Type="http://schemas.openxmlformats.org/officeDocument/2006/relationships/image" Target="../media/image83.png"/><Relationship Id="rId9" Type="http://schemas.openxmlformats.org/officeDocument/2006/relationships/image" Target="../media/image30.svg"/><Relationship Id="rId14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0.wav"/><Relationship Id="rId7" Type="http://schemas.openxmlformats.org/officeDocument/2006/relationships/image" Target="../media/image8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87.pn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18" Type="http://schemas.openxmlformats.org/officeDocument/2006/relationships/image" Target="../media/image59.svg"/><Relationship Id="rId3" Type="http://schemas.openxmlformats.org/officeDocument/2006/relationships/image" Target="../media/image50.pn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6.svg"/><Relationship Id="rId15" Type="http://schemas.openxmlformats.org/officeDocument/2006/relationships/image" Target="../media/image56.png"/><Relationship Id="rId10" Type="http://schemas.openxmlformats.org/officeDocument/2006/relationships/image" Target="../media/image45.png"/><Relationship Id="rId19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4.sv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image" Target="../media/image89.gif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1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8.png"/><Relationship Id="rId7" Type="http://schemas.openxmlformats.org/officeDocument/2006/relationships/slide" Target="slide18.xml"/><Relationship Id="rId12" Type="http://schemas.openxmlformats.org/officeDocument/2006/relationships/image" Target="../media/image93.gif"/><Relationship Id="rId17" Type="http://schemas.openxmlformats.org/officeDocument/2006/relationships/slide" Target="slide19.xml"/><Relationship Id="rId2" Type="http://schemas.openxmlformats.org/officeDocument/2006/relationships/audio" Target="../media/media4.mp3"/><Relationship Id="rId16" Type="http://schemas.openxmlformats.org/officeDocument/2006/relationships/image" Target="../media/image97.png"/><Relationship Id="rId20" Type="http://schemas.openxmlformats.org/officeDocument/2006/relationships/slide" Target="slide23.xml"/><Relationship Id="rId1" Type="http://schemas.microsoft.com/office/2007/relationships/media" Target="../media/media4.mp3"/><Relationship Id="rId6" Type="http://schemas.openxmlformats.org/officeDocument/2006/relationships/image" Target="../media/image90.png"/><Relationship Id="rId11" Type="http://schemas.openxmlformats.org/officeDocument/2006/relationships/image" Target="../media/image92.gif"/><Relationship Id="rId5" Type="http://schemas.openxmlformats.org/officeDocument/2006/relationships/audio" Target="../media/audio8.wav"/><Relationship Id="rId15" Type="http://schemas.openxmlformats.org/officeDocument/2006/relationships/image" Target="../media/image96.png"/><Relationship Id="rId23" Type="http://schemas.openxmlformats.org/officeDocument/2006/relationships/audio" Target="../media/audio8.wav"/><Relationship Id="rId10" Type="http://schemas.openxmlformats.org/officeDocument/2006/relationships/image" Target="../media/image89.gif"/><Relationship Id="rId19" Type="http://schemas.openxmlformats.org/officeDocument/2006/relationships/slide" Target="slide22.xml"/><Relationship Id="rId4" Type="http://schemas.openxmlformats.org/officeDocument/2006/relationships/notesSlide" Target="../notesSlides/notesSlide4.xml"/><Relationship Id="rId9" Type="http://schemas.openxmlformats.org/officeDocument/2006/relationships/slide" Target="slide20.xml"/><Relationship Id="rId14" Type="http://schemas.openxmlformats.org/officeDocument/2006/relationships/image" Target="../media/image95.png"/><Relationship Id="rId2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9.wdp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video" Target="../media/media5.mp4"/><Relationship Id="rId16" Type="http://schemas.openxmlformats.org/officeDocument/2006/relationships/image" Target="../media/image106.png"/><Relationship Id="rId1" Type="http://schemas.microsoft.com/office/2007/relationships/media" Target="../media/media5.mp4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5" Type="http://schemas.openxmlformats.org/officeDocument/2006/relationships/audio" Target="../media/audio11.wav"/><Relationship Id="rId15" Type="http://schemas.openxmlformats.org/officeDocument/2006/relationships/image" Target="../media/image105.png"/><Relationship Id="rId10" Type="http://schemas.openxmlformats.org/officeDocument/2006/relationships/image" Target="../media/image18.gif"/><Relationship Id="rId19" Type="http://schemas.openxmlformats.org/officeDocument/2006/relationships/image" Target="../media/image88.png"/><Relationship Id="rId4" Type="http://schemas.openxmlformats.org/officeDocument/2006/relationships/audio" Target="../media/audio9.wav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6.png"/><Relationship Id="rId1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12" Type="http://schemas.microsoft.com/office/2007/relationships/hdphoto" Target="../media/hdphoto19.wdp"/><Relationship Id="rId17" Type="http://schemas.openxmlformats.org/officeDocument/2006/relationships/image" Target="../media/image109.png"/><Relationship Id="rId2" Type="http://schemas.openxmlformats.org/officeDocument/2006/relationships/video" Target="../media/media5.mp4"/><Relationship Id="rId16" Type="http://schemas.openxmlformats.org/officeDocument/2006/relationships/image" Target="../media/image105.png"/><Relationship Id="rId20" Type="http://schemas.openxmlformats.org/officeDocument/2006/relationships/image" Target="../media/image88.png"/><Relationship Id="rId1" Type="http://schemas.microsoft.com/office/2007/relationships/media" Target="../media/media5.mp4"/><Relationship Id="rId6" Type="http://schemas.openxmlformats.org/officeDocument/2006/relationships/image" Target="../media/image104.png"/><Relationship Id="rId11" Type="http://schemas.openxmlformats.org/officeDocument/2006/relationships/image" Target="../media/image108.png"/><Relationship Id="rId5" Type="http://schemas.openxmlformats.org/officeDocument/2006/relationships/audio" Target="../media/audio11.wav"/><Relationship Id="rId15" Type="http://schemas.openxmlformats.org/officeDocument/2006/relationships/image" Target="../media/image103.png"/><Relationship Id="rId10" Type="http://schemas.openxmlformats.org/officeDocument/2006/relationships/image" Target="../media/image102.png"/><Relationship Id="rId19" Type="http://schemas.openxmlformats.org/officeDocument/2006/relationships/image" Target="../media/image18.gif"/><Relationship Id="rId4" Type="http://schemas.openxmlformats.org/officeDocument/2006/relationships/audio" Target="../media/audio9.wav"/><Relationship Id="rId9" Type="http://schemas.openxmlformats.org/officeDocument/2006/relationships/image" Target="../media/image101.png"/><Relationship Id="rId1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5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svg"/><Relationship Id="rId19" Type="http://schemas.openxmlformats.org/officeDocument/2006/relationships/image" Target="../media/image39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3" Type="http://schemas.openxmlformats.org/officeDocument/2006/relationships/audio" Target="../media/audio9.wav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microsoft.com/office/2007/relationships/hdphoto" Target="../media/hdphoto19.wdp"/><Relationship Id="rId15" Type="http://schemas.openxmlformats.org/officeDocument/2006/relationships/image" Target="../media/image88.png"/><Relationship Id="rId10" Type="http://schemas.openxmlformats.org/officeDocument/2006/relationships/image" Target="../media/image101.png"/><Relationship Id="rId4" Type="http://schemas.openxmlformats.org/officeDocument/2006/relationships/image" Target="../media/image108.png"/><Relationship Id="rId9" Type="http://schemas.openxmlformats.org/officeDocument/2006/relationships/image" Target="../media/image18.gif"/><Relationship Id="rId1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05.png"/><Relationship Id="rId18" Type="http://schemas.microsoft.com/office/2007/relationships/hdphoto" Target="../media/hdphoto1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17" Type="http://schemas.openxmlformats.org/officeDocument/2006/relationships/image" Target="../media/image108.png"/><Relationship Id="rId2" Type="http://schemas.openxmlformats.org/officeDocument/2006/relationships/video" Target="../media/media5.mp4"/><Relationship Id="rId16" Type="http://schemas.openxmlformats.org/officeDocument/2006/relationships/slide" Target="slide17.xml"/><Relationship Id="rId1" Type="http://schemas.microsoft.com/office/2007/relationships/media" Target="../media/media5.mp4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audio" Target="../media/audio11.wav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88.png"/><Relationship Id="rId4" Type="http://schemas.openxmlformats.org/officeDocument/2006/relationships/audio" Target="../media/audio9.wav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7.png"/><Relationship Id="rId1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12" Type="http://schemas.openxmlformats.org/officeDocument/2006/relationships/image" Target="../media/image106.png"/><Relationship Id="rId17" Type="http://schemas.openxmlformats.org/officeDocument/2006/relationships/slide" Target="slide17.xml"/><Relationship Id="rId2" Type="http://schemas.openxmlformats.org/officeDocument/2006/relationships/video" Target="../media/media5.mp4"/><Relationship Id="rId16" Type="http://schemas.openxmlformats.org/officeDocument/2006/relationships/image" Target="../media/image109.png"/><Relationship Id="rId20" Type="http://schemas.openxmlformats.org/officeDocument/2006/relationships/image" Target="../media/image88.png"/><Relationship Id="rId1" Type="http://schemas.microsoft.com/office/2007/relationships/media" Target="../media/media5.mp4"/><Relationship Id="rId6" Type="http://schemas.openxmlformats.org/officeDocument/2006/relationships/image" Target="../media/image104.png"/><Relationship Id="rId11" Type="http://schemas.openxmlformats.org/officeDocument/2006/relationships/image" Target="../media/image18.gif"/><Relationship Id="rId5" Type="http://schemas.openxmlformats.org/officeDocument/2006/relationships/audio" Target="../media/audio11.wav"/><Relationship Id="rId15" Type="http://schemas.openxmlformats.org/officeDocument/2006/relationships/image" Target="../media/image105.png"/><Relationship Id="rId10" Type="http://schemas.openxmlformats.org/officeDocument/2006/relationships/image" Target="../media/image102.png"/><Relationship Id="rId19" Type="http://schemas.microsoft.com/office/2007/relationships/hdphoto" Target="../media/hdphoto19.wdp"/><Relationship Id="rId4" Type="http://schemas.openxmlformats.org/officeDocument/2006/relationships/audio" Target="../media/audio9.wav"/><Relationship Id="rId9" Type="http://schemas.openxmlformats.org/officeDocument/2006/relationships/image" Target="../media/image101.png"/><Relationship Id="rId1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18" Type="http://schemas.openxmlformats.org/officeDocument/2006/relationships/image" Target="../media/image59.svg"/><Relationship Id="rId3" Type="http://schemas.openxmlformats.org/officeDocument/2006/relationships/image" Target="../media/image50.pn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6.svg"/><Relationship Id="rId15" Type="http://schemas.openxmlformats.org/officeDocument/2006/relationships/image" Target="../media/image56.png"/><Relationship Id="rId10" Type="http://schemas.openxmlformats.org/officeDocument/2006/relationships/image" Target="../media/image45.png"/><Relationship Id="rId19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4.sv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0.png"/><Relationship Id="rId5" Type="http://schemas.openxmlformats.org/officeDocument/2006/relationships/audio" Target="../media/audio9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11.png"/><Relationship Id="rId7" Type="http://schemas.openxmlformats.org/officeDocument/2006/relationships/image" Target="../media/image115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svg"/><Relationship Id="rId9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17.svg"/><Relationship Id="rId7" Type="http://schemas.openxmlformats.org/officeDocument/2006/relationships/image" Target="../media/image4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52.svg"/><Relationship Id="rId15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image" Target="../media/image51.png"/><Relationship Id="rId9" Type="http://schemas.openxmlformats.org/officeDocument/2006/relationships/image" Target="../media/image30.svg"/><Relationship Id="rId14" Type="http://schemas.openxmlformats.org/officeDocument/2006/relationships/image" Target="../media/image5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18" Type="http://schemas.openxmlformats.org/officeDocument/2006/relationships/image" Target="../media/image59.svg"/><Relationship Id="rId3" Type="http://schemas.openxmlformats.org/officeDocument/2006/relationships/image" Target="../media/image50.pn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6.svg"/><Relationship Id="rId15" Type="http://schemas.openxmlformats.org/officeDocument/2006/relationships/image" Target="../media/image56.png"/><Relationship Id="rId10" Type="http://schemas.openxmlformats.org/officeDocument/2006/relationships/image" Target="../media/image45.png"/><Relationship Id="rId19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4.sv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jpg"/><Relationship Id="rId12" Type="http://schemas.openxmlformats.org/officeDocument/2006/relationships/image" Target="../media/image65.jpg"/><Relationship Id="rId2" Type="http://schemas.openxmlformats.org/officeDocument/2006/relationships/audio" Target="../media/media2.mp3"/><Relationship Id="rId16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slide" Target="slide6.xml"/><Relationship Id="rId11" Type="http://schemas.openxmlformats.org/officeDocument/2006/relationships/image" Target="../media/image64.png"/><Relationship Id="rId5" Type="http://schemas.openxmlformats.org/officeDocument/2006/relationships/image" Target="../media/image60.jpeg"/><Relationship Id="rId10" Type="http://schemas.microsoft.com/office/2007/relationships/hdphoto" Target="../media/hdphoto15.wdp"/><Relationship Id="rId4" Type="http://schemas.openxmlformats.org/officeDocument/2006/relationships/audio" Target="../media/audio2.wav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68.jp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openxmlformats.org/officeDocument/2006/relationships/image" Target="../media/image64.png"/><Relationship Id="rId17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67.jpeg"/><Relationship Id="rId5" Type="http://schemas.openxmlformats.org/officeDocument/2006/relationships/audio" Target="../media/audio4.wav"/><Relationship Id="rId15" Type="http://schemas.microsoft.com/office/2007/relationships/hdphoto" Target="../media/hdphoto16.wdp"/><Relationship Id="rId10" Type="http://schemas.openxmlformats.org/officeDocument/2006/relationships/image" Target="../media/image66.png"/><Relationship Id="rId19" Type="http://schemas.openxmlformats.org/officeDocument/2006/relationships/audio" Target="../media/audio4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0.jpe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jpeg"/><Relationship Id="rId11" Type="http://schemas.openxmlformats.org/officeDocument/2006/relationships/image" Target="../media/image72.png"/><Relationship Id="rId5" Type="http://schemas.openxmlformats.org/officeDocument/2006/relationships/audio" Target="../media/audio7.wav"/><Relationship Id="rId10" Type="http://schemas.openxmlformats.org/officeDocument/2006/relationships/image" Target="../media/image68.jpg"/><Relationship Id="rId4" Type="http://schemas.openxmlformats.org/officeDocument/2006/relationships/audio" Target="../media/audio5.wav"/><Relationship Id="rId9" Type="http://schemas.openxmlformats.org/officeDocument/2006/relationships/image" Target="../media/image64.png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eg"/><Relationship Id="rId12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audio" Target="../media/audio5.wav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68.jpg"/><Relationship Id="rId5" Type="http://schemas.openxmlformats.org/officeDocument/2006/relationships/audio" Target="../media/audio6.wav"/><Relationship Id="rId15" Type="http://schemas.openxmlformats.org/officeDocument/2006/relationships/image" Target="../media/image74.png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openxmlformats.org/officeDocument/2006/relationships/image" Target="../media/image67.jpe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audio" Target="../media/audio13.wav"/><Relationship Id="rId1" Type="http://schemas.microsoft.com/office/2007/relationships/media" Target="../media/media2.mp3"/><Relationship Id="rId6" Type="http://schemas.openxmlformats.org/officeDocument/2006/relationships/image" Target="../media/image60.jpeg"/><Relationship Id="rId11" Type="http://schemas.openxmlformats.org/officeDocument/2006/relationships/image" Target="../media/image72.png"/><Relationship Id="rId5" Type="http://schemas.openxmlformats.org/officeDocument/2006/relationships/audio" Target="../media/audio7.wav"/><Relationship Id="rId10" Type="http://schemas.openxmlformats.org/officeDocument/2006/relationships/image" Target="../media/image68.jpg"/><Relationship Id="rId4" Type="http://schemas.openxmlformats.org/officeDocument/2006/relationships/audio" Target="../media/audio5.wav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91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7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97" y="724559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3" tIns="182843" rIns="182843" bIns="182843" anchor="ctr" anchorCtr="0">
            <a:noAutofit/>
          </a:bodyPr>
          <a:lstStyle/>
          <a:p>
            <a:pPr defTabSz="1371498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33" y="5855541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30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8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80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2" y="5558845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5" y="63426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399172" y="128674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526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71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50" y="806348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pic>
        <p:nvPicPr>
          <p:cNvPr id="2" name="Picture 1" descr="Sách điện tử – WONDERFUL WORLD">
            <a:extLst>
              <a:ext uri="{FF2B5EF4-FFF2-40B4-BE49-F238E27FC236}">
                <a16:creationId xmlns:a16="http://schemas.microsoft.com/office/drawing/2014/main" id="{2967125F-08FA-2BB2-0334-0C37FDAA7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14818094" y="7169683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5" name="wind.wav"/>
          </p:stSnd>
        </p:sndAc>
      </p:transition>
    </mc:Choice>
    <mc:Fallback xmlns="">
      <p:transition spd="med">
        <p:fade/>
        <p:sndAc>
          <p:stSnd>
            <p:snd r:embed="rId4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ửa Sổ Đối Thoại, Bong Bóng, Bình Phương">
            <a:extLst>
              <a:ext uri="{FF2B5EF4-FFF2-40B4-BE49-F238E27FC236}">
                <a16:creationId xmlns:a16="http://schemas.microsoft.com/office/drawing/2014/main" id="{004A14E0-CFD2-8591-B492-88F16F27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243385"/>
            <a:ext cx="21640800" cy="152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Màu Nước, Lai Lịch, Hình Nền, Hồng">
            <a:extLst>
              <a:ext uri="{FF2B5EF4-FFF2-40B4-BE49-F238E27FC236}">
                <a16:creationId xmlns:a16="http://schemas.microsoft.com/office/drawing/2014/main" id="{D1FC6CE8-13A5-E85C-2605-980913F1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1" y="1396307"/>
            <a:ext cx="10957327" cy="70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9890" y="2"/>
            <a:ext cx="2346216" cy="1124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B518C-1172-AD51-4050-A9E5D04218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8320" y="2014370"/>
            <a:ext cx="6875203" cy="58472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2706" y="1780402"/>
            <a:ext cx="11685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1 Two blue balls are below the chair.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706" y="3320704"/>
            <a:ext cx="10732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2 A green ball is above the cupboard.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957066" y="382226"/>
            <a:ext cx="5720757" cy="1107996"/>
            <a:chOff x="482885" y="587091"/>
            <a:chExt cx="3813837" cy="7386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482885" y="587091"/>
              <a:ext cx="3521763" cy="738664"/>
              <a:chOff x="482885" y="587091"/>
              <a:chExt cx="3521763" cy="7386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482885" y="587091"/>
                <a:ext cx="46722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844382" y="723383"/>
                <a:ext cx="316026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b="1" dirty="0">
                    <a:latin typeface="Comic Sans MS" pitchFamily="66" charset="0"/>
                  </a:rPr>
                  <a:t>Listen and read. </a:t>
                </a: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282" y="792743"/>
              <a:ext cx="472440" cy="43434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CC4761-F30C-85C7-C7E6-56D8248C9ED7}"/>
              </a:ext>
            </a:extLst>
          </p:cNvPr>
          <p:cNvSpPr txBox="1"/>
          <p:nvPr/>
        </p:nvSpPr>
        <p:spPr>
          <a:xfrm>
            <a:off x="624477" y="4835806"/>
            <a:ext cx="9808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3 A yellow ball is inside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10D-CA08-67D7-FC4C-E9C76D359948}"/>
              </a:ext>
            </a:extLst>
          </p:cNvPr>
          <p:cNvSpPr txBox="1"/>
          <p:nvPr/>
        </p:nvSpPr>
        <p:spPr>
          <a:xfrm>
            <a:off x="602706" y="6104110"/>
            <a:ext cx="10551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4 There is a pink ball outside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B5CD8-EDFA-4FC3-E1EA-86F67F1F32C9}"/>
              </a:ext>
            </a:extLst>
          </p:cNvPr>
          <p:cNvSpPr txBox="1"/>
          <p:nvPr/>
        </p:nvSpPr>
        <p:spPr>
          <a:xfrm>
            <a:off x="754519" y="7163390"/>
            <a:ext cx="9303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5 There is a big red ball </a:t>
            </a:r>
          </a:p>
          <a:p>
            <a:r>
              <a:rPr lang="en-US" sz="4200" b="1" dirty="0">
                <a:latin typeface="Comic Sans MS" pitchFamily="66" charset="0"/>
              </a:rPr>
              <a:t>in the middle of the room.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848B3FE-AA75-321B-2EC2-145BD7C3CA1F}"/>
              </a:ext>
            </a:extLst>
          </p:cNvPr>
          <p:cNvCxnSpPr/>
          <p:nvPr/>
        </p:nvCxnSpPr>
        <p:spPr>
          <a:xfrm>
            <a:off x="6239712" y="2519066"/>
            <a:ext cx="14564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20" name="Straight Connector 5119">
            <a:extLst>
              <a:ext uri="{FF2B5EF4-FFF2-40B4-BE49-F238E27FC236}">
                <a16:creationId xmlns:a16="http://schemas.microsoft.com/office/drawing/2014/main" id="{01124818-ED6A-1415-6920-3038235D308E}"/>
              </a:ext>
            </a:extLst>
          </p:cNvPr>
          <p:cNvCxnSpPr/>
          <p:nvPr/>
        </p:nvCxnSpPr>
        <p:spPr>
          <a:xfrm>
            <a:off x="5240919" y="4059368"/>
            <a:ext cx="14564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21" name="Straight Connector 5120">
            <a:extLst>
              <a:ext uri="{FF2B5EF4-FFF2-40B4-BE49-F238E27FC236}">
                <a16:creationId xmlns:a16="http://schemas.microsoft.com/office/drawing/2014/main" id="{ADFDC9B9-82E6-7186-AC39-FC3B81FE8957}"/>
              </a:ext>
            </a:extLst>
          </p:cNvPr>
          <p:cNvCxnSpPr/>
          <p:nvPr/>
        </p:nvCxnSpPr>
        <p:spPr>
          <a:xfrm>
            <a:off x="5334000" y="5448300"/>
            <a:ext cx="14564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23" name="Straight Connector 5122">
            <a:extLst>
              <a:ext uri="{FF2B5EF4-FFF2-40B4-BE49-F238E27FC236}">
                <a16:creationId xmlns:a16="http://schemas.microsoft.com/office/drawing/2014/main" id="{71E174F0-53E3-C498-812B-12281FB9447E}"/>
              </a:ext>
            </a:extLst>
          </p:cNvPr>
          <p:cNvCxnSpPr>
            <a:cxnSpLocks/>
          </p:cNvCxnSpPr>
          <p:nvPr/>
        </p:nvCxnSpPr>
        <p:spPr>
          <a:xfrm>
            <a:off x="6477000" y="6771040"/>
            <a:ext cx="1905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26" name="Straight Connector 5125">
            <a:extLst>
              <a:ext uri="{FF2B5EF4-FFF2-40B4-BE49-F238E27FC236}">
                <a16:creationId xmlns:a16="http://schemas.microsoft.com/office/drawing/2014/main" id="{6B73A33D-00E7-71C6-09AC-1E21EC9CBCA2}"/>
              </a:ext>
            </a:extLst>
          </p:cNvPr>
          <p:cNvCxnSpPr>
            <a:cxnSpLocks/>
          </p:cNvCxnSpPr>
          <p:nvPr/>
        </p:nvCxnSpPr>
        <p:spPr>
          <a:xfrm>
            <a:off x="754519" y="8479672"/>
            <a:ext cx="42334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track 2.7">
            <a:hlinkClick r:id="" action="ppaction://media"/>
            <a:extLst>
              <a:ext uri="{FF2B5EF4-FFF2-40B4-BE49-F238E27FC236}">
                <a16:creationId xmlns:a16="http://schemas.microsoft.com/office/drawing/2014/main" id="{9F8DA855-8AB4-9569-2DB2-A7F84CB249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94" end="261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4642" y="1891933"/>
            <a:ext cx="406400" cy="406400"/>
          </a:xfrm>
          <a:prstGeom prst="rect">
            <a:avLst/>
          </a:prstGeom>
        </p:spPr>
      </p:pic>
      <p:pic>
        <p:nvPicPr>
          <p:cNvPr id="3" name="track 2.7">
            <a:hlinkClick r:id="" action="ppaction://media"/>
            <a:extLst>
              <a:ext uri="{FF2B5EF4-FFF2-40B4-BE49-F238E27FC236}">
                <a16:creationId xmlns:a16="http://schemas.microsoft.com/office/drawing/2014/main" id="{70DFF520-481D-F381-1C58-F6EB2AC02D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84" end="195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16623" y="3484125"/>
            <a:ext cx="406400" cy="406400"/>
          </a:xfrm>
          <a:prstGeom prst="rect">
            <a:avLst/>
          </a:prstGeom>
        </p:spPr>
      </p:pic>
      <p:pic>
        <p:nvPicPr>
          <p:cNvPr id="4" name="track 2.7">
            <a:hlinkClick r:id="" action="ppaction://media"/>
            <a:extLst>
              <a:ext uri="{FF2B5EF4-FFF2-40B4-BE49-F238E27FC236}">
                <a16:creationId xmlns:a16="http://schemas.microsoft.com/office/drawing/2014/main" id="{A1F3D426-F7C0-71BC-1379-B8D4E08D1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2" end="146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37395" y="5125178"/>
            <a:ext cx="406400" cy="406400"/>
          </a:xfrm>
          <a:prstGeom prst="rect">
            <a:avLst/>
          </a:prstGeom>
        </p:spPr>
      </p:pic>
      <p:pic>
        <p:nvPicPr>
          <p:cNvPr id="6" name="track 2.7">
            <a:hlinkClick r:id="" action="ppaction://media"/>
            <a:extLst>
              <a:ext uri="{FF2B5EF4-FFF2-40B4-BE49-F238E27FC236}">
                <a16:creationId xmlns:a16="http://schemas.microsoft.com/office/drawing/2014/main" id="{6B277528-EB2D-A92E-98F6-B868249BF6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14" end="705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46072" y="6575339"/>
            <a:ext cx="406400" cy="406400"/>
          </a:xfrm>
          <a:prstGeom prst="rect">
            <a:avLst/>
          </a:prstGeom>
        </p:spPr>
      </p:pic>
      <p:pic>
        <p:nvPicPr>
          <p:cNvPr id="11" name="track 2.7">
            <a:hlinkClick r:id="" action="ppaction://media"/>
            <a:extLst>
              <a:ext uri="{FF2B5EF4-FFF2-40B4-BE49-F238E27FC236}">
                <a16:creationId xmlns:a16="http://schemas.microsoft.com/office/drawing/2014/main" id="{00A3EE46-1ED6-EED4-A4D3-3FB1DCCCD7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9664" y="76526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1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8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5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9984E96-7D5E-5B5F-CA6C-718349A54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5250"/>
            <a:ext cx="18376106" cy="10420226"/>
          </a:xfrm>
          <a:prstGeom prst="rect">
            <a:avLst/>
          </a:prstGeom>
        </p:spPr>
      </p:pic>
      <p:pic>
        <p:nvPicPr>
          <p:cNvPr id="1026" name="Picture 2" descr="Màu Nước, Lai Lịch, Hình Nền, Hồng">
            <a:extLst>
              <a:ext uri="{FF2B5EF4-FFF2-40B4-BE49-F238E27FC236}">
                <a16:creationId xmlns:a16="http://schemas.microsoft.com/office/drawing/2014/main" id="{035547D8-E8E3-CEBD-DDC4-2F2E89F7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1835"/>
            <a:ext cx="10983661" cy="770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F1C9B5-37F3-8331-69E7-57B66DE768B8}"/>
              </a:ext>
            </a:extLst>
          </p:cNvPr>
          <p:cNvSpPr txBox="1"/>
          <p:nvPr/>
        </p:nvSpPr>
        <p:spPr>
          <a:xfrm>
            <a:off x="2286000" y="926691"/>
            <a:ext cx="132074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4 Listen and read. Then find and </a:t>
            </a:r>
            <a:r>
              <a:rPr lang="en-US" sz="4200" b="1" dirty="0" err="1">
                <a:latin typeface="Comic Sans MS" pitchFamily="66" charset="0"/>
              </a:rPr>
              <a:t>colour</a:t>
            </a:r>
            <a:r>
              <a:rPr lang="en-US" sz="4200" b="1" dirty="0">
                <a:latin typeface="Comic Sans MS" pitchFamily="66" charset="0"/>
              </a:rPr>
              <a:t> the ball.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50C73-888E-B178-1F49-893BBB0A6598}"/>
              </a:ext>
            </a:extLst>
          </p:cNvPr>
          <p:cNvSpPr txBox="1"/>
          <p:nvPr/>
        </p:nvSpPr>
        <p:spPr>
          <a:xfrm>
            <a:off x="685800" y="2545010"/>
            <a:ext cx="11685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1 Two blue balls are below the chair.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1595B-7433-9369-DFD8-59C554B5B58F}"/>
              </a:ext>
            </a:extLst>
          </p:cNvPr>
          <p:cNvSpPr txBox="1"/>
          <p:nvPr/>
        </p:nvSpPr>
        <p:spPr>
          <a:xfrm>
            <a:off x="664403" y="4288357"/>
            <a:ext cx="10732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2 A green ball is above the cupboard.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47D51-6505-644A-35AC-3A008FFEE066}"/>
              </a:ext>
            </a:extLst>
          </p:cNvPr>
          <p:cNvSpPr txBox="1"/>
          <p:nvPr/>
        </p:nvSpPr>
        <p:spPr>
          <a:xfrm>
            <a:off x="707571" y="5998643"/>
            <a:ext cx="9808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3 A yellow ball is inside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66C2B-BF51-D97E-C8ED-0DF0D08B9EDB}"/>
              </a:ext>
            </a:extLst>
          </p:cNvPr>
          <p:cNvSpPr txBox="1"/>
          <p:nvPr/>
        </p:nvSpPr>
        <p:spPr>
          <a:xfrm>
            <a:off x="685800" y="7266947"/>
            <a:ext cx="10551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4 There is a pink ball outside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18D973-6C61-7300-19E3-181297B930EF}"/>
              </a:ext>
            </a:extLst>
          </p:cNvPr>
          <p:cNvSpPr txBox="1"/>
          <p:nvPr/>
        </p:nvSpPr>
        <p:spPr>
          <a:xfrm>
            <a:off x="893743" y="8503450"/>
            <a:ext cx="101351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5 There is a big red ball in the middle of the room.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ECEE4-8AC4-0519-872A-97C60F1A8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8931" y="1798364"/>
            <a:ext cx="7083148" cy="8079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083EDA-853C-5E26-1CB1-FD8BF1A836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00" y="1"/>
            <a:ext cx="2755106" cy="1458798"/>
          </a:xfrm>
          <a:prstGeom prst="rect">
            <a:avLst/>
          </a:prstGeom>
        </p:spPr>
      </p:pic>
      <p:pic>
        <p:nvPicPr>
          <p:cNvPr id="1030" name="Picture 6" descr="Cái Nút, Trái Bóng, Màu Xanh Lá">
            <a:extLst>
              <a:ext uri="{FF2B5EF4-FFF2-40B4-BE49-F238E27FC236}">
                <a16:creationId xmlns:a16="http://schemas.microsoft.com/office/drawing/2014/main" id="{409238F8-ECF3-5395-E032-E100DAF7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264" flipH="1">
            <a:off x="16062278" y="3868708"/>
            <a:ext cx="337933" cy="5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F0D7B00-2EB1-BBB6-2A93-3C70BF2E42DA}"/>
              </a:ext>
            </a:extLst>
          </p:cNvPr>
          <p:cNvSpPr/>
          <p:nvPr/>
        </p:nvSpPr>
        <p:spPr>
          <a:xfrm>
            <a:off x="17457867" y="7234556"/>
            <a:ext cx="433679" cy="46735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CAC2CA-EEBF-805B-0BE5-F5420D370E61}"/>
              </a:ext>
            </a:extLst>
          </p:cNvPr>
          <p:cNvSpPr/>
          <p:nvPr/>
        </p:nvSpPr>
        <p:spPr>
          <a:xfrm>
            <a:off x="17177417" y="8174944"/>
            <a:ext cx="433679" cy="549956"/>
          </a:xfrm>
          <a:prstGeom prst="ellipse">
            <a:avLst/>
          </a:prstGeom>
          <a:solidFill>
            <a:srgbClr val="EC6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53FD06-0BBC-090C-261C-350642083375}"/>
              </a:ext>
            </a:extLst>
          </p:cNvPr>
          <p:cNvSpPr/>
          <p:nvPr/>
        </p:nvSpPr>
        <p:spPr>
          <a:xfrm>
            <a:off x="15011400" y="8449922"/>
            <a:ext cx="609600" cy="10369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track 2.7">
            <a:hlinkClick r:id="" action="ppaction://media"/>
            <a:extLst>
              <a:ext uri="{FF2B5EF4-FFF2-40B4-BE49-F238E27FC236}">
                <a16:creationId xmlns:a16="http://schemas.microsoft.com/office/drawing/2014/main" id="{8BD27C64-44F3-15A9-E4FB-007B7F5B72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94" end="261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44642" y="1891933"/>
            <a:ext cx="406400" cy="406400"/>
          </a:xfrm>
          <a:prstGeom prst="rect">
            <a:avLst/>
          </a:prstGeom>
        </p:spPr>
      </p:pic>
      <p:pic>
        <p:nvPicPr>
          <p:cNvPr id="3" name="track 2.7">
            <a:hlinkClick r:id="" action="ppaction://media"/>
            <a:extLst>
              <a:ext uri="{FF2B5EF4-FFF2-40B4-BE49-F238E27FC236}">
                <a16:creationId xmlns:a16="http://schemas.microsoft.com/office/drawing/2014/main" id="{A52D8A94-A4EF-3EB9-52E5-7B3EF1F8B2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84" end="1955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84030" y="4613001"/>
            <a:ext cx="406400" cy="406400"/>
          </a:xfrm>
          <a:prstGeom prst="rect">
            <a:avLst/>
          </a:prstGeom>
        </p:spPr>
      </p:pic>
      <p:pic>
        <p:nvPicPr>
          <p:cNvPr id="4" name="track 2.7">
            <a:hlinkClick r:id="" action="ppaction://media"/>
            <a:extLst>
              <a:ext uri="{FF2B5EF4-FFF2-40B4-BE49-F238E27FC236}">
                <a16:creationId xmlns:a16="http://schemas.microsoft.com/office/drawing/2014/main" id="{7935FFC8-3659-FB63-0118-EE564D4AD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2" end="1460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23205" y="6287367"/>
            <a:ext cx="406400" cy="406400"/>
          </a:xfrm>
          <a:prstGeom prst="rect">
            <a:avLst/>
          </a:prstGeom>
        </p:spPr>
      </p:pic>
      <p:pic>
        <p:nvPicPr>
          <p:cNvPr id="13" name="track 2.7">
            <a:hlinkClick r:id="" action="ppaction://media"/>
            <a:extLst>
              <a:ext uri="{FF2B5EF4-FFF2-40B4-BE49-F238E27FC236}">
                <a16:creationId xmlns:a16="http://schemas.microsoft.com/office/drawing/2014/main" id="{5CA3DBF6-176B-E363-616C-C3DF554F6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14" end="705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84138" y="7538790"/>
            <a:ext cx="406400" cy="406400"/>
          </a:xfrm>
          <a:prstGeom prst="rect">
            <a:avLst/>
          </a:prstGeom>
        </p:spPr>
      </p:pic>
      <p:pic>
        <p:nvPicPr>
          <p:cNvPr id="18" name="track 2.7">
            <a:hlinkClick r:id="" action="ppaction://media"/>
            <a:extLst>
              <a:ext uri="{FF2B5EF4-FFF2-40B4-BE49-F238E27FC236}">
                <a16:creationId xmlns:a16="http://schemas.microsoft.com/office/drawing/2014/main" id="{4481E3DA-026E-5E48-B5CE-2DAAD5648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2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72514" y="90433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3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8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584608" y="25652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2524746" y="25652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07410" y="2437288"/>
            <a:ext cx="9765719" cy="211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spc="1321" dirty="0">
                <a:solidFill>
                  <a:srgbClr val="F99AAF"/>
                </a:solidFill>
                <a:latin typeface="Comic Sans"/>
              </a:rPr>
              <a:t>Practice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1208" y="31883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716285" y="49951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1174262" y="4779974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4" name="wind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2963973" y="4271666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F70521E-5AEE-B5BD-8C25-AF480E3A925E}"/>
              </a:ext>
            </a:extLst>
          </p:cNvPr>
          <p:cNvSpPr txBox="1"/>
          <p:nvPr/>
        </p:nvSpPr>
        <p:spPr>
          <a:xfrm>
            <a:off x="931821" y="1244640"/>
            <a:ext cx="9722644" cy="250017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6696"/>
              </a:lnSpc>
            </a:pPr>
            <a:endParaRPr lang="en-US" sz="4783" dirty="0">
              <a:solidFill>
                <a:srgbClr val="000000"/>
              </a:solidFill>
              <a:latin typeface="Comic Sans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1F0CE88-CC07-4301-6EB3-5C9F10779C07}"/>
              </a:ext>
            </a:extLst>
          </p:cNvPr>
          <p:cNvSpPr/>
          <p:nvPr/>
        </p:nvSpPr>
        <p:spPr>
          <a:xfrm>
            <a:off x="391604" y="353829"/>
            <a:ext cx="5401539" cy="834330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5 Look and write.</a:t>
            </a:r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B4F0E880-9940-292B-35DC-7AEB00FA80CD}"/>
              </a:ext>
            </a:extLst>
          </p:cNvPr>
          <p:cNvSpPr/>
          <p:nvPr/>
        </p:nvSpPr>
        <p:spPr>
          <a:xfrm>
            <a:off x="9999729" y="863328"/>
            <a:ext cx="7529103" cy="4735333"/>
          </a:xfrm>
          <a:custGeom>
            <a:avLst/>
            <a:gdLst/>
            <a:ahLst/>
            <a:cxnLst/>
            <a:rect l="l" t="t" r="r" b="b"/>
            <a:pathLst>
              <a:path w="3629703" h="2593588">
                <a:moveTo>
                  <a:pt x="0" y="0"/>
                </a:moveTo>
                <a:lnTo>
                  <a:pt x="3629704" y="0"/>
                </a:lnTo>
                <a:lnTo>
                  <a:pt x="3629704" y="2593588"/>
                </a:lnTo>
                <a:lnTo>
                  <a:pt x="0" y="25935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A45AB-DAD0-6073-77A3-CB29A7BE88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2706" y="2132749"/>
            <a:ext cx="9722644" cy="7887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BBCE84F-B793-16F2-8F47-EEDDF94C8946}"/>
              </a:ext>
            </a:extLst>
          </p:cNvPr>
          <p:cNvSpPr/>
          <p:nvPr/>
        </p:nvSpPr>
        <p:spPr>
          <a:xfrm>
            <a:off x="11084549" y="1409700"/>
            <a:ext cx="3491911" cy="2306482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solidFill>
            <a:srgbClr val="F14B17"/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What can you see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20483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926;p23">
            <a:extLst>
              <a:ext uri="{FF2B5EF4-FFF2-40B4-BE49-F238E27FC236}">
                <a16:creationId xmlns:a16="http://schemas.microsoft.com/office/drawing/2014/main" id="{8054A416-0F05-72B5-7F8E-45C1D5B9BD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73" t="26578" r="5082"/>
          <a:stretch/>
        </p:blipFill>
        <p:spPr>
          <a:xfrm>
            <a:off x="0" y="1320104"/>
            <a:ext cx="18305489" cy="13849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6">
            <a:extLst>
              <a:ext uri="{FF2B5EF4-FFF2-40B4-BE49-F238E27FC236}">
                <a16:creationId xmlns:a16="http://schemas.microsoft.com/office/drawing/2014/main" id="{73B10D4D-A917-391B-FCCC-046470E77ACD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5AD19BC-FAF6-AC02-7D65-5C2809445BEE}"/>
              </a:ext>
            </a:extLst>
          </p:cNvPr>
          <p:cNvSpPr/>
          <p:nvPr/>
        </p:nvSpPr>
        <p:spPr>
          <a:xfrm>
            <a:off x="391604" y="353829"/>
            <a:ext cx="5401539" cy="834330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5 Look and write.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DD33B-5BE6-3752-A440-23333F9B8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30" y="3268257"/>
            <a:ext cx="6999098" cy="6515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AE68E-FEBD-D86F-020F-9DCCBB5864C3}"/>
              </a:ext>
            </a:extLst>
          </p:cNvPr>
          <p:cNvSpPr txBox="1"/>
          <p:nvPr/>
        </p:nvSpPr>
        <p:spPr>
          <a:xfrm>
            <a:off x="7789889" y="3177636"/>
            <a:ext cx="1051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a. </a:t>
            </a:r>
            <a:r>
              <a:rPr lang="en-US" sz="4200" b="1" dirty="0">
                <a:latin typeface="Comic Sans MS" pitchFamily="66" charset="0"/>
              </a:rPr>
              <a:t>The pencils are _____ the picture.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8AC1F-2053-8263-808E-EB4572D1DB15}"/>
              </a:ext>
            </a:extLst>
          </p:cNvPr>
          <p:cNvSpPr txBox="1"/>
          <p:nvPr/>
        </p:nvSpPr>
        <p:spPr>
          <a:xfrm>
            <a:off x="7789889" y="4130987"/>
            <a:ext cx="1051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b. </a:t>
            </a:r>
            <a:r>
              <a:rPr lang="en-US" sz="4200" b="1" dirty="0">
                <a:latin typeface="Comic Sans MS" pitchFamily="66" charset="0"/>
              </a:rPr>
              <a:t>The ball is _____ the toy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BE176-7457-91DE-92A9-6171B5363EEF}"/>
              </a:ext>
            </a:extLst>
          </p:cNvPr>
          <p:cNvSpPr txBox="1"/>
          <p:nvPr/>
        </p:nvSpPr>
        <p:spPr>
          <a:xfrm>
            <a:off x="7789889" y="5136405"/>
            <a:ext cx="1051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c. </a:t>
            </a:r>
            <a:r>
              <a:rPr lang="en-US" sz="4200" b="1" dirty="0">
                <a:latin typeface="Comic Sans MS" pitchFamily="66" charset="0"/>
              </a:rPr>
              <a:t>The picture is _____ the table.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D764D-7CE6-CBC2-EB97-061288C27BC7}"/>
              </a:ext>
            </a:extLst>
          </p:cNvPr>
          <p:cNvSpPr txBox="1"/>
          <p:nvPr/>
        </p:nvSpPr>
        <p:spPr>
          <a:xfrm>
            <a:off x="7789889" y="6188387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d. </a:t>
            </a:r>
            <a:r>
              <a:rPr lang="en-US" sz="4200" b="1" dirty="0">
                <a:latin typeface="Comic Sans MS" pitchFamily="66" charset="0"/>
              </a:rPr>
              <a:t>The toy box is _______________ the room.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A968B-B463-51C8-44F1-F7FC3464279C}"/>
              </a:ext>
            </a:extLst>
          </p:cNvPr>
          <p:cNvSpPr txBox="1"/>
          <p:nvPr/>
        </p:nvSpPr>
        <p:spPr>
          <a:xfrm>
            <a:off x="7789889" y="7886700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e. </a:t>
            </a:r>
            <a:r>
              <a:rPr lang="en-US" sz="4200" b="1" dirty="0">
                <a:latin typeface="Comic Sans MS" pitchFamily="66" charset="0"/>
              </a:rPr>
              <a:t>The teddy bears are ______ the toy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6FB5D-8EE4-B697-390A-2D9977F433D6}"/>
              </a:ext>
            </a:extLst>
          </p:cNvPr>
          <p:cNvSpPr txBox="1"/>
          <p:nvPr/>
        </p:nvSpPr>
        <p:spPr>
          <a:xfrm>
            <a:off x="1372570" y="1660201"/>
            <a:ext cx="15390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inside		outside	in the middle of		above		below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D6D52E-4105-1482-2238-72C176B0521E}"/>
              </a:ext>
            </a:extLst>
          </p:cNvPr>
          <p:cNvSpPr txBox="1"/>
          <p:nvPr/>
        </p:nvSpPr>
        <p:spPr>
          <a:xfrm>
            <a:off x="12801600" y="3079005"/>
            <a:ext cx="2497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below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CC898A-2100-889A-2A9F-DC4C604C679F}"/>
              </a:ext>
            </a:extLst>
          </p:cNvPr>
          <p:cNvCxnSpPr/>
          <p:nvPr/>
        </p:nvCxnSpPr>
        <p:spPr>
          <a:xfrm>
            <a:off x="15087600" y="2000298"/>
            <a:ext cx="1675427" cy="12303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3D21EE-66E4-2E2B-81BF-7392C42A611C}"/>
              </a:ext>
            </a:extLst>
          </p:cNvPr>
          <p:cNvSpPr txBox="1"/>
          <p:nvPr/>
        </p:nvSpPr>
        <p:spPr>
          <a:xfrm>
            <a:off x="11277600" y="4084425"/>
            <a:ext cx="2497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outside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6209CD-7BFF-4157-249A-5046C22B3B43}"/>
              </a:ext>
            </a:extLst>
          </p:cNvPr>
          <p:cNvCxnSpPr>
            <a:cxnSpLocks/>
          </p:cNvCxnSpPr>
          <p:nvPr/>
        </p:nvCxnSpPr>
        <p:spPr>
          <a:xfrm>
            <a:off x="4137979" y="2029533"/>
            <a:ext cx="1881821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65E9838-A0FD-0314-C549-7B9620BD7D25}"/>
              </a:ext>
            </a:extLst>
          </p:cNvPr>
          <p:cNvSpPr txBox="1"/>
          <p:nvPr/>
        </p:nvSpPr>
        <p:spPr>
          <a:xfrm>
            <a:off x="12267061" y="5125212"/>
            <a:ext cx="2497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above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CE2A66-C0A5-63D5-6650-C670ADA0CABF}"/>
              </a:ext>
            </a:extLst>
          </p:cNvPr>
          <p:cNvCxnSpPr>
            <a:cxnSpLocks/>
          </p:cNvCxnSpPr>
          <p:nvPr/>
        </p:nvCxnSpPr>
        <p:spPr>
          <a:xfrm>
            <a:off x="12168334" y="2029533"/>
            <a:ext cx="1881821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D9F4C86-D0A7-3ACE-1A07-13C5600C90C7}"/>
              </a:ext>
            </a:extLst>
          </p:cNvPr>
          <p:cNvSpPr txBox="1"/>
          <p:nvPr/>
        </p:nvSpPr>
        <p:spPr>
          <a:xfrm>
            <a:off x="12526154" y="6119437"/>
            <a:ext cx="5304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in the middle of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5A1CCE-A0BA-E9CD-B244-AF0E2308A0A0}"/>
              </a:ext>
            </a:extLst>
          </p:cNvPr>
          <p:cNvCxnSpPr>
            <a:cxnSpLocks/>
          </p:cNvCxnSpPr>
          <p:nvPr/>
        </p:nvCxnSpPr>
        <p:spPr>
          <a:xfrm>
            <a:off x="7049943" y="2029533"/>
            <a:ext cx="422765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2918A8D-DDA5-339D-DD96-AC994B654B3C}"/>
              </a:ext>
            </a:extLst>
          </p:cNvPr>
          <p:cNvSpPr txBox="1"/>
          <p:nvPr/>
        </p:nvSpPr>
        <p:spPr>
          <a:xfrm>
            <a:off x="14265916" y="7806529"/>
            <a:ext cx="2497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inside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099CB0-9784-6DD8-23F8-18EF7BF612FF}"/>
              </a:ext>
            </a:extLst>
          </p:cNvPr>
          <p:cNvCxnSpPr>
            <a:cxnSpLocks/>
          </p:cNvCxnSpPr>
          <p:nvPr/>
        </p:nvCxnSpPr>
        <p:spPr>
          <a:xfrm>
            <a:off x="1372570" y="2047386"/>
            <a:ext cx="1881821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3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/>
      <p:bldP spid="12" grpId="0"/>
      <p:bldP spid="13" grpId="0"/>
      <p:bldP spid="16" grpId="0"/>
      <p:bldP spid="19" grpId="0"/>
      <p:bldP spid="22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0790" y="951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2"/>
                </a:lnTo>
                <a:lnTo>
                  <a:pt x="0" y="6795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215005" y="738710"/>
            <a:ext cx="5156483" cy="515648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77790" y="1834574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>
                <a:solidFill>
                  <a:srgbClr val="F99AAF"/>
                </a:solidFill>
                <a:latin typeface="Comic Sans"/>
              </a:rPr>
              <a:t>Production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9570" y="1368887"/>
            <a:ext cx="3136447" cy="305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4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7372961" y="4995164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3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3" y="2401764"/>
                </a:lnTo>
                <a:lnTo>
                  <a:pt x="3835153" y="0"/>
                </a:lnTo>
                <a:close/>
              </a:path>
            </a:pathLst>
          </a:custGeom>
          <a:blipFill>
            <a:blip r:embed="rId4">
              <a:alphaModFix amt="4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7696120" y="710702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7999930" y="514350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9726895" y="2960519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-258523" y="8149098"/>
            <a:ext cx="19898679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7396519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3350083" y="3714423"/>
            <a:ext cx="10514939" cy="6532406"/>
          </a:xfrm>
          <a:custGeom>
            <a:avLst/>
            <a:gdLst/>
            <a:ahLst/>
            <a:cxnLst/>
            <a:rect l="l" t="t" r="r" b="b"/>
            <a:pathLst>
              <a:path w="14019918" h="8709874">
                <a:moveTo>
                  <a:pt x="0" y="0"/>
                </a:moveTo>
                <a:lnTo>
                  <a:pt x="14019917" y="0"/>
                </a:lnTo>
                <a:lnTo>
                  <a:pt x="14019917" y="8709874"/>
                </a:lnTo>
                <a:lnTo>
                  <a:pt x="0" y="8709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-140894" y="4151795"/>
            <a:ext cx="6356925" cy="5657663"/>
          </a:xfrm>
          <a:custGeom>
            <a:avLst/>
            <a:gdLst/>
            <a:ahLst/>
            <a:cxnLst/>
            <a:rect l="l" t="t" r="r" b="b"/>
            <a:pathLst>
              <a:path w="8475900" h="7543551">
                <a:moveTo>
                  <a:pt x="0" y="0"/>
                </a:moveTo>
                <a:lnTo>
                  <a:pt x="8475900" y="0"/>
                </a:lnTo>
                <a:lnTo>
                  <a:pt x="8475900" y="7543551"/>
                </a:lnTo>
                <a:lnTo>
                  <a:pt x="0" y="75435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2679291" y="6629216"/>
            <a:ext cx="5086359" cy="3490514"/>
          </a:xfrm>
          <a:custGeom>
            <a:avLst/>
            <a:gdLst/>
            <a:ahLst/>
            <a:cxnLst/>
            <a:rect l="l" t="t" r="r" b="b"/>
            <a:pathLst>
              <a:path w="6781812" h="4654018">
                <a:moveTo>
                  <a:pt x="0" y="0"/>
                </a:moveTo>
                <a:lnTo>
                  <a:pt x="6781812" y="0"/>
                </a:lnTo>
                <a:lnTo>
                  <a:pt x="6781812" y="4654018"/>
                </a:lnTo>
                <a:lnTo>
                  <a:pt x="0" y="46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21301339">
            <a:off x="13213849" y="5441892"/>
            <a:ext cx="3100646" cy="2709189"/>
          </a:xfrm>
          <a:custGeom>
            <a:avLst/>
            <a:gdLst/>
            <a:ahLst/>
            <a:cxnLst/>
            <a:rect l="l" t="t" r="r" b="b"/>
            <a:pathLst>
              <a:path w="4134194" h="3612252">
                <a:moveTo>
                  <a:pt x="0" y="0"/>
                </a:moveTo>
                <a:lnTo>
                  <a:pt x="4134194" y="0"/>
                </a:lnTo>
                <a:lnTo>
                  <a:pt x="4134194" y="3612252"/>
                </a:lnTo>
                <a:lnTo>
                  <a:pt x="0" y="361225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5599846" y="4695575"/>
            <a:ext cx="2431418" cy="2704807"/>
          </a:xfrm>
          <a:custGeom>
            <a:avLst/>
            <a:gdLst/>
            <a:ahLst/>
            <a:cxnLst/>
            <a:rect l="l" t="t" r="r" b="b"/>
            <a:pathLst>
              <a:path w="3241890" h="3606409">
                <a:moveTo>
                  <a:pt x="0" y="0"/>
                </a:moveTo>
                <a:lnTo>
                  <a:pt x="3241890" y="0"/>
                </a:lnTo>
                <a:lnTo>
                  <a:pt x="3241890" y="3606409"/>
                </a:lnTo>
                <a:lnTo>
                  <a:pt x="0" y="36064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0513334" y="7767134"/>
            <a:ext cx="2588826" cy="2352596"/>
          </a:xfrm>
          <a:custGeom>
            <a:avLst/>
            <a:gdLst/>
            <a:ahLst/>
            <a:cxnLst/>
            <a:rect l="l" t="t" r="r" b="b"/>
            <a:pathLst>
              <a:path w="3451768" h="3136794">
                <a:moveTo>
                  <a:pt x="0" y="0"/>
                </a:moveTo>
                <a:lnTo>
                  <a:pt x="3451768" y="0"/>
                </a:lnTo>
                <a:lnTo>
                  <a:pt x="3451768" y="3136794"/>
                </a:lnTo>
                <a:lnTo>
                  <a:pt x="0" y="31367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9" name="wind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599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6E641-4DF2-17B1-B149-9F99A0977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82" y="1485899"/>
            <a:ext cx="10479501" cy="731520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0C96E972-310D-BED7-B2F3-A428D1D047B2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A655C32-14D1-ED42-6977-96614FF9B131}"/>
              </a:ext>
            </a:extLst>
          </p:cNvPr>
          <p:cNvSpPr/>
          <p:nvPr/>
        </p:nvSpPr>
        <p:spPr>
          <a:xfrm>
            <a:off x="13106400" y="1485899"/>
            <a:ext cx="4113049" cy="2465321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0D53DB2-0B55-6B0D-E3B4-B1123F47D555}"/>
              </a:ext>
            </a:extLst>
          </p:cNvPr>
          <p:cNvSpPr/>
          <p:nvPr/>
        </p:nvSpPr>
        <p:spPr>
          <a:xfrm>
            <a:off x="685800" y="168969"/>
            <a:ext cx="4954943" cy="834330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6 Let’s talk.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A50DD52-4711-E291-3169-9F183B1C9CF5}"/>
              </a:ext>
            </a:extLst>
          </p:cNvPr>
          <p:cNvSpPr/>
          <p:nvPr/>
        </p:nvSpPr>
        <p:spPr>
          <a:xfrm>
            <a:off x="13992898" y="2104131"/>
            <a:ext cx="3469131" cy="834330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Where is </a:t>
            </a:r>
          </a:p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the map?</a:t>
            </a:r>
          </a:p>
        </p:txBody>
      </p:sp>
      <p:pic>
        <p:nvPicPr>
          <p:cNvPr id="9" name="Picture 2" descr="D:\NHO\SILE PP\tro choi\animpoohhoneydance.gif">
            <a:hlinkClick r:id="" action="ppaction://noaction"/>
            <a:extLst>
              <a:ext uri="{FF2B5EF4-FFF2-40B4-BE49-F238E27FC236}">
                <a16:creationId xmlns:a16="http://schemas.microsoft.com/office/drawing/2014/main" id="{9EDE6804-41DB-3024-F3F1-4AFF797EAF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528" y="3862545"/>
            <a:ext cx="3954672" cy="474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8288000" cy="10287000"/>
            <a:chOff x="990069" y="467295"/>
            <a:chExt cx="7200000" cy="5184001"/>
          </a:xfrm>
          <a:solidFill>
            <a:srgbClr val="FAE5FB"/>
          </a:solidFill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11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908842" y="1494603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3426625" y="1452176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" y="7693388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" y="9057819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562522" y="9057819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3910427" y="9057819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" descr="C:\Users\HT\Desktop\Untitled-4.pn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1560904" y="5160058"/>
            <a:ext cx="1489467" cy="150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5018318" y="8735810"/>
            <a:ext cx="1537124" cy="155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8278288" y="8693523"/>
            <a:ext cx="1579028" cy="15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294565" y="2645541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3374114" y="5148463"/>
            <a:ext cx="1540787" cy="155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769033" y="4024268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8433161" y="4057875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2111870" y="6720254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6926590" y="1353849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3447589" y="1472745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8822672" y="1434645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6782447" y="2904305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7004326" y="9057819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8350625" y="7585367"/>
            <a:ext cx="1387722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hlinkClick r:id="rId7" action="ppaction://hlinksldjump"/>
          </p:cNvPr>
          <p:cNvSpPr/>
          <p:nvPr/>
        </p:nvSpPr>
        <p:spPr>
          <a:xfrm>
            <a:off x="3390901" y="0"/>
            <a:ext cx="1543049" cy="1238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9" action="ppaction://hlinksldjump"/>
          </p:cNvPr>
          <p:cNvSpPr/>
          <p:nvPr/>
        </p:nvSpPr>
        <p:spPr>
          <a:xfrm>
            <a:off x="6736978" y="6375867"/>
            <a:ext cx="1387472" cy="1026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57" y="6152030"/>
            <a:ext cx="3019322" cy="3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05"/>
            <a:ext cx="1210236" cy="13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967" y="7226794"/>
            <a:ext cx="1316723" cy="13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032" y="715416"/>
            <a:ext cx="1197419" cy="193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2257" y="6166271"/>
            <a:ext cx="1085607" cy="128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82" y="7599793"/>
            <a:ext cx="756084" cy="186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66" y="4607887"/>
            <a:ext cx="1241361" cy="188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7" action="ppaction://hlinksldjump"/>
          </p:cNvPr>
          <p:cNvSpPr/>
          <p:nvPr/>
        </p:nvSpPr>
        <p:spPr>
          <a:xfrm>
            <a:off x="5048250" y="3810001"/>
            <a:ext cx="1485900" cy="11191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8" action="ppaction://hlinksldjump"/>
          </p:cNvPr>
          <p:cNvSpPr/>
          <p:nvPr/>
        </p:nvSpPr>
        <p:spPr>
          <a:xfrm>
            <a:off x="10020300" y="2552701"/>
            <a:ext cx="1543050" cy="1159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48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3561079" y="5477019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1639552" y="8713599"/>
            <a:ext cx="1559133" cy="157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6792427" y="0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9909572" y="6212542"/>
            <a:ext cx="1688516" cy="16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4967777" y="2527639"/>
            <a:ext cx="1643823" cy="165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1671432" y="3839466"/>
            <a:ext cx="1459622" cy="14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5107324" y="5415227"/>
            <a:ext cx="1218035" cy="12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151">
            <a:hlinkClick r:id="rId19" action="ppaction://hlinksldjump"/>
          </p:cNvPr>
          <p:cNvSpPr/>
          <p:nvPr/>
        </p:nvSpPr>
        <p:spPr>
          <a:xfrm>
            <a:off x="15085728" y="3878957"/>
            <a:ext cx="1600200" cy="11184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5</a:t>
            </a:r>
          </a:p>
        </p:txBody>
      </p:sp>
      <p:pic>
        <p:nvPicPr>
          <p:cNvPr id="110" name="Picture 7" descr="C:\Users\HT\Desktop\Untitled-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59" y="6894036"/>
            <a:ext cx="3006249" cy="33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5079176" y="285750"/>
            <a:ext cx="138002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game">
            <a:hlinkClick r:id="" action="ppaction://media"/>
            <a:extLst>
              <a:ext uri="{FF2B5EF4-FFF2-40B4-BE49-F238E27FC236}">
                <a16:creationId xmlns:a16="http://schemas.microsoft.com/office/drawing/2014/main" id="{A427AC12-574F-41BC-86E0-A6F220470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31445" y="1069123"/>
            <a:ext cx="731045" cy="7310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25162" y="3776623"/>
            <a:ext cx="8373524" cy="2534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b="1" dirty="0">
                <a:latin typeface="Comic Sans MS" pitchFamily="66" charset="0"/>
              </a:rPr>
              <a:t>HELP THE POOH</a:t>
            </a:r>
          </a:p>
        </p:txBody>
      </p:sp>
    </p:spTree>
    <p:extLst>
      <p:ext uri="{BB962C8B-B14F-4D97-AF65-F5344CB8AC3E}">
        <p14:creationId xmlns:p14="http://schemas.microsoft.com/office/powerpoint/2010/main" val="12944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5" name="push.wav"/>
          </p:stSnd>
        </p:sndAc>
      </p:transition>
    </mc:Choice>
    <mc:Fallback xmlns="">
      <p:transition spd="slow">
        <p:fade/>
        <p:sndAc>
          <p:stSnd>
            <p:snd r:embed="rId2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7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3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416 0.43426 C 0.82975 0.5419 0.77665 0.64931 0.7609 0.69908 C 0.7458 0.74884 0.78576 0.72917 0.79097 0.73611 " pathEditMode="relative" rAng="-3318478" ptsTypes="aaA">
                                      <p:cBhvr>
                                        <p:cTn id="3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5" y="1641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4 -0.00185 C 0.20916 -0.02269 0.27528 -0.04282 0.30053 -0.00486 C 0.32604 0.0331 0.31042 0.13079 0.29507 0.22847 " pathEditMode="relative" rAng="0" ptsTypes="aaA">
                                      <p:cBhvr>
                                        <p:cTn id="38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9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5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072 0.36921 C 0.54952 0.31273 0.53833 0.25648 0.55525 0.2331 C 0.57217 0.20995 0.61721 0.21967 0.66237 0.2294 " pathEditMode="relative" rAng="0" ptsTypes="aaA">
                                      <p:cBhvr>
                                        <p:cTn id="8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80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237 0.2294 C 0.69335 0.21759 0.72446 0.20625 0.73747 0.2294 C 0.75062 0.25255 0.72654 0.3463 0.74059 0.36898 C 0.75465 0.39167 0.78836 0.37755 0.8222 0.36389 " pathEditMode="relative" rAng="0" ptsTypes="aaaA">
                                      <p:cBhvr>
                                        <p:cTn id="9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69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audio>
              <p:cMediaNode vol="80000" numSld="8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5" grpId="0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  <p:bldP spid="152" grpId="0" build="allAtOnce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7" y="-3918746"/>
            <a:ext cx="13546118" cy="722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682" y="5715968"/>
            <a:ext cx="3947628" cy="45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A414E35-EFD7-4FDB-908A-AA75E55F1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94772" y="3464520"/>
            <a:ext cx="2971800" cy="1959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200.gif">
            <a:extLst>
              <a:ext uri="{FF2B5EF4-FFF2-40B4-BE49-F238E27FC236}">
                <a16:creationId xmlns:a16="http://schemas.microsoft.com/office/drawing/2014/main" id="{5F3CB873-43F7-44B6-8BD0-00713AC5833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37434" y="743732"/>
            <a:ext cx="2367087" cy="244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2">
            <a:extLst>
              <a:ext uri="{FF2B5EF4-FFF2-40B4-BE49-F238E27FC236}">
                <a16:creationId xmlns:a16="http://schemas.microsoft.com/office/drawing/2014/main" id="{E020E312-7FCD-4716-9FC0-4F2B02E49CD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5" y="5946657"/>
            <a:ext cx="4487334" cy="4487334"/>
          </a:xfrm>
          <a:prstGeom prst="rect">
            <a:avLst/>
          </a:prstGeom>
        </p:spPr>
      </p:pic>
      <p:pic>
        <p:nvPicPr>
          <p:cNvPr id="20" name="tranh  8">
            <a:extLst>
              <a:ext uri="{FF2B5EF4-FFF2-40B4-BE49-F238E27FC236}">
                <a16:creationId xmlns:a16="http://schemas.microsoft.com/office/drawing/2014/main" id="{D541FC2F-82FF-48D7-89D9-50CE687C5E3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44615" y="610411"/>
            <a:ext cx="2493201" cy="26635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B005B2-8E30-4C07-B481-4D6208FC472F}"/>
              </a:ext>
            </a:extLst>
          </p:cNvPr>
          <p:cNvGrpSpPr/>
          <p:nvPr/>
        </p:nvGrpSpPr>
        <p:grpSpPr>
          <a:xfrm>
            <a:off x="4545105" y="244842"/>
            <a:ext cx="9578724" cy="2708271"/>
            <a:chOff x="3446524" y="1805324"/>
            <a:chExt cx="6385816" cy="18055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A08ED5-AA89-4FE7-87E9-698DA28ADC4F}"/>
                </a:ext>
              </a:extLst>
            </p:cNvPr>
            <p:cNvSpPr/>
            <p:nvPr/>
          </p:nvSpPr>
          <p:spPr>
            <a:xfrm>
              <a:off x="3657783" y="1805324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46524" y="2231027"/>
              <a:ext cx="38221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200" b="1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The map is ___ the floor.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971B17-B106-491B-B27E-80DCEB4B8CFB}"/>
              </a:ext>
            </a:extLst>
          </p:cNvPr>
          <p:cNvGrpSpPr/>
          <p:nvPr/>
        </p:nvGrpSpPr>
        <p:grpSpPr>
          <a:xfrm>
            <a:off x="4861994" y="3231380"/>
            <a:ext cx="7737449" cy="2435468"/>
            <a:chOff x="3241329" y="2154253"/>
            <a:chExt cx="5158299" cy="162364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2519CE-683D-41AB-8D2D-CADBE1724D58}"/>
                </a:ext>
              </a:extLst>
            </p:cNvPr>
            <p:cNvSpPr/>
            <p:nvPr/>
          </p:nvSpPr>
          <p:spPr>
            <a:xfrm>
              <a:off x="4354100" y="2269396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mic Sans MS" pitchFamily="66" charset="0"/>
                </a:rPr>
                <a:t>on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FEDF95D-F452-492B-8273-2A9DA07D801D}"/>
                </a:ext>
              </a:extLst>
            </p:cNvPr>
            <p:cNvGrpSpPr/>
            <p:nvPr/>
          </p:nvGrpSpPr>
          <p:grpSpPr>
            <a:xfrm>
              <a:off x="3241329" y="2154253"/>
              <a:ext cx="1869830" cy="1623645"/>
              <a:chOff x="1011611" y="2486919"/>
              <a:chExt cx="1869830" cy="1623645"/>
            </a:xfrm>
          </p:grpSpPr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BBEF6CE5-A9A8-49B2-B05A-706341C3E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E66019-5ABC-4F08-AD22-7538BB40F883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20201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>
                    <a:latin typeface="Bree Serif" panose="02000503040000020004" pitchFamily="50" charset="0"/>
                  </a:rPr>
                  <a:t>A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26A1DB-1722-4B43-A9B0-138F3F703B9E}"/>
              </a:ext>
            </a:extLst>
          </p:cNvPr>
          <p:cNvGrpSpPr/>
          <p:nvPr/>
        </p:nvGrpSpPr>
        <p:grpSpPr>
          <a:xfrm>
            <a:off x="4816187" y="4863472"/>
            <a:ext cx="7737449" cy="2435468"/>
            <a:chOff x="3210791" y="3242314"/>
            <a:chExt cx="5158299" cy="16236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99436E8-59E2-48A4-AB9F-C96D8E2E7850}"/>
                </a:ext>
              </a:extLst>
            </p:cNvPr>
            <p:cNvSpPr/>
            <p:nvPr/>
          </p:nvSpPr>
          <p:spPr>
            <a:xfrm>
              <a:off x="4323562" y="3357457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mic Sans MS" pitchFamily="66" charset="0"/>
                </a:rPr>
                <a:t>in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760225-008D-44CE-97F6-9261A249AB91}"/>
                </a:ext>
              </a:extLst>
            </p:cNvPr>
            <p:cNvGrpSpPr/>
            <p:nvPr/>
          </p:nvGrpSpPr>
          <p:grpSpPr>
            <a:xfrm>
              <a:off x="3210791" y="3242314"/>
              <a:ext cx="1869830" cy="1623645"/>
              <a:chOff x="1011611" y="2486919"/>
              <a:chExt cx="1869830" cy="1623645"/>
            </a:xfrm>
          </p:grpSpPr>
          <p:pic>
            <p:nvPicPr>
              <p:cNvPr id="32" name="图片 20">
                <a:extLst>
                  <a:ext uri="{FF2B5EF4-FFF2-40B4-BE49-F238E27FC236}">
                    <a16:creationId xmlns:a16="http://schemas.microsoft.com/office/drawing/2014/main" id="{D2983D4C-420D-4C91-93FB-29900F2E38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470721-0844-4887-9CFB-395D8741B464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02033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>
                    <a:latin typeface="Bree Serif" panose="02000503040000020004" pitchFamily="50" charset="0"/>
                  </a:rPr>
                  <a:t>B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0F7A55-2D02-4391-B628-718BB19B26C0}"/>
              </a:ext>
            </a:extLst>
          </p:cNvPr>
          <p:cNvGrpSpPr/>
          <p:nvPr/>
        </p:nvGrpSpPr>
        <p:grpSpPr>
          <a:xfrm>
            <a:off x="4816187" y="6504017"/>
            <a:ext cx="7737449" cy="2435468"/>
            <a:chOff x="3210791" y="4336011"/>
            <a:chExt cx="5158299" cy="162364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A7378D-5D15-4514-A053-CE9AD54BCEB4}"/>
                </a:ext>
              </a:extLst>
            </p:cNvPr>
            <p:cNvSpPr/>
            <p:nvPr/>
          </p:nvSpPr>
          <p:spPr>
            <a:xfrm>
              <a:off x="4323562" y="4451154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mic Sans MS" pitchFamily="66" charset="0"/>
                </a:rPr>
                <a:t>under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98AFFBB-F613-4E2A-9F35-9A1D3CE1D372}"/>
                </a:ext>
              </a:extLst>
            </p:cNvPr>
            <p:cNvGrpSpPr/>
            <p:nvPr/>
          </p:nvGrpSpPr>
          <p:grpSpPr>
            <a:xfrm>
              <a:off x="3210791" y="4336011"/>
              <a:ext cx="1869830" cy="1623645"/>
              <a:chOff x="1011611" y="2486919"/>
              <a:chExt cx="1869830" cy="1623645"/>
            </a:xfrm>
          </p:grpSpPr>
          <p:pic>
            <p:nvPicPr>
              <p:cNvPr id="37" name="图片 20">
                <a:extLst>
                  <a:ext uri="{FF2B5EF4-FFF2-40B4-BE49-F238E27FC236}">
                    <a16:creationId xmlns:a16="http://schemas.microsoft.com/office/drawing/2014/main" id="{0F73674C-1875-4663-9C67-799CAC918B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407DFC-F3CF-4060-BC8A-70A285D0E23B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396690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>
                    <a:latin typeface="Bree Serif" panose="02000503040000020004" pitchFamily="50" charset="0"/>
                  </a:rPr>
                  <a:t>C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6DCD74-6659-4E7E-952C-D964911BE912}"/>
              </a:ext>
            </a:extLst>
          </p:cNvPr>
          <p:cNvGrpSpPr/>
          <p:nvPr/>
        </p:nvGrpSpPr>
        <p:grpSpPr>
          <a:xfrm>
            <a:off x="4816187" y="8159771"/>
            <a:ext cx="7737449" cy="2435468"/>
            <a:chOff x="3210791" y="5439847"/>
            <a:chExt cx="5158299" cy="162364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E9B943F-DAB3-465E-BD9A-D06C8FF8C167}"/>
                </a:ext>
              </a:extLst>
            </p:cNvPr>
            <p:cNvSpPr/>
            <p:nvPr/>
          </p:nvSpPr>
          <p:spPr>
            <a:xfrm>
              <a:off x="4323562" y="5554990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mic Sans MS" pitchFamily="66" charset="0"/>
                </a:rPr>
                <a:t>behind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DDA86AE-7FB8-4FAC-A44D-85580689C81D}"/>
                </a:ext>
              </a:extLst>
            </p:cNvPr>
            <p:cNvGrpSpPr/>
            <p:nvPr/>
          </p:nvGrpSpPr>
          <p:grpSpPr>
            <a:xfrm>
              <a:off x="3210791" y="5439847"/>
              <a:ext cx="1869830" cy="1623645"/>
              <a:chOff x="1011611" y="2486919"/>
              <a:chExt cx="1869830" cy="1623645"/>
            </a:xfrm>
          </p:grpSpPr>
          <p:pic>
            <p:nvPicPr>
              <p:cNvPr id="42" name="图片 20">
                <a:extLst>
                  <a:ext uri="{FF2B5EF4-FFF2-40B4-BE49-F238E27FC236}">
                    <a16:creationId xmlns:a16="http://schemas.microsoft.com/office/drawing/2014/main" id="{F5FA418C-2060-4627-9DC0-9870F0952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FDE09B-4076-4D6B-B360-64360119A102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38368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>
                    <a:latin typeface="Bree Serif" panose="02000503040000020004" pitchFamily="50" charset="0"/>
                  </a:rPr>
                  <a:t>D</a:t>
                </a:r>
              </a:p>
            </p:txBody>
          </p:sp>
        </p:grpSp>
      </p:grpSp>
      <p:pic>
        <p:nvPicPr>
          <p:cNvPr id="45" name="图片 9">
            <a:extLst>
              <a:ext uri="{FF2B5EF4-FFF2-40B4-BE49-F238E27FC236}">
                <a16:creationId xmlns:a16="http://schemas.microsoft.com/office/drawing/2014/main" id="{AD358BD6-CFE1-4213-80C8-D6DD386B07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574438" y="2143281"/>
            <a:ext cx="2804745" cy="4064430"/>
          </a:xfrm>
          <a:prstGeom prst="rect">
            <a:avLst/>
          </a:prstGeom>
        </p:spPr>
      </p:pic>
      <p:grpSp>
        <p:nvGrpSpPr>
          <p:cNvPr id="51" name="group 4">
            <a:extLst>
              <a:ext uri="{FF2B5EF4-FFF2-40B4-BE49-F238E27FC236}">
                <a16:creationId xmlns:a16="http://schemas.microsoft.com/office/drawing/2014/main" id="{36078434-A8FF-4CF7-BE99-30ED4782E81A}"/>
              </a:ext>
            </a:extLst>
          </p:cNvPr>
          <p:cNvGrpSpPr/>
          <p:nvPr/>
        </p:nvGrpSpPr>
        <p:grpSpPr>
          <a:xfrm>
            <a:off x="-682148" y="9120208"/>
            <a:ext cx="6564789" cy="1210520"/>
            <a:chOff x="-1036339" y="5792900"/>
            <a:chExt cx="11041177" cy="2059835"/>
          </a:xfrm>
        </p:grpSpPr>
        <p:pic>
          <p:nvPicPr>
            <p:cNvPr id="52" name="图片 5">
              <a:extLst>
                <a:ext uri="{FF2B5EF4-FFF2-40B4-BE49-F238E27FC236}">
                  <a16:creationId xmlns:a16="http://schemas.microsoft.com/office/drawing/2014/main" id="{B1A9EFFE-5136-43E9-900C-E294D043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53" name="图片 6">
              <a:extLst>
                <a:ext uri="{FF2B5EF4-FFF2-40B4-BE49-F238E27FC236}">
                  <a16:creationId xmlns:a16="http://schemas.microsoft.com/office/drawing/2014/main" id="{785230A0-F603-48EA-A4EE-B195C9D4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50" name="图片 4">
            <a:extLst>
              <a:ext uri="{FF2B5EF4-FFF2-40B4-BE49-F238E27FC236}">
                <a16:creationId xmlns:a16="http://schemas.microsoft.com/office/drawing/2014/main" id="{A71B3B92-6243-4347-8EED-3FE643CCDA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12594201" y="5582745"/>
            <a:ext cx="3257181" cy="3799044"/>
          </a:xfrm>
          <a:prstGeom prst="rect">
            <a:avLst/>
          </a:prstGeom>
        </p:spPr>
      </p:pic>
      <p:pic>
        <p:nvPicPr>
          <p:cNvPr id="55" name="图片 10">
            <a:extLst>
              <a:ext uri="{FF2B5EF4-FFF2-40B4-BE49-F238E27FC236}">
                <a16:creationId xmlns:a16="http://schemas.microsoft.com/office/drawing/2014/main" id="{5FEC958A-CAED-4E6B-91B7-FE93BBBA86D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5382" y="-1540503"/>
            <a:ext cx="1865381" cy="3538736"/>
          </a:xfrm>
          <a:prstGeom prst="rect">
            <a:avLst/>
          </a:prstGeom>
        </p:spPr>
      </p:pic>
      <p:pic>
        <p:nvPicPr>
          <p:cNvPr id="56" name="图片 13">
            <a:extLst>
              <a:ext uri="{FF2B5EF4-FFF2-40B4-BE49-F238E27FC236}">
                <a16:creationId xmlns:a16="http://schemas.microsoft.com/office/drawing/2014/main" id="{87DEC57B-4874-4A39-AF5E-587CF1D5F1B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25" y="-1414648"/>
            <a:ext cx="1573986" cy="2415812"/>
          </a:xfrm>
          <a:prstGeom prst="rect">
            <a:avLst/>
          </a:prstGeom>
        </p:spPr>
      </p:pic>
      <p:pic>
        <p:nvPicPr>
          <p:cNvPr id="22" name="1">
            <a:extLst>
              <a:ext uri="{FF2B5EF4-FFF2-40B4-BE49-F238E27FC236}">
                <a16:creationId xmlns:a16="http://schemas.microsoft.com/office/drawing/2014/main" id="{AAA1D89C-D6AA-48F4-AFA4-50973038B7F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1" y="5912472"/>
            <a:ext cx="4487334" cy="4487334"/>
          </a:xfrm>
          <a:prstGeom prst="rect">
            <a:avLst/>
          </a:prstGeom>
        </p:spPr>
      </p:pic>
      <p:sp>
        <p:nvSpPr>
          <p:cNvPr id="7" name="Rectangle 6">
            <a:hlinkClick r:id="rId18" action="ppaction://hlinksldjump"/>
          </p:cNvPr>
          <p:cNvSpPr/>
          <p:nvPr/>
        </p:nvSpPr>
        <p:spPr>
          <a:xfrm>
            <a:off x="16198034" y="8939484"/>
            <a:ext cx="1339782" cy="78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41D1C9-61D4-84F8-AC77-55D1E1217EB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856" t="67679" r="37509" b="4746"/>
          <a:stretch/>
        </p:blipFill>
        <p:spPr>
          <a:xfrm>
            <a:off x="10199283" y="401633"/>
            <a:ext cx="3734389" cy="23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042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">
            <a:extLst>
              <a:ext uri="{FF2B5EF4-FFF2-40B4-BE49-F238E27FC236}">
                <a16:creationId xmlns:a16="http://schemas.microsoft.com/office/drawing/2014/main" id="{2B892125-9B46-44BB-B66C-4311EF0AADC2}"/>
              </a:ext>
            </a:extLst>
          </p:cNvPr>
          <p:cNvGrpSpPr/>
          <p:nvPr/>
        </p:nvGrpSpPr>
        <p:grpSpPr>
          <a:xfrm>
            <a:off x="-682148" y="9120208"/>
            <a:ext cx="6564789" cy="1210520"/>
            <a:chOff x="-1036339" y="5792900"/>
            <a:chExt cx="11041177" cy="2059835"/>
          </a:xfrm>
        </p:grpSpPr>
        <p:pic>
          <p:nvPicPr>
            <p:cNvPr id="25" name="图片 5">
              <a:extLst>
                <a:ext uri="{FF2B5EF4-FFF2-40B4-BE49-F238E27FC236}">
                  <a16:creationId xmlns:a16="http://schemas.microsoft.com/office/drawing/2014/main" id="{94193D28-52CA-4522-B568-5B7912F8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id="{94FC311B-2E9E-4525-928A-84C60047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6" name="Picture 7" descr="C:\Users\HT\Desktop\Untitled-3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190" y="6127884"/>
            <a:ext cx="3947628" cy="45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59B08F5-6720-42E2-82C9-A05766E6F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80539" y="3408137"/>
            <a:ext cx="3212396" cy="1806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雷锋PPT网 www.lfppt.com">
            <a:extLst>
              <a:ext uri="{FF2B5EF4-FFF2-40B4-BE49-F238E27FC236}">
                <a16:creationId xmlns:a16="http://schemas.microsoft.com/office/drawing/2014/main" id="{50532EAA-2F8D-47E8-876E-092AC40350F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5" y="6699267"/>
            <a:ext cx="3734724" cy="3734724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B8510B09-4B5A-4736-B12C-120B254027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44615" y="610411"/>
            <a:ext cx="2493201" cy="26635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9F76E60-6E20-4E39-9E8D-B8CD1D2047C4}"/>
              </a:ext>
            </a:extLst>
          </p:cNvPr>
          <p:cNvGrpSpPr/>
          <p:nvPr/>
        </p:nvGrpSpPr>
        <p:grpSpPr>
          <a:xfrm>
            <a:off x="1594813" y="-3952888"/>
            <a:ext cx="15418473" cy="7226835"/>
            <a:chOff x="1972896" y="-2635259"/>
            <a:chExt cx="8431306" cy="4817890"/>
          </a:xfrm>
        </p:grpSpPr>
        <p:pic>
          <p:nvPicPr>
            <p:cNvPr id="2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896" y="-2635259"/>
              <a:ext cx="8431306" cy="4817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F42445-21B2-4783-B45F-9946DE7F3EA5}"/>
                </a:ext>
              </a:extLst>
            </p:cNvPr>
            <p:cNvSpPr/>
            <p:nvPr/>
          </p:nvSpPr>
          <p:spPr>
            <a:xfrm>
              <a:off x="3187777" y="219671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63604" y="262691"/>
              <a:ext cx="4246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200" b="1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2. Where is the globe?</a:t>
              </a:r>
            </a:p>
          </p:txBody>
        </p:sp>
      </p:grpSp>
      <p:pic>
        <p:nvPicPr>
          <p:cNvPr id="21" name="图片 10">
            <a:extLst>
              <a:ext uri="{FF2B5EF4-FFF2-40B4-BE49-F238E27FC236}">
                <a16:creationId xmlns:a16="http://schemas.microsoft.com/office/drawing/2014/main" id="{DA227101-8427-44A0-A752-3C531591BB5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5382" y="-1540503"/>
            <a:ext cx="1865381" cy="3538736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1318DA58-F573-4D79-B78F-FD457AAC19C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25" y="-1414648"/>
            <a:ext cx="1573986" cy="2415812"/>
          </a:xfrm>
          <a:prstGeom prst="rect">
            <a:avLst/>
          </a:prstGeom>
        </p:spPr>
      </p:pic>
      <p:pic>
        <p:nvPicPr>
          <p:cNvPr id="52" name="图片 9">
            <a:extLst>
              <a:ext uri="{FF2B5EF4-FFF2-40B4-BE49-F238E27FC236}">
                <a16:creationId xmlns:a16="http://schemas.microsoft.com/office/drawing/2014/main" id="{557B4940-B57A-4B54-BEA7-E4124C70052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574438" y="2143281"/>
            <a:ext cx="2804745" cy="4064430"/>
          </a:xfrm>
          <a:prstGeom prst="rect">
            <a:avLst/>
          </a:prstGeom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7119268B-FD09-4C17-8E3B-9BC8133BBE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12594201" y="5582745"/>
            <a:ext cx="3257181" cy="3799044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F4B74FD-E55B-4661-A0F5-A5489239225A}"/>
              </a:ext>
            </a:extLst>
          </p:cNvPr>
          <p:cNvGrpSpPr/>
          <p:nvPr/>
        </p:nvGrpSpPr>
        <p:grpSpPr>
          <a:xfrm>
            <a:off x="5123067" y="2773987"/>
            <a:ext cx="7972425" cy="2614613"/>
            <a:chOff x="3438525" y="1817250"/>
            <a:chExt cx="5314950" cy="174307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E749F94-931C-4808-80B0-E3EA5462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843350-AC2F-40E9-AA93-D8FCA102C5A7}"/>
                </a:ext>
              </a:extLst>
            </p:cNvPr>
            <p:cNvSpPr txBox="1"/>
            <p:nvPr/>
          </p:nvSpPr>
          <p:spPr>
            <a:xfrm>
              <a:off x="4022538" y="2369062"/>
              <a:ext cx="420201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98CFAA1-75ED-49F3-8293-4486A59038BF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in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DFF56C9-01EA-4209-A904-934377E84B48}"/>
              </a:ext>
            </a:extLst>
          </p:cNvPr>
          <p:cNvGrpSpPr/>
          <p:nvPr/>
        </p:nvGrpSpPr>
        <p:grpSpPr>
          <a:xfrm>
            <a:off x="5076318" y="4351406"/>
            <a:ext cx="7972425" cy="2614613"/>
            <a:chOff x="3384212" y="2900937"/>
            <a:chExt cx="5314950" cy="174307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CAC4521-93E6-4832-9A1D-ACE0DBC22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2900937"/>
              <a:ext cx="5314950" cy="17430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1D1488-AF29-47E8-AEFD-BED07A45DC68}"/>
                </a:ext>
              </a:extLst>
            </p:cNvPr>
            <p:cNvSpPr txBox="1"/>
            <p:nvPr/>
          </p:nvSpPr>
          <p:spPr>
            <a:xfrm>
              <a:off x="3990047" y="3450903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7B0AC9-9158-4408-B654-63E44D4BF814}"/>
                </a:ext>
              </a:extLst>
            </p:cNvPr>
            <p:cNvSpPr txBox="1"/>
            <p:nvPr/>
          </p:nvSpPr>
          <p:spPr>
            <a:xfrm>
              <a:off x="5803636" y="3570738"/>
              <a:ext cx="214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next to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29EC5D0-389D-40CB-BF70-29570E6DCC83}"/>
              </a:ext>
            </a:extLst>
          </p:cNvPr>
          <p:cNvGrpSpPr/>
          <p:nvPr/>
        </p:nvGrpSpPr>
        <p:grpSpPr>
          <a:xfrm>
            <a:off x="5076318" y="6061117"/>
            <a:ext cx="7972425" cy="2614613"/>
            <a:chOff x="3384212" y="4040744"/>
            <a:chExt cx="5314950" cy="174307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A76C755-45F7-4B77-B474-94FD9908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4040744"/>
              <a:ext cx="5314950" cy="174307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699918-5D9C-446B-A56D-FFA0781C7680}"/>
                </a:ext>
              </a:extLst>
            </p:cNvPr>
            <p:cNvSpPr txBox="1"/>
            <p:nvPr/>
          </p:nvSpPr>
          <p:spPr>
            <a:xfrm>
              <a:off x="4011693" y="4628795"/>
              <a:ext cx="396690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5AECD0-7722-4C7F-8A0B-D31BF8F1FC6D}"/>
                </a:ext>
              </a:extLst>
            </p:cNvPr>
            <p:cNvSpPr txBox="1"/>
            <p:nvPr/>
          </p:nvSpPr>
          <p:spPr>
            <a:xfrm>
              <a:off x="5800829" y="4696031"/>
              <a:ext cx="214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outside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A69D7FB-F9E0-44B1-9EBF-F125EE0D237E}"/>
              </a:ext>
            </a:extLst>
          </p:cNvPr>
          <p:cNvGrpSpPr/>
          <p:nvPr/>
        </p:nvGrpSpPr>
        <p:grpSpPr>
          <a:xfrm>
            <a:off x="5076318" y="7760741"/>
            <a:ext cx="7972425" cy="2614613"/>
            <a:chOff x="3384212" y="5173827"/>
            <a:chExt cx="5314950" cy="1743075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083C370-FA9F-4006-8688-E0EFEEF0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5173827"/>
              <a:ext cx="5314950" cy="174307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D78479-4C43-4E32-B19C-1BEFFE8ACB59}"/>
                </a:ext>
              </a:extLst>
            </p:cNvPr>
            <p:cNvSpPr txBox="1"/>
            <p:nvPr/>
          </p:nvSpPr>
          <p:spPr>
            <a:xfrm>
              <a:off x="3973927" y="5763805"/>
              <a:ext cx="43836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D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3A45584-3916-488E-A7E5-09F76364C953}"/>
                </a:ext>
              </a:extLst>
            </p:cNvPr>
            <p:cNvSpPr txBox="1"/>
            <p:nvPr/>
          </p:nvSpPr>
          <p:spPr>
            <a:xfrm>
              <a:off x="5783979" y="5803330"/>
              <a:ext cx="214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inside</a:t>
              </a:r>
            </a:p>
          </p:txBody>
        </p:sp>
      </p:grpSp>
      <p:sp>
        <p:nvSpPr>
          <p:cNvPr id="35" name="Rectangle 34">
            <a:hlinkClick r:id="rId18" action="ppaction://hlinksldjump"/>
          </p:cNvPr>
          <p:cNvSpPr/>
          <p:nvPr/>
        </p:nvSpPr>
        <p:spPr>
          <a:xfrm>
            <a:off x="16314290" y="9184632"/>
            <a:ext cx="1339782" cy="78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20" name="Picture 19" descr="200.gif">
            <a:extLst>
              <a:ext uri="{FF2B5EF4-FFF2-40B4-BE49-F238E27FC236}">
                <a16:creationId xmlns:a16="http://schemas.microsoft.com/office/drawing/2014/main" id="{D3D91538-CF6B-4E00-AAC9-D02A94FF4523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01711" y="939753"/>
            <a:ext cx="2367087" cy="244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48D380-D217-98F6-24E1-EDE72E42CCBE}"/>
              </a:ext>
            </a:extLst>
          </p:cNvPr>
          <p:cNvSpPr txBox="1"/>
          <p:nvPr/>
        </p:nvSpPr>
        <p:spPr>
          <a:xfrm>
            <a:off x="3981953" y="1125123"/>
            <a:ext cx="7022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b="1" dirty="0">
                <a:solidFill>
                  <a:srgbClr val="00B050"/>
                </a:solidFill>
                <a:latin typeface="Comic Sans MS" pitchFamily="66" charset="0"/>
                <a:cs typeface="Arial" panose="020B0604020202020204" pitchFamily="34" charset="0"/>
              </a:rPr>
              <a:t>-It’s _______ the computer.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53EF8B-41F8-2B2E-2D68-3697E2D86E2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-3939" t="31912" r="68304" b="40513"/>
          <a:stretch/>
        </p:blipFill>
        <p:spPr>
          <a:xfrm>
            <a:off x="10511186" y="343356"/>
            <a:ext cx="4136878" cy="26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438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92166" y="294919"/>
            <a:ext cx="11190837" cy="111908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-288114" y="82633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762000" y="217419"/>
            <a:ext cx="3643115" cy="2281501"/>
          </a:xfrm>
          <a:custGeom>
            <a:avLst/>
            <a:gdLst/>
            <a:ahLst/>
            <a:cxnLst/>
            <a:rect l="l" t="t" r="r" b="b"/>
            <a:pathLst>
              <a:path w="4857487" h="3042001">
                <a:moveTo>
                  <a:pt x="0" y="0"/>
                </a:moveTo>
                <a:lnTo>
                  <a:pt x="4857487" y="0"/>
                </a:lnTo>
                <a:lnTo>
                  <a:pt x="4857487" y="3042000"/>
                </a:lnTo>
                <a:lnTo>
                  <a:pt x="0" y="304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14218918" y="843346"/>
            <a:ext cx="3919438" cy="2454548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92645" y="701270"/>
            <a:ext cx="1821557" cy="1140750"/>
          </a:xfrm>
          <a:custGeom>
            <a:avLst/>
            <a:gdLst/>
            <a:ahLst/>
            <a:cxnLst/>
            <a:rect l="l" t="t" r="r" b="b"/>
            <a:pathLst>
              <a:path w="2428743" h="1521000">
                <a:moveTo>
                  <a:pt x="0" y="0"/>
                </a:moveTo>
                <a:lnTo>
                  <a:pt x="2428743" y="0"/>
                </a:lnTo>
                <a:lnTo>
                  <a:pt x="2428743" y="1521000"/>
                </a:lnTo>
                <a:lnTo>
                  <a:pt x="0" y="1521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123658" y="3013088"/>
            <a:ext cx="790663" cy="763467"/>
          </a:xfrm>
          <a:custGeom>
            <a:avLst/>
            <a:gdLst/>
            <a:ahLst/>
            <a:cxnLst/>
            <a:rect l="l" t="t" r="r" b="b"/>
            <a:pathLst>
              <a:path w="1054218" h="1017956">
                <a:moveTo>
                  <a:pt x="0" y="0"/>
                </a:moveTo>
                <a:lnTo>
                  <a:pt x="1054219" y="0"/>
                </a:lnTo>
                <a:lnTo>
                  <a:pt x="1054219" y="1017955"/>
                </a:lnTo>
                <a:lnTo>
                  <a:pt x="0" y="1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617365" y="7042467"/>
            <a:ext cx="524600" cy="506555"/>
          </a:xfrm>
          <a:custGeom>
            <a:avLst/>
            <a:gdLst/>
            <a:ahLst/>
            <a:cxnLst/>
            <a:rect l="l" t="t" r="r" b="b"/>
            <a:pathLst>
              <a:path w="699467" h="675407">
                <a:moveTo>
                  <a:pt x="0" y="0"/>
                </a:moveTo>
                <a:lnTo>
                  <a:pt x="699468" y="0"/>
                </a:lnTo>
                <a:lnTo>
                  <a:pt x="699468" y="675408"/>
                </a:lnTo>
                <a:lnTo>
                  <a:pt x="0" y="675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1401292" y="142373"/>
            <a:ext cx="1133153" cy="1094176"/>
          </a:xfrm>
          <a:custGeom>
            <a:avLst/>
            <a:gdLst/>
            <a:ahLst/>
            <a:cxnLst/>
            <a:rect l="l" t="t" r="r" b="b"/>
            <a:pathLst>
              <a:path w="1510871" h="1458901">
                <a:moveTo>
                  <a:pt x="0" y="0"/>
                </a:moveTo>
                <a:lnTo>
                  <a:pt x="1510871" y="0"/>
                </a:lnTo>
                <a:lnTo>
                  <a:pt x="1510871" y="1458900"/>
                </a:lnTo>
                <a:lnTo>
                  <a:pt x="0" y="1458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81115" y="114300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8" y="0"/>
                </a:lnTo>
                <a:lnTo>
                  <a:pt x="498808" y="481651"/>
                </a:lnTo>
                <a:lnTo>
                  <a:pt x="0" y="48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1115781" y="2137682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836867" y="4483553"/>
            <a:ext cx="3689699" cy="5963150"/>
          </a:xfrm>
          <a:custGeom>
            <a:avLst/>
            <a:gdLst/>
            <a:ahLst/>
            <a:cxnLst/>
            <a:rect l="l" t="t" r="r" b="b"/>
            <a:pathLst>
              <a:path w="4919599" h="7950867">
                <a:moveTo>
                  <a:pt x="0" y="0"/>
                </a:moveTo>
                <a:lnTo>
                  <a:pt x="4919599" y="0"/>
                </a:lnTo>
                <a:lnTo>
                  <a:pt x="4919599" y="7950867"/>
                </a:lnTo>
                <a:lnTo>
                  <a:pt x="0" y="7950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8100169" y="4367551"/>
            <a:ext cx="5088052" cy="5757344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3960843" y="1153985"/>
            <a:ext cx="1918207" cy="1967391"/>
          </a:xfrm>
          <a:custGeom>
            <a:avLst/>
            <a:gdLst/>
            <a:ahLst/>
            <a:cxnLst/>
            <a:rect l="l" t="t" r="r" b="b"/>
            <a:pathLst>
              <a:path w="2557609" h="2623188">
                <a:moveTo>
                  <a:pt x="0" y="0"/>
                </a:moveTo>
                <a:lnTo>
                  <a:pt x="2557608" y="0"/>
                </a:lnTo>
                <a:lnTo>
                  <a:pt x="2557608" y="2623189"/>
                </a:lnTo>
                <a:lnTo>
                  <a:pt x="0" y="2623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971058" y="8058299"/>
            <a:ext cx="1464731" cy="1671591"/>
          </a:xfrm>
          <a:custGeom>
            <a:avLst/>
            <a:gdLst/>
            <a:ahLst/>
            <a:cxnLst/>
            <a:rect l="l" t="t" r="r" b="b"/>
            <a:pathLst>
              <a:path w="1952975" h="2228788">
                <a:moveTo>
                  <a:pt x="0" y="0"/>
                </a:moveTo>
                <a:lnTo>
                  <a:pt x="1952975" y="0"/>
                </a:lnTo>
                <a:lnTo>
                  <a:pt x="1952975" y="2228788"/>
                </a:lnTo>
                <a:lnTo>
                  <a:pt x="0" y="2228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3068168" y="655325"/>
            <a:ext cx="2794241" cy="2964713"/>
          </a:xfrm>
          <a:custGeom>
            <a:avLst/>
            <a:gdLst/>
            <a:ahLst/>
            <a:cxnLst/>
            <a:rect l="l" t="t" r="r" b="b"/>
            <a:pathLst>
              <a:path w="3725655" h="3952950">
                <a:moveTo>
                  <a:pt x="0" y="0"/>
                </a:moveTo>
                <a:lnTo>
                  <a:pt x="3725655" y="0"/>
                </a:lnTo>
                <a:lnTo>
                  <a:pt x="3725655" y="3952950"/>
                </a:lnTo>
                <a:lnTo>
                  <a:pt x="0" y="39529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6879666" y="9026306"/>
            <a:ext cx="1187651" cy="1374994"/>
          </a:xfrm>
          <a:custGeom>
            <a:avLst/>
            <a:gdLst/>
            <a:ahLst/>
            <a:cxnLst/>
            <a:rect l="l" t="t" r="r" b="b"/>
            <a:pathLst>
              <a:path w="1583535" h="1833325">
                <a:moveTo>
                  <a:pt x="0" y="0"/>
                </a:moveTo>
                <a:lnTo>
                  <a:pt x="1583535" y="0"/>
                </a:lnTo>
                <a:lnTo>
                  <a:pt x="1583535" y="1833325"/>
                </a:lnTo>
                <a:lnTo>
                  <a:pt x="0" y="18333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5111628" y="3876266"/>
            <a:ext cx="2890045" cy="2551538"/>
          </a:xfrm>
          <a:custGeom>
            <a:avLst/>
            <a:gdLst/>
            <a:ahLst/>
            <a:cxnLst/>
            <a:rect l="l" t="t" r="r" b="b"/>
            <a:pathLst>
              <a:path w="3853393" h="3402051">
                <a:moveTo>
                  <a:pt x="0" y="0"/>
                </a:moveTo>
                <a:lnTo>
                  <a:pt x="3853393" y="0"/>
                </a:lnTo>
                <a:lnTo>
                  <a:pt x="3853393" y="3402051"/>
                </a:lnTo>
                <a:lnTo>
                  <a:pt x="0" y="340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7032189" y="5561786"/>
            <a:ext cx="1226221" cy="866018"/>
          </a:xfrm>
          <a:custGeom>
            <a:avLst/>
            <a:gdLst/>
            <a:ahLst/>
            <a:cxnLst/>
            <a:rect l="l" t="t" r="r" b="b"/>
            <a:pathLst>
              <a:path w="1634961" h="1154691">
                <a:moveTo>
                  <a:pt x="0" y="0"/>
                </a:moveTo>
                <a:lnTo>
                  <a:pt x="1634960" y="0"/>
                </a:lnTo>
                <a:lnTo>
                  <a:pt x="1634960" y="1154691"/>
                </a:lnTo>
                <a:lnTo>
                  <a:pt x="0" y="115469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4734581" y="2174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14104292" y="5875701"/>
            <a:ext cx="4904714" cy="4365196"/>
          </a:xfrm>
          <a:custGeom>
            <a:avLst/>
            <a:gdLst/>
            <a:ahLst/>
            <a:cxnLst/>
            <a:rect l="l" t="t" r="r" b="b"/>
            <a:pathLst>
              <a:path w="6539619" h="5820261">
                <a:moveTo>
                  <a:pt x="0" y="0"/>
                </a:moveTo>
                <a:lnTo>
                  <a:pt x="6539620" y="0"/>
                </a:lnTo>
                <a:lnTo>
                  <a:pt x="6539620" y="5820261"/>
                </a:lnTo>
                <a:lnTo>
                  <a:pt x="0" y="582026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738453" y="4062065"/>
            <a:ext cx="6793086" cy="6062829"/>
          </a:xfrm>
          <a:custGeom>
            <a:avLst/>
            <a:gdLst/>
            <a:ahLst/>
            <a:cxnLst/>
            <a:rect l="l" t="t" r="r" b="b"/>
            <a:pathLst>
              <a:path w="9057448" h="8083772">
                <a:moveTo>
                  <a:pt x="0" y="0"/>
                </a:moveTo>
                <a:lnTo>
                  <a:pt x="9057449" y="0"/>
                </a:lnTo>
                <a:lnTo>
                  <a:pt x="9057449" y="8083773"/>
                </a:lnTo>
                <a:lnTo>
                  <a:pt x="0" y="808377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3188222" y="3957290"/>
            <a:ext cx="1180099" cy="1555320"/>
          </a:xfrm>
          <a:custGeom>
            <a:avLst/>
            <a:gdLst/>
            <a:ahLst/>
            <a:cxnLst/>
            <a:rect l="l" t="t" r="r" b="b"/>
            <a:pathLst>
              <a:path w="1573466" h="2073760">
                <a:moveTo>
                  <a:pt x="0" y="0"/>
                </a:moveTo>
                <a:lnTo>
                  <a:pt x="1573466" y="0"/>
                </a:lnTo>
                <a:lnTo>
                  <a:pt x="1573466" y="2073761"/>
                </a:lnTo>
                <a:lnTo>
                  <a:pt x="0" y="20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6"/>
          <p:cNvSpPr txBox="1"/>
          <p:nvPr/>
        </p:nvSpPr>
        <p:spPr>
          <a:xfrm>
            <a:off x="4348806" y="2142249"/>
            <a:ext cx="10334196" cy="9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6"/>
              </a:lnSpc>
            </a:pPr>
            <a:r>
              <a:rPr lang="en-US" sz="7291">
                <a:solidFill>
                  <a:srgbClr val="EF3220"/>
                </a:solidFill>
                <a:latin typeface="Comic Sans"/>
              </a:rPr>
              <a:t>My Favourite Things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34997" y="3421415"/>
            <a:ext cx="9958825" cy="49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0"/>
              </a:lnSpc>
            </a:pPr>
            <a:r>
              <a:rPr lang="en-US" sz="4021">
                <a:solidFill>
                  <a:srgbClr val="1A1A1A"/>
                </a:solidFill>
                <a:latin typeface="Comic Sans"/>
              </a:rPr>
              <a:t>Lesson 2 Part 4-5-6</a:t>
            </a:r>
            <a:endParaRPr lang="en-US" sz="4021" dirty="0">
              <a:solidFill>
                <a:srgbClr val="1A1A1A"/>
              </a:solidFill>
              <a:latin typeface="Comic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214591" y="782846"/>
            <a:ext cx="5745987" cy="112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18"/>
              </a:lnSpc>
            </a:pPr>
            <a:r>
              <a:rPr lang="en-US" sz="8440">
                <a:solidFill>
                  <a:srgbClr val="EF3220"/>
                </a:solidFill>
                <a:latin typeface="Comic Sans"/>
              </a:rPr>
              <a:t>Unit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30" name="wind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0941852-C8F9-36C2-E933-8C347CEC732A}"/>
              </a:ext>
            </a:extLst>
          </p:cNvPr>
          <p:cNvGrpSpPr/>
          <p:nvPr/>
        </p:nvGrpSpPr>
        <p:grpSpPr>
          <a:xfrm>
            <a:off x="1610533" y="-3878503"/>
            <a:ext cx="16043539" cy="7277557"/>
            <a:chOff x="1972896" y="-2635259"/>
            <a:chExt cx="8431306" cy="4817890"/>
          </a:xfrm>
        </p:grpSpPr>
        <p:pic>
          <p:nvPicPr>
            <p:cNvPr id="7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6AC6E9D0-8316-D3A3-3DAE-ABF3E10ED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896" y="-2635259"/>
              <a:ext cx="8431306" cy="4817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9D89C1-1B75-D601-2D1B-C89821727110}"/>
                </a:ext>
              </a:extLst>
            </p:cNvPr>
            <p:cNvSpPr/>
            <p:nvPr/>
          </p:nvSpPr>
          <p:spPr>
            <a:xfrm>
              <a:off x="3187777" y="219671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00B05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1ED6DD-30E9-C1A7-EB8D-5A7F3A45DD43}"/>
                </a:ext>
              </a:extLst>
            </p:cNvPr>
            <p:cNvSpPr txBox="1"/>
            <p:nvPr/>
          </p:nvSpPr>
          <p:spPr>
            <a:xfrm>
              <a:off x="3200014" y="529428"/>
              <a:ext cx="435957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200" b="1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3. Where are the pictures?</a:t>
              </a:r>
            </a:p>
          </p:txBody>
        </p: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id="{F82948AA-A929-4D2A-BD8C-16FC33B6E38B}"/>
              </a:ext>
            </a:extLst>
          </p:cNvPr>
          <p:cNvGrpSpPr/>
          <p:nvPr/>
        </p:nvGrpSpPr>
        <p:grpSpPr>
          <a:xfrm>
            <a:off x="-682148" y="9120208"/>
            <a:ext cx="6564789" cy="1210520"/>
            <a:chOff x="-1036339" y="5792900"/>
            <a:chExt cx="11041177" cy="2059835"/>
          </a:xfrm>
        </p:grpSpPr>
        <p:pic>
          <p:nvPicPr>
            <p:cNvPr id="22" name="图片 5">
              <a:extLst>
                <a:ext uri="{FF2B5EF4-FFF2-40B4-BE49-F238E27FC236}">
                  <a16:creationId xmlns:a16="http://schemas.microsoft.com/office/drawing/2014/main" id="{9C4BF05C-D940-4637-B906-D9997151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87A088D0-BF66-43D5-8218-336F21F90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6" name="Picture 7" descr="C:\Users\HT\Desktop\Untitled-3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190" y="6127884"/>
            <a:ext cx="3947628" cy="45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3AF32961-6A5D-4D88-9E28-2208D192B0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44615" y="610411"/>
            <a:ext cx="2493201" cy="2663537"/>
          </a:xfrm>
          <a:prstGeom prst="rect">
            <a:avLst/>
          </a:prstGeom>
        </p:spPr>
      </p:pic>
      <p:pic>
        <p:nvPicPr>
          <p:cNvPr id="15" name="Picture 14" descr="200.gif">
            <a:extLst>
              <a:ext uri="{FF2B5EF4-FFF2-40B4-BE49-F238E27FC236}">
                <a16:creationId xmlns:a16="http://schemas.microsoft.com/office/drawing/2014/main" id="{2BEE3987-BCB4-4FDA-B105-5D14C77D756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7601" y="350646"/>
            <a:ext cx="2367087" cy="244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雷锋PPT网 www.lfppt.com">
            <a:extLst>
              <a:ext uri="{FF2B5EF4-FFF2-40B4-BE49-F238E27FC236}">
                <a16:creationId xmlns:a16="http://schemas.microsoft.com/office/drawing/2014/main" id="{5C17FFAA-3AC5-45CA-9875-87334658EE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2140" y="5871098"/>
            <a:ext cx="4487334" cy="44873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163022A-69C4-44D7-A70D-5D300F809905}"/>
              </a:ext>
            </a:extLst>
          </p:cNvPr>
          <p:cNvGrpSpPr/>
          <p:nvPr/>
        </p:nvGrpSpPr>
        <p:grpSpPr>
          <a:xfrm>
            <a:off x="5123067" y="2773987"/>
            <a:ext cx="7972425" cy="2614613"/>
            <a:chOff x="3438525" y="1817250"/>
            <a:chExt cx="5314950" cy="17430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950A5D4-9E21-4FCA-A973-5281F6BF0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C94CDA-8AC8-4A73-9EA6-E878FD7D5083}"/>
                </a:ext>
              </a:extLst>
            </p:cNvPr>
            <p:cNvSpPr txBox="1"/>
            <p:nvPr/>
          </p:nvSpPr>
          <p:spPr>
            <a:xfrm>
              <a:off x="4022538" y="2369062"/>
              <a:ext cx="420201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884A86-B878-4E77-9D44-53E6D7AC5679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 err="1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ouside</a:t>
              </a:r>
              <a:endParaRPr lang="en-US" sz="4500" b="1" dirty="0">
                <a:solidFill>
                  <a:schemeClr val="bg1"/>
                </a:solidFill>
                <a:latin typeface="Comic Sans MS" pitchFamily="66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5F562E-9E3A-440D-AFE8-7CE94D447C4F}"/>
              </a:ext>
            </a:extLst>
          </p:cNvPr>
          <p:cNvGrpSpPr/>
          <p:nvPr/>
        </p:nvGrpSpPr>
        <p:grpSpPr>
          <a:xfrm>
            <a:off x="5157788" y="4408823"/>
            <a:ext cx="7972425" cy="2614613"/>
            <a:chOff x="3438525" y="1817250"/>
            <a:chExt cx="5314950" cy="17430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8491C8-93EB-44D7-B1E3-E62DD2FAB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931480-4E52-4CDE-9C47-7F443F92A5C6}"/>
                </a:ext>
              </a:extLst>
            </p:cNvPr>
            <p:cNvSpPr txBox="1"/>
            <p:nvPr/>
          </p:nvSpPr>
          <p:spPr>
            <a:xfrm>
              <a:off x="4022538" y="2369062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C37153-9E57-4136-A8B6-092D8A80ADD3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inside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C41306-2B18-4BCB-A06B-B8BC5D7D8FCD}"/>
              </a:ext>
            </a:extLst>
          </p:cNvPr>
          <p:cNvGrpSpPr/>
          <p:nvPr/>
        </p:nvGrpSpPr>
        <p:grpSpPr>
          <a:xfrm>
            <a:off x="5123067" y="6057793"/>
            <a:ext cx="7972425" cy="2614613"/>
            <a:chOff x="3438525" y="1817250"/>
            <a:chExt cx="5314950" cy="17430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7896864-6B3A-4C44-A9D7-FB4FDFE41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F661E65-BB40-422F-9DE9-E97E4F8CDD04}"/>
                </a:ext>
              </a:extLst>
            </p:cNvPr>
            <p:cNvSpPr txBox="1"/>
            <p:nvPr/>
          </p:nvSpPr>
          <p:spPr>
            <a:xfrm>
              <a:off x="4022538" y="2369062"/>
              <a:ext cx="396690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C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A46F3F-9C52-4581-BD19-A7F9267F5F4E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below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A05F65-2EFC-4E63-9515-B283A3156645}"/>
              </a:ext>
            </a:extLst>
          </p:cNvPr>
          <p:cNvGrpSpPr/>
          <p:nvPr/>
        </p:nvGrpSpPr>
        <p:grpSpPr>
          <a:xfrm>
            <a:off x="5123067" y="7681930"/>
            <a:ext cx="7972425" cy="2614613"/>
            <a:chOff x="3438525" y="1817250"/>
            <a:chExt cx="5314950" cy="174307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82E940B-4EC1-4C97-98DF-DEC022428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8DE34F-35DB-4C6C-B33F-392949845FE6}"/>
                </a:ext>
              </a:extLst>
            </p:cNvPr>
            <p:cNvSpPr txBox="1"/>
            <p:nvPr/>
          </p:nvSpPr>
          <p:spPr>
            <a:xfrm>
              <a:off x="4022538" y="2369062"/>
              <a:ext cx="43836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54A298-C941-4B89-B7AD-E1AF1544F647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above</a:t>
              </a:r>
            </a:p>
          </p:txBody>
        </p:sp>
      </p:grpSp>
      <p:pic>
        <p:nvPicPr>
          <p:cNvPr id="40" name="图片 9">
            <a:extLst>
              <a:ext uri="{FF2B5EF4-FFF2-40B4-BE49-F238E27FC236}">
                <a16:creationId xmlns:a16="http://schemas.microsoft.com/office/drawing/2014/main" id="{B7434D70-A074-4AC8-B702-1E608286A0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574438" y="2143281"/>
            <a:ext cx="2804745" cy="406443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C32747D5-FEED-434A-B414-EE042536A1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12594201" y="5582745"/>
            <a:ext cx="3257181" cy="3799044"/>
          </a:xfrm>
          <a:prstGeom prst="rect">
            <a:avLst/>
          </a:prstGeom>
        </p:spPr>
      </p:pic>
      <p:sp>
        <p:nvSpPr>
          <p:cNvPr id="43" name="Rectangle 42">
            <a:hlinkClick r:id="rId14" action="ppaction://hlinksldjump"/>
          </p:cNvPr>
          <p:cNvSpPr/>
          <p:nvPr/>
        </p:nvSpPr>
        <p:spPr>
          <a:xfrm>
            <a:off x="16314290" y="9184632"/>
            <a:ext cx="1339782" cy="78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7491B-27F4-1403-CB5A-A1C24875808B}"/>
              </a:ext>
            </a:extLst>
          </p:cNvPr>
          <p:cNvSpPr txBox="1"/>
          <p:nvPr/>
        </p:nvSpPr>
        <p:spPr>
          <a:xfrm>
            <a:off x="3917805" y="1621205"/>
            <a:ext cx="7676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b="1" dirty="0">
                <a:solidFill>
                  <a:srgbClr val="00B050"/>
                </a:solidFill>
                <a:latin typeface="Comic Sans MS" pitchFamily="66" charset="0"/>
                <a:cs typeface="Arial" panose="020B0604020202020204" pitchFamily="34" charset="0"/>
              </a:rPr>
              <a:t>- They’re ____ the bed.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5A105E-6899-6832-385B-75C2ACF33D0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287" t="22772" r="37204" b="25940"/>
          <a:stretch/>
        </p:blipFill>
        <p:spPr>
          <a:xfrm>
            <a:off x="11302409" y="400812"/>
            <a:ext cx="3721194" cy="27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HT\Desktop\Untitled-3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190" y="6127884"/>
            <a:ext cx="3947628" cy="45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A414E35-EFD7-4FDB-908A-AA75E55F1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94772" y="3464520"/>
            <a:ext cx="2971800" cy="1959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200.gif">
            <a:extLst>
              <a:ext uri="{FF2B5EF4-FFF2-40B4-BE49-F238E27FC236}">
                <a16:creationId xmlns:a16="http://schemas.microsoft.com/office/drawing/2014/main" id="{5F3CB873-43F7-44B6-8BD0-00713AC5833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7434" y="743732"/>
            <a:ext cx="2367087" cy="244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2">
            <a:extLst>
              <a:ext uri="{FF2B5EF4-FFF2-40B4-BE49-F238E27FC236}">
                <a16:creationId xmlns:a16="http://schemas.microsoft.com/office/drawing/2014/main" id="{E020E312-7FCD-4716-9FC0-4F2B02E49C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5" y="5946657"/>
            <a:ext cx="4487334" cy="4487334"/>
          </a:xfrm>
          <a:prstGeom prst="rect">
            <a:avLst/>
          </a:prstGeom>
        </p:spPr>
      </p:pic>
      <p:pic>
        <p:nvPicPr>
          <p:cNvPr id="20" name="tranh  8">
            <a:extLst>
              <a:ext uri="{FF2B5EF4-FFF2-40B4-BE49-F238E27FC236}">
                <a16:creationId xmlns:a16="http://schemas.microsoft.com/office/drawing/2014/main" id="{D541FC2F-82FF-48D7-89D9-50CE687C5E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44615" y="610411"/>
            <a:ext cx="2493201" cy="2663537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05971B17-B106-491B-B27E-80DCEB4B8CFB}"/>
              </a:ext>
            </a:extLst>
          </p:cNvPr>
          <p:cNvGrpSpPr/>
          <p:nvPr/>
        </p:nvGrpSpPr>
        <p:grpSpPr>
          <a:xfrm>
            <a:off x="4861994" y="3231380"/>
            <a:ext cx="7737449" cy="2435468"/>
            <a:chOff x="3241329" y="2154253"/>
            <a:chExt cx="5158299" cy="162364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2519CE-683D-41AB-8D2D-CADBE1724D58}"/>
                </a:ext>
              </a:extLst>
            </p:cNvPr>
            <p:cNvSpPr/>
            <p:nvPr/>
          </p:nvSpPr>
          <p:spPr>
            <a:xfrm>
              <a:off x="4354100" y="2269396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mic Sans MS" pitchFamily="66" charset="0"/>
                </a:rPr>
                <a:t>floor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FEDF95D-F452-492B-8273-2A9DA07D801D}"/>
                </a:ext>
              </a:extLst>
            </p:cNvPr>
            <p:cNvGrpSpPr/>
            <p:nvPr/>
          </p:nvGrpSpPr>
          <p:grpSpPr>
            <a:xfrm>
              <a:off x="3241329" y="2154253"/>
              <a:ext cx="1869830" cy="1623645"/>
              <a:chOff x="1011611" y="2486919"/>
              <a:chExt cx="1869830" cy="1623645"/>
            </a:xfrm>
          </p:grpSpPr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BBEF6CE5-A9A8-49B2-B05A-706341C3E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E66019-5ABC-4F08-AD22-7538BB40F883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20201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>
                    <a:latin typeface="Bree Serif" panose="02000503040000020004" pitchFamily="50" charset="0"/>
                  </a:rPr>
                  <a:t>A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26A1DB-1722-4B43-A9B0-138F3F703B9E}"/>
              </a:ext>
            </a:extLst>
          </p:cNvPr>
          <p:cNvGrpSpPr/>
          <p:nvPr/>
        </p:nvGrpSpPr>
        <p:grpSpPr>
          <a:xfrm>
            <a:off x="4816187" y="4863472"/>
            <a:ext cx="7737449" cy="2435468"/>
            <a:chOff x="3210791" y="3242314"/>
            <a:chExt cx="5158299" cy="16236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99436E8-59E2-48A4-AB9F-C96D8E2E7850}"/>
                </a:ext>
              </a:extLst>
            </p:cNvPr>
            <p:cNvSpPr/>
            <p:nvPr/>
          </p:nvSpPr>
          <p:spPr>
            <a:xfrm>
              <a:off x="4323562" y="3357457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mic Sans MS" pitchFamily="66" charset="0"/>
                </a:rPr>
                <a:t>chair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760225-008D-44CE-97F6-9261A249AB91}"/>
                </a:ext>
              </a:extLst>
            </p:cNvPr>
            <p:cNvGrpSpPr/>
            <p:nvPr/>
          </p:nvGrpSpPr>
          <p:grpSpPr>
            <a:xfrm>
              <a:off x="3210791" y="3242314"/>
              <a:ext cx="1869830" cy="1623645"/>
              <a:chOff x="1011611" y="2486919"/>
              <a:chExt cx="1869830" cy="1623645"/>
            </a:xfrm>
          </p:grpSpPr>
          <p:pic>
            <p:nvPicPr>
              <p:cNvPr id="32" name="图片 20">
                <a:extLst>
                  <a:ext uri="{FF2B5EF4-FFF2-40B4-BE49-F238E27FC236}">
                    <a16:creationId xmlns:a16="http://schemas.microsoft.com/office/drawing/2014/main" id="{D2983D4C-420D-4C91-93FB-29900F2E38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470721-0844-4887-9CFB-395D8741B464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02033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>
                    <a:latin typeface="Bree Serif" panose="02000503040000020004" pitchFamily="50" charset="0"/>
                  </a:rPr>
                  <a:t>B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0F7A55-2D02-4391-B628-718BB19B26C0}"/>
              </a:ext>
            </a:extLst>
          </p:cNvPr>
          <p:cNvGrpSpPr/>
          <p:nvPr/>
        </p:nvGrpSpPr>
        <p:grpSpPr>
          <a:xfrm>
            <a:off x="4816187" y="6504017"/>
            <a:ext cx="7737449" cy="2435468"/>
            <a:chOff x="3210791" y="4336011"/>
            <a:chExt cx="5158299" cy="162364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A7378D-5D15-4514-A053-CE9AD54BCEB4}"/>
                </a:ext>
              </a:extLst>
            </p:cNvPr>
            <p:cNvSpPr/>
            <p:nvPr/>
          </p:nvSpPr>
          <p:spPr>
            <a:xfrm>
              <a:off x="4323562" y="4451154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mic Sans MS" pitchFamily="66" charset="0"/>
                </a:rPr>
                <a:t>table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98AFFBB-F613-4E2A-9F35-9A1D3CE1D372}"/>
                </a:ext>
              </a:extLst>
            </p:cNvPr>
            <p:cNvGrpSpPr/>
            <p:nvPr/>
          </p:nvGrpSpPr>
          <p:grpSpPr>
            <a:xfrm>
              <a:off x="3210791" y="4336011"/>
              <a:ext cx="1869830" cy="1623645"/>
              <a:chOff x="1011611" y="2486919"/>
              <a:chExt cx="1869830" cy="1623645"/>
            </a:xfrm>
          </p:grpSpPr>
          <p:pic>
            <p:nvPicPr>
              <p:cNvPr id="37" name="图片 20">
                <a:extLst>
                  <a:ext uri="{FF2B5EF4-FFF2-40B4-BE49-F238E27FC236}">
                    <a16:creationId xmlns:a16="http://schemas.microsoft.com/office/drawing/2014/main" id="{0F73674C-1875-4663-9C67-799CAC918B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407DFC-F3CF-4060-BC8A-70A285D0E23B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396690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>
                    <a:latin typeface="Bree Serif" panose="02000503040000020004" pitchFamily="50" charset="0"/>
                  </a:rPr>
                  <a:t>C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6DCD74-6659-4E7E-952C-D964911BE912}"/>
              </a:ext>
            </a:extLst>
          </p:cNvPr>
          <p:cNvGrpSpPr/>
          <p:nvPr/>
        </p:nvGrpSpPr>
        <p:grpSpPr>
          <a:xfrm>
            <a:off x="4816187" y="8159771"/>
            <a:ext cx="7737449" cy="2435468"/>
            <a:chOff x="3210791" y="5439847"/>
            <a:chExt cx="5158299" cy="162364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E9B943F-DAB3-465E-BD9A-D06C8FF8C167}"/>
                </a:ext>
              </a:extLst>
            </p:cNvPr>
            <p:cNvSpPr/>
            <p:nvPr/>
          </p:nvSpPr>
          <p:spPr>
            <a:xfrm>
              <a:off x="4323562" y="5554990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Comic Sans MS" pitchFamily="66" charset="0"/>
                </a:rPr>
                <a:t>floro</a:t>
              </a:r>
              <a:endParaRPr lang="en-US" sz="4400" b="1" dirty="0">
                <a:latin typeface="Comic Sans MS" pitchFamily="66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DDA86AE-7FB8-4FAC-A44D-85580689C81D}"/>
                </a:ext>
              </a:extLst>
            </p:cNvPr>
            <p:cNvGrpSpPr/>
            <p:nvPr/>
          </p:nvGrpSpPr>
          <p:grpSpPr>
            <a:xfrm>
              <a:off x="3210791" y="5439847"/>
              <a:ext cx="1869830" cy="1623645"/>
              <a:chOff x="1011611" y="2486919"/>
              <a:chExt cx="1869830" cy="1623645"/>
            </a:xfrm>
          </p:grpSpPr>
          <p:pic>
            <p:nvPicPr>
              <p:cNvPr id="42" name="图片 20">
                <a:extLst>
                  <a:ext uri="{FF2B5EF4-FFF2-40B4-BE49-F238E27FC236}">
                    <a16:creationId xmlns:a16="http://schemas.microsoft.com/office/drawing/2014/main" id="{F5FA418C-2060-4627-9DC0-9870F0952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FDE09B-4076-4D6B-B360-64360119A102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38368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>
                    <a:latin typeface="Bree Serif" panose="02000503040000020004" pitchFamily="50" charset="0"/>
                  </a:rPr>
                  <a:t>D</a:t>
                </a:r>
              </a:p>
            </p:txBody>
          </p:sp>
        </p:grpSp>
      </p:grpSp>
      <p:pic>
        <p:nvPicPr>
          <p:cNvPr id="45" name="图片 9">
            <a:extLst>
              <a:ext uri="{FF2B5EF4-FFF2-40B4-BE49-F238E27FC236}">
                <a16:creationId xmlns:a16="http://schemas.microsoft.com/office/drawing/2014/main" id="{AD358BD6-CFE1-4213-80C8-D6DD386B07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574438" y="2143281"/>
            <a:ext cx="2804745" cy="4064430"/>
          </a:xfrm>
          <a:prstGeom prst="rect">
            <a:avLst/>
          </a:prstGeom>
        </p:spPr>
      </p:pic>
      <p:grpSp>
        <p:nvGrpSpPr>
          <p:cNvPr id="51" name="group 4">
            <a:extLst>
              <a:ext uri="{FF2B5EF4-FFF2-40B4-BE49-F238E27FC236}">
                <a16:creationId xmlns:a16="http://schemas.microsoft.com/office/drawing/2014/main" id="{36078434-A8FF-4CF7-BE99-30ED4782E81A}"/>
              </a:ext>
            </a:extLst>
          </p:cNvPr>
          <p:cNvGrpSpPr/>
          <p:nvPr/>
        </p:nvGrpSpPr>
        <p:grpSpPr>
          <a:xfrm>
            <a:off x="-682148" y="9120208"/>
            <a:ext cx="6564789" cy="1210520"/>
            <a:chOff x="-1036339" y="5792900"/>
            <a:chExt cx="11041177" cy="2059835"/>
          </a:xfrm>
        </p:grpSpPr>
        <p:pic>
          <p:nvPicPr>
            <p:cNvPr id="52" name="图片 5">
              <a:extLst>
                <a:ext uri="{FF2B5EF4-FFF2-40B4-BE49-F238E27FC236}">
                  <a16:creationId xmlns:a16="http://schemas.microsoft.com/office/drawing/2014/main" id="{B1A9EFFE-5136-43E9-900C-E294D043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53" name="图片 6">
              <a:extLst>
                <a:ext uri="{FF2B5EF4-FFF2-40B4-BE49-F238E27FC236}">
                  <a16:creationId xmlns:a16="http://schemas.microsoft.com/office/drawing/2014/main" id="{785230A0-F603-48EA-A4EE-B195C9D4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50" name="图片 4">
            <a:extLst>
              <a:ext uri="{FF2B5EF4-FFF2-40B4-BE49-F238E27FC236}">
                <a16:creationId xmlns:a16="http://schemas.microsoft.com/office/drawing/2014/main" id="{A71B3B92-6243-4347-8EED-3FE643CCDA4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12594201" y="5582745"/>
            <a:ext cx="3257181" cy="3799044"/>
          </a:xfrm>
          <a:prstGeom prst="rect">
            <a:avLst/>
          </a:prstGeom>
        </p:spPr>
      </p:pic>
      <p:pic>
        <p:nvPicPr>
          <p:cNvPr id="55" name="图片 10">
            <a:extLst>
              <a:ext uri="{FF2B5EF4-FFF2-40B4-BE49-F238E27FC236}">
                <a16:creationId xmlns:a16="http://schemas.microsoft.com/office/drawing/2014/main" id="{5FEC958A-CAED-4E6B-91B7-FE93BBBA86D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5382" y="-1540503"/>
            <a:ext cx="1865381" cy="3538736"/>
          </a:xfrm>
          <a:prstGeom prst="rect">
            <a:avLst/>
          </a:prstGeom>
        </p:spPr>
      </p:pic>
      <p:pic>
        <p:nvPicPr>
          <p:cNvPr id="56" name="图片 13">
            <a:extLst>
              <a:ext uri="{FF2B5EF4-FFF2-40B4-BE49-F238E27FC236}">
                <a16:creationId xmlns:a16="http://schemas.microsoft.com/office/drawing/2014/main" id="{87DEC57B-4874-4A39-AF5E-587CF1D5F1B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25" y="-1414648"/>
            <a:ext cx="1573986" cy="2415812"/>
          </a:xfrm>
          <a:prstGeom prst="rect">
            <a:avLst/>
          </a:prstGeom>
        </p:spPr>
      </p:pic>
      <p:pic>
        <p:nvPicPr>
          <p:cNvPr id="22" name="1">
            <a:extLst>
              <a:ext uri="{FF2B5EF4-FFF2-40B4-BE49-F238E27FC236}">
                <a16:creationId xmlns:a16="http://schemas.microsoft.com/office/drawing/2014/main" id="{AAA1D89C-D6AA-48F4-AFA4-50973038B7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1" y="5912472"/>
            <a:ext cx="4487334" cy="4487334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16314290" y="9184632"/>
            <a:ext cx="1339782" cy="78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itchFamily="66" charset="0"/>
              </a:rPr>
              <a:t>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DB64CC-A606-B85D-713E-4AF1220839CD}"/>
              </a:ext>
            </a:extLst>
          </p:cNvPr>
          <p:cNvGrpSpPr/>
          <p:nvPr/>
        </p:nvGrpSpPr>
        <p:grpSpPr>
          <a:xfrm>
            <a:off x="1610533" y="-3878503"/>
            <a:ext cx="16043539" cy="7277557"/>
            <a:chOff x="1972896" y="-2635259"/>
            <a:chExt cx="8431306" cy="4817890"/>
          </a:xfrm>
        </p:grpSpPr>
        <p:pic>
          <p:nvPicPr>
            <p:cNvPr id="8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BB80A815-8569-1463-3CC9-9DA28EE91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896" y="-2635259"/>
              <a:ext cx="8431306" cy="4817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312B02-7168-5890-23C7-0BD6FE62A108}"/>
                </a:ext>
              </a:extLst>
            </p:cNvPr>
            <p:cNvSpPr/>
            <p:nvPr/>
          </p:nvSpPr>
          <p:spPr>
            <a:xfrm>
              <a:off x="3187777" y="219671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00B05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0322F6-F573-5AB6-6398-31845B8D6D3A}"/>
                </a:ext>
              </a:extLst>
            </p:cNvPr>
            <p:cNvSpPr txBox="1"/>
            <p:nvPr/>
          </p:nvSpPr>
          <p:spPr>
            <a:xfrm>
              <a:off x="3328999" y="529428"/>
              <a:ext cx="42305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200" b="1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4. Where is the car?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743B3C-90CB-2E10-B09A-2954DAD48A7F}"/>
              </a:ext>
            </a:extLst>
          </p:cNvPr>
          <p:cNvSpPr txBox="1"/>
          <p:nvPr/>
        </p:nvSpPr>
        <p:spPr>
          <a:xfrm>
            <a:off x="3917805" y="1621205"/>
            <a:ext cx="7676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b="1" dirty="0">
                <a:solidFill>
                  <a:srgbClr val="00B050"/>
                </a:solidFill>
                <a:latin typeface="Comic Sans MS" pitchFamily="66" charset="0"/>
                <a:cs typeface="Arial" panose="020B0604020202020204" pitchFamily="34" charset="0"/>
              </a:rPr>
              <a:t>-It’s on the ______.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7AFB78-EC7F-0DAC-98A3-D5119C2E089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0224" t="54406" r="7979" b="5974"/>
          <a:stretch/>
        </p:blipFill>
        <p:spPr>
          <a:xfrm>
            <a:off x="11644986" y="231982"/>
            <a:ext cx="3715221" cy="29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733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">
            <a:extLst>
              <a:ext uri="{FF2B5EF4-FFF2-40B4-BE49-F238E27FC236}">
                <a16:creationId xmlns:a16="http://schemas.microsoft.com/office/drawing/2014/main" id="{2B892125-9B46-44BB-B66C-4311EF0AADC2}"/>
              </a:ext>
            </a:extLst>
          </p:cNvPr>
          <p:cNvGrpSpPr/>
          <p:nvPr/>
        </p:nvGrpSpPr>
        <p:grpSpPr>
          <a:xfrm>
            <a:off x="-682148" y="9120208"/>
            <a:ext cx="6564789" cy="1210520"/>
            <a:chOff x="-1036339" y="5792900"/>
            <a:chExt cx="11041177" cy="2059835"/>
          </a:xfrm>
        </p:grpSpPr>
        <p:pic>
          <p:nvPicPr>
            <p:cNvPr id="25" name="图片 5">
              <a:extLst>
                <a:ext uri="{FF2B5EF4-FFF2-40B4-BE49-F238E27FC236}">
                  <a16:creationId xmlns:a16="http://schemas.microsoft.com/office/drawing/2014/main" id="{94193D28-52CA-4522-B568-5B7912F8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id="{94FC311B-2E9E-4525-928A-84C60047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6" name="Picture 7" descr="C:\Users\HT\Desktop\Untitled-3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190" y="6127884"/>
            <a:ext cx="3947628" cy="45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59B08F5-6720-42E2-82C9-A05766E6F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80539" y="3408137"/>
            <a:ext cx="3212396" cy="1806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雷锋PPT网 www.lfppt.com">
            <a:extLst>
              <a:ext uri="{FF2B5EF4-FFF2-40B4-BE49-F238E27FC236}">
                <a16:creationId xmlns:a16="http://schemas.microsoft.com/office/drawing/2014/main" id="{50532EAA-2F8D-47E8-876E-092AC40350F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5" y="6699267"/>
            <a:ext cx="3734724" cy="3734724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B8510B09-4B5A-4736-B12C-120B254027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44615" y="610411"/>
            <a:ext cx="2493201" cy="2663537"/>
          </a:xfrm>
          <a:prstGeom prst="rect">
            <a:avLst/>
          </a:prstGeom>
        </p:spPr>
      </p:pic>
      <p:pic>
        <p:nvPicPr>
          <p:cNvPr id="20" name="Picture 19" descr="200.gif">
            <a:extLst>
              <a:ext uri="{FF2B5EF4-FFF2-40B4-BE49-F238E27FC236}">
                <a16:creationId xmlns:a16="http://schemas.microsoft.com/office/drawing/2014/main" id="{D3D91538-CF6B-4E00-AAC9-D02A94FF452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1711" y="939753"/>
            <a:ext cx="2367087" cy="244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DA227101-8427-44A0-A752-3C531591BB5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5382" y="-1540503"/>
            <a:ext cx="1865381" cy="3538736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1318DA58-F573-4D79-B78F-FD457AAC19C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25" y="-1414648"/>
            <a:ext cx="1573986" cy="2415812"/>
          </a:xfrm>
          <a:prstGeom prst="rect">
            <a:avLst/>
          </a:prstGeom>
        </p:spPr>
      </p:pic>
      <p:pic>
        <p:nvPicPr>
          <p:cNvPr id="52" name="图片 9">
            <a:extLst>
              <a:ext uri="{FF2B5EF4-FFF2-40B4-BE49-F238E27FC236}">
                <a16:creationId xmlns:a16="http://schemas.microsoft.com/office/drawing/2014/main" id="{557B4940-B57A-4B54-BEA7-E4124C70052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574438" y="2143281"/>
            <a:ext cx="2804745" cy="4064430"/>
          </a:xfrm>
          <a:prstGeom prst="rect">
            <a:avLst/>
          </a:prstGeom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7119268B-FD09-4C17-8E3B-9BC8133BBE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12594201" y="5582745"/>
            <a:ext cx="3257181" cy="3799044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F4B74FD-E55B-4661-A0F5-A5489239225A}"/>
              </a:ext>
            </a:extLst>
          </p:cNvPr>
          <p:cNvGrpSpPr/>
          <p:nvPr/>
        </p:nvGrpSpPr>
        <p:grpSpPr>
          <a:xfrm>
            <a:off x="5123067" y="2773987"/>
            <a:ext cx="7972425" cy="2614613"/>
            <a:chOff x="3438525" y="1817250"/>
            <a:chExt cx="5314950" cy="174307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E749F94-931C-4808-80B0-E3EA5462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843350-AC2F-40E9-AA93-D8FCA102C5A7}"/>
                </a:ext>
              </a:extLst>
            </p:cNvPr>
            <p:cNvSpPr txBox="1"/>
            <p:nvPr/>
          </p:nvSpPr>
          <p:spPr>
            <a:xfrm>
              <a:off x="4022538" y="2369062"/>
              <a:ext cx="420201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98CFAA1-75ED-49F3-8293-4486A59038BF}"/>
                </a:ext>
              </a:extLst>
            </p:cNvPr>
            <p:cNvSpPr txBox="1"/>
            <p:nvPr/>
          </p:nvSpPr>
          <p:spPr>
            <a:xfrm>
              <a:off x="4862428" y="2472488"/>
              <a:ext cx="3168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above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DFF56C9-01EA-4209-A904-934377E84B48}"/>
              </a:ext>
            </a:extLst>
          </p:cNvPr>
          <p:cNvGrpSpPr/>
          <p:nvPr/>
        </p:nvGrpSpPr>
        <p:grpSpPr>
          <a:xfrm>
            <a:off x="5076318" y="4351406"/>
            <a:ext cx="7972425" cy="2614613"/>
            <a:chOff x="3384212" y="2900937"/>
            <a:chExt cx="5314950" cy="174307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CAC4521-93E6-4832-9A1D-ACE0DBC22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2900937"/>
              <a:ext cx="5314950" cy="17430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1D1488-AF29-47E8-AEFD-BED07A45DC68}"/>
                </a:ext>
              </a:extLst>
            </p:cNvPr>
            <p:cNvSpPr txBox="1"/>
            <p:nvPr/>
          </p:nvSpPr>
          <p:spPr>
            <a:xfrm>
              <a:off x="3990047" y="3450903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7B0AC9-9158-4408-B654-63E44D4BF814}"/>
                </a:ext>
              </a:extLst>
            </p:cNvPr>
            <p:cNvSpPr txBox="1"/>
            <p:nvPr/>
          </p:nvSpPr>
          <p:spPr>
            <a:xfrm>
              <a:off x="4731837" y="3531470"/>
              <a:ext cx="3305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below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29EC5D0-389D-40CB-BF70-29570E6DCC83}"/>
              </a:ext>
            </a:extLst>
          </p:cNvPr>
          <p:cNvGrpSpPr/>
          <p:nvPr/>
        </p:nvGrpSpPr>
        <p:grpSpPr>
          <a:xfrm>
            <a:off x="5076318" y="6061117"/>
            <a:ext cx="7972425" cy="2614613"/>
            <a:chOff x="3384212" y="4040744"/>
            <a:chExt cx="5314950" cy="174307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A76C755-45F7-4B77-B474-94FD9908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4040744"/>
              <a:ext cx="5314950" cy="174307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699918-5D9C-446B-A56D-FFA0781C7680}"/>
                </a:ext>
              </a:extLst>
            </p:cNvPr>
            <p:cNvSpPr txBox="1"/>
            <p:nvPr/>
          </p:nvSpPr>
          <p:spPr>
            <a:xfrm>
              <a:off x="4011693" y="4628795"/>
              <a:ext cx="396690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5AECD0-7722-4C7F-8A0B-D31BF8F1FC6D}"/>
                </a:ext>
              </a:extLst>
            </p:cNvPr>
            <p:cNvSpPr txBox="1"/>
            <p:nvPr/>
          </p:nvSpPr>
          <p:spPr>
            <a:xfrm>
              <a:off x="4652194" y="4669102"/>
              <a:ext cx="3508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under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A69D7FB-F9E0-44B1-9EBF-F125EE0D237E}"/>
              </a:ext>
            </a:extLst>
          </p:cNvPr>
          <p:cNvGrpSpPr/>
          <p:nvPr/>
        </p:nvGrpSpPr>
        <p:grpSpPr>
          <a:xfrm>
            <a:off x="5076318" y="7760741"/>
            <a:ext cx="7972425" cy="2614613"/>
            <a:chOff x="3384212" y="5173827"/>
            <a:chExt cx="5314950" cy="1743075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083C370-FA9F-4006-8688-E0EFEEF0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5173827"/>
              <a:ext cx="5314950" cy="174307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D78479-4C43-4E32-B19C-1BEFFE8ACB59}"/>
                </a:ext>
              </a:extLst>
            </p:cNvPr>
            <p:cNvSpPr txBox="1"/>
            <p:nvPr/>
          </p:nvSpPr>
          <p:spPr>
            <a:xfrm>
              <a:off x="3973927" y="5763805"/>
              <a:ext cx="43836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latin typeface="Bree Serif" panose="02000503040000020004" pitchFamily="50" charset="0"/>
                </a:rPr>
                <a:t>D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3A45584-3916-488E-A7E5-09F76364C953}"/>
                </a:ext>
              </a:extLst>
            </p:cNvPr>
            <p:cNvSpPr txBox="1"/>
            <p:nvPr/>
          </p:nvSpPr>
          <p:spPr>
            <a:xfrm>
              <a:off x="5773249" y="5803330"/>
              <a:ext cx="2925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inside</a:t>
              </a:r>
            </a:p>
          </p:txBody>
        </p:sp>
      </p:grpSp>
      <p:sp>
        <p:nvSpPr>
          <p:cNvPr id="36" name="Rectangle 35">
            <a:hlinkClick r:id="rId17" action="ppaction://hlinksldjump"/>
          </p:cNvPr>
          <p:cNvSpPr/>
          <p:nvPr/>
        </p:nvSpPr>
        <p:spPr>
          <a:xfrm>
            <a:off x="16314290" y="9184632"/>
            <a:ext cx="1339782" cy="78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itchFamily="66" charset="0"/>
              </a:rPr>
              <a:t>BACK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60BDEC-D779-6ED5-8EAA-D07AA3859824}"/>
              </a:ext>
            </a:extLst>
          </p:cNvPr>
          <p:cNvGrpSpPr/>
          <p:nvPr/>
        </p:nvGrpSpPr>
        <p:grpSpPr>
          <a:xfrm>
            <a:off x="1610533" y="-3878503"/>
            <a:ext cx="16043539" cy="7277557"/>
            <a:chOff x="1972896" y="-2635259"/>
            <a:chExt cx="8431306" cy="4817890"/>
          </a:xfrm>
        </p:grpSpPr>
        <p:pic>
          <p:nvPicPr>
            <p:cNvPr id="10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69F5229C-0F87-1C8E-B63C-A173F67A3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896" y="-2635259"/>
              <a:ext cx="8431306" cy="4817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361710-A543-0C84-5B8C-AC71A4798A6D}"/>
                </a:ext>
              </a:extLst>
            </p:cNvPr>
            <p:cNvSpPr/>
            <p:nvPr/>
          </p:nvSpPr>
          <p:spPr>
            <a:xfrm>
              <a:off x="3187777" y="219671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00B05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63B0BB-8690-5933-F5E6-4DB0DC83A56A}"/>
                </a:ext>
              </a:extLst>
            </p:cNvPr>
            <p:cNvSpPr txBox="1"/>
            <p:nvPr/>
          </p:nvSpPr>
          <p:spPr>
            <a:xfrm>
              <a:off x="3200014" y="529428"/>
              <a:ext cx="435957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200" b="1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5. Where are the books?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0EE55E7-AD7B-3F46-BB11-B611D52F1438}"/>
              </a:ext>
            </a:extLst>
          </p:cNvPr>
          <p:cNvSpPr txBox="1"/>
          <p:nvPr/>
        </p:nvSpPr>
        <p:spPr>
          <a:xfrm>
            <a:off x="3917805" y="1621205"/>
            <a:ext cx="7676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371600">
              <a:buFontTx/>
              <a:buChar char="-"/>
              <a:defRPr/>
            </a:pPr>
            <a:r>
              <a:rPr lang="en-US" sz="4200" b="1" dirty="0">
                <a:solidFill>
                  <a:srgbClr val="00B050"/>
                </a:solidFill>
                <a:latin typeface="Comic Sans MS" pitchFamily="66" charset="0"/>
                <a:cs typeface="Arial" panose="020B0604020202020204" pitchFamily="34" charset="0"/>
              </a:rPr>
              <a:t>They’re ____ the globe.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695191-0FE6-9A2D-D5B1-6C4A19E7C23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4" t="35301" r="80770" b="1129"/>
          <a:stretch/>
        </p:blipFill>
        <p:spPr>
          <a:xfrm>
            <a:off x="11863087" y="540961"/>
            <a:ext cx="3605513" cy="26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56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-81548"/>
            <a:ext cx="20507849" cy="15543410"/>
            <a:chOff x="0" y="-246223"/>
            <a:chExt cx="27343798" cy="20724547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759084" y="-246223"/>
              <a:ext cx="6875310" cy="6875310"/>
              <a:chOff x="117955" y="-1010115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17955" y="-1010115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417370" y="204959"/>
              <a:ext cx="17511138" cy="4723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Wrap-up &amp;</a:t>
              </a:r>
            </a:p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Assessment</a:t>
              </a:r>
              <a:endParaRPr lang="en-US" sz="11045" spc="1093" dirty="0">
                <a:solidFill>
                  <a:srgbClr val="F99AAF"/>
                </a:solidFill>
                <a:latin typeface="Comic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51837" y="594013"/>
              <a:ext cx="4181929" cy="4072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5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4">
                <a:alphaModFix amt="4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4" y="4815072"/>
              <a:ext cx="14019918" cy="8709874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9" name="wind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2FD2F7-9523-E279-D9F1-CE9788DC14F0}"/>
              </a:ext>
            </a:extLst>
          </p:cNvPr>
          <p:cNvGrpSpPr/>
          <p:nvPr/>
        </p:nvGrpSpPr>
        <p:grpSpPr>
          <a:xfrm>
            <a:off x="0" y="0"/>
            <a:ext cx="18288000" cy="9994812"/>
            <a:chOff x="990069" y="467295"/>
            <a:chExt cx="7200000" cy="5184001"/>
          </a:xfrm>
          <a:solidFill>
            <a:srgbClr val="FAE5FB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AED560-9EA9-E162-0425-8B4E3C05FCE4}"/>
                </a:ext>
              </a:extLst>
            </p:cNvPr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C57CD193-F57A-A816-E370-376306A928F8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6BB249BF-4BBC-7BAD-7519-D96437DAB0A6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D83D469-5DA4-BF57-950D-FA78AB293330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080B897-ABB4-6435-DCB1-E4493186B991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2EC19702-3B98-95D6-8686-4E1B2466D54C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48B10EF-E326-646F-8E44-DD112B85A398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178A9E05-9680-6E45-ADD9-B2DC3C253982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5401693-A78F-62AE-BAF1-2AA6D101D636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3FF7F8-4D84-756D-343D-25CCE2E1FE1C}"/>
                </a:ext>
              </a:extLst>
            </p:cNvPr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1762A70-90B8-74D0-7125-49BF5C05BBAA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8E1A6AA4-031B-E99B-89A4-C2777314BFF9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33E2503-E28E-B71D-461E-0423E236C8A4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F605DE-736C-9331-1DC7-790FAED69400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7624566-D0A5-DB9C-68A2-B332B20142DD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F6B2BCC1-3335-5501-61C0-217EA3E1622F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8C020A5-D030-C5FF-5DAB-0E75AA3E11B5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FDD377F-6103-0784-F192-51FB541AD52C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6E6EE6-A83A-F805-A02D-9DE3B2E8EF77}"/>
                </a:ext>
              </a:extLst>
            </p:cNvPr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54E9531-0C08-1419-FE5F-0A9C7F45ACF5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1CB9EB9-0DEA-12B3-FADA-8FC8EAC6934E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4259D3A-7EFC-04B3-D0B0-3DA3B9CD9380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6EA9118-4613-6908-3B27-EAB5DA878711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957E858-79F8-CDF6-A331-580BDF396722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8918FEC-03E0-5441-CDE2-2009CE07948A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A36AABB-B012-6CF6-50F5-EB8BF16E890D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2BCEF6F-3124-6BB3-E26F-2FD1A6D0737F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CC195BD-994B-7E22-7630-818405241323}"/>
                </a:ext>
              </a:extLst>
            </p:cNvPr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B80168A-4A2A-D98B-63DD-6D0B406B43D6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D527410-78D8-34B8-0FF3-E2E3C922695D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A7A8EC-C9D2-B505-CA14-171796562322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1E3476E-749E-70B0-7D99-5F16FABC341C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046BF99-C2EA-3D43-EE7B-E78C4F460497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8E4809D-E3A4-4A77-F9E6-1F6093396E7A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EEE08ED-5EC6-11EA-E9E9-7A927780C331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5D93917-97E5-C15D-21EF-38AC62D98295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7BCAE23-857A-2502-8142-D2B6BB53B0FA}"/>
                </a:ext>
              </a:extLst>
            </p:cNvPr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322F1E3-4888-F35C-D9B5-3F58DD173750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6D77B9C-6E5A-0BD2-CF8D-D1C6E939ED57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1058295-A40C-D5BD-080E-8CCA9B73FC64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A4299F9-8982-CE8C-59BE-C991161D5087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0765D1C-A3CC-A206-E7FC-ADA88D3D5FF0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D3378DD-F344-1691-FF53-5C9C050914D7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79A2285-5F8D-D87B-879A-E792B249744E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ABEC18B-0610-59A0-52ED-63AAF7F394E6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CE7034F-8A85-B351-5F2B-5ECC8E52FD0F}"/>
                </a:ext>
              </a:extLst>
            </p:cNvPr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5FC3648-A86D-1D6B-843F-BF71E4E4D338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F3573DC-D538-1E9B-2C4F-EA77213D27D1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9E6D9AB-AA35-65A0-C0A9-FA8E3CD58408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6D9FBF7-604F-DD57-22FC-2F86CA6D7676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5F15CC4D-4C2C-E4EA-A1DD-52CF000942DB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DFD652-CD38-CF23-FB2F-B6F3BE4E3480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46A8B2C-E10D-14DC-5E26-F36D4D122AC6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19CBCDF-1E19-41DB-F1B4-74342D19FE61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D3E843-6529-CE5A-40BB-1FA59E4150E4}"/>
                </a:ext>
              </a:extLst>
            </p:cNvPr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5C2622F-527B-0275-FBF2-84A02496F61D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69136A0-A31E-E8C9-969F-422B82A57FCC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F5C6E6-00C5-FA9E-9CB4-B43645902C2E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FB33848-EC6F-592C-B080-8B46322ED116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5F58708-7E6A-572B-13EF-BC2634468AA7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A9F010D-D0BC-2039-253F-75F7AF37886E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E0A5468-E77B-441A-5308-D8A13B4457FF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6BB537A-B913-4542-FA45-738697F9DD66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DF1549-D3D3-F64C-8AFC-A51674DDFBBF}"/>
                </a:ext>
              </a:extLst>
            </p:cNvPr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1B9CC45-A816-2352-F4A8-009F9F6B4C8A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FC8CA5E-1A31-E601-8198-EB401A7AF4CB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98335C0-1511-E1BF-FE82-5CA4E635807A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212C5CF-0523-4A36-06FD-68ABBEC57FCE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25E8708-4785-9FBA-145A-2103B53946C9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E5EAB90-AF50-FC72-9ABE-196C98DD170C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959A2AA-06DF-3101-903D-7F973182F89C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33D1955-D292-3E56-0A04-44CBCDBEDC6A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F76E220-DA0D-36F8-3BB3-1B0F428B2B4E}"/>
                </a:ext>
              </a:extLst>
            </p:cNvPr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1B43E77-9DA3-DB8B-7F91-101B3E343CFF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379B530-4178-4426-FC92-0F355362C5E3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BAC5B9C-9DB3-938A-956E-D5CEE5B0D31F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318F4D3-0EDB-6933-BFC7-12DA4674B4F6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6F6B520-7843-4730-CA6D-BC0C16300E92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A4939BC-9B3A-76FF-5C04-C026975711C5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A8703A4-BE6B-2014-84F8-D5275F3C7E0E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E82DB2D-105F-BD56-C6D6-F7C066CBB575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D4D8DED-7AB5-E72E-EE5D-FF1297F8A87D}"/>
                </a:ext>
              </a:extLst>
            </p:cNvPr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5B80399-C0EB-FB2D-4AE1-4757DAAD6F26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C0259C4-79ED-596C-B1B4-D4D03E8B0146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EF795BB-93B1-B8A8-24F0-73D42B5481C7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18403DC-77D4-566A-A7A8-AE62F8D30B43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F45A306-B795-4BD9-0E2F-FDCB3C049F3E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11F9B45-EB8F-5777-B263-A67B2C2D4256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7C11148-1CA6-7EE0-1383-9B1A234096C1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DE4877A-752E-02E8-8A68-6294CD1CFEBA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EC50363-B644-DB85-B528-B90E586B4CB8}"/>
                </a:ext>
              </a:extLst>
            </p:cNvPr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grpFill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EEE8DD1-976A-7373-190B-20A6CE445253}"/>
                  </a:ext>
                </a:extLst>
              </p:cNvPr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547418D-0D0E-6F03-38E0-4B1CFC260AE8}"/>
                  </a:ext>
                </a:extLst>
              </p:cNvPr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9ACC1BF-8A46-DB54-8358-32E8578EB0FF}"/>
                  </a:ext>
                </a:extLst>
              </p:cNvPr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4DCF07A-E4EA-6958-5F93-070204FE0F03}"/>
                  </a:ext>
                </a:extLst>
              </p:cNvPr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64A9014-374E-4B30-C0AD-BB0E73CD88C1}"/>
                  </a:ext>
                </a:extLst>
              </p:cNvPr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C0AD5DF-8464-8800-C8C0-F1DDF54F531F}"/>
                  </a:ext>
                </a:extLst>
              </p:cNvPr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885FFCD-B9BB-3038-54BA-60E7599974E7}"/>
                  </a:ext>
                </a:extLst>
              </p:cNvPr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D73A51E-E2F2-34CA-3C6A-07A4729E8E46}"/>
                  </a:ext>
                </a:extLst>
              </p:cNvPr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4958C09-6792-6ED9-67D8-6C351C387B50}"/>
              </a:ext>
            </a:extLst>
          </p:cNvPr>
          <p:cNvSpPr/>
          <p:nvPr/>
        </p:nvSpPr>
        <p:spPr>
          <a:xfrm>
            <a:off x="-414853" y="8709136"/>
            <a:ext cx="9788088" cy="4842634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25" b="-482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B229B37-4B6C-9823-B9AD-457895011C0D}"/>
              </a:ext>
            </a:extLst>
          </p:cNvPr>
          <p:cNvSpPr/>
          <p:nvPr/>
        </p:nvSpPr>
        <p:spPr>
          <a:xfrm>
            <a:off x="8632702" y="8511407"/>
            <a:ext cx="9881842" cy="5188864"/>
          </a:xfrm>
          <a:custGeom>
            <a:avLst/>
            <a:gdLst/>
            <a:ahLst/>
            <a:cxnLst/>
            <a:rect l="l" t="t" r="r" b="b"/>
            <a:pathLst>
              <a:path w="9881842" h="5188864">
                <a:moveTo>
                  <a:pt x="0" y="0"/>
                </a:moveTo>
                <a:lnTo>
                  <a:pt x="9881842" y="0"/>
                </a:lnTo>
                <a:lnTo>
                  <a:pt x="9881842" y="5188864"/>
                </a:lnTo>
                <a:lnTo>
                  <a:pt x="0" y="51888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3" r="-623" b="-46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4171953" y="603268"/>
            <a:ext cx="8394324" cy="95277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1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Matching Game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8809988" y="2041228"/>
            <a:ext cx="9356753" cy="1236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 err="1">
                <a:latin typeface="Comic Sans MS" pitchFamily="66" charset="0"/>
              </a:rPr>
              <a:t>a.on</a:t>
            </a:r>
            <a:r>
              <a:rPr lang="en-US" sz="6600" b="1" dirty="0">
                <a:latin typeface="Comic Sans MS" pitchFamily="66" charset="0"/>
              </a:rPr>
              <a:t> the desk.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078" y="181408"/>
            <a:ext cx="1759662" cy="8437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26" y="2064673"/>
            <a:ext cx="8330454" cy="1236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latin typeface="Comic Sans MS" pitchFamily="66" charset="0"/>
              </a:rPr>
              <a:t>1.The map is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816714" y="3644705"/>
            <a:ext cx="9350027" cy="1236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 err="1">
                <a:latin typeface="Comic Sans MS" pitchFamily="66" charset="0"/>
              </a:rPr>
              <a:t>b.middle</a:t>
            </a:r>
            <a:r>
              <a:rPr lang="en-US" sz="6600" b="1" dirty="0">
                <a:latin typeface="Comic Sans MS" pitchFamily="66" charset="0"/>
              </a:rPr>
              <a:t> of the room.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9416" y="3711731"/>
            <a:ext cx="8330456" cy="1236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latin typeface="Comic Sans MS" pitchFamily="66" charset="0"/>
              </a:rPr>
              <a:t>2.These books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16714" y="5238181"/>
            <a:ext cx="9350027" cy="1236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 err="1">
                <a:latin typeface="Comic Sans MS" pitchFamily="66" charset="0"/>
              </a:rPr>
              <a:t>c.the</a:t>
            </a:r>
            <a:r>
              <a:rPr lang="en-US" sz="6600" b="1" dirty="0">
                <a:latin typeface="Comic Sans MS" pitchFamily="66" charset="0"/>
              </a:rPr>
              <a:t> teddy bear?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25" y="5238178"/>
            <a:ext cx="8330456" cy="1236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latin typeface="Comic Sans MS" pitchFamily="66" charset="0"/>
              </a:rPr>
              <a:t>3.Red ball is in the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816714" y="6831658"/>
            <a:ext cx="9350028" cy="1236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>
                <a:latin typeface="Comic Sans MS" pitchFamily="66" charset="0"/>
              </a:rPr>
              <a:t>d.are</a:t>
            </a:r>
            <a:r>
              <a:rPr lang="en-US" sz="6000" b="1" dirty="0">
                <a:latin typeface="Comic Sans MS" pitchFamily="66" charset="0"/>
              </a:rPr>
              <a:t> outside the box.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26" y="6831655"/>
            <a:ext cx="8330454" cy="1236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latin typeface="Comic Sans MS" pitchFamily="66" charset="0"/>
              </a:rPr>
              <a:t>4.Where 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9036423"/>
            <a:ext cx="1039299" cy="907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latin typeface="Comic Sans MS" pitchFamily="66" charset="0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960159" y="9036423"/>
            <a:ext cx="1039299" cy="907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latin typeface="Comic Sans MS" pitchFamily="66" charset="0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297881" y="9036423"/>
            <a:ext cx="1039299" cy="907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latin typeface="Comic Sans MS" pitchFamily="66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818159" y="9036423"/>
            <a:ext cx="1039299" cy="907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latin typeface="Comic Sans MS" pitchFamily="66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48250" y="9083487"/>
            <a:ext cx="1039299" cy="907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62139" y="9083487"/>
            <a:ext cx="1039299" cy="907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036555" y="9083487"/>
            <a:ext cx="1039299" cy="907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1579856" y="9036423"/>
            <a:ext cx="1039299" cy="907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C1A314D1-62BB-7352-AB66-4FE0516B14B2}"/>
              </a:ext>
            </a:extLst>
          </p:cNvPr>
          <p:cNvGrpSpPr/>
          <p:nvPr/>
        </p:nvGrpSpPr>
        <p:grpSpPr>
          <a:xfrm rot="5400000">
            <a:off x="-400078" y="-2140113"/>
            <a:ext cx="4104584" cy="3450490"/>
            <a:chOff x="0" y="0"/>
            <a:chExt cx="1081043" cy="908771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67FCAF26-7771-6CB1-4317-8E3B09CC7F2B}"/>
                </a:ext>
              </a:extLst>
            </p:cNvPr>
            <p:cNvSpPr/>
            <p:nvPr/>
          </p:nvSpPr>
          <p:spPr>
            <a:xfrm>
              <a:off x="0" y="0"/>
              <a:ext cx="1081043" cy="908771"/>
            </a:xfrm>
            <a:custGeom>
              <a:avLst/>
              <a:gdLst/>
              <a:ahLst/>
              <a:cxnLst/>
              <a:rect l="l" t="t" r="r" b="b"/>
              <a:pathLst>
                <a:path w="1081043" h="908771">
                  <a:moveTo>
                    <a:pt x="0" y="0"/>
                  </a:moveTo>
                  <a:lnTo>
                    <a:pt x="877843" y="0"/>
                  </a:lnTo>
                  <a:lnTo>
                    <a:pt x="1081043" y="454386"/>
                  </a:lnTo>
                  <a:lnTo>
                    <a:pt x="877843" y="908771"/>
                  </a:lnTo>
                  <a:lnTo>
                    <a:pt x="0" y="908771"/>
                  </a:lnTo>
                  <a:lnTo>
                    <a:pt x="203200" y="454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33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50E1E17B-618D-487E-65A4-5BE881DDB83E}"/>
                </a:ext>
              </a:extLst>
            </p:cNvPr>
            <p:cNvSpPr txBox="1"/>
            <p:nvPr/>
          </p:nvSpPr>
          <p:spPr>
            <a:xfrm>
              <a:off x="177800" y="-38100"/>
              <a:ext cx="827043" cy="946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sp>
        <p:nvSpPr>
          <p:cNvPr id="9" name="TextBox 52">
            <a:extLst>
              <a:ext uri="{FF2B5EF4-FFF2-40B4-BE49-F238E27FC236}">
                <a16:creationId xmlns:a16="http://schemas.microsoft.com/office/drawing/2014/main" id="{7B015D83-D741-48D0-6474-65358A834558}"/>
              </a:ext>
            </a:extLst>
          </p:cNvPr>
          <p:cNvSpPr txBox="1"/>
          <p:nvPr/>
        </p:nvSpPr>
        <p:spPr>
          <a:xfrm>
            <a:off x="-680829" y="229405"/>
            <a:ext cx="4576111" cy="545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5"/>
              </a:lnSpc>
            </a:pPr>
            <a:r>
              <a:rPr lang="en-US" sz="3600" spc="-159" dirty="0">
                <a:solidFill>
                  <a:srgbClr val="000000"/>
                </a:solidFill>
                <a:latin typeface="Comic Sans" panose="020B0604020202020204" charset="0"/>
              </a:rPr>
              <a:t>ASSESSMENT</a:t>
            </a:r>
          </a:p>
        </p:txBody>
      </p:sp>
      <p:pic>
        <p:nvPicPr>
          <p:cNvPr id="10" name="flow-211881">
            <a:hlinkClick r:id="" action="ppaction://media"/>
            <a:extLst>
              <a:ext uri="{FF2B5EF4-FFF2-40B4-BE49-F238E27FC236}">
                <a16:creationId xmlns:a16="http://schemas.microsoft.com/office/drawing/2014/main" id="{DCBD2AD7-E0A2-7754-E49E-FF29CA36C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31204" y="12380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508779"/>
            <a:ext cx="9391072" cy="5269443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581014" y="605162"/>
            <a:ext cx="9706986" cy="9681838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834970" y="2675950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2: My favorite things</a:t>
            </a:r>
          </a:p>
          <a:p>
            <a:pPr algn="ctr"/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2- Part 4,5,6</a:t>
            </a:r>
          </a:p>
          <a:p>
            <a:pPr algn="ctr"/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</a:t>
            </a:r>
            <a:r>
              <a:rPr lang="vi-V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have</a:t>
            </a:r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we learn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</a:t>
            </a:r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today?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8884645" y="2018133"/>
            <a:ext cx="895059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Vocabulary</a:t>
            </a:r>
          </a:p>
          <a:p>
            <a:pPr algn="ctr"/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inside, outside, below, </a:t>
            </a:r>
          </a:p>
          <a:p>
            <a:pPr algn="ctr"/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above, in the middle of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7ED38-2730-D8D3-C148-FA7CB420C8CB}"/>
              </a:ext>
            </a:extLst>
          </p:cNvPr>
          <p:cNvSpPr txBox="1"/>
          <p:nvPr/>
        </p:nvSpPr>
        <p:spPr>
          <a:xfrm>
            <a:off x="7959717" y="5457425"/>
            <a:ext cx="98755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</a:t>
            </a:r>
          </a:p>
          <a:p>
            <a:pPr algn="ctr"/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Where is the ball?</a:t>
            </a:r>
          </a:p>
          <a:p>
            <a:pPr algn="ctr"/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-It’s 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below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the chair.</a:t>
            </a:r>
            <a:endParaRPr lang="en-US" sz="4400" b="1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149789" y="5084144"/>
            <a:ext cx="3050611" cy="4985789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0BB63AE6-FB26-0CC3-A06D-79D00FAD4DCC}"/>
              </a:ext>
            </a:extLst>
          </p:cNvPr>
          <p:cNvSpPr/>
          <p:nvPr/>
        </p:nvSpPr>
        <p:spPr>
          <a:xfrm>
            <a:off x="5638800" y="6362699"/>
            <a:ext cx="3505200" cy="3707235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C315A726-81EE-4194-9BF0-3D53C64F6A78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477015" y="378278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>
                <a:solidFill>
                  <a:srgbClr val="F99AAF"/>
                </a:solidFill>
                <a:latin typeface="Comic Sans"/>
              </a:rPr>
              <a:t>Wrap-Up </a:t>
            </a:r>
            <a:endParaRPr lang="en-US" sz="11045" spc="1093" dirty="0">
              <a:solidFill>
                <a:srgbClr val="F99AAF"/>
              </a:solidFill>
              <a:latin typeface="Comic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voltage.wav"/>
          </p:stSnd>
        </p:sndAc>
      </p:transition>
    </mc:Choice>
    <mc:Fallback xmlns="">
      <p:transition spd="med">
        <p:fade/>
        <p:sndAc>
          <p:stSnd>
            <p:snd r:embed="rId9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509" y="-919705"/>
            <a:ext cx="17291101" cy="12166532"/>
            <a:chOff x="0" y="0"/>
            <a:chExt cx="23054801" cy="16222042"/>
          </a:xfrm>
        </p:grpSpPr>
        <p:grpSp>
          <p:nvGrpSpPr>
            <p:cNvPr id="3" name="Group 3"/>
            <p:cNvGrpSpPr/>
            <p:nvPr/>
          </p:nvGrpSpPr>
          <p:grpSpPr>
            <a:xfrm>
              <a:off x="3894764" y="623715"/>
              <a:ext cx="14921116" cy="1492111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58000"/>
                    </a:srgbClr>
                  </a:gs>
                  <a:gs pos="100000">
                    <a:srgbClr val="FFA9F9">
                      <a:alpha val="58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5915371" y="9541897"/>
              <a:ext cx="4239875" cy="2655222"/>
            </a:xfrm>
            <a:custGeom>
              <a:avLst/>
              <a:gdLst/>
              <a:ahLst/>
              <a:cxnLst/>
              <a:rect l="l" t="t" r="r" b="b"/>
              <a:pathLst>
                <a:path w="4239875" h="2655222">
                  <a:moveTo>
                    <a:pt x="0" y="0"/>
                  </a:moveTo>
                  <a:lnTo>
                    <a:pt x="4239875" y="0"/>
                  </a:lnTo>
                  <a:lnTo>
                    <a:pt x="4239875" y="2655222"/>
                  </a:lnTo>
                  <a:lnTo>
                    <a:pt x="0" y="2655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733704" y="8888094"/>
              <a:ext cx="3163935" cy="1981415"/>
            </a:xfrm>
            <a:custGeom>
              <a:avLst/>
              <a:gdLst/>
              <a:ahLst/>
              <a:cxnLst/>
              <a:rect l="l" t="t" r="r" b="b"/>
              <a:pathLst>
                <a:path w="3163935" h="1981415">
                  <a:moveTo>
                    <a:pt x="0" y="0"/>
                  </a:moveTo>
                  <a:lnTo>
                    <a:pt x="3163935" y="0"/>
                  </a:lnTo>
                  <a:lnTo>
                    <a:pt x="3163935" y="1981414"/>
                  </a:lnTo>
                  <a:lnTo>
                    <a:pt x="0" y="198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7035154" cy="4405765"/>
            </a:xfrm>
            <a:custGeom>
              <a:avLst/>
              <a:gdLst/>
              <a:ahLst/>
              <a:cxnLst/>
              <a:rect l="l" t="t" r="r" b="b"/>
              <a:pathLst>
                <a:path w="7035154" h="4405765">
                  <a:moveTo>
                    <a:pt x="0" y="0"/>
                  </a:moveTo>
                  <a:lnTo>
                    <a:pt x="7035154" y="0"/>
                  </a:lnTo>
                  <a:lnTo>
                    <a:pt x="7035154" y="4405765"/>
                  </a:lnTo>
                  <a:lnTo>
                    <a:pt x="0" y="4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546693" y="12496523"/>
              <a:ext cx="5948933" cy="3725519"/>
            </a:xfrm>
            <a:custGeom>
              <a:avLst/>
              <a:gdLst/>
              <a:ahLst/>
              <a:cxnLst/>
              <a:rect l="l" t="t" r="r" b="b"/>
              <a:pathLst>
                <a:path w="5948933" h="3725519">
                  <a:moveTo>
                    <a:pt x="5948933" y="0"/>
                  </a:moveTo>
                  <a:lnTo>
                    <a:pt x="0" y="0"/>
                  </a:lnTo>
                  <a:lnTo>
                    <a:pt x="0" y="3725519"/>
                  </a:lnTo>
                  <a:lnTo>
                    <a:pt x="5948933" y="3725519"/>
                  </a:lnTo>
                  <a:lnTo>
                    <a:pt x="594893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512947" y="2269271"/>
              <a:ext cx="1510871" cy="1458901"/>
            </a:xfrm>
            <a:custGeom>
              <a:avLst/>
              <a:gdLst/>
              <a:ahLst/>
              <a:cxnLst/>
              <a:rect l="l" t="t" r="r" b="b"/>
              <a:pathLst>
                <a:path w="1510871" h="1458901">
                  <a:moveTo>
                    <a:pt x="0" y="0"/>
                  </a:moveTo>
                  <a:lnTo>
                    <a:pt x="1510871" y="0"/>
                  </a:lnTo>
                  <a:lnTo>
                    <a:pt x="1510871" y="1458901"/>
                  </a:lnTo>
                  <a:lnTo>
                    <a:pt x="0" y="1458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016801" y="13089022"/>
              <a:ext cx="997617" cy="963302"/>
            </a:xfrm>
            <a:custGeom>
              <a:avLst/>
              <a:gdLst/>
              <a:ahLst/>
              <a:cxnLst/>
              <a:rect l="l" t="t" r="r" b="b"/>
              <a:pathLst>
                <a:path w="997617" h="963302">
                  <a:moveTo>
                    <a:pt x="0" y="0"/>
                  </a:moveTo>
                  <a:lnTo>
                    <a:pt x="997617" y="0"/>
                  </a:lnTo>
                  <a:lnTo>
                    <a:pt x="997617" y="963302"/>
                  </a:lnTo>
                  <a:lnTo>
                    <a:pt x="0" y="963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887599" y="6679112"/>
              <a:ext cx="1620137" cy="1564408"/>
            </a:xfrm>
            <a:custGeom>
              <a:avLst/>
              <a:gdLst/>
              <a:ahLst/>
              <a:cxnLst/>
              <a:rect l="l" t="t" r="r" b="b"/>
              <a:pathLst>
                <a:path w="1620137" h="1564408">
                  <a:moveTo>
                    <a:pt x="0" y="0"/>
                  </a:moveTo>
                  <a:lnTo>
                    <a:pt x="1620137" y="0"/>
                  </a:lnTo>
                  <a:lnTo>
                    <a:pt x="1620137" y="1564408"/>
                  </a:lnTo>
                  <a:lnTo>
                    <a:pt x="0" y="156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023818" y="3924115"/>
              <a:ext cx="498809" cy="481651"/>
            </a:xfrm>
            <a:custGeom>
              <a:avLst/>
              <a:gdLst/>
              <a:ahLst/>
              <a:cxnLst/>
              <a:rect l="l" t="t" r="r" b="b"/>
              <a:pathLst>
                <a:path w="498809" h="481651">
                  <a:moveTo>
                    <a:pt x="0" y="0"/>
                  </a:moveTo>
                  <a:lnTo>
                    <a:pt x="498808" y="0"/>
                  </a:lnTo>
                  <a:lnTo>
                    <a:pt x="498808" y="481650"/>
                  </a:lnTo>
                  <a:lnTo>
                    <a:pt x="0" y="481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762755" y="6711299"/>
              <a:ext cx="11185135" cy="236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533"/>
                </a:lnSpc>
              </a:pPr>
              <a:r>
                <a:rPr lang="en-US" sz="13193">
                  <a:solidFill>
                    <a:srgbClr val="E74C2F"/>
                  </a:solidFill>
                  <a:latin typeface="Comic Sans Bold"/>
                </a:rPr>
                <a:t>Thank you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474772" y="10338664"/>
              <a:ext cx="11761100" cy="806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</a:pPr>
              <a:r>
                <a:rPr lang="en-US" sz="4578">
                  <a:solidFill>
                    <a:srgbClr val="E74C2F"/>
                  </a:solidFill>
                  <a:latin typeface="Comic Sans"/>
                </a:rPr>
                <a:t>for your attention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960670" y="8888094"/>
              <a:ext cx="7094132" cy="6313777"/>
            </a:xfrm>
            <a:custGeom>
              <a:avLst/>
              <a:gdLst/>
              <a:ahLst/>
              <a:cxnLst/>
              <a:rect l="l" t="t" r="r" b="b"/>
              <a:pathLst>
                <a:path w="7094132" h="6313777">
                  <a:moveTo>
                    <a:pt x="0" y="0"/>
                  </a:moveTo>
                  <a:lnTo>
                    <a:pt x="7094131" y="0"/>
                  </a:lnTo>
                  <a:lnTo>
                    <a:pt x="7094131" y="6313777"/>
                  </a:lnTo>
                  <a:lnTo>
                    <a:pt x="0" y="6313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19A946ED-DA10-9491-AA13-ADEAE0AB1A4B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22940" y="2984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194322" y="783896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2663077" y="29843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68937" y="2709281"/>
            <a:ext cx="9765719" cy="211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spc="1321" dirty="0">
                <a:solidFill>
                  <a:srgbClr val="F99AAF"/>
                </a:solidFill>
                <a:latin typeface="Comic Sans"/>
              </a:rPr>
              <a:t>Warm  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9540" y="36074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511293" y="54142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5"/>
                </a:lnTo>
                <a:lnTo>
                  <a:pt x="3835154" y="2401765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7834452" y="75261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8138262" y="55626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9865227" y="33796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97902" y="2763896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7534851" y="98721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854617" y="54142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902504" y="5222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8850450" y="6252847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6"/>
                </a:lnTo>
                <a:lnTo>
                  <a:pt x="0" y="72411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63171" y="522219"/>
            <a:ext cx="7982712" cy="8229600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197DED46-88E4-D4F1-6483-66C7E75FF76E}"/>
              </a:ext>
            </a:extLst>
          </p:cNvPr>
          <p:cNvSpPr txBox="1"/>
          <p:nvPr/>
        </p:nvSpPr>
        <p:spPr>
          <a:xfrm>
            <a:off x="4381326" y="3616831"/>
            <a:ext cx="12528925" cy="179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4500" spc="1321" dirty="0">
                <a:latin typeface="Comic Sans"/>
              </a:rPr>
              <a:t>Pass the bomb!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5" name="wind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15084" y="2308606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Presentation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2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4">
                <a:alphaModFix amt="4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4" y="4815072"/>
              <a:ext cx="14019918" cy="8709874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9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Ảnh miễn phí của Con ế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8098" y="1687116"/>
            <a:ext cx="6647594" cy="37804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69126" y="5669280"/>
            <a:ext cx="2801388" cy="3374967"/>
            <a:chOff x="54193" y="3779520"/>
            <a:chExt cx="1826336" cy="2249978"/>
          </a:xfrm>
        </p:grpSpPr>
        <p:sp>
          <p:nvSpPr>
            <p:cNvPr id="13" name="Rectangle 12"/>
            <p:cNvSpPr/>
            <p:nvPr/>
          </p:nvSpPr>
          <p:spPr>
            <a:xfrm>
              <a:off x="683568" y="4293096"/>
              <a:ext cx="936104" cy="615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7" t="671" r="22230" b="1053"/>
            <a:stretch/>
          </p:blipFill>
          <p:spPr>
            <a:xfrm flipH="1">
              <a:off x="54193" y="3779520"/>
              <a:ext cx="1826336" cy="22499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68" b="89943" l="4783" r="95109">
                        <a14:foregroundMark x1="88043" y1="10489" x2="80652" y2="17241"/>
                        <a14:foregroundMark x1="80652" y1="12931" x2="80652" y2="9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31606" y="6439644"/>
            <a:ext cx="4997516" cy="3780729"/>
          </a:xfrm>
          <a:prstGeom prst="rect">
            <a:avLst/>
          </a:prstGeom>
        </p:spPr>
      </p:pic>
      <p:pic>
        <p:nvPicPr>
          <p:cNvPr id="4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27843" y="9372600"/>
            <a:ext cx="914400" cy="91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2346" y="-3065412"/>
            <a:ext cx="8943975" cy="7163604"/>
            <a:chOff x="1637564" y="-1827584"/>
            <a:chExt cx="5962650" cy="47757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06"/>
            <a:stretch/>
          </p:blipFill>
          <p:spPr>
            <a:xfrm>
              <a:off x="1637564" y="-1827584"/>
              <a:ext cx="5962650" cy="47757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71800" y="808836"/>
              <a:ext cx="35025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990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adora" panose="02020500000000000000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36131" y="808836"/>
              <a:ext cx="350255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Isadora" panose="02020500000000000000" pitchFamily="18" charset="0"/>
                  <a:cs typeface="Isadora" panose="02020500000000000000" pitchFamily="18" charset="0"/>
                </a:rPr>
                <a:t>help the monkey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13312472" y="3797707"/>
            <a:ext cx="2171700" cy="1243013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444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miễn phí của Con ế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8644" y="8468434"/>
            <a:ext cx="2770145" cy="209567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3880142" y="8088690"/>
            <a:ext cx="1692789" cy="2092206"/>
            <a:chOff x="457200" y="4396370"/>
            <a:chExt cx="1245476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9" r="21326"/>
            <a:stretch/>
          </p:blipFill>
          <p:spPr>
            <a:xfrm flipH="1">
              <a:off x="457200" y="4396370"/>
              <a:ext cx="1245476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96114" y="9266496"/>
            <a:ext cx="914400" cy="9144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3024676" y="253856"/>
            <a:ext cx="12580181" cy="77292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332035" y="253856"/>
            <a:ext cx="4752529" cy="1845018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26338" y="169238"/>
              <a:ext cx="2357420" cy="713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</a:t>
              </a:r>
              <a:r>
                <a:rPr lang="vi-VN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0" name="Explosion 1 49"/>
          <p:cNvSpPr/>
          <p:nvPr/>
        </p:nvSpPr>
        <p:spPr>
          <a:xfrm>
            <a:off x="14214062" y="5377384"/>
            <a:ext cx="4452078" cy="388994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stars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82488881" y="3397928"/>
            <a:ext cx="97301781" cy="4324226"/>
            <a:chOff x="-57378600" y="2517487"/>
            <a:chExt cx="64867854" cy="2882817"/>
          </a:xfrm>
        </p:grpSpPr>
        <p:pic>
          <p:nvPicPr>
            <p:cNvPr id="1028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838" y="2517487"/>
              <a:ext cx="3074416" cy="288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flipH="1">
              <a:off x="-57378600" y="4071269"/>
              <a:ext cx="634224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/>
                <a:t>Next to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68502" y="3397928"/>
            <a:ext cx="5082569" cy="4324226"/>
            <a:chOff x="2312334" y="2265285"/>
            <a:chExt cx="2388619" cy="2882817"/>
          </a:xfrm>
        </p:grpSpPr>
        <p:pic>
          <p:nvPicPr>
            <p:cNvPr id="26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334" y="2265285"/>
              <a:ext cx="2388619" cy="288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965194" y="3915817"/>
              <a:ext cx="992949" cy="55399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itchFamily="66" charset="0"/>
                </a:rPr>
                <a:t>above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171085" y="1733455"/>
            <a:ext cx="5278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The bat is ____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68728" y="5985857"/>
            <a:ext cx="267672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below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52ADD-D41C-1E09-381D-717A340C45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06252" y="511582"/>
            <a:ext cx="6071246" cy="292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5" name="click.wav"/>
          </p:stSnd>
        </p:sndAc>
      </p:transition>
    </mc:Choice>
    <mc:Fallback xmlns="">
      <p:transition spd="slow">
        <p:fade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2891 0.0176 C 0.03529 0.02153 0.04441 0.02338 0.05391 0.02338 C 0.06485 0.02338 0.07357 0.02153 0.08008 0.0176 L 0.10951 -2.59259E-6 " pathEditMode="relative" rAng="0" ptsTypes="AAAAA">
                                      <p:cBhvr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14427 0.01944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97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9 0.04445 L 0.2168 0.03403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53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 animBg="1"/>
      <p:bldP spid="50" grpId="0" animBg="1"/>
      <p:bldP spid="37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Ảnh miễn phí của Con ế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0915" y="8305506"/>
            <a:ext cx="3220532" cy="2436402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9514114" y="7236809"/>
            <a:ext cx="1695524" cy="2137395"/>
            <a:chOff x="492716" y="4396370"/>
            <a:chExt cx="11929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8" r="22971"/>
            <a:stretch/>
          </p:blipFill>
          <p:spPr>
            <a:xfrm flipH="1">
              <a:off x="492716" y="4396370"/>
              <a:ext cx="11929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86790" y="9523707"/>
            <a:ext cx="914400" cy="9144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2257425" y="195404"/>
            <a:ext cx="14058900" cy="70306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540321" y="-43584"/>
            <a:ext cx="4752529" cy="1845018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168509" y="222043"/>
              <a:ext cx="2438037" cy="713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 2</a:t>
              </a:r>
            </a:p>
          </p:txBody>
        </p:sp>
      </p:grpSp>
      <p:sp>
        <p:nvSpPr>
          <p:cNvPr id="44" name="Explosion 1 43"/>
          <p:cNvSpPr/>
          <p:nvPr/>
        </p:nvSpPr>
        <p:spPr>
          <a:xfrm>
            <a:off x="-239871" y="6851960"/>
            <a:ext cx="4452078" cy="388994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 stars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834513" y="2901290"/>
            <a:ext cx="4687857" cy="4165131"/>
            <a:chOff x="3266910" y="2927394"/>
            <a:chExt cx="1972660" cy="2166119"/>
          </a:xfrm>
        </p:grpSpPr>
        <p:pic>
          <p:nvPicPr>
            <p:cNvPr id="31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600215" y="4126697"/>
              <a:ext cx="1306049" cy="52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Comic Sans MS" pitchFamily="66" charset="0"/>
                </a:rPr>
                <a:t>outside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922570" y="3060935"/>
            <a:ext cx="4486499" cy="4165131"/>
            <a:chOff x="3266910" y="2927394"/>
            <a:chExt cx="1972660" cy="2166119"/>
          </a:xfrm>
        </p:grpSpPr>
        <p:pic>
          <p:nvPicPr>
            <p:cNvPr id="37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531017" y="3995653"/>
              <a:ext cx="1511830" cy="57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inside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425781" y="1273076"/>
            <a:ext cx="7877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The rocks are ____ </a:t>
            </a:r>
          </a:p>
          <a:p>
            <a:pPr algn="ctr"/>
            <a:r>
              <a:rPr lang="en-US" sz="4200" b="1" dirty="0">
                <a:latin typeface="Comic Sans MS" pitchFamily="66" charset="0"/>
              </a:rPr>
              <a:t>the boxes.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AA3BE-8952-1A0D-7CD9-596C35F250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29057" y="195403"/>
            <a:ext cx="4687858" cy="27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1306 -0.03379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13502 -0.02801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44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miễn phí của Con ế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8644" y="8468434"/>
            <a:ext cx="2770145" cy="209567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3880142" y="8088690"/>
            <a:ext cx="1692789" cy="2092206"/>
            <a:chOff x="457200" y="4396370"/>
            <a:chExt cx="1245476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9" r="21326"/>
            <a:stretch/>
          </p:blipFill>
          <p:spPr>
            <a:xfrm flipH="1">
              <a:off x="457200" y="4396370"/>
              <a:ext cx="1245476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96114" y="9266496"/>
            <a:ext cx="914400" cy="9144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3024676" y="253855"/>
            <a:ext cx="12580181" cy="77292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332035" y="253856"/>
            <a:ext cx="4752529" cy="1845018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26338" y="169238"/>
              <a:ext cx="2357420" cy="713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</a:t>
              </a:r>
              <a:r>
                <a:rPr lang="vi-VN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0" name="Explosion 1 49"/>
          <p:cNvSpPr/>
          <p:nvPr/>
        </p:nvSpPr>
        <p:spPr>
          <a:xfrm>
            <a:off x="14214062" y="5143501"/>
            <a:ext cx="4452078" cy="388994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 stars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82488881" y="3397928"/>
            <a:ext cx="97301781" cy="4690763"/>
            <a:chOff x="-57378600" y="2517487"/>
            <a:chExt cx="64867854" cy="3127175"/>
          </a:xfrm>
        </p:grpSpPr>
        <p:pic>
          <p:nvPicPr>
            <p:cNvPr id="1028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838" y="2517487"/>
              <a:ext cx="3074416" cy="312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flipH="1">
              <a:off x="-57378600" y="4071269"/>
              <a:ext cx="634224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/>
                <a:t>Next to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68502" y="3397928"/>
            <a:ext cx="5082569" cy="4690763"/>
            <a:chOff x="2312334" y="2265285"/>
            <a:chExt cx="2388619" cy="2882817"/>
          </a:xfrm>
        </p:grpSpPr>
        <p:pic>
          <p:nvPicPr>
            <p:cNvPr id="26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334" y="2265285"/>
              <a:ext cx="2388619" cy="288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901823" y="3908098"/>
              <a:ext cx="1088320" cy="47287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itchFamily="66" charset="0"/>
                </a:rPr>
                <a:t>outside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218942" y="1290985"/>
            <a:ext cx="5278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The cheese is _____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97853" y="6123404"/>
            <a:ext cx="182004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itchFamily="66" charset="0"/>
              </a:rPr>
              <a:t>inside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4D1E3F-2328-E37B-7006-5008467048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28993" y="457062"/>
            <a:ext cx="4611624" cy="3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2891 0.0176 C 0.03529 0.02153 0.04441 0.02338 0.05391 0.02338 C 0.06485 0.02338 0.07357 0.02153 0.08008 0.0176 L 0.10951 -2.59259E-6 " pathEditMode="relative" rAng="0" ptsTypes="AAAAA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3704 L 0.14028 -0.01759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9 0.04445 L 0.2168 0.03403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53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 animBg="1"/>
      <p:bldP spid="50" grpId="0" animBg="1"/>
      <p:bldP spid="37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Ảnh miễn phí của Con ế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0915" y="8305506"/>
            <a:ext cx="3220532" cy="2436402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9514114" y="7236809"/>
            <a:ext cx="1695524" cy="2137395"/>
            <a:chOff x="492716" y="4396370"/>
            <a:chExt cx="11929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8" r="22971"/>
            <a:stretch/>
          </p:blipFill>
          <p:spPr>
            <a:xfrm flipH="1">
              <a:off x="492716" y="4396370"/>
              <a:ext cx="11929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86790" y="9523707"/>
            <a:ext cx="914400" cy="9144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2257425" y="527990"/>
            <a:ext cx="14058900" cy="6698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540321" y="-43584"/>
            <a:ext cx="4752529" cy="1845018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168509" y="222043"/>
              <a:ext cx="2438037" cy="713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 4</a:t>
              </a:r>
            </a:p>
          </p:txBody>
        </p:sp>
      </p:grpSp>
      <p:sp>
        <p:nvSpPr>
          <p:cNvPr id="44" name="Explosion 1 43"/>
          <p:cNvSpPr/>
          <p:nvPr/>
        </p:nvSpPr>
        <p:spPr>
          <a:xfrm>
            <a:off x="-239871" y="6851960"/>
            <a:ext cx="4452078" cy="388994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 stars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834513" y="3163406"/>
            <a:ext cx="4494975" cy="4165131"/>
            <a:chOff x="3266910" y="2927394"/>
            <a:chExt cx="1972660" cy="2166119"/>
          </a:xfrm>
        </p:grpSpPr>
        <p:pic>
          <p:nvPicPr>
            <p:cNvPr id="31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600215" y="4010454"/>
              <a:ext cx="1306049" cy="57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above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922570" y="3108740"/>
            <a:ext cx="4486499" cy="4165131"/>
            <a:chOff x="3266910" y="2927394"/>
            <a:chExt cx="1972660" cy="2166119"/>
          </a:xfrm>
        </p:grpSpPr>
        <p:pic>
          <p:nvPicPr>
            <p:cNvPr id="37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515926" y="3927428"/>
              <a:ext cx="1511830" cy="57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under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71084" y="1467652"/>
            <a:ext cx="7344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The bat is ____ the cat.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BE82B-38DD-BC4B-E233-DAAC0852E3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0462" y="273765"/>
            <a:ext cx="5135738" cy="27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1306 -0.03379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13502 -0.02801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44" grpId="0" animBg="1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563</Words>
  <Application>Microsoft Office PowerPoint</Application>
  <PresentationFormat>Custom</PresentationFormat>
  <Paragraphs>165</Paragraphs>
  <Slides>26</Slides>
  <Notes>4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Comic Sans</vt:lpstr>
      <vt:lpstr>Comic Sans Bold</vt:lpstr>
      <vt:lpstr>Arial Rounded MT Bold</vt:lpstr>
      <vt:lpstr>Times New Roman</vt:lpstr>
      <vt:lpstr>Arial</vt:lpstr>
      <vt:lpstr>Comic Sans MS</vt:lpstr>
      <vt:lpstr>Isadora</vt:lpstr>
      <vt:lpstr>Calibri</vt:lpstr>
      <vt:lpstr>Bree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 Lesson 1 Task 1 2 3</dc:title>
  <cp:lastModifiedBy>Kim Chi</cp:lastModifiedBy>
  <cp:revision>44</cp:revision>
  <dcterms:created xsi:type="dcterms:W3CDTF">2006-08-16T00:00:00Z</dcterms:created>
  <dcterms:modified xsi:type="dcterms:W3CDTF">2025-10-15T08:40:14Z</dcterms:modified>
  <dc:identifier>DAGBnjFsqLA</dc:identifier>
</cp:coreProperties>
</file>