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</p:sldMasterIdLst>
  <p:notesMasterIdLst>
    <p:notesMasterId r:id="rId32"/>
  </p:notesMasterIdLst>
  <p:sldIdLst>
    <p:sldId id="313" r:id="rId2"/>
    <p:sldId id="348" r:id="rId3"/>
    <p:sldId id="346" r:id="rId4"/>
    <p:sldId id="356" r:id="rId5"/>
    <p:sldId id="357" r:id="rId6"/>
    <p:sldId id="358" r:id="rId7"/>
    <p:sldId id="359" r:id="rId8"/>
    <p:sldId id="349" r:id="rId9"/>
    <p:sldId id="354" r:id="rId10"/>
    <p:sldId id="321" r:id="rId11"/>
    <p:sldId id="355" r:id="rId12"/>
    <p:sldId id="353" r:id="rId13"/>
    <p:sldId id="316" r:id="rId14"/>
    <p:sldId id="362" r:id="rId15"/>
    <p:sldId id="351" r:id="rId16"/>
    <p:sldId id="371" r:id="rId17"/>
    <p:sldId id="372" r:id="rId18"/>
    <p:sldId id="363" r:id="rId19"/>
    <p:sldId id="364" r:id="rId20"/>
    <p:sldId id="365" r:id="rId21"/>
    <p:sldId id="368" r:id="rId22"/>
    <p:sldId id="366" r:id="rId23"/>
    <p:sldId id="369" r:id="rId24"/>
    <p:sldId id="350" r:id="rId25"/>
    <p:sldId id="334" r:id="rId26"/>
    <p:sldId id="352" r:id="rId27"/>
    <p:sldId id="373" r:id="rId28"/>
    <p:sldId id="374" r:id="rId29"/>
    <p:sldId id="376" r:id="rId30"/>
    <p:sldId id="361" r:id="rId31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33"/>
      <p:bold r:id="rId34"/>
      <p:italic r:id="rId35"/>
      <p:boldItalic r:id="rId36"/>
    </p:embeddedFont>
    <p:embeddedFont>
      <p:font typeface="Hind Madurai" panose="02000000000000000000" pitchFamily="2" charset="0"/>
      <p:regular r:id="rId37"/>
      <p:bold r:id="rId38"/>
    </p:embeddedFont>
    <p:embeddedFont>
      <p:font typeface="Lexend" panose="020B0604020202020204" charset="0"/>
      <p:regular r:id="rId39"/>
      <p:bold r:id="rId40"/>
    </p:embeddedFont>
    <p:embeddedFont>
      <p:font typeface="Roboto Condensed Light" panose="02000000000000000000" pitchFamily="2" charset="0"/>
      <p:regular r:id="rId41"/>
      <p: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5">
          <p15:clr>
            <a:srgbClr val="9AA0A6"/>
          </p15:clr>
        </p15:guide>
        <p15:guide id="2" pos="2880">
          <p15:clr>
            <a:srgbClr val="9AA0A6"/>
          </p15:clr>
        </p15:guide>
        <p15:guide id="3" orient="horz" pos="563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8B853D-A8E8-432A-A583-F927900FF917}">
  <a:tblStyle styleId="{C18B853D-A8E8-432A-A583-F927900FF91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026" autoAdjust="0"/>
  </p:normalViewPr>
  <p:slideViewPr>
    <p:cSldViewPr snapToGrid="0">
      <p:cViewPr varScale="1">
        <p:scale>
          <a:sx n="114" d="100"/>
          <a:sy n="114" d="100"/>
        </p:scale>
        <p:origin x="1524" y="96"/>
      </p:cViewPr>
      <p:guideLst>
        <p:guide orient="horz" pos="55"/>
        <p:guide pos="2880"/>
        <p:guide orient="horz" pos="5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170483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1124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đoán</a:t>
            </a:r>
            <a:r>
              <a:rPr lang="en-US" baseline="0" dirty="0"/>
              <a:t> , </a:t>
            </a:r>
            <a:r>
              <a:rPr lang="en-US" baseline="0" dirty="0" err="1"/>
              <a:t>Gv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“ CHECK”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kèm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đếinh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756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120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385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357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Sau khi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đúng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BACK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lại và </a:t>
            </a:r>
            <a:r>
              <a:rPr lang="en-US" baseline="0" dirty="0" err="1"/>
              <a:t>thả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diệt</a:t>
            </a:r>
            <a:r>
              <a:rPr lang="en-US" baseline="0" dirty="0"/>
              <a:t> </a:t>
            </a:r>
            <a:r>
              <a:rPr lang="en-US" baseline="0" dirty="0" err="1"/>
              <a:t>lâm</a:t>
            </a:r>
            <a:r>
              <a:rPr lang="en-US" baseline="0" dirty="0"/>
              <a:t> </a:t>
            </a:r>
            <a:r>
              <a:rPr lang="en-US" baseline="0"/>
              <a:t>tặc </a:t>
            </a:r>
            <a:r>
              <a:rPr lang="en-US" baseline="0" dirty="0" err="1"/>
              <a:t>bằng</a:t>
            </a:r>
            <a:r>
              <a:rPr lang="en-US" baseline="0" dirty="0"/>
              <a:t> cách </a:t>
            </a:r>
            <a:r>
              <a:rPr lang="en-US" baseline="0" dirty="0" err="1"/>
              <a:t>nhấn</a:t>
            </a:r>
            <a:r>
              <a:rPr lang="en-US" baseline="0" dirty="0"/>
              <a:t> vào con </a:t>
            </a:r>
            <a:r>
              <a:rPr lang="en-US" baseline="0" dirty="0" err="1"/>
              <a:t>khỉ</a:t>
            </a:r>
            <a:r>
              <a:rPr lang="en-US" baseline="0" dirty="0"/>
              <a:t> trên cây tương </a:t>
            </a:r>
            <a:r>
              <a:rPr lang="en-US" baseline="0" dirty="0" err="1"/>
              <a:t>ứng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512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3221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298982" flipH="1">
            <a:off x="2915435" y="4318493"/>
            <a:ext cx="3313144" cy="2037032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0800000" flipH="1">
            <a:off x="-914218" y="-445464"/>
            <a:ext cx="4117792" cy="1043442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-3168065" flipH="1">
            <a:off x="8055720" y="4467982"/>
            <a:ext cx="1872519" cy="1151276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rot="6299992">
            <a:off x="-285590" y="4544182"/>
            <a:ext cx="702587" cy="697070"/>
            <a:chOff x="1782100" y="1060200"/>
            <a:chExt cx="184050" cy="182600"/>
          </a:xfrm>
        </p:grpSpPr>
        <p:sp>
          <p:nvSpPr>
            <p:cNvPr id="13" name="Google Shape;13;p2"/>
            <p:cNvSpPr/>
            <p:nvPr/>
          </p:nvSpPr>
          <p:spPr>
            <a:xfrm>
              <a:off x="1864775" y="1195525"/>
              <a:ext cx="50200" cy="47275"/>
            </a:xfrm>
            <a:custGeom>
              <a:avLst/>
              <a:gdLst/>
              <a:ahLst/>
              <a:cxnLst/>
              <a:rect l="l" t="t" r="r" b="b"/>
              <a:pathLst>
                <a:path w="2008" h="1891" extrusionOk="0">
                  <a:moveTo>
                    <a:pt x="1066" y="0"/>
                  </a:moveTo>
                  <a:cubicBezTo>
                    <a:pt x="804" y="0"/>
                    <a:pt x="558" y="88"/>
                    <a:pt x="390" y="274"/>
                  </a:cubicBezTo>
                  <a:cubicBezTo>
                    <a:pt x="1" y="704"/>
                    <a:pt x="12" y="1408"/>
                    <a:pt x="495" y="1891"/>
                  </a:cubicBezTo>
                  <a:lnTo>
                    <a:pt x="2007" y="389"/>
                  </a:lnTo>
                  <a:cubicBezTo>
                    <a:pt x="1750" y="138"/>
                    <a:pt x="1395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02050" y="1184900"/>
              <a:ext cx="50950" cy="48175"/>
            </a:xfrm>
            <a:custGeom>
              <a:avLst/>
              <a:gdLst/>
              <a:ahLst/>
              <a:cxnLst/>
              <a:rect l="l" t="t" r="r" b="b"/>
              <a:pathLst>
                <a:path w="2038" h="1927" extrusionOk="0">
                  <a:moveTo>
                    <a:pt x="1073" y="1"/>
                  </a:moveTo>
                  <a:cubicBezTo>
                    <a:pt x="809" y="1"/>
                    <a:pt x="560" y="89"/>
                    <a:pt x="389" y="279"/>
                  </a:cubicBezTo>
                  <a:cubicBezTo>
                    <a:pt x="1" y="709"/>
                    <a:pt x="22" y="1413"/>
                    <a:pt x="505" y="1906"/>
                  </a:cubicBezTo>
                  <a:cubicBezTo>
                    <a:pt x="515" y="1917"/>
                    <a:pt x="526" y="1917"/>
                    <a:pt x="536" y="1927"/>
                  </a:cubicBezTo>
                  <a:lnTo>
                    <a:pt x="2038" y="426"/>
                  </a:lnTo>
                  <a:cubicBezTo>
                    <a:pt x="2038" y="415"/>
                    <a:pt x="2027" y="405"/>
                    <a:pt x="2017" y="394"/>
                  </a:cubicBezTo>
                  <a:cubicBezTo>
                    <a:pt x="1764" y="142"/>
                    <a:pt x="1407" y="1"/>
                    <a:pt x="1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47450" y="1131275"/>
              <a:ext cx="50450" cy="47725"/>
            </a:xfrm>
            <a:custGeom>
              <a:avLst/>
              <a:gdLst/>
              <a:ahLst/>
              <a:cxnLst/>
              <a:rect l="l" t="t" r="r" b="b"/>
              <a:pathLst>
                <a:path w="2018" h="1909" extrusionOk="0">
                  <a:moveTo>
                    <a:pt x="1077" y="0"/>
                  </a:moveTo>
                  <a:cubicBezTo>
                    <a:pt x="812" y="0"/>
                    <a:pt x="562" y="90"/>
                    <a:pt x="390" y="282"/>
                  </a:cubicBezTo>
                  <a:cubicBezTo>
                    <a:pt x="1" y="712"/>
                    <a:pt x="12" y="1416"/>
                    <a:pt x="505" y="1909"/>
                  </a:cubicBezTo>
                  <a:lnTo>
                    <a:pt x="2017" y="397"/>
                  </a:lnTo>
                  <a:cubicBezTo>
                    <a:pt x="1761" y="140"/>
                    <a:pt x="1407" y="0"/>
                    <a:pt x="10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916525" y="1145675"/>
              <a:ext cx="49625" cy="46975"/>
            </a:xfrm>
            <a:custGeom>
              <a:avLst/>
              <a:gdLst/>
              <a:ahLst/>
              <a:cxnLst/>
              <a:rect l="l" t="t" r="r" b="b"/>
              <a:pathLst>
                <a:path w="1985" h="1879" extrusionOk="0">
                  <a:moveTo>
                    <a:pt x="1069" y="0"/>
                  </a:moveTo>
                  <a:cubicBezTo>
                    <a:pt x="806" y="0"/>
                    <a:pt x="558" y="90"/>
                    <a:pt x="388" y="283"/>
                  </a:cubicBezTo>
                  <a:cubicBezTo>
                    <a:pt x="0" y="703"/>
                    <a:pt x="10" y="1396"/>
                    <a:pt x="483" y="1879"/>
                  </a:cubicBezTo>
                  <a:lnTo>
                    <a:pt x="1984" y="378"/>
                  </a:lnTo>
                  <a:cubicBezTo>
                    <a:pt x="1736" y="135"/>
                    <a:pt x="1391" y="0"/>
                    <a:pt x="1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892625" y="1081125"/>
              <a:ext cx="51475" cy="48800"/>
            </a:xfrm>
            <a:custGeom>
              <a:avLst/>
              <a:gdLst/>
              <a:ahLst/>
              <a:cxnLst/>
              <a:rect l="l" t="t" r="r" b="b"/>
              <a:pathLst>
                <a:path w="2059" h="1952" extrusionOk="0">
                  <a:moveTo>
                    <a:pt x="1075" y="1"/>
                  </a:moveTo>
                  <a:cubicBezTo>
                    <a:pt x="811" y="1"/>
                    <a:pt x="562" y="90"/>
                    <a:pt x="389" y="281"/>
                  </a:cubicBezTo>
                  <a:cubicBezTo>
                    <a:pt x="0" y="702"/>
                    <a:pt x="21" y="1416"/>
                    <a:pt x="504" y="1910"/>
                  </a:cubicBezTo>
                  <a:cubicBezTo>
                    <a:pt x="525" y="1920"/>
                    <a:pt x="536" y="1931"/>
                    <a:pt x="557" y="1952"/>
                  </a:cubicBezTo>
                  <a:lnTo>
                    <a:pt x="2058" y="450"/>
                  </a:lnTo>
                  <a:cubicBezTo>
                    <a:pt x="2048" y="429"/>
                    <a:pt x="2027" y="408"/>
                    <a:pt x="2016" y="397"/>
                  </a:cubicBezTo>
                  <a:cubicBezTo>
                    <a:pt x="1760" y="141"/>
                    <a:pt x="1406" y="1"/>
                    <a:pt x="10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37225" y="1060200"/>
              <a:ext cx="51475" cy="48725"/>
            </a:xfrm>
            <a:custGeom>
              <a:avLst/>
              <a:gdLst/>
              <a:ahLst/>
              <a:cxnLst/>
              <a:rect l="l" t="t" r="r" b="b"/>
              <a:pathLst>
                <a:path w="2059" h="1949" extrusionOk="0">
                  <a:moveTo>
                    <a:pt x="1070" y="1"/>
                  </a:moveTo>
                  <a:cubicBezTo>
                    <a:pt x="808" y="1"/>
                    <a:pt x="561" y="89"/>
                    <a:pt x="389" y="278"/>
                  </a:cubicBezTo>
                  <a:cubicBezTo>
                    <a:pt x="1" y="709"/>
                    <a:pt x="11" y="1413"/>
                    <a:pt x="505" y="1906"/>
                  </a:cubicBezTo>
                  <a:cubicBezTo>
                    <a:pt x="526" y="1927"/>
                    <a:pt x="536" y="1938"/>
                    <a:pt x="557" y="1948"/>
                  </a:cubicBezTo>
                  <a:lnTo>
                    <a:pt x="2059" y="446"/>
                  </a:lnTo>
                  <a:cubicBezTo>
                    <a:pt x="2048" y="425"/>
                    <a:pt x="2027" y="415"/>
                    <a:pt x="2017" y="394"/>
                  </a:cubicBezTo>
                  <a:cubicBezTo>
                    <a:pt x="1759" y="142"/>
                    <a:pt x="1402" y="1"/>
                    <a:pt x="1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782100" y="1116900"/>
              <a:ext cx="49900" cy="47400"/>
            </a:xfrm>
            <a:custGeom>
              <a:avLst/>
              <a:gdLst/>
              <a:ahLst/>
              <a:cxnLst/>
              <a:rect l="l" t="t" r="r" b="b"/>
              <a:pathLst>
                <a:path w="1996" h="1896" extrusionOk="0">
                  <a:moveTo>
                    <a:pt x="1064" y="0"/>
                  </a:moveTo>
                  <a:cubicBezTo>
                    <a:pt x="803" y="0"/>
                    <a:pt x="556" y="88"/>
                    <a:pt x="389" y="279"/>
                  </a:cubicBezTo>
                  <a:cubicBezTo>
                    <a:pt x="1" y="699"/>
                    <a:pt x="11" y="1403"/>
                    <a:pt x="494" y="1896"/>
                  </a:cubicBezTo>
                  <a:lnTo>
                    <a:pt x="1996" y="384"/>
                  </a:lnTo>
                  <a:cubicBezTo>
                    <a:pt x="1744" y="138"/>
                    <a:pt x="1392" y="0"/>
                    <a:pt x="1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2"/>
          <p:cNvSpPr/>
          <p:nvPr/>
        </p:nvSpPr>
        <p:spPr>
          <a:xfrm>
            <a:off x="8199583" y="-736000"/>
            <a:ext cx="2303934" cy="2132247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Google Shape;21;p2"/>
          <p:cNvGrpSpPr/>
          <p:nvPr/>
        </p:nvGrpSpPr>
        <p:grpSpPr>
          <a:xfrm>
            <a:off x="-372241" y="802482"/>
            <a:ext cx="743967" cy="677720"/>
            <a:chOff x="1519100" y="549200"/>
            <a:chExt cx="176400" cy="160700"/>
          </a:xfrm>
        </p:grpSpPr>
        <p:sp>
          <p:nvSpPr>
            <p:cNvPr id="22" name="Google Shape;22;p2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713100" y="1370500"/>
            <a:ext cx="5060400" cy="18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highlight>
                  <a:srgbClr val="FFFFFF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713100" y="329720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713100" y="1707850"/>
            <a:ext cx="3515700" cy="21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713100" y="785175"/>
            <a:ext cx="3515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13100" y="3903725"/>
            <a:ext cx="4218900" cy="5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 rot="10800000" flipH="1">
            <a:off x="2869676" y="-67624"/>
            <a:ext cx="3404649" cy="862751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flipH="1">
            <a:off x="-413771" y="4503814"/>
            <a:ext cx="1126884" cy="991139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10800000" flipH="1">
            <a:off x="8190449" y="-250369"/>
            <a:ext cx="1997641" cy="1228231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 rot="5086397" flipH="1">
            <a:off x="-1224578" y="975902"/>
            <a:ext cx="1997645" cy="1228233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" name="Google Shape;34;p3"/>
          <p:cNvGrpSpPr/>
          <p:nvPr/>
        </p:nvGrpSpPr>
        <p:grpSpPr>
          <a:xfrm>
            <a:off x="8027620" y="4336359"/>
            <a:ext cx="502311" cy="535498"/>
            <a:chOff x="1803100" y="543100"/>
            <a:chExt cx="145475" cy="155100"/>
          </a:xfrm>
        </p:grpSpPr>
        <p:sp>
          <p:nvSpPr>
            <p:cNvPr id="35" name="Google Shape;35;p3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/>
          <p:nvPr/>
        </p:nvSpPr>
        <p:spPr>
          <a:xfrm>
            <a:off x="5172075" y="4604099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1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4"/>
          <p:cNvSpPr/>
          <p:nvPr/>
        </p:nvSpPr>
        <p:spPr>
          <a:xfrm rot="10800000" flipH="1">
            <a:off x="8495675" y="-311713"/>
            <a:ext cx="1322568" cy="1083569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4"/>
          <p:cNvSpPr/>
          <p:nvPr/>
        </p:nvSpPr>
        <p:spPr>
          <a:xfrm rot="3692326" flipH="1">
            <a:off x="-2288205" y="2563896"/>
            <a:ext cx="3313135" cy="2037027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 rot="4554771">
            <a:off x="7967658" y="4160687"/>
            <a:ext cx="1645260" cy="1522683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4"/>
          <p:cNvGrpSpPr/>
          <p:nvPr/>
        </p:nvGrpSpPr>
        <p:grpSpPr>
          <a:xfrm>
            <a:off x="162516" y="132371"/>
            <a:ext cx="343947" cy="366672"/>
            <a:chOff x="1803100" y="543100"/>
            <a:chExt cx="145475" cy="155100"/>
          </a:xfrm>
        </p:grpSpPr>
        <p:sp>
          <p:nvSpPr>
            <p:cNvPr id="50" name="Google Shape;50;p4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4"/>
          <p:cNvGrpSpPr/>
          <p:nvPr/>
        </p:nvGrpSpPr>
        <p:grpSpPr>
          <a:xfrm rot="10800000">
            <a:off x="8861184" y="2326482"/>
            <a:ext cx="743967" cy="677720"/>
            <a:chOff x="1519100" y="549200"/>
            <a:chExt cx="176400" cy="160700"/>
          </a:xfrm>
        </p:grpSpPr>
        <p:sp>
          <p:nvSpPr>
            <p:cNvPr id="58" name="Google Shape;58;p4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"/>
          <p:cNvSpPr/>
          <p:nvPr/>
        </p:nvSpPr>
        <p:spPr>
          <a:xfrm rot="10800000" flipH="1">
            <a:off x="2743000" y="2"/>
            <a:ext cx="3657998" cy="926948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9"/>
          <p:cNvSpPr/>
          <p:nvPr/>
        </p:nvSpPr>
        <p:spPr>
          <a:xfrm rot="-3463915">
            <a:off x="7705812" y="3384818"/>
            <a:ext cx="4423707" cy="2719875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9"/>
          <p:cNvSpPr/>
          <p:nvPr/>
        </p:nvSpPr>
        <p:spPr>
          <a:xfrm rot="4500011">
            <a:off x="-464508" y="4531905"/>
            <a:ext cx="1148748" cy="941207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0" name="Google Shape;160;p9"/>
          <p:cNvGrpSpPr/>
          <p:nvPr/>
        </p:nvGrpSpPr>
        <p:grpSpPr>
          <a:xfrm>
            <a:off x="8179745" y="391459"/>
            <a:ext cx="502311" cy="535498"/>
            <a:chOff x="1803100" y="543100"/>
            <a:chExt cx="145475" cy="155100"/>
          </a:xfrm>
        </p:grpSpPr>
        <p:sp>
          <p:nvSpPr>
            <p:cNvPr id="161" name="Google Shape;161;p9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9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8" name="Google Shape;168;p9"/>
          <p:cNvSpPr/>
          <p:nvPr/>
        </p:nvSpPr>
        <p:spPr>
          <a:xfrm rot="8100000">
            <a:off x="3845680" y="4107832"/>
            <a:ext cx="2973843" cy="2752282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9"/>
          <p:cNvSpPr txBox="1">
            <a:spLocks noGrp="1"/>
          </p:cNvSpPr>
          <p:nvPr>
            <p:ph type="title"/>
          </p:nvPr>
        </p:nvSpPr>
        <p:spPr>
          <a:xfrm>
            <a:off x="3762900" y="1365513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0" name="Google Shape;170;p9"/>
          <p:cNvSpPr txBox="1">
            <a:spLocks noGrp="1"/>
          </p:cNvSpPr>
          <p:nvPr>
            <p:ph type="subTitle" idx="1"/>
          </p:nvPr>
        </p:nvSpPr>
        <p:spPr>
          <a:xfrm>
            <a:off x="3762900" y="2038035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39"/>
          <p:cNvSpPr/>
          <p:nvPr/>
        </p:nvSpPr>
        <p:spPr>
          <a:xfrm rot="10397402" flipH="1">
            <a:off x="7439201" y="-1138334"/>
            <a:ext cx="3487296" cy="2144135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39"/>
          <p:cNvSpPr/>
          <p:nvPr/>
        </p:nvSpPr>
        <p:spPr>
          <a:xfrm rot="10800000" flipH="1">
            <a:off x="-445970" y="-180647"/>
            <a:ext cx="3640865" cy="922622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39"/>
          <p:cNvSpPr/>
          <p:nvPr/>
        </p:nvSpPr>
        <p:spPr>
          <a:xfrm>
            <a:off x="515850" y="4604099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9" name="Google Shape;789;p39"/>
          <p:cNvGrpSpPr/>
          <p:nvPr/>
        </p:nvGrpSpPr>
        <p:grpSpPr>
          <a:xfrm>
            <a:off x="8544516" y="4604096"/>
            <a:ext cx="343947" cy="366672"/>
            <a:chOff x="1803100" y="543100"/>
            <a:chExt cx="145475" cy="155100"/>
          </a:xfrm>
        </p:grpSpPr>
        <p:sp>
          <p:nvSpPr>
            <p:cNvPr id="790" name="Google Shape;790;p39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9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9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9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9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9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9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39"/>
          <p:cNvGrpSpPr/>
          <p:nvPr/>
        </p:nvGrpSpPr>
        <p:grpSpPr>
          <a:xfrm rot="10800000">
            <a:off x="8861184" y="2326482"/>
            <a:ext cx="743967" cy="677720"/>
            <a:chOff x="1519100" y="549200"/>
            <a:chExt cx="176400" cy="160700"/>
          </a:xfrm>
        </p:grpSpPr>
        <p:sp>
          <p:nvSpPr>
            <p:cNvPr id="798" name="Google Shape;798;p39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9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0" name="Google Shape;800;p39"/>
          <p:cNvSpPr/>
          <p:nvPr/>
        </p:nvSpPr>
        <p:spPr>
          <a:xfrm flipH="1">
            <a:off x="-638114" y="1886925"/>
            <a:ext cx="1126884" cy="991139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40"/>
          <p:cNvSpPr/>
          <p:nvPr/>
        </p:nvSpPr>
        <p:spPr>
          <a:xfrm>
            <a:off x="-1343399" y="2730850"/>
            <a:ext cx="3815954" cy="3531653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40"/>
          <p:cNvSpPr/>
          <p:nvPr/>
        </p:nvSpPr>
        <p:spPr>
          <a:xfrm rot="10800000" flipH="1">
            <a:off x="2869676" y="-67624"/>
            <a:ext cx="3404649" cy="862751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40"/>
          <p:cNvSpPr/>
          <p:nvPr/>
        </p:nvSpPr>
        <p:spPr>
          <a:xfrm rot="9899984" flipH="1">
            <a:off x="8529927" y="1886928"/>
            <a:ext cx="1126893" cy="991146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40"/>
          <p:cNvSpPr/>
          <p:nvPr/>
        </p:nvSpPr>
        <p:spPr>
          <a:xfrm rot="10800000" flipH="1">
            <a:off x="8190449" y="-250369"/>
            <a:ext cx="1997641" cy="1228231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40"/>
          <p:cNvSpPr/>
          <p:nvPr/>
        </p:nvSpPr>
        <p:spPr>
          <a:xfrm rot="5086397" flipH="1">
            <a:off x="-1224578" y="975902"/>
            <a:ext cx="1997645" cy="1228233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7" name="Google Shape;807;p40"/>
          <p:cNvGrpSpPr/>
          <p:nvPr/>
        </p:nvGrpSpPr>
        <p:grpSpPr>
          <a:xfrm>
            <a:off x="451245" y="347884"/>
            <a:ext cx="502311" cy="535498"/>
            <a:chOff x="1803100" y="543100"/>
            <a:chExt cx="145475" cy="155100"/>
          </a:xfrm>
        </p:grpSpPr>
        <p:sp>
          <p:nvSpPr>
            <p:cNvPr id="808" name="Google Shape;808;p40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0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0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0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0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0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0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5" name="Google Shape;815;p40"/>
          <p:cNvSpPr/>
          <p:nvPr/>
        </p:nvSpPr>
        <p:spPr>
          <a:xfrm>
            <a:off x="6796325" y="4604099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0"/>
          <p:cNvGrpSpPr/>
          <p:nvPr/>
        </p:nvGrpSpPr>
        <p:grpSpPr>
          <a:xfrm>
            <a:off x="8132819" y="3598487"/>
            <a:ext cx="596161" cy="619097"/>
            <a:chOff x="1524825" y="268825"/>
            <a:chExt cx="165050" cy="171400"/>
          </a:xfrm>
        </p:grpSpPr>
        <p:sp>
          <p:nvSpPr>
            <p:cNvPr id="817" name="Google Shape;817;p40"/>
            <p:cNvSpPr/>
            <p:nvPr/>
          </p:nvSpPr>
          <p:spPr>
            <a:xfrm>
              <a:off x="1602550" y="329250"/>
              <a:ext cx="45950" cy="35650"/>
            </a:xfrm>
            <a:custGeom>
              <a:avLst/>
              <a:gdLst/>
              <a:ahLst/>
              <a:cxnLst/>
              <a:rect l="l" t="t" r="r" b="b"/>
              <a:pathLst>
                <a:path w="1838" h="1426" extrusionOk="0">
                  <a:moveTo>
                    <a:pt x="404" y="1"/>
                  </a:moveTo>
                  <a:cubicBezTo>
                    <a:pt x="251" y="1"/>
                    <a:pt x="98" y="126"/>
                    <a:pt x="63" y="272"/>
                  </a:cubicBezTo>
                  <a:cubicBezTo>
                    <a:pt x="0" y="482"/>
                    <a:pt x="126" y="650"/>
                    <a:pt x="315" y="723"/>
                  </a:cubicBezTo>
                  <a:cubicBezTo>
                    <a:pt x="472" y="786"/>
                    <a:pt x="640" y="923"/>
                    <a:pt x="777" y="1017"/>
                  </a:cubicBezTo>
                  <a:cubicBezTo>
                    <a:pt x="934" y="1133"/>
                    <a:pt x="1081" y="1259"/>
                    <a:pt x="1239" y="1374"/>
                  </a:cubicBezTo>
                  <a:cubicBezTo>
                    <a:pt x="1288" y="1410"/>
                    <a:pt x="1344" y="1426"/>
                    <a:pt x="1402" y="1426"/>
                  </a:cubicBezTo>
                  <a:cubicBezTo>
                    <a:pt x="1532" y="1426"/>
                    <a:pt x="1667" y="1347"/>
                    <a:pt x="1732" y="1238"/>
                  </a:cubicBezTo>
                  <a:cubicBezTo>
                    <a:pt x="1837" y="1059"/>
                    <a:pt x="1764" y="860"/>
                    <a:pt x="1606" y="744"/>
                  </a:cubicBezTo>
                  <a:cubicBezTo>
                    <a:pt x="1249" y="492"/>
                    <a:pt x="913" y="177"/>
                    <a:pt x="504" y="20"/>
                  </a:cubicBezTo>
                  <a:cubicBezTo>
                    <a:pt x="472" y="7"/>
                    <a:pt x="438" y="1"/>
                    <a:pt x="4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0"/>
            <p:cNvSpPr/>
            <p:nvPr/>
          </p:nvSpPr>
          <p:spPr>
            <a:xfrm>
              <a:off x="1548575" y="302575"/>
              <a:ext cx="54175" cy="37525"/>
            </a:xfrm>
            <a:custGeom>
              <a:avLst/>
              <a:gdLst/>
              <a:ahLst/>
              <a:cxnLst/>
              <a:rect l="l" t="t" r="r" b="b"/>
              <a:pathLst>
                <a:path w="2167" h="1501" extrusionOk="0">
                  <a:moveTo>
                    <a:pt x="1644" y="1"/>
                  </a:moveTo>
                  <a:cubicBezTo>
                    <a:pt x="1562" y="1"/>
                    <a:pt x="1478" y="33"/>
                    <a:pt x="1403" y="110"/>
                  </a:cubicBezTo>
                  <a:cubicBezTo>
                    <a:pt x="1077" y="436"/>
                    <a:pt x="615" y="583"/>
                    <a:pt x="279" y="887"/>
                  </a:cubicBezTo>
                  <a:cubicBezTo>
                    <a:pt x="1" y="1133"/>
                    <a:pt x="259" y="1501"/>
                    <a:pt x="551" y="1501"/>
                  </a:cubicBezTo>
                  <a:cubicBezTo>
                    <a:pt x="633" y="1501"/>
                    <a:pt x="718" y="1471"/>
                    <a:pt x="794" y="1402"/>
                  </a:cubicBezTo>
                  <a:cubicBezTo>
                    <a:pt x="1130" y="1097"/>
                    <a:pt x="1581" y="961"/>
                    <a:pt x="1907" y="625"/>
                  </a:cubicBezTo>
                  <a:cubicBezTo>
                    <a:pt x="2166" y="366"/>
                    <a:pt x="1920" y="1"/>
                    <a:pt x="1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0"/>
            <p:cNvSpPr/>
            <p:nvPr/>
          </p:nvSpPr>
          <p:spPr>
            <a:xfrm>
              <a:off x="1533350" y="347275"/>
              <a:ext cx="20925" cy="40500"/>
            </a:xfrm>
            <a:custGeom>
              <a:avLst/>
              <a:gdLst/>
              <a:ahLst/>
              <a:cxnLst/>
              <a:rect l="l" t="t" r="r" b="b"/>
              <a:pathLst>
                <a:path w="837" h="1620" extrusionOk="0">
                  <a:moveTo>
                    <a:pt x="451" y="0"/>
                  </a:moveTo>
                  <a:cubicBezTo>
                    <a:pt x="292" y="0"/>
                    <a:pt x="125" y="107"/>
                    <a:pt x="90" y="265"/>
                  </a:cubicBezTo>
                  <a:cubicBezTo>
                    <a:pt x="59" y="433"/>
                    <a:pt x="69" y="590"/>
                    <a:pt x="59" y="758"/>
                  </a:cubicBezTo>
                  <a:cubicBezTo>
                    <a:pt x="48" y="926"/>
                    <a:pt x="17" y="1094"/>
                    <a:pt x="6" y="1273"/>
                  </a:cubicBezTo>
                  <a:cubicBezTo>
                    <a:pt x="1" y="1504"/>
                    <a:pt x="180" y="1620"/>
                    <a:pt x="362" y="1620"/>
                  </a:cubicBezTo>
                  <a:cubicBezTo>
                    <a:pt x="544" y="1620"/>
                    <a:pt x="731" y="1504"/>
                    <a:pt x="741" y="1273"/>
                  </a:cubicBezTo>
                  <a:cubicBezTo>
                    <a:pt x="741" y="1115"/>
                    <a:pt x="762" y="968"/>
                    <a:pt x="783" y="821"/>
                  </a:cubicBezTo>
                  <a:cubicBezTo>
                    <a:pt x="794" y="706"/>
                    <a:pt x="773" y="569"/>
                    <a:pt x="794" y="464"/>
                  </a:cubicBezTo>
                  <a:cubicBezTo>
                    <a:pt x="836" y="265"/>
                    <a:pt x="741" y="65"/>
                    <a:pt x="542" y="13"/>
                  </a:cubicBezTo>
                  <a:cubicBezTo>
                    <a:pt x="513" y="5"/>
                    <a:pt x="482" y="0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0"/>
            <p:cNvSpPr/>
            <p:nvPr/>
          </p:nvSpPr>
          <p:spPr>
            <a:xfrm>
              <a:off x="1569475" y="348375"/>
              <a:ext cx="29950" cy="38400"/>
            </a:xfrm>
            <a:custGeom>
              <a:avLst/>
              <a:gdLst/>
              <a:ahLst/>
              <a:cxnLst/>
              <a:rect l="l" t="t" r="r" b="b"/>
              <a:pathLst>
                <a:path w="1198" h="1536" extrusionOk="0">
                  <a:moveTo>
                    <a:pt x="829" y="0"/>
                  </a:moveTo>
                  <a:cubicBezTo>
                    <a:pt x="619" y="0"/>
                    <a:pt x="472" y="168"/>
                    <a:pt x="462" y="357"/>
                  </a:cubicBezTo>
                  <a:cubicBezTo>
                    <a:pt x="462" y="355"/>
                    <a:pt x="462" y="354"/>
                    <a:pt x="461" y="354"/>
                  </a:cubicBezTo>
                  <a:cubicBezTo>
                    <a:pt x="456" y="354"/>
                    <a:pt x="429" y="433"/>
                    <a:pt x="420" y="452"/>
                  </a:cubicBezTo>
                  <a:cubicBezTo>
                    <a:pt x="378" y="515"/>
                    <a:pt x="346" y="578"/>
                    <a:pt x="315" y="630"/>
                  </a:cubicBezTo>
                  <a:cubicBezTo>
                    <a:pt x="231" y="777"/>
                    <a:pt x="147" y="914"/>
                    <a:pt x="73" y="1071"/>
                  </a:cubicBezTo>
                  <a:cubicBezTo>
                    <a:pt x="0" y="1260"/>
                    <a:pt x="157" y="1470"/>
                    <a:pt x="325" y="1523"/>
                  </a:cubicBezTo>
                  <a:cubicBezTo>
                    <a:pt x="358" y="1531"/>
                    <a:pt x="389" y="1535"/>
                    <a:pt x="419" y="1535"/>
                  </a:cubicBezTo>
                  <a:cubicBezTo>
                    <a:pt x="585" y="1535"/>
                    <a:pt x="715" y="1422"/>
                    <a:pt x="777" y="1271"/>
                  </a:cubicBezTo>
                  <a:cubicBezTo>
                    <a:pt x="829" y="1134"/>
                    <a:pt x="945" y="1008"/>
                    <a:pt x="1008" y="872"/>
                  </a:cubicBezTo>
                  <a:cubicBezTo>
                    <a:pt x="1102" y="714"/>
                    <a:pt x="1176" y="557"/>
                    <a:pt x="1186" y="357"/>
                  </a:cubicBezTo>
                  <a:cubicBezTo>
                    <a:pt x="1197" y="168"/>
                    <a:pt x="1018" y="0"/>
                    <a:pt x="8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0"/>
            <p:cNvSpPr/>
            <p:nvPr/>
          </p:nvSpPr>
          <p:spPr>
            <a:xfrm>
              <a:off x="1598125" y="375375"/>
              <a:ext cx="43825" cy="20350"/>
            </a:xfrm>
            <a:custGeom>
              <a:avLst/>
              <a:gdLst/>
              <a:ahLst/>
              <a:cxnLst/>
              <a:rect l="l" t="t" r="r" b="b"/>
              <a:pathLst>
                <a:path w="1753" h="814" extrusionOk="0">
                  <a:moveTo>
                    <a:pt x="462" y="0"/>
                  </a:moveTo>
                  <a:cubicBezTo>
                    <a:pt x="114" y="0"/>
                    <a:pt x="0" y="584"/>
                    <a:pt x="397" y="716"/>
                  </a:cubicBezTo>
                  <a:cubicBezTo>
                    <a:pt x="670" y="810"/>
                    <a:pt x="975" y="768"/>
                    <a:pt x="1258" y="810"/>
                  </a:cubicBezTo>
                  <a:cubicBezTo>
                    <a:pt x="1279" y="813"/>
                    <a:pt x="1300" y="814"/>
                    <a:pt x="1321" y="814"/>
                  </a:cubicBezTo>
                  <a:cubicBezTo>
                    <a:pt x="1489" y="814"/>
                    <a:pt x="1653" y="736"/>
                    <a:pt x="1699" y="558"/>
                  </a:cubicBezTo>
                  <a:cubicBezTo>
                    <a:pt x="1752" y="380"/>
                    <a:pt x="1647" y="138"/>
                    <a:pt x="1447" y="107"/>
                  </a:cubicBezTo>
                  <a:cubicBezTo>
                    <a:pt x="1279" y="86"/>
                    <a:pt x="1111" y="65"/>
                    <a:pt x="943" y="65"/>
                  </a:cubicBezTo>
                  <a:cubicBezTo>
                    <a:pt x="828" y="54"/>
                    <a:pt x="691" y="54"/>
                    <a:pt x="586" y="23"/>
                  </a:cubicBezTo>
                  <a:cubicBezTo>
                    <a:pt x="542" y="8"/>
                    <a:pt x="501" y="0"/>
                    <a:pt x="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0"/>
            <p:cNvSpPr/>
            <p:nvPr/>
          </p:nvSpPr>
          <p:spPr>
            <a:xfrm>
              <a:off x="1581800" y="401475"/>
              <a:ext cx="19725" cy="38750"/>
            </a:xfrm>
            <a:custGeom>
              <a:avLst/>
              <a:gdLst/>
              <a:ahLst/>
              <a:cxnLst/>
              <a:rect l="l" t="t" r="r" b="b"/>
              <a:pathLst>
                <a:path w="789" h="1550" extrusionOk="0">
                  <a:moveTo>
                    <a:pt x="381" y="0"/>
                  </a:moveTo>
                  <a:cubicBezTo>
                    <a:pt x="200" y="0"/>
                    <a:pt x="16" y="118"/>
                    <a:pt x="11" y="355"/>
                  </a:cubicBezTo>
                  <a:cubicBezTo>
                    <a:pt x="0" y="638"/>
                    <a:pt x="63" y="911"/>
                    <a:pt x="63" y="1195"/>
                  </a:cubicBezTo>
                  <a:cubicBezTo>
                    <a:pt x="58" y="1431"/>
                    <a:pt x="237" y="1549"/>
                    <a:pt x="418" y="1549"/>
                  </a:cubicBezTo>
                  <a:cubicBezTo>
                    <a:pt x="599" y="1549"/>
                    <a:pt x="783" y="1431"/>
                    <a:pt x="788" y="1195"/>
                  </a:cubicBezTo>
                  <a:cubicBezTo>
                    <a:pt x="788" y="911"/>
                    <a:pt x="725" y="638"/>
                    <a:pt x="735" y="355"/>
                  </a:cubicBezTo>
                  <a:cubicBezTo>
                    <a:pt x="741" y="118"/>
                    <a:pt x="562" y="0"/>
                    <a:pt x="3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0"/>
            <p:cNvSpPr/>
            <p:nvPr/>
          </p:nvSpPr>
          <p:spPr>
            <a:xfrm>
              <a:off x="1537700" y="396025"/>
              <a:ext cx="34950" cy="31000"/>
            </a:xfrm>
            <a:custGeom>
              <a:avLst/>
              <a:gdLst/>
              <a:ahLst/>
              <a:cxnLst/>
              <a:rect l="l" t="t" r="r" b="b"/>
              <a:pathLst>
                <a:path w="1398" h="1240" extrusionOk="0">
                  <a:moveTo>
                    <a:pt x="982" y="0"/>
                  </a:moveTo>
                  <a:cubicBezTo>
                    <a:pt x="888" y="0"/>
                    <a:pt x="796" y="35"/>
                    <a:pt x="735" y="110"/>
                  </a:cubicBezTo>
                  <a:lnTo>
                    <a:pt x="609" y="236"/>
                  </a:lnTo>
                  <a:cubicBezTo>
                    <a:pt x="609" y="236"/>
                    <a:pt x="557" y="283"/>
                    <a:pt x="555" y="286"/>
                  </a:cubicBezTo>
                  <a:lnTo>
                    <a:pt x="555" y="286"/>
                  </a:lnTo>
                  <a:cubicBezTo>
                    <a:pt x="530" y="303"/>
                    <a:pt x="511" y="313"/>
                    <a:pt x="483" y="331"/>
                  </a:cubicBezTo>
                  <a:cubicBezTo>
                    <a:pt x="368" y="425"/>
                    <a:pt x="242" y="510"/>
                    <a:pt x="137" y="615"/>
                  </a:cubicBezTo>
                  <a:cubicBezTo>
                    <a:pt x="0" y="762"/>
                    <a:pt x="0" y="993"/>
                    <a:pt x="137" y="1129"/>
                  </a:cubicBezTo>
                  <a:cubicBezTo>
                    <a:pt x="205" y="1203"/>
                    <a:pt x="300" y="1240"/>
                    <a:pt x="394" y="1240"/>
                  </a:cubicBezTo>
                  <a:cubicBezTo>
                    <a:pt x="489" y="1240"/>
                    <a:pt x="583" y="1203"/>
                    <a:pt x="651" y="1129"/>
                  </a:cubicBezTo>
                  <a:cubicBezTo>
                    <a:pt x="756" y="1024"/>
                    <a:pt x="798" y="1003"/>
                    <a:pt x="914" y="919"/>
                  </a:cubicBezTo>
                  <a:cubicBezTo>
                    <a:pt x="1040" y="825"/>
                    <a:pt x="1155" y="741"/>
                    <a:pt x="1250" y="625"/>
                  </a:cubicBezTo>
                  <a:cubicBezTo>
                    <a:pt x="1376" y="467"/>
                    <a:pt x="1397" y="257"/>
                    <a:pt x="1250" y="110"/>
                  </a:cubicBezTo>
                  <a:cubicBezTo>
                    <a:pt x="1185" y="40"/>
                    <a:pt x="1083" y="0"/>
                    <a:pt x="9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0"/>
            <p:cNvSpPr/>
            <p:nvPr/>
          </p:nvSpPr>
          <p:spPr>
            <a:xfrm>
              <a:off x="1609900" y="402700"/>
              <a:ext cx="44200" cy="29800"/>
            </a:xfrm>
            <a:custGeom>
              <a:avLst/>
              <a:gdLst/>
              <a:ahLst/>
              <a:cxnLst/>
              <a:rect l="l" t="t" r="r" b="b"/>
              <a:pathLst>
                <a:path w="1768" h="1192" extrusionOk="0">
                  <a:moveTo>
                    <a:pt x="342" y="1"/>
                  </a:moveTo>
                  <a:cubicBezTo>
                    <a:pt x="159" y="1"/>
                    <a:pt x="0" y="185"/>
                    <a:pt x="0" y="369"/>
                  </a:cubicBezTo>
                  <a:cubicBezTo>
                    <a:pt x="0" y="579"/>
                    <a:pt x="168" y="715"/>
                    <a:pt x="357" y="726"/>
                  </a:cubicBezTo>
                  <a:cubicBezTo>
                    <a:pt x="304" y="726"/>
                    <a:pt x="409" y="768"/>
                    <a:pt x="420" y="778"/>
                  </a:cubicBezTo>
                  <a:cubicBezTo>
                    <a:pt x="483" y="810"/>
                    <a:pt x="535" y="841"/>
                    <a:pt x="598" y="883"/>
                  </a:cubicBezTo>
                  <a:cubicBezTo>
                    <a:pt x="745" y="967"/>
                    <a:pt x="892" y="1062"/>
                    <a:pt x="1050" y="1146"/>
                  </a:cubicBezTo>
                  <a:cubicBezTo>
                    <a:pt x="1110" y="1178"/>
                    <a:pt x="1168" y="1192"/>
                    <a:pt x="1224" y="1192"/>
                  </a:cubicBezTo>
                  <a:cubicBezTo>
                    <a:pt x="1550" y="1192"/>
                    <a:pt x="1768" y="704"/>
                    <a:pt x="1417" y="516"/>
                  </a:cubicBezTo>
                  <a:cubicBezTo>
                    <a:pt x="1239" y="411"/>
                    <a:pt x="1060" y="316"/>
                    <a:pt x="892" y="211"/>
                  </a:cubicBezTo>
                  <a:cubicBezTo>
                    <a:pt x="724" y="106"/>
                    <a:pt x="567" y="22"/>
                    <a:pt x="357" y="1"/>
                  </a:cubicBezTo>
                  <a:cubicBezTo>
                    <a:pt x="352" y="1"/>
                    <a:pt x="347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0"/>
            <p:cNvSpPr/>
            <p:nvPr/>
          </p:nvSpPr>
          <p:spPr>
            <a:xfrm>
              <a:off x="1618300" y="299250"/>
              <a:ext cx="45950" cy="20750"/>
            </a:xfrm>
            <a:custGeom>
              <a:avLst/>
              <a:gdLst/>
              <a:ahLst/>
              <a:cxnLst/>
              <a:rect l="l" t="t" r="r" b="b"/>
              <a:pathLst>
                <a:path w="1838" h="830" extrusionOk="0">
                  <a:moveTo>
                    <a:pt x="1122" y="1"/>
                  </a:moveTo>
                  <a:cubicBezTo>
                    <a:pt x="847" y="1"/>
                    <a:pt x="572" y="13"/>
                    <a:pt x="315" y="117"/>
                  </a:cubicBezTo>
                  <a:cubicBezTo>
                    <a:pt x="126" y="191"/>
                    <a:pt x="0" y="359"/>
                    <a:pt x="52" y="558"/>
                  </a:cubicBezTo>
                  <a:cubicBezTo>
                    <a:pt x="96" y="705"/>
                    <a:pt x="244" y="830"/>
                    <a:pt x="400" y="830"/>
                  </a:cubicBezTo>
                  <a:cubicBezTo>
                    <a:pt x="435" y="830"/>
                    <a:pt x="470" y="824"/>
                    <a:pt x="504" y="810"/>
                  </a:cubicBezTo>
                  <a:cubicBezTo>
                    <a:pt x="683" y="744"/>
                    <a:pt x="867" y="728"/>
                    <a:pt x="1052" y="728"/>
                  </a:cubicBezTo>
                  <a:cubicBezTo>
                    <a:pt x="1160" y="728"/>
                    <a:pt x="1268" y="733"/>
                    <a:pt x="1375" y="737"/>
                  </a:cubicBezTo>
                  <a:cubicBezTo>
                    <a:pt x="1837" y="737"/>
                    <a:pt x="1837" y="12"/>
                    <a:pt x="1375" y="2"/>
                  </a:cubicBezTo>
                  <a:cubicBezTo>
                    <a:pt x="1291" y="2"/>
                    <a:pt x="1206" y="1"/>
                    <a:pt x="1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0"/>
            <p:cNvSpPr/>
            <p:nvPr/>
          </p:nvSpPr>
          <p:spPr>
            <a:xfrm>
              <a:off x="1524825" y="288725"/>
              <a:ext cx="22350" cy="39750"/>
            </a:xfrm>
            <a:custGeom>
              <a:avLst/>
              <a:gdLst/>
              <a:ahLst/>
              <a:cxnLst/>
              <a:rect l="l" t="t" r="r" b="b"/>
              <a:pathLst>
                <a:path w="894" h="1590" extrusionOk="0">
                  <a:moveTo>
                    <a:pt x="375" y="1"/>
                  </a:moveTo>
                  <a:cubicBezTo>
                    <a:pt x="344" y="1"/>
                    <a:pt x="313" y="5"/>
                    <a:pt x="284" y="13"/>
                  </a:cubicBezTo>
                  <a:cubicBezTo>
                    <a:pt x="85" y="66"/>
                    <a:pt x="1" y="265"/>
                    <a:pt x="32" y="465"/>
                  </a:cubicBezTo>
                  <a:cubicBezTo>
                    <a:pt x="74" y="748"/>
                    <a:pt x="64" y="1053"/>
                    <a:pt x="127" y="1326"/>
                  </a:cubicBezTo>
                  <a:cubicBezTo>
                    <a:pt x="169" y="1510"/>
                    <a:pt x="305" y="1589"/>
                    <a:pt x="448" y="1589"/>
                  </a:cubicBezTo>
                  <a:cubicBezTo>
                    <a:pt x="664" y="1589"/>
                    <a:pt x="893" y="1409"/>
                    <a:pt x="830" y="1137"/>
                  </a:cubicBezTo>
                  <a:cubicBezTo>
                    <a:pt x="809" y="1021"/>
                    <a:pt x="809" y="885"/>
                    <a:pt x="799" y="769"/>
                  </a:cubicBezTo>
                  <a:lnTo>
                    <a:pt x="736" y="265"/>
                  </a:lnTo>
                  <a:cubicBezTo>
                    <a:pt x="709" y="107"/>
                    <a:pt x="536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0"/>
            <p:cNvSpPr/>
            <p:nvPr/>
          </p:nvSpPr>
          <p:spPr>
            <a:xfrm>
              <a:off x="1555300" y="272025"/>
              <a:ext cx="35725" cy="27100"/>
            </a:xfrm>
            <a:custGeom>
              <a:avLst/>
              <a:gdLst/>
              <a:ahLst/>
              <a:cxnLst/>
              <a:rect l="l" t="t" r="r" b="b"/>
              <a:pathLst>
                <a:path w="1429" h="1084" extrusionOk="0">
                  <a:moveTo>
                    <a:pt x="984" y="0"/>
                  </a:moveTo>
                  <a:cubicBezTo>
                    <a:pt x="925" y="0"/>
                    <a:pt x="867" y="16"/>
                    <a:pt x="819" y="51"/>
                  </a:cubicBezTo>
                  <a:cubicBezTo>
                    <a:pt x="640" y="198"/>
                    <a:pt x="420" y="282"/>
                    <a:pt x="231" y="408"/>
                  </a:cubicBezTo>
                  <a:cubicBezTo>
                    <a:pt x="63" y="513"/>
                    <a:pt x="0" y="723"/>
                    <a:pt x="94" y="902"/>
                  </a:cubicBezTo>
                  <a:cubicBezTo>
                    <a:pt x="157" y="1014"/>
                    <a:pt x="286" y="1084"/>
                    <a:pt x="414" y="1084"/>
                  </a:cubicBezTo>
                  <a:cubicBezTo>
                    <a:pt x="478" y="1084"/>
                    <a:pt x="542" y="1066"/>
                    <a:pt x="598" y="1028"/>
                  </a:cubicBezTo>
                  <a:cubicBezTo>
                    <a:pt x="787" y="912"/>
                    <a:pt x="1008" y="818"/>
                    <a:pt x="1186" y="681"/>
                  </a:cubicBezTo>
                  <a:cubicBezTo>
                    <a:pt x="1344" y="566"/>
                    <a:pt x="1428" y="366"/>
                    <a:pt x="1312" y="188"/>
                  </a:cubicBezTo>
                  <a:cubicBezTo>
                    <a:pt x="1254" y="79"/>
                    <a:pt x="1116" y="0"/>
                    <a:pt x="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0"/>
            <p:cNvSpPr/>
            <p:nvPr/>
          </p:nvSpPr>
          <p:spPr>
            <a:xfrm>
              <a:off x="1652675" y="329700"/>
              <a:ext cx="32550" cy="42675"/>
            </a:xfrm>
            <a:custGeom>
              <a:avLst/>
              <a:gdLst/>
              <a:ahLst/>
              <a:cxnLst/>
              <a:rect l="l" t="t" r="r" b="b"/>
              <a:pathLst>
                <a:path w="1302" h="1707" extrusionOk="0">
                  <a:moveTo>
                    <a:pt x="393" y="0"/>
                  </a:moveTo>
                  <a:cubicBezTo>
                    <a:pt x="326" y="0"/>
                    <a:pt x="261" y="15"/>
                    <a:pt x="210" y="44"/>
                  </a:cubicBezTo>
                  <a:cubicBezTo>
                    <a:pt x="21" y="159"/>
                    <a:pt x="0" y="359"/>
                    <a:pt x="74" y="548"/>
                  </a:cubicBezTo>
                  <a:cubicBezTo>
                    <a:pt x="210" y="852"/>
                    <a:pt x="420" y="1125"/>
                    <a:pt x="515" y="1451"/>
                  </a:cubicBezTo>
                  <a:cubicBezTo>
                    <a:pt x="569" y="1629"/>
                    <a:pt x="711" y="1706"/>
                    <a:pt x="855" y="1706"/>
                  </a:cubicBezTo>
                  <a:cubicBezTo>
                    <a:pt x="1076" y="1706"/>
                    <a:pt x="1301" y="1525"/>
                    <a:pt x="1218" y="1251"/>
                  </a:cubicBezTo>
                  <a:cubicBezTo>
                    <a:pt x="1103" y="863"/>
                    <a:pt x="861" y="548"/>
                    <a:pt x="704" y="180"/>
                  </a:cubicBezTo>
                  <a:cubicBezTo>
                    <a:pt x="656" y="56"/>
                    <a:pt x="521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0"/>
            <p:cNvSpPr/>
            <p:nvPr/>
          </p:nvSpPr>
          <p:spPr>
            <a:xfrm>
              <a:off x="1649625" y="379450"/>
              <a:ext cx="28450" cy="37875"/>
            </a:xfrm>
            <a:custGeom>
              <a:avLst/>
              <a:gdLst/>
              <a:ahLst/>
              <a:cxnLst/>
              <a:rect l="l" t="t" r="r" b="b"/>
              <a:pathLst>
                <a:path w="1138" h="1515" extrusionOk="0">
                  <a:moveTo>
                    <a:pt x="436" y="0"/>
                  </a:moveTo>
                  <a:cubicBezTo>
                    <a:pt x="223" y="0"/>
                    <a:pt x="1" y="177"/>
                    <a:pt x="70" y="448"/>
                  </a:cubicBezTo>
                  <a:cubicBezTo>
                    <a:pt x="133" y="731"/>
                    <a:pt x="301" y="973"/>
                    <a:pt x="374" y="1257"/>
                  </a:cubicBezTo>
                  <a:cubicBezTo>
                    <a:pt x="421" y="1436"/>
                    <a:pt x="558" y="1515"/>
                    <a:pt x="700" y="1515"/>
                  </a:cubicBezTo>
                  <a:cubicBezTo>
                    <a:pt x="914" y="1515"/>
                    <a:pt x="1137" y="1336"/>
                    <a:pt x="1067" y="1057"/>
                  </a:cubicBezTo>
                  <a:cubicBezTo>
                    <a:pt x="1004" y="784"/>
                    <a:pt x="836" y="532"/>
                    <a:pt x="763" y="259"/>
                  </a:cubicBezTo>
                  <a:cubicBezTo>
                    <a:pt x="717" y="79"/>
                    <a:pt x="578" y="0"/>
                    <a:pt x="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0"/>
            <p:cNvSpPr/>
            <p:nvPr/>
          </p:nvSpPr>
          <p:spPr>
            <a:xfrm>
              <a:off x="1612525" y="268825"/>
              <a:ext cx="46000" cy="23050"/>
            </a:xfrm>
            <a:custGeom>
              <a:avLst/>
              <a:gdLst/>
              <a:ahLst/>
              <a:cxnLst/>
              <a:rect l="l" t="t" r="r" b="b"/>
              <a:pathLst>
                <a:path w="1840" h="922" extrusionOk="0">
                  <a:moveTo>
                    <a:pt x="351" y="1"/>
                  </a:moveTo>
                  <a:cubicBezTo>
                    <a:pt x="159" y="1"/>
                    <a:pt x="0" y="184"/>
                    <a:pt x="0" y="368"/>
                  </a:cubicBezTo>
                  <a:cubicBezTo>
                    <a:pt x="0" y="578"/>
                    <a:pt x="168" y="715"/>
                    <a:pt x="367" y="725"/>
                  </a:cubicBezTo>
                  <a:cubicBezTo>
                    <a:pt x="661" y="746"/>
                    <a:pt x="955" y="820"/>
                    <a:pt x="1239" y="904"/>
                  </a:cubicBezTo>
                  <a:cubicBezTo>
                    <a:pt x="1279" y="916"/>
                    <a:pt x="1317" y="922"/>
                    <a:pt x="1353" y="922"/>
                  </a:cubicBezTo>
                  <a:cubicBezTo>
                    <a:pt x="1719" y="922"/>
                    <a:pt x="1839" y="335"/>
                    <a:pt x="1428" y="211"/>
                  </a:cubicBezTo>
                  <a:cubicBezTo>
                    <a:pt x="1081" y="106"/>
                    <a:pt x="724" y="32"/>
                    <a:pt x="367" y="1"/>
                  </a:cubicBezTo>
                  <a:cubicBezTo>
                    <a:pt x="362" y="1"/>
                    <a:pt x="356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0"/>
            <p:cNvSpPr/>
            <p:nvPr/>
          </p:nvSpPr>
          <p:spPr>
            <a:xfrm>
              <a:off x="1663450" y="281625"/>
              <a:ext cx="26425" cy="48800"/>
            </a:xfrm>
            <a:custGeom>
              <a:avLst/>
              <a:gdLst/>
              <a:ahLst/>
              <a:cxnLst/>
              <a:rect l="l" t="t" r="r" b="b"/>
              <a:pathLst>
                <a:path w="1057" h="1952" extrusionOk="0">
                  <a:moveTo>
                    <a:pt x="400" y="1"/>
                  </a:moveTo>
                  <a:cubicBezTo>
                    <a:pt x="332" y="1"/>
                    <a:pt x="265" y="16"/>
                    <a:pt x="210" y="45"/>
                  </a:cubicBezTo>
                  <a:cubicBezTo>
                    <a:pt x="21" y="150"/>
                    <a:pt x="0" y="360"/>
                    <a:pt x="84" y="539"/>
                  </a:cubicBezTo>
                  <a:cubicBezTo>
                    <a:pt x="136" y="686"/>
                    <a:pt x="136" y="906"/>
                    <a:pt x="168" y="1053"/>
                  </a:cubicBezTo>
                  <a:cubicBezTo>
                    <a:pt x="199" y="1263"/>
                    <a:pt x="231" y="1484"/>
                    <a:pt x="283" y="1694"/>
                  </a:cubicBezTo>
                  <a:cubicBezTo>
                    <a:pt x="330" y="1874"/>
                    <a:pt x="469" y="1952"/>
                    <a:pt x="612" y="1952"/>
                  </a:cubicBezTo>
                  <a:cubicBezTo>
                    <a:pt x="829" y="1952"/>
                    <a:pt x="1057" y="1773"/>
                    <a:pt x="987" y="1494"/>
                  </a:cubicBezTo>
                  <a:cubicBezTo>
                    <a:pt x="882" y="1064"/>
                    <a:pt x="882" y="581"/>
                    <a:pt x="703" y="171"/>
                  </a:cubicBezTo>
                  <a:cubicBezTo>
                    <a:pt x="656" y="55"/>
                    <a:pt x="527" y="1"/>
                    <a:pt x="4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41"/>
          <p:cNvSpPr/>
          <p:nvPr/>
        </p:nvSpPr>
        <p:spPr>
          <a:xfrm rot="-298982">
            <a:off x="3360720" y="4318493"/>
            <a:ext cx="3313144" cy="2037032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41"/>
          <p:cNvSpPr/>
          <p:nvPr/>
        </p:nvSpPr>
        <p:spPr>
          <a:xfrm rot="10800000">
            <a:off x="6385726" y="-445464"/>
            <a:ext cx="4117792" cy="1043442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41"/>
          <p:cNvSpPr/>
          <p:nvPr/>
        </p:nvSpPr>
        <p:spPr>
          <a:xfrm rot="3168065">
            <a:off x="-405040" y="4490007"/>
            <a:ext cx="1872519" cy="1151276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6" name="Google Shape;836;p41"/>
          <p:cNvGrpSpPr/>
          <p:nvPr/>
        </p:nvGrpSpPr>
        <p:grpSpPr>
          <a:xfrm rot="-6299992" flipH="1">
            <a:off x="8246878" y="4259432"/>
            <a:ext cx="702587" cy="697070"/>
            <a:chOff x="1782100" y="1060200"/>
            <a:chExt cx="184050" cy="182600"/>
          </a:xfrm>
        </p:grpSpPr>
        <p:sp>
          <p:nvSpPr>
            <p:cNvPr id="837" name="Google Shape;837;p41"/>
            <p:cNvSpPr/>
            <p:nvPr/>
          </p:nvSpPr>
          <p:spPr>
            <a:xfrm>
              <a:off x="1864775" y="1195525"/>
              <a:ext cx="50200" cy="47275"/>
            </a:xfrm>
            <a:custGeom>
              <a:avLst/>
              <a:gdLst/>
              <a:ahLst/>
              <a:cxnLst/>
              <a:rect l="l" t="t" r="r" b="b"/>
              <a:pathLst>
                <a:path w="2008" h="1891" extrusionOk="0">
                  <a:moveTo>
                    <a:pt x="1066" y="0"/>
                  </a:moveTo>
                  <a:cubicBezTo>
                    <a:pt x="804" y="0"/>
                    <a:pt x="558" y="88"/>
                    <a:pt x="390" y="274"/>
                  </a:cubicBezTo>
                  <a:cubicBezTo>
                    <a:pt x="1" y="704"/>
                    <a:pt x="12" y="1408"/>
                    <a:pt x="495" y="1891"/>
                  </a:cubicBezTo>
                  <a:lnTo>
                    <a:pt x="2007" y="389"/>
                  </a:lnTo>
                  <a:cubicBezTo>
                    <a:pt x="1750" y="138"/>
                    <a:pt x="1395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1"/>
            <p:cNvSpPr/>
            <p:nvPr/>
          </p:nvSpPr>
          <p:spPr>
            <a:xfrm>
              <a:off x="1802050" y="1184900"/>
              <a:ext cx="50950" cy="48175"/>
            </a:xfrm>
            <a:custGeom>
              <a:avLst/>
              <a:gdLst/>
              <a:ahLst/>
              <a:cxnLst/>
              <a:rect l="l" t="t" r="r" b="b"/>
              <a:pathLst>
                <a:path w="2038" h="1927" extrusionOk="0">
                  <a:moveTo>
                    <a:pt x="1073" y="1"/>
                  </a:moveTo>
                  <a:cubicBezTo>
                    <a:pt x="809" y="1"/>
                    <a:pt x="560" y="89"/>
                    <a:pt x="389" y="279"/>
                  </a:cubicBezTo>
                  <a:cubicBezTo>
                    <a:pt x="1" y="709"/>
                    <a:pt x="22" y="1413"/>
                    <a:pt x="505" y="1906"/>
                  </a:cubicBezTo>
                  <a:cubicBezTo>
                    <a:pt x="515" y="1917"/>
                    <a:pt x="526" y="1917"/>
                    <a:pt x="536" y="1927"/>
                  </a:cubicBezTo>
                  <a:lnTo>
                    <a:pt x="2038" y="426"/>
                  </a:lnTo>
                  <a:cubicBezTo>
                    <a:pt x="2038" y="415"/>
                    <a:pt x="2027" y="405"/>
                    <a:pt x="2017" y="394"/>
                  </a:cubicBezTo>
                  <a:cubicBezTo>
                    <a:pt x="1764" y="142"/>
                    <a:pt x="1407" y="1"/>
                    <a:pt x="1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1"/>
            <p:cNvSpPr/>
            <p:nvPr/>
          </p:nvSpPr>
          <p:spPr>
            <a:xfrm>
              <a:off x="1847450" y="1131275"/>
              <a:ext cx="50450" cy="47725"/>
            </a:xfrm>
            <a:custGeom>
              <a:avLst/>
              <a:gdLst/>
              <a:ahLst/>
              <a:cxnLst/>
              <a:rect l="l" t="t" r="r" b="b"/>
              <a:pathLst>
                <a:path w="2018" h="1909" extrusionOk="0">
                  <a:moveTo>
                    <a:pt x="1077" y="0"/>
                  </a:moveTo>
                  <a:cubicBezTo>
                    <a:pt x="812" y="0"/>
                    <a:pt x="562" y="90"/>
                    <a:pt x="390" y="282"/>
                  </a:cubicBezTo>
                  <a:cubicBezTo>
                    <a:pt x="1" y="712"/>
                    <a:pt x="12" y="1416"/>
                    <a:pt x="505" y="1909"/>
                  </a:cubicBezTo>
                  <a:lnTo>
                    <a:pt x="2017" y="397"/>
                  </a:lnTo>
                  <a:cubicBezTo>
                    <a:pt x="1761" y="140"/>
                    <a:pt x="1407" y="0"/>
                    <a:pt x="10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1"/>
            <p:cNvSpPr/>
            <p:nvPr/>
          </p:nvSpPr>
          <p:spPr>
            <a:xfrm>
              <a:off x="1916525" y="1145675"/>
              <a:ext cx="49625" cy="46975"/>
            </a:xfrm>
            <a:custGeom>
              <a:avLst/>
              <a:gdLst/>
              <a:ahLst/>
              <a:cxnLst/>
              <a:rect l="l" t="t" r="r" b="b"/>
              <a:pathLst>
                <a:path w="1985" h="1879" extrusionOk="0">
                  <a:moveTo>
                    <a:pt x="1069" y="0"/>
                  </a:moveTo>
                  <a:cubicBezTo>
                    <a:pt x="806" y="0"/>
                    <a:pt x="558" y="90"/>
                    <a:pt x="388" y="283"/>
                  </a:cubicBezTo>
                  <a:cubicBezTo>
                    <a:pt x="0" y="703"/>
                    <a:pt x="10" y="1396"/>
                    <a:pt x="483" y="1879"/>
                  </a:cubicBezTo>
                  <a:lnTo>
                    <a:pt x="1984" y="378"/>
                  </a:lnTo>
                  <a:cubicBezTo>
                    <a:pt x="1736" y="135"/>
                    <a:pt x="1391" y="0"/>
                    <a:pt x="1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1"/>
            <p:cNvSpPr/>
            <p:nvPr/>
          </p:nvSpPr>
          <p:spPr>
            <a:xfrm>
              <a:off x="1892625" y="1081125"/>
              <a:ext cx="51475" cy="48800"/>
            </a:xfrm>
            <a:custGeom>
              <a:avLst/>
              <a:gdLst/>
              <a:ahLst/>
              <a:cxnLst/>
              <a:rect l="l" t="t" r="r" b="b"/>
              <a:pathLst>
                <a:path w="2059" h="1952" extrusionOk="0">
                  <a:moveTo>
                    <a:pt x="1075" y="1"/>
                  </a:moveTo>
                  <a:cubicBezTo>
                    <a:pt x="811" y="1"/>
                    <a:pt x="562" y="90"/>
                    <a:pt x="389" y="281"/>
                  </a:cubicBezTo>
                  <a:cubicBezTo>
                    <a:pt x="0" y="702"/>
                    <a:pt x="21" y="1416"/>
                    <a:pt x="504" y="1910"/>
                  </a:cubicBezTo>
                  <a:cubicBezTo>
                    <a:pt x="525" y="1920"/>
                    <a:pt x="536" y="1931"/>
                    <a:pt x="557" y="1952"/>
                  </a:cubicBezTo>
                  <a:lnTo>
                    <a:pt x="2058" y="450"/>
                  </a:lnTo>
                  <a:cubicBezTo>
                    <a:pt x="2048" y="429"/>
                    <a:pt x="2027" y="408"/>
                    <a:pt x="2016" y="397"/>
                  </a:cubicBezTo>
                  <a:cubicBezTo>
                    <a:pt x="1760" y="141"/>
                    <a:pt x="1406" y="1"/>
                    <a:pt x="10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1"/>
            <p:cNvSpPr/>
            <p:nvPr/>
          </p:nvSpPr>
          <p:spPr>
            <a:xfrm>
              <a:off x="1837225" y="1060200"/>
              <a:ext cx="51475" cy="48725"/>
            </a:xfrm>
            <a:custGeom>
              <a:avLst/>
              <a:gdLst/>
              <a:ahLst/>
              <a:cxnLst/>
              <a:rect l="l" t="t" r="r" b="b"/>
              <a:pathLst>
                <a:path w="2059" h="1949" extrusionOk="0">
                  <a:moveTo>
                    <a:pt x="1070" y="1"/>
                  </a:moveTo>
                  <a:cubicBezTo>
                    <a:pt x="808" y="1"/>
                    <a:pt x="561" y="89"/>
                    <a:pt x="389" y="278"/>
                  </a:cubicBezTo>
                  <a:cubicBezTo>
                    <a:pt x="1" y="709"/>
                    <a:pt x="11" y="1413"/>
                    <a:pt x="505" y="1906"/>
                  </a:cubicBezTo>
                  <a:cubicBezTo>
                    <a:pt x="526" y="1927"/>
                    <a:pt x="536" y="1938"/>
                    <a:pt x="557" y="1948"/>
                  </a:cubicBezTo>
                  <a:lnTo>
                    <a:pt x="2059" y="446"/>
                  </a:lnTo>
                  <a:cubicBezTo>
                    <a:pt x="2048" y="425"/>
                    <a:pt x="2027" y="415"/>
                    <a:pt x="2017" y="394"/>
                  </a:cubicBezTo>
                  <a:cubicBezTo>
                    <a:pt x="1759" y="142"/>
                    <a:pt x="1402" y="1"/>
                    <a:pt x="1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1"/>
            <p:cNvSpPr/>
            <p:nvPr/>
          </p:nvSpPr>
          <p:spPr>
            <a:xfrm>
              <a:off x="1782100" y="1116900"/>
              <a:ext cx="49900" cy="47400"/>
            </a:xfrm>
            <a:custGeom>
              <a:avLst/>
              <a:gdLst/>
              <a:ahLst/>
              <a:cxnLst/>
              <a:rect l="l" t="t" r="r" b="b"/>
              <a:pathLst>
                <a:path w="1996" h="1896" extrusionOk="0">
                  <a:moveTo>
                    <a:pt x="1064" y="0"/>
                  </a:moveTo>
                  <a:cubicBezTo>
                    <a:pt x="803" y="0"/>
                    <a:pt x="556" y="88"/>
                    <a:pt x="389" y="279"/>
                  </a:cubicBezTo>
                  <a:cubicBezTo>
                    <a:pt x="1" y="699"/>
                    <a:pt x="11" y="1403"/>
                    <a:pt x="494" y="1896"/>
                  </a:cubicBezTo>
                  <a:lnTo>
                    <a:pt x="1996" y="384"/>
                  </a:lnTo>
                  <a:cubicBezTo>
                    <a:pt x="1744" y="138"/>
                    <a:pt x="1392" y="0"/>
                    <a:pt x="1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4" name="Google Shape;844;p41"/>
          <p:cNvSpPr/>
          <p:nvPr/>
        </p:nvSpPr>
        <p:spPr>
          <a:xfrm flipH="1">
            <a:off x="-914218" y="-736000"/>
            <a:ext cx="2303934" cy="2132247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5" name="Google Shape;845;p41"/>
          <p:cNvGrpSpPr/>
          <p:nvPr/>
        </p:nvGrpSpPr>
        <p:grpSpPr>
          <a:xfrm flipH="1">
            <a:off x="8666723" y="1396257"/>
            <a:ext cx="743967" cy="677720"/>
            <a:chOff x="1519100" y="549200"/>
            <a:chExt cx="176400" cy="160700"/>
          </a:xfrm>
        </p:grpSpPr>
        <p:sp>
          <p:nvSpPr>
            <p:cNvPr id="846" name="Google Shape;846;p41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1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8" name="Google Shape;848;p41"/>
          <p:cNvSpPr/>
          <p:nvPr/>
        </p:nvSpPr>
        <p:spPr>
          <a:xfrm rot="10800000" flipH="1">
            <a:off x="2719225" y="-219151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3750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●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○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■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●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○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■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6pPr>
            <a:lvl7pPr marL="3200400" lvl="6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●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7pPr>
            <a:lvl8pPr marL="3657600" lvl="7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○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8pPr>
            <a:lvl9pPr marL="4114800" lvl="8" indent="-3238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Hind Madurai"/>
              <a:buChar char="■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5" r:id="rId4"/>
    <p:sldLayoutId id="2147483685" r:id="rId5"/>
    <p:sldLayoutId id="2147483686" r:id="rId6"/>
    <p:sldLayoutId id="2147483687" r:id="rId7"/>
    <p:sldLayoutId id="2147483692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0.png"/><Relationship Id="rId34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emf"/><Relationship Id="rId38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microsoft.com/office/2007/relationships/hdphoto" Target="../media/hdphoto14.wdp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9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openxmlformats.org/officeDocument/2006/relationships/image" Target="../media/image1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9.wav"/><Relationship Id="rId7" Type="http://schemas.microsoft.com/office/2007/relationships/hdphoto" Target="../media/hdphoto21.wdp"/><Relationship Id="rId12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11" Type="http://schemas.microsoft.com/office/2007/relationships/hdphoto" Target="../media/hdphoto29.wdp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23.png"/><Relationship Id="rId9" Type="http://schemas.microsoft.com/office/2007/relationships/hdphoto" Target="../media/hdphoto20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openxmlformats.org/officeDocument/2006/relationships/audio" Target="../media/audio3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46.png"/><Relationship Id="rId4" Type="http://schemas.openxmlformats.org/officeDocument/2006/relationships/audio" Target="../media/audio10.wav"/><Relationship Id="rId9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10.wav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9.wav"/><Relationship Id="rId11" Type="http://schemas.openxmlformats.org/officeDocument/2006/relationships/image" Target="../media/image50.png"/><Relationship Id="rId5" Type="http://schemas.openxmlformats.org/officeDocument/2006/relationships/audio" Target="../media/audio8.wav"/><Relationship Id="rId10" Type="http://schemas.openxmlformats.org/officeDocument/2006/relationships/image" Target="../media/image49.png"/><Relationship Id="rId4" Type="http://schemas.openxmlformats.org/officeDocument/2006/relationships/audio" Target="../media/audio11.wav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12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51.png"/><Relationship Id="rId4" Type="http://schemas.openxmlformats.org/officeDocument/2006/relationships/audio" Target="../media/audio8.wav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9.wav"/><Relationship Id="rId7" Type="http://schemas.openxmlformats.org/officeDocument/2006/relationships/image" Target="../media/image55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23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microsoft.com/office/2007/relationships/hdphoto" Target="../media/hdphoto19.wdp"/><Relationship Id="rId17" Type="http://schemas.openxmlformats.org/officeDocument/2006/relationships/audio" Target="../media/audio2.wav"/><Relationship Id="rId2" Type="http://schemas.openxmlformats.org/officeDocument/2006/relationships/audio" Target="../media/audio2.wav"/><Relationship Id="rId16" Type="http://schemas.microsoft.com/office/2007/relationships/hdphoto" Target="../media/hdphoto2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9.png"/><Relationship Id="rId5" Type="http://schemas.microsoft.com/office/2007/relationships/hdphoto" Target="../media/hdphoto17.wdp"/><Relationship Id="rId15" Type="http://schemas.openxmlformats.org/officeDocument/2006/relationships/image" Target="../media/image31.png"/><Relationship Id="rId10" Type="http://schemas.microsoft.com/office/2007/relationships/hdphoto" Target="../media/hdphoto15.wdp"/><Relationship Id="rId4" Type="http://schemas.openxmlformats.org/officeDocument/2006/relationships/image" Target="../media/image27.png"/><Relationship Id="rId9" Type="http://schemas.openxmlformats.org/officeDocument/2006/relationships/image" Target="../media/image24.png"/><Relationship Id="rId14" Type="http://schemas.microsoft.com/office/2007/relationships/hdphoto" Target="../media/hdphoto20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2.wdp"/><Relationship Id="rId13" Type="http://schemas.openxmlformats.org/officeDocument/2006/relationships/image" Target="../media/image61.png"/><Relationship Id="rId18" Type="http://schemas.microsoft.com/office/2007/relationships/hdphoto" Target="../media/hdphoto37.wdp"/><Relationship Id="rId26" Type="http://schemas.microsoft.com/office/2007/relationships/hdphoto" Target="../media/hdphoto41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65.png"/><Relationship Id="rId34" Type="http://schemas.openxmlformats.org/officeDocument/2006/relationships/image" Target="../media/image23.png"/><Relationship Id="rId7" Type="http://schemas.openxmlformats.org/officeDocument/2006/relationships/image" Target="../media/image58.png"/><Relationship Id="rId12" Type="http://schemas.microsoft.com/office/2007/relationships/hdphoto" Target="../media/hdphoto34.wdp"/><Relationship Id="rId17" Type="http://schemas.openxmlformats.org/officeDocument/2006/relationships/image" Target="../media/image63.png"/><Relationship Id="rId25" Type="http://schemas.openxmlformats.org/officeDocument/2006/relationships/image" Target="../media/image67.png"/><Relationship Id="rId33" Type="http://schemas.openxmlformats.org/officeDocument/2006/relationships/image" Target="../media/image71.png"/><Relationship Id="rId2" Type="http://schemas.openxmlformats.org/officeDocument/2006/relationships/audio" Target="../media/media3.MP3"/><Relationship Id="rId16" Type="http://schemas.microsoft.com/office/2007/relationships/hdphoto" Target="../media/hdphoto36.wdp"/><Relationship Id="rId20" Type="http://schemas.microsoft.com/office/2007/relationships/hdphoto" Target="../media/hdphoto38.wdp"/><Relationship Id="rId29" Type="http://schemas.openxmlformats.org/officeDocument/2006/relationships/image" Target="../media/image69.png"/><Relationship Id="rId1" Type="http://schemas.microsoft.com/office/2007/relationships/media" Target="../media/media3.MP3"/><Relationship Id="rId6" Type="http://schemas.microsoft.com/office/2007/relationships/hdphoto" Target="../media/hdphoto31.wdp"/><Relationship Id="rId11" Type="http://schemas.openxmlformats.org/officeDocument/2006/relationships/image" Target="../media/image60.png"/><Relationship Id="rId24" Type="http://schemas.microsoft.com/office/2007/relationships/hdphoto" Target="../media/hdphoto40.wdp"/><Relationship Id="rId32" Type="http://schemas.openxmlformats.org/officeDocument/2006/relationships/image" Target="../media/image70.png"/><Relationship Id="rId5" Type="http://schemas.openxmlformats.org/officeDocument/2006/relationships/image" Target="../media/image57.jpeg"/><Relationship Id="rId15" Type="http://schemas.openxmlformats.org/officeDocument/2006/relationships/image" Target="../media/image62.png"/><Relationship Id="rId23" Type="http://schemas.openxmlformats.org/officeDocument/2006/relationships/image" Target="../media/image66.png"/><Relationship Id="rId28" Type="http://schemas.microsoft.com/office/2007/relationships/hdphoto" Target="../media/hdphoto42.wdp"/><Relationship Id="rId10" Type="http://schemas.microsoft.com/office/2007/relationships/hdphoto" Target="../media/hdphoto33.wdp"/><Relationship Id="rId19" Type="http://schemas.openxmlformats.org/officeDocument/2006/relationships/image" Target="../media/image64.png"/><Relationship Id="rId31" Type="http://schemas.openxmlformats.org/officeDocument/2006/relationships/slide" Target="slide17.xml"/><Relationship Id="rId4" Type="http://schemas.openxmlformats.org/officeDocument/2006/relationships/audio" Target="../media/audio3.wav"/><Relationship Id="rId9" Type="http://schemas.openxmlformats.org/officeDocument/2006/relationships/image" Target="../media/image59.png"/><Relationship Id="rId14" Type="http://schemas.microsoft.com/office/2007/relationships/hdphoto" Target="../media/hdphoto35.wdp"/><Relationship Id="rId22" Type="http://schemas.microsoft.com/office/2007/relationships/hdphoto" Target="../media/hdphoto39.wdp"/><Relationship Id="rId27" Type="http://schemas.openxmlformats.org/officeDocument/2006/relationships/image" Target="../media/image68.png"/><Relationship Id="rId30" Type="http://schemas.microsoft.com/office/2007/relationships/hdphoto" Target="../media/hdphoto43.wdp"/><Relationship Id="rId35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13" Type="http://schemas.microsoft.com/office/2007/relationships/hdphoto" Target="../media/hdphoto48.wdp"/><Relationship Id="rId18" Type="http://schemas.openxmlformats.org/officeDocument/2006/relationships/image" Target="../media/image79.png"/><Relationship Id="rId26" Type="http://schemas.microsoft.com/office/2007/relationships/hdphoto" Target="../media/hdphoto49.wdp"/><Relationship Id="rId39" Type="http://schemas.openxmlformats.org/officeDocument/2006/relationships/image" Target="../media/image86.png"/><Relationship Id="rId21" Type="http://schemas.openxmlformats.org/officeDocument/2006/relationships/slide" Target="slide15.xml"/><Relationship Id="rId34" Type="http://schemas.openxmlformats.org/officeDocument/2006/relationships/image" Target="../media/image84.png"/><Relationship Id="rId42" Type="http://schemas.microsoft.com/office/2007/relationships/hdphoto" Target="../media/hdphoto54.wdp"/><Relationship Id="rId47" Type="http://schemas.openxmlformats.org/officeDocument/2006/relationships/image" Target="../media/image90.png"/><Relationship Id="rId50" Type="http://schemas.openxmlformats.org/officeDocument/2006/relationships/slide" Target="slide20.xml"/><Relationship Id="rId55" Type="http://schemas.openxmlformats.org/officeDocument/2006/relationships/image" Target="../media/image23.png"/><Relationship Id="rId7" Type="http://schemas.microsoft.com/office/2007/relationships/hdphoto" Target="../media/hdphoto45.wdp"/><Relationship Id="rId12" Type="http://schemas.openxmlformats.org/officeDocument/2006/relationships/image" Target="../media/image77.png"/><Relationship Id="rId17" Type="http://schemas.microsoft.com/office/2007/relationships/hdphoto" Target="../media/hdphoto39.wdp"/><Relationship Id="rId25" Type="http://schemas.openxmlformats.org/officeDocument/2006/relationships/image" Target="../media/image81.png"/><Relationship Id="rId33" Type="http://schemas.microsoft.com/office/2007/relationships/hdphoto" Target="../media/hdphoto51.wdp"/><Relationship Id="rId38" Type="http://schemas.openxmlformats.org/officeDocument/2006/relationships/image" Target="../media/image85.png"/><Relationship Id="rId46" Type="http://schemas.microsoft.com/office/2007/relationships/hdphoto" Target="../media/hdphoto56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5.png"/><Relationship Id="rId20" Type="http://schemas.openxmlformats.org/officeDocument/2006/relationships/image" Target="../media/image80.png"/><Relationship Id="rId29" Type="http://schemas.microsoft.com/office/2007/relationships/hdphoto" Target="../media/hdphoto50.wdp"/><Relationship Id="rId41" Type="http://schemas.openxmlformats.org/officeDocument/2006/relationships/image" Target="../media/image87.png"/><Relationship Id="rId54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microsoft.com/office/2007/relationships/hdphoto" Target="../media/hdphoto47.wdp"/><Relationship Id="rId24" Type="http://schemas.openxmlformats.org/officeDocument/2006/relationships/slide" Target="slide17.xml"/><Relationship Id="rId32" Type="http://schemas.openxmlformats.org/officeDocument/2006/relationships/image" Target="../media/image83.png"/><Relationship Id="rId37" Type="http://schemas.microsoft.com/office/2007/relationships/hdphoto" Target="../media/hdphoto42.wdp"/><Relationship Id="rId40" Type="http://schemas.microsoft.com/office/2007/relationships/hdphoto" Target="../media/hdphoto53.wdp"/><Relationship Id="rId45" Type="http://schemas.openxmlformats.org/officeDocument/2006/relationships/image" Target="../media/image89.png"/><Relationship Id="rId53" Type="http://schemas.openxmlformats.org/officeDocument/2006/relationships/slide" Target="slide23.xml"/><Relationship Id="rId5" Type="http://schemas.microsoft.com/office/2007/relationships/hdphoto" Target="../media/hdphoto44.wdp"/><Relationship Id="rId15" Type="http://schemas.openxmlformats.org/officeDocument/2006/relationships/slide" Target="slide14.xml"/><Relationship Id="rId23" Type="http://schemas.microsoft.com/office/2007/relationships/hdphoto" Target="../media/hdphoto38.wdp"/><Relationship Id="rId28" Type="http://schemas.openxmlformats.org/officeDocument/2006/relationships/image" Target="../media/image82.png"/><Relationship Id="rId36" Type="http://schemas.openxmlformats.org/officeDocument/2006/relationships/image" Target="../media/image68.png"/><Relationship Id="rId49" Type="http://schemas.openxmlformats.org/officeDocument/2006/relationships/slide" Target="slide19.xml"/><Relationship Id="rId10" Type="http://schemas.openxmlformats.org/officeDocument/2006/relationships/image" Target="../media/image76.png"/><Relationship Id="rId19" Type="http://schemas.openxmlformats.org/officeDocument/2006/relationships/slide" Target="slide16.xml"/><Relationship Id="rId31" Type="http://schemas.microsoft.com/office/2007/relationships/hdphoto" Target="../media/hdphoto41.wdp"/><Relationship Id="rId44" Type="http://schemas.microsoft.com/office/2007/relationships/hdphoto" Target="../media/hdphoto55.wdp"/><Relationship Id="rId52" Type="http://schemas.openxmlformats.org/officeDocument/2006/relationships/slide" Target="slide22.xml"/><Relationship Id="rId4" Type="http://schemas.openxmlformats.org/officeDocument/2006/relationships/image" Target="../media/image73.png"/><Relationship Id="rId9" Type="http://schemas.microsoft.com/office/2007/relationships/hdphoto" Target="../media/hdphoto46.wdp"/><Relationship Id="rId14" Type="http://schemas.openxmlformats.org/officeDocument/2006/relationships/image" Target="../media/image78.png"/><Relationship Id="rId22" Type="http://schemas.openxmlformats.org/officeDocument/2006/relationships/image" Target="../media/image64.png"/><Relationship Id="rId27" Type="http://schemas.openxmlformats.org/officeDocument/2006/relationships/slide" Target="slide18.xml"/><Relationship Id="rId30" Type="http://schemas.openxmlformats.org/officeDocument/2006/relationships/image" Target="../media/image67.png"/><Relationship Id="rId35" Type="http://schemas.microsoft.com/office/2007/relationships/hdphoto" Target="../media/hdphoto52.wdp"/><Relationship Id="rId43" Type="http://schemas.openxmlformats.org/officeDocument/2006/relationships/image" Target="../media/image88.png"/><Relationship Id="rId48" Type="http://schemas.microsoft.com/office/2007/relationships/hdphoto" Target="../media/hdphoto57.wdp"/><Relationship Id="rId8" Type="http://schemas.openxmlformats.org/officeDocument/2006/relationships/image" Target="../media/image75.png"/><Relationship Id="rId51" Type="http://schemas.openxmlformats.org/officeDocument/2006/relationships/slide" Target="slide21.xml"/><Relationship Id="rId3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2.png"/><Relationship Id="rId7" Type="http://schemas.microsoft.com/office/2007/relationships/hdphoto" Target="../media/hdphoto58.wdp"/><Relationship Id="rId12" Type="http://schemas.microsoft.com/office/2007/relationships/hdphoto" Target="../media/hdphoto60.wdp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6.png"/><Relationship Id="rId5" Type="http://schemas.openxmlformats.org/officeDocument/2006/relationships/image" Target="../media/image23.png"/><Relationship Id="rId10" Type="http://schemas.openxmlformats.org/officeDocument/2006/relationships/slide" Target="slide17.xml"/><Relationship Id="rId4" Type="http://schemas.openxmlformats.org/officeDocument/2006/relationships/image" Target="../media/image93.png"/><Relationship Id="rId9" Type="http://schemas.microsoft.com/office/2007/relationships/hdphoto" Target="../media/hdphoto59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92.png"/><Relationship Id="rId7" Type="http://schemas.microsoft.com/office/2007/relationships/hdphoto" Target="../media/hdphoto61.wdp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23.png"/><Relationship Id="rId10" Type="http://schemas.microsoft.com/office/2007/relationships/hdphoto" Target="../media/hdphoto60.wdp"/><Relationship Id="rId4" Type="http://schemas.openxmlformats.org/officeDocument/2006/relationships/image" Target="../media/image97.png"/><Relationship Id="rId9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60.wdp"/><Relationship Id="rId3" Type="http://schemas.openxmlformats.org/officeDocument/2006/relationships/image" Target="../media/image51.png"/><Relationship Id="rId7" Type="http://schemas.openxmlformats.org/officeDocument/2006/relationships/image" Target="../media/image96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image" Target="../media/image23.png"/><Relationship Id="rId4" Type="http://schemas.openxmlformats.org/officeDocument/2006/relationships/image" Target="../media/image99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60.wdp"/><Relationship Id="rId3" Type="http://schemas.openxmlformats.org/officeDocument/2006/relationships/image" Target="../media/image51.png"/><Relationship Id="rId7" Type="http://schemas.openxmlformats.org/officeDocument/2006/relationships/image" Target="../media/image96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image" Target="../media/image23.png"/><Relationship Id="rId4" Type="http://schemas.openxmlformats.org/officeDocument/2006/relationships/image" Target="../media/image100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63.wdp"/><Relationship Id="rId3" Type="http://schemas.openxmlformats.org/officeDocument/2006/relationships/image" Target="../media/image92.png"/><Relationship Id="rId7" Type="http://schemas.openxmlformats.org/officeDocument/2006/relationships/image" Target="../media/image103.png"/><Relationship Id="rId12" Type="http://schemas.microsoft.com/office/2007/relationships/hdphoto" Target="../media/hdphoto60.wdp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62.wdp"/><Relationship Id="rId11" Type="http://schemas.openxmlformats.org/officeDocument/2006/relationships/image" Target="../media/image96.png"/><Relationship Id="rId5" Type="http://schemas.openxmlformats.org/officeDocument/2006/relationships/image" Target="../media/image102.png"/><Relationship Id="rId10" Type="http://schemas.openxmlformats.org/officeDocument/2006/relationships/slide" Target="slide17.xml"/><Relationship Id="rId4" Type="http://schemas.openxmlformats.org/officeDocument/2006/relationships/image" Target="../media/image101.png"/><Relationship Id="rId9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microsoft.com/office/2007/relationships/hdphoto" Target="../media/hdphoto19.wdp"/><Relationship Id="rId17" Type="http://schemas.openxmlformats.org/officeDocument/2006/relationships/audio" Target="../media/audio2.wav"/><Relationship Id="rId2" Type="http://schemas.openxmlformats.org/officeDocument/2006/relationships/audio" Target="../media/audio2.wav"/><Relationship Id="rId16" Type="http://schemas.microsoft.com/office/2007/relationships/hdphoto" Target="../media/hdphoto2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9.png"/><Relationship Id="rId5" Type="http://schemas.microsoft.com/office/2007/relationships/hdphoto" Target="../media/hdphoto17.wdp"/><Relationship Id="rId15" Type="http://schemas.openxmlformats.org/officeDocument/2006/relationships/image" Target="../media/image31.png"/><Relationship Id="rId10" Type="http://schemas.microsoft.com/office/2007/relationships/hdphoto" Target="../media/hdphoto15.wdp"/><Relationship Id="rId4" Type="http://schemas.openxmlformats.org/officeDocument/2006/relationships/image" Target="../media/image27.png"/><Relationship Id="rId9" Type="http://schemas.openxmlformats.org/officeDocument/2006/relationships/image" Target="../media/image24.png"/><Relationship Id="rId14" Type="http://schemas.microsoft.com/office/2007/relationships/hdphoto" Target="../media/hdphoto20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10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20.wdp"/><Relationship Id="rId3" Type="http://schemas.openxmlformats.org/officeDocument/2006/relationships/image" Target="../media/image27.png"/><Relationship Id="rId7" Type="http://schemas.microsoft.com/office/2007/relationships/hdphoto" Target="../media/hdphoto18.wdp"/><Relationship Id="rId12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microsoft.com/office/2007/relationships/hdphoto" Target="../media/hdphoto19.wdp"/><Relationship Id="rId5" Type="http://schemas.openxmlformats.org/officeDocument/2006/relationships/image" Target="../media/image23.png"/><Relationship Id="rId15" Type="http://schemas.microsoft.com/office/2007/relationships/hdphoto" Target="../media/hdphoto21.wdp"/><Relationship Id="rId10" Type="http://schemas.openxmlformats.org/officeDocument/2006/relationships/image" Target="../media/image29.png"/><Relationship Id="rId4" Type="http://schemas.microsoft.com/office/2007/relationships/hdphoto" Target="../media/hdphoto17.wdp"/><Relationship Id="rId9" Type="http://schemas.microsoft.com/office/2007/relationships/hdphoto" Target="../media/hdphoto15.wdp"/><Relationship Id="rId1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23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64.wdp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11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66.wdp"/><Relationship Id="rId3" Type="http://schemas.openxmlformats.org/officeDocument/2006/relationships/image" Target="../media/image112.png"/><Relationship Id="rId7" Type="http://schemas.openxmlformats.org/officeDocument/2006/relationships/image" Target="../media/image1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microsoft.com/office/2007/relationships/hdphoto" Target="../media/hdphoto65.wdp"/><Relationship Id="rId11" Type="http://schemas.openxmlformats.org/officeDocument/2006/relationships/audio" Target="../media/audio2.wav"/><Relationship Id="rId5" Type="http://schemas.openxmlformats.org/officeDocument/2006/relationships/image" Target="../media/image114.png"/><Relationship Id="rId10" Type="http://schemas.microsoft.com/office/2007/relationships/hdphoto" Target="../media/hdphoto67.wdp"/><Relationship Id="rId4" Type="http://schemas.openxmlformats.org/officeDocument/2006/relationships/image" Target="../media/image113.png"/><Relationship Id="rId9" Type="http://schemas.openxmlformats.org/officeDocument/2006/relationships/image" Target="../media/image11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microsoft.com/office/2007/relationships/hdphoto" Target="../media/hdphoto19.wdp"/><Relationship Id="rId17" Type="http://schemas.openxmlformats.org/officeDocument/2006/relationships/audio" Target="../media/audio2.wav"/><Relationship Id="rId2" Type="http://schemas.openxmlformats.org/officeDocument/2006/relationships/audio" Target="../media/audio2.wav"/><Relationship Id="rId16" Type="http://schemas.microsoft.com/office/2007/relationships/hdphoto" Target="../media/hdphoto2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9.png"/><Relationship Id="rId5" Type="http://schemas.microsoft.com/office/2007/relationships/hdphoto" Target="../media/hdphoto17.wdp"/><Relationship Id="rId15" Type="http://schemas.openxmlformats.org/officeDocument/2006/relationships/image" Target="../media/image31.png"/><Relationship Id="rId10" Type="http://schemas.microsoft.com/office/2007/relationships/hdphoto" Target="../media/hdphoto15.wdp"/><Relationship Id="rId4" Type="http://schemas.openxmlformats.org/officeDocument/2006/relationships/image" Target="../media/image27.png"/><Relationship Id="rId9" Type="http://schemas.openxmlformats.org/officeDocument/2006/relationships/image" Target="../media/image24.png"/><Relationship Id="rId14" Type="http://schemas.microsoft.com/office/2007/relationships/hdphoto" Target="../media/hdphoto20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microsoft.com/office/2007/relationships/hdphoto" Target="../media/hdphoto68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microsoft.com/office/2007/relationships/hdphoto" Target="../media/hdphoto2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audio" Target="../media/audio3.wav"/><Relationship Id="rId5" Type="http://schemas.openxmlformats.org/officeDocument/2006/relationships/image" Target="../media/image32.png"/><Relationship Id="rId10" Type="http://schemas.microsoft.com/office/2007/relationships/hdphoto" Target="../media/hdphoto23.wdp"/><Relationship Id="rId4" Type="http://schemas.openxmlformats.org/officeDocument/2006/relationships/audio" Target="../media/audio4.wav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13" Type="http://schemas.openxmlformats.org/officeDocument/2006/relationships/audio" Target="../media/audio3.wav"/><Relationship Id="rId3" Type="http://schemas.openxmlformats.org/officeDocument/2006/relationships/audio" Target="../media/audio5.wav"/><Relationship Id="rId7" Type="http://schemas.openxmlformats.org/officeDocument/2006/relationships/image" Target="../media/image37.png"/><Relationship Id="rId12" Type="http://schemas.microsoft.com/office/2007/relationships/hdphoto" Target="../media/hdphoto23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4.wdp"/><Relationship Id="rId11" Type="http://schemas.openxmlformats.org/officeDocument/2006/relationships/image" Target="../media/image35.png"/><Relationship Id="rId5" Type="http://schemas.openxmlformats.org/officeDocument/2006/relationships/image" Target="../media/image36.png"/><Relationship Id="rId10" Type="http://schemas.microsoft.com/office/2007/relationships/hdphoto" Target="../media/hdphoto26.wdp"/><Relationship Id="rId4" Type="http://schemas.openxmlformats.org/officeDocument/2006/relationships/image" Target="../media/image32.pn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6.wav"/><Relationship Id="rId7" Type="http://schemas.microsoft.com/office/2007/relationships/hdphoto" Target="../media/hdphoto23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9.gif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gif"/><Relationship Id="rId5" Type="http://schemas.openxmlformats.org/officeDocument/2006/relationships/image" Target="../media/image32.png"/><Relationship Id="rId4" Type="http://schemas.openxmlformats.org/officeDocument/2006/relationships/audio" Target="../media/audio7.wav"/><Relationship Id="rId9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20.wdp"/><Relationship Id="rId3" Type="http://schemas.openxmlformats.org/officeDocument/2006/relationships/image" Target="../media/image26.png"/><Relationship Id="rId7" Type="http://schemas.microsoft.com/office/2007/relationships/hdphoto" Target="../media/hdphoto18.wdp"/><Relationship Id="rId12" Type="http://schemas.openxmlformats.org/officeDocument/2006/relationships/image" Target="../media/image30.png"/><Relationship Id="rId17" Type="http://schemas.openxmlformats.org/officeDocument/2006/relationships/audio" Target="../media/audio3.wav"/><Relationship Id="rId2" Type="http://schemas.openxmlformats.org/officeDocument/2006/relationships/audio" Target="../media/audio3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microsoft.com/office/2007/relationships/hdphoto" Target="../media/hdphoto19.wdp"/><Relationship Id="rId5" Type="http://schemas.microsoft.com/office/2007/relationships/hdphoto" Target="../media/hdphoto17.wdp"/><Relationship Id="rId15" Type="http://schemas.microsoft.com/office/2007/relationships/hdphoto" Target="../media/hdphoto21.wdp"/><Relationship Id="rId10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microsoft.com/office/2007/relationships/hdphoto" Target="../media/hdphoto15.wdp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audio" Target="../media/audio8.wav"/><Relationship Id="rId7" Type="http://schemas.openxmlformats.org/officeDocument/2006/relationships/image" Target="../media/image4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microsoft.com/office/2007/relationships/hdphoto" Target="../media/hdphoto27.wdp"/><Relationship Id="rId5" Type="http://schemas.openxmlformats.org/officeDocument/2006/relationships/image" Target="../media/image42.png"/><Relationship Id="rId10" Type="http://schemas.openxmlformats.org/officeDocument/2006/relationships/audio" Target="../media/audio3.wav"/><Relationship Id="rId4" Type="http://schemas.openxmlformats.org/officeDocument/2006/relationships/image" Target="../media/image41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 rot="21056184">
            <a:off x="7290903" y="3521593"/>
            <a:ext cx="1014331" cy="142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6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ular Callout 8"/>
          <p:cNvSpPr/>
          <p:nvPr/>
        </p:nvSpPr>
        <p:spPr>
          <a:xfrm>
            <a:off x="2814350" y="294230"/>
            <a:ext cx="3610098" cy="961900"/>
          </a:xfrm>
          <a:prstGeom prst="wedgeRoundRectCallout">
            <a:avLst>
              <a:gd name="adj1" fmla="val -61401"/>
              <a:gd name="adj2" fmla="val 7147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We’ve got some chickens.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0"/>
            <a:ext cx="1616707" cy="775180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3747143" y="1982534"/>
            <a:ext cx="3610098" cy="961900"/>
          </a:xfrm>
          <a:prstGeom prst="wedgeRoundRectCallout">
            <a:avLst>
              <a:gd name="adj1" fmla="val 41007"/>
              <a:gd name="adj2" fmla="val 7065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We’ve got some sheep. 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1424356" y="3175458"/>
            <a:ext cx="3610098" cy="961900"/>
          </a:xfrm>
          <a:prstGeom prst="wedgeRoundRectCallout">
            <a:avLst>
              <a:gd name="adj1" fmla="val -10961"/>
              <a:gd name="adj2" fmla="val 6574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We’ve got a horse.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r="-1810" b="11227"/>
          <a:stretch/>
        </p:blipFill>
        <p:spPr>
          <a:xfrm>
            <a:off x="32660" y="-402350"/>
            <a:ext cx="9309538" cy="60776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049755" y="3462979"/>
            <a:ext cx="1858837" cy="13487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2004" y="2828664"/>
            <a:ext cx="1868590" cy="12861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30" b="90278" l="6300" r="99000">
                        <a14:backgroundMark x1="22700" y1="45833" x2="26700" y2="51574"/>
                      </a14:backgroundRemoval>
                    </a14:imgEffect>
                  </a14:imgLayer>
                </a14:imgProps>
              </a:ext>
            </a:extLst>
          </a:blip>
          <a:srcRect t="3736" r="126" b="12452"/>
          <a:stretch/>
        </p:blipFill>
        <p:spPr>
          <a:xfrm>
            <a:off x="1845122" y="2517187"/>
            <a:ext cx="2793553" cy="25318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9693" y="152400"/>
            <a:ext cx="1616707" cy="775180"/>
          </a:xfrm>
          <a:prstGeom prst="rect">
            <a:avLst/>
          </a:prstGeom>
        </p:spPr>
      </p:pic>
      <p:sp>
        <p:nvSpPr>
          <p:cNvPr id="19" name="Oval Callout 18"/>
          <p:cNvSpPr/>
          <p:nvPr/>
        </p:nvSpPr>
        <p:spPr>
          <a:xfrm rot="20348652">
            <a:off x="1350512" y="374917"/>
            <a:ext cx="3854020" cy="1194932"/>
          </a:xfrm>
          <a:prstGeom prst="wedgeEllipseCallout">
            <a:avLst>
              <a:gd name="adj1" fmla="val -30144"/>
              <a:gd name="adj2" fmla="val 10612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1" name="Rectangle 20"/>
          <p:cNvSpPr/>
          <p:nvPr/>
        </p:nvSpPr>
        <p:spPr>
          <a:xfrm rot="20374264">
            <a:off x="1590033" y="416124"/>
            <a:ext cx="361228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We’ve got </a:t>
            </a:r>
          </a:p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some sheep.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00" b="97600" l="9496" r="91395">
                        <a14:backgroundMark x1="46291" y1="32000" x2="45697" y2="356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225" y="1390649"/>
            <a:ext cx="2653706" cy="393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3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Slide Sound Effect (mp3cut.net).wav"/>
          </p:stSnd>
        </p:sndAc>
      </p:transition>
    </mc:Choice>
    <mc:Fallback xmlns="">
      <p:transition spd="slow">
        <p:split orient="vert"/>
        <p:sndAc>
          <p:stSnd>
            <p:snd r:embed="rId12" name="Slide Sound Effect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1" grpId="0"/>
      <p:bldP spid="2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r="-1393" b="13757"/>
          <a:stretch/>
        </p:blipFill>
        <p:spPr>
          <a:xfrm>
            <a:off x="0" y="-930359"/>
            <a:ext cx="9338826" cy="62753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0"/>
            <a:ext cx="1616707" cy="775180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 rot="20348652">
            <a:off x="3718571" y="365479"/>
            <a:ext cx="3854020" cy="1194932"/>
          </a:xfrm>
          <a:prstGeom prst="wedgeEllipseCallout">
            <a:avLst>
              <a:gd name="adj1" fmla="val -17456"/>
              <a:gd name="adj2" fmla="val 9465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 rot="20374264">
            <a:off x="3708330" y="449542"/>
            <a:ext cx="361228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We’ve got </a:t>
            </a:r>
          </a:p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a horse. 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5252" r="96499">
                        <a14:backgroundMark x1="20569" y1="43333" x2="18818" y2="4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7914" y="1743075"/>
            <a:ext cx="3047048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0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Slide Sound Effect (mp3cut.net).wav"/>
          </p:stSnd>
        </p:sndAc>
      </p:transition>
    </mc:Choice>
    <mc:Fallback xmlns="">
      <p:transition spd="slow">
        <p:split orient="vert"/>
        <p:sndAc>
          <p:stSnd>
            <p:snd r:embed="rId9" name="Slide Sound Effect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/>
      <p:bldP spid="1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564266"/>
            <a:ext cx="9144000" cy="457923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7270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04000" cy="572700"/>
          </a:xfrm>
          <a:solidFill>
            <a:schemeClr val="bg1"/>
          </a:solidFill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r>
              <a:rPr lang="en-US" dirty="0">
                <a:latin typeface="Comic Sans MS" panose="030F0702030302020204" pitchFamily="66" charset="0"/>
              </a:rPr>
              <a:t> Listen and repeat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0"/>
            <a:ext cx="1616707" cy="77518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506717" y="775180"/>
            <a:ext cx="4020207" cy="780393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latin typeface="Comic Sans MS" panose="030F0702030302020204" pitchFamily="66" charset="0"/>
              </a:rPr>
              <a:t>’ve got = h</a:t>
            </a:r>
            <a:r>
              <a:rPr lang="el-GR" sz="3600" dirty="0">
                <a:latin typeface="Comic Sans MS" panose="030F0702030302020204" pitchFamily="66" charset="0"/>
              </a:rPr>
              <a:t>α</a:t>
            </a:r>
            <a:r>
              <a:rPr lang="en-US" sz="3600" dirty="0" err="1">
                <a:latin typeface="Comic Sans MS" panose="030F0702030302020204" pitchFamily="66" charset="0"/>
              </a:rPr>
              <a:t>ve</a:t>
            </a:r>
            <a:r>
              <a:rPr lang="en-US" sz="3600" dirty="0">
                <a:latin typeface="Comic Sans MS" panose="030F0702030302020204" pitchFamily="66" charset="0"/>
              </a:rPr>
              <a:t> got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304" y="1735580"/>
            <a:ext cx="2729569" cy="206502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0852" y="1735580"/>
            <a:ext cx="3088891" cy="204255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19723" y="1735580"/>
            <a:ext cx="2750470" cy="197397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Rounded Rectangle 8"/>
          <p:cNvSpPr/>
          <p:nvPr/>
        </p:nvSpPr>
        <p:spPr>
          <a:xfrm>
            <a:off x="181304" y="3898867"/>
            <a:ext cx="2729569" cy="889757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1. We’ve got some chickens</a:t>
            </a:r>
            <a:r>
              <a:rPr lang="en-US" sz="3600" dirty="0"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120852" y="3956784"/>
            <a:ext cx="3057708" cy="889757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2. We’ve got some sheep</a:t>
            </a:r>
            <a:r>
              <a:rPr lang="en-US" sz="3600" dirty="0"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419723" y="3956784"/>
            <a:ext cx="2661215" cy="889757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3. We’ve got a horse</a:t>
            </a:r>
            <a:r>
              <a:rPr lang="en-US" sz="3600" dirty="0"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8" name="track 3.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72000" y="853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79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3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t="15605" r="800"/>
          <a:stretch/>
        </p:blipFill>
        <p:spPr>
          <a:xfrm>
            <a:off x="0" y="122464"/>
            <a:ext cx="9448800" cy="62701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90500" y="-17920"/>
            <a:ext cx="9525000" cy="57270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CHECKING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9672" y="757960"/>
            <a:ext cx="7704000" cy="572700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Listen and choose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0"/>
            <a:ext cx="1616707" cy="775180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>
          <a:xfrm>
            <a:off x="1646102" y="1462395"/>
            <a:ext cx="5786481" cy="869918"/>
          </a:xfrm>
          <a:prstGeom prst="wedgeRoundRectCallout">
            <a:avLst>
              <a:gd name="adj1" fmla="val -55566"/>
              <a:gd name="adj2" fmla="val 12723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We’ve got some chickens/ goats.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723" y="2487587"/>
            <a:ext cx="2247005" cy="1976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4038" y="2487587"/>
            <a:ext cx="3028950" cy="2034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7BD7D4-6EFB-B54E-AB34-AAEBB40C1FE8}"/>
              </a:ext>
            </a:extLst>
          </p:cNvPr>
          <p:cNvSpPr/>
          <p:nvPr/>
        </p:nvSpPr>
        <p:spPr>
          <a:xfrm>
            <a:off x="6654386" y="4694838"/>
            <a:ext cx="382555" cy="382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7BD7D4-6EFB-B54E-AB34-AAEBB40C1FE8}"/>
              </a:ext>
            </a:extLst>
          </p:cNvPr>
          <p:cNvSpPr/>
          <p:nvPr/>
        </p:nvSpPr>
        <p:spPr>
          <a:xfrm>
            <a:off x="3070530" y="4694838"/>
            <a:ext cx="382555" cy="382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CE602D-2C2A-C846-ACDA-C929A5B7B38B}"/>
              </a:ext>
            </a:extLst>
          </p:cNvPr>
          <p:cNvSpPr txBox="1"/>
          <p:nvPr/>
        </p:nvSpPr>
        <p:spPr>
          <a:xfrm>
            <a:off x="2997912" y="4435614"/>
            <a:ext cx="363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✓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834" y="1533348"/>
            <a:ext cx="725487" cy="725487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453085" y="1556279"/>
            <a:ext cx="2506843" cy="7025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6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629" t="15275"/>
          <a:stretch/>
        </p:blipFill>
        <p:spPr>
          <a:xfrm>
            <a:off x="-130630" y="-8164"/>
            <a:ext cx="9465129" cy="62946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57270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04000" cy="572700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Listen and choose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0"/>
            <a:ext cx="1616707" cy="775180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>
          <a:xfrm>
            <a:off x="1917519" y="725368"/>
            <a:ext cx="5786481" cy="599090"/>
          </a:xfrm>
          <a:prstGeom prst="wedgeRoundRectCallout">
            <a:avLst>
              <a:gd name="adj1" fmla="val -55566"/>
              <a:gd name="adj2" fmla="val 12723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We’ve got some horses/ sheep.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7BD7D4-6EFB-B54E-AB34-AAEBB40C1FE8}"/>
              </a:ext>
            </a:extLst>
          </p:cNvPr>
          <p:cNvSpPr/>
          <p:nvPr/>
        </p:nvSpPr>
        <p:spPr>
          <a:xfrm>
            <a:off x="7026797" y="4121347"/>
            <a:ext cx="382555" cy="382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7BD7D4-6EFB-B54E-AB34-AAEBB40C1FE8}"/>
              </a:ext>
            </a:extLst>
          </p:cNvPr>
          <p:cNvSpPr/>
          <p:nvPr/>
        </p:nvSpPr>
        <p:spPr>
          <a:xfrm>
            <a:off x="2440714" y="4121346"/>
            <a:ext cx="382555" cy="382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CE602D-2C2A-C846-ACDA-C929A5B7B38B}"/>
              </a:ext>
            </a:extLst>
          </p:cNvPr>
          <p:cNvSpPr txBox="1"/>
          <p:nvPr/>
        </p:nvSpPr>
        <p:spPr>
          <a:xfrm>
            <a:off x="6992597" y="3958681"/>
            <a:ext cx="363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✓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534" y="618097"/>
            <a:ext cx="725487" cy="7254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7251" y="2076217"/>
            <a:ext cx="2919091" cy="1539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t="8414" r="4695" b="5438"/>
          <a:stretch/>
        </p:blipFill>
        <p:spPr>
          <a:xfrm>
            <a:off x="1825893" y="2076217"/>
            <a:ext cx="2713448" cy="1602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Oval 13"/>
          <p:cNvSpPr/>
          <p:nvPr/>
        </p:nvSpPr>
        <p:spPr>
          <a:xfrm>
            <a:off x="5959929" y="717784"/>
            <a:ext cx="1298121" cy="6757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6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393703" cy="53704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17" b="100000" l="170" r="992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277796"/>
            <a:ext cx="9393703" cy="980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grpSp>
        <p:nvGrpSpPr>
          <p:cNvPr id="10" name="Google Shape;3452;p36"/>
          <p:cNvGrpSpPr/>
          <p:nvPr/>
        </p:nvGrpSpPr>
        <p:grpSpPr>
          <a:xfrm>
            <a:off x="7915237" y="1539976"/>
            <a:ext cx="826450" cy="1114175"/>
            <a:chOff x="1198150" y="721125"/>
            <a:chExt cx="826450" cy="1114175"/>
          </a:xfrm>
        </p:grpSpPr>
        <p:sp>
          <p:nvSpPr>
            <p:cNvPr id="11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3468;p36"/>
          <p:cNvGrpSpPr/>
          <p:nvPr/>
        </p:nvGrpSpPr>
        <p:grpSpPr>
          <a:xfrm flipH="1">
            <a:off x="1279496" y="2298051"/>
            <a:ext cx="753205" cy="356100"/>
            <a:chOff x="8025425" y="984400"/>
            <a:chExt cx="717200" cy="356100"/>
          </a:xfrm>
        </p:grpSpPr>
        <p:sp>
          <p:nvSpPr>
            <p:cNvPr id="27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06" b="100000" l="2260" r="100000">
                        <a14:foregroundMark x1="57627" y1="70612" x2="61864" y2="90204"/>
                        <a14:foregroundMark x1="80791" y1="71837" x2="85311" y2="88980"/>
                        <a14:foregroundMark x1="59605" y1="93061" x2="61582" y2="9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89196" y="4304572"/>
            <a:ext cx="1461332" cy="9264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01" b="100000" l="9772" r="970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46840">
            <a:off x="6045312" y="3152407"/>
            <a:ext cx="3539083" cy="1694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1070" y1="61828" x2="22742" y2="876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14967" y="2883748"/>
            <a:ext cx="1526519" cy="1181161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 rot="20348652">
            <a:off x="1659703" y="1402591"/>
            <a:ext cx="3607136" cy="1809895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630" b="90278" l="6300" r="99000"/>
                    </a14:imgEffect>
                  </a14:imgLayer>
                </a14:imgProps>
              </a:ext>
            </a:extLst>
          </a:blip>
          <a:srcRect t="3736" r="126" b="12452"/>
          <a:stretch/>
        </p:blipFill>
        <p:spPr>
          <a:xfrm>
            <a:off x="2906107" y="996674"/>
            <a:ext cx="4566219" cy="41384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9542" y="3425746"/>
            <a:ext cx="2597368" cy="18846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0374264">
            <a:off x="1313677" y="1521520"/>
            <a:ext cx="361228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</a:p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Practice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0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(Âm Thanh) chuyển cảnh (mp3cut.net).wav"/>
          </p:stSnd>
        </p:sndAc>
      </p:transition>
    </mc:Choice>
    <mc:Fallback xmlns="">
      <p:transition spd="slow">
        <p:split orient="vert"/>
        <p:sndAc>
          <p:stSnd>
            <p:snd r:embed="rId17" name="(Âm Thanh) chuyển cảnh (mp3cut.net)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" y="10314"/>
            <a:ext cx="9119978" cy="512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802" y="3406589"/>
            <a:ext cx="967654" cy="117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355" y="3992401"/>
            <a:ext cx="1062522" cy="70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170" y="3992401"/>
            <a:ext cx="1780185" cy="60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900" y="3992400"/>
            <a:ext cx="758945" cy="50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" y="3992401"/>
            <a:ext cx="1062522" cy="70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13741" y="3965733"/>
            <a:ext cx="910733" cy="55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995" y="2759696"/>
            <a:ext cx="1469067" cy="262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7380686" y="2871707"/>
            <a:ext cx="1828447" cy="276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31751" y="-1678336"/>
            <a:ext cx="9244604" cy="821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74714" y="1040860"/>
            <a:ext cx="910732" cy="131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50757" y="2434167"/>
            <a:ext cx="1011565" cy="98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878" y="197203"/>
            <a:ext cx="2595427" cy="26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1539" y="1418717"/>
            <a:ext cx="2855269" cy="110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87" b="1" dirty="0">
                <a:ln>
                  <a:solidFill>
                    <a:srgbClr val="FFFF00"/>
                  </a:solidFill>
                </a:ln>
                <a:solidFill>
                  <a:srgbClr val="99FF33"/>
                </a:solidFill>
                <a:effectLst>
                  <a:glow rad="139700">
                    <a:srgbClr val="2D2D89">
                      <a:satMod val="175000"/>
                      <a:alpha val="40000"/>
                    </a:srgbClr>
                  </a:glow>
                </a:effectLst>
                <a:cs typeface="Arial" panose="020B0604020202020204" pitchFamily="34" charset="0"/>
              </a:rPr>
              <a:t>PROTECT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87" b="1" dirty="0">
                <a:ln>
                  <a:solidFill>
                    <a:srgbClr val="FFFF00"/>
                  </a:solidFill>
                </a:ln>
                <a:solidFill>
                  <a:srgbClr val="99FF33"/>
                </a:solidFill>
                <a:effectLst>
                  <a:glow rad="139700">
                    <a:srgbClr val="2D2D89">
                      <a:satMod val="175000"/>
                      <a:alpha val="40000"/>
                    </a:srgbClr>
                  </a:glow>
                </a:effectLst>
                <a:cs typeface="Arial" panose="020B0604020202020204" pitchFamily="34" charset="0"/>
              </a:rPr>
              <a:t>THE JUNGLE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890" y="3233033"/>
            <a:ext cx="1147572" cy="69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9675261" y="4497403"/>
            <a:ext cx="607156" cy="6071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Slide Sound Effect (mp3cut.net).wav"/>
          </p:stSnd>
        </p:sndAc>
      </p:transition>
    </mc:Choice>
    <mc:Fallback xmlns="">
      <p:transition spd="slow">
        <p:split orient="vert"/>
        <p:sndAc>
          <p:stSnd>
            <p:snd r:embed="rId35" name="Slide Sound Effect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58" y="-84554"/>
            <a:ext cx="9183224" cy="521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63907" y="3055723"/>
            <a:ext cx="758945" cy="95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46776" y="3527814"/>
            <a:ext cx="1669677" cy="42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044" y="3527815"/>
            <a:ext cx="1040387" cy="69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497554" y="3872320"/>
            <a:ext cx="1087241" cy="36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6453" y="3711460"/>
            <a:ext cx="990693" cy="69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691" y="3861956"/>
            <a:ext cx="591344" cy="56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16223" y="3251029"/>
            <a:ext cx="1449900" cy="223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380" y="1509228"/>
            <a:ext cx="4073000" cy="379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521" y="3088824"/>
            <a:ext cx="1554255" cy="225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19273" y="3234784"/>
            <a:ext cx="1100469" cy="206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75776" y="3916145"/>
            <a:ext cx="986627" cy="137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 descr="C:\Users\ADMIN\Desktop\Lam tac\e7f4c27d556f238339f9337509756439--lumberjacks-vectors.jpg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404" y="3187588"/>
            <a:ext cx="1783790" cy="211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3" y="-108496"/>
            <a:ext cx="943147" cy="131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087077" y="544508"/>
            <a:ext cx="794717" cy="84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5688466" y="-292062"/>
            <a:ext cx="1061834" cy="131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4596610" y="367920"/>
            <a:ext cx="832424" cy="81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7183197" y="970048"/>
            <a:ext cx="1005695" cy="99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93" y="957055"/>
            <a:ext cx="825862" cy="86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453" y="1342114"/>
            <a:ext cx="498572" cy="60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01" y="240895"/>
            <a:ext cx="560169" cy="72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41" y="988821"/>
            <a:ext cx="480665" cy="58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089" y="1872687"/>
            <a:ext cx="526877" cy="68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46" y="2748100"/>
            <a:ext cx="1622243" cy="101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373624" y="4217612"/>
            <a:ext cx="1449900" cy="223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902" y="2895402"/>
            <a:ext cx="1622243" cy="101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1916069" y="4477828"/>
            <a:ext cx="1100469" cy="206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532" y="2823151"/>
            <a:ext cx="1622243" cy="101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4399946" y="4215381"/>
            <a:ext cx="1554255" cy="225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062" y="3605812"/>
            <a:ext cx="1622243" cy="101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6214798" y="4699445"/>
            <a:ext cx="986627" cy="137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\Desktop\Picture1.png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845" y="2998657"/>
            <a:ext cx="1622243" cy="101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7286712" y="4486894"/>
            <a:ext cx="1783790" cy="211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27" action="ppaction://hlinksldjump"/>
          </p:cNvPr>
          <p:cNvSpPr/>
          <p:nvPr/>
        </p:nvSpPr>
        <p:spPr>
          <a:xfrm>
            <a:off x="967017" y="2746179"/>
            <a:ext cx="434369" cy="379472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93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0" name="Oval 39">
            <a:hlinkClick r:id="rId49" action="ppaction://hlinksldjump"/>
          </p:cNvPr>
          <p:cNvSpPr/>
          <p:nvPr/>
        </p:nvSpPr>
        <p:spPr>
          <a:xfrm>
            <a:off x="2540677" y="2799434"/>
            <a:ext cx="434369" cy="379472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93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>
            <a:hlinkClick r:id="rId50" action="ppaction://hlinksldjump"/>
          </p:cNvPr>
          <p:cNvSpPr/>
          <p:nvPr/>
        </p:nvSpPr>
        <p:spPr>
          <a:xfrm>
            <a:off x="4870138" y="2834671"/>
            <a:ext cx="434369" cy="379472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93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42" name="Oval 41">
            <a:hlinkClick r:id="rId51" action="ppaction://hlinksldjump"/>
          </p:cNvPr>
          <p:cNvSpPr/>
          <p:nvPr/>
        </p:nvSpPr>
        <p:spPr>
          <a:xfrm>
            <a:off x="6165784" y="3416076"/>
            <a:ext cx="434369" cy="379472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93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43" name="Oval 42">
            <a:hlinkClick r:id="rId52" action="ppaction://hlinksldjump"/>
          </p:cNvPr>
          <p:cNvSpPr/>
          <p:nvPr/>
        </p:nvSpPr>
        <p:spPr>
          <a:xfrm>
            <a:off x="7598380" y="2876172"/>
            <a:ext cx="434369" cy="379472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93" dirty="0">
                <a:solidFill>
                  <a:srgbClr val="006600"/>
                </a:solidFill>
              </a:rPr>
              <a:t>5</a:t>
            </a:r>
          </a:p>
        </p:txBody>
      </p:sp>
      <p:pic>
        <p:nvPicPr>
          <p:cNvPr id="44" name="Picture 2" descr="C:\Users\ADMIN\Desktop\Tai nguyen thiet ke tro choi\Bảng gỗ\Picture1 (2).png">
            <a:hlinkClick r:id="rId53" action="ppaction://hlinksldjump"/>
          </p:cNvPr>
          <p:cNvPicPr>
            <a:picLocks noChangeAspect="1" noChangeArrowheads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940" y="729608"/>
            <a:ext cx="909821" cy="38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863" y="22662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5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44444E-6 L -2.22222E-6 0.25 " pathEditMode="relative" rAng="0" ptsTypes="AA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72" t="15934" r="658" b="13626"/>
          <a:stretch/>
        </p:blipFill>
        <p:spPr>
          <a:xfrm>
            <a:off x="0" y="-89807"/>
            <a:ext cx="9446079" cy="523330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113113"/>
            <a:ext cx="8986345" cy="613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    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Point and say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920" y="1791373"/>
            <a:ext cx="3982431" cy="2952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8184" y="-188234"/>
            <a:ext cx="7136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US" sz="48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1535702" y="691127"/>
            <a:ext cx="3440543" cy="757086"/>
          </a:xfrm>
          <a:prstGeom prst="wedgeRoundRectCallout">
            <a:avLst>
              <a:gd name="adj1" fmla="val 55663"/>
              <a:gd name="adj2" fmla="val 70310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We/ some goats</a:t>
            </a:r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00" b="98600" l="10000" r="89459"/>
                    </a14:imgEffect>
                  </a14:imgLayer>
                </a14:imgProps>
              </a:ext>
            </a:extLst>
          </a:blip>
          <a:srcRect l="22390" t="1783"/>
          <a:stretch/>
        </p:blipFill>
        <p:spPr>
          <a:xfrm>
            <a:off x="7168262" y="1468473"/>
            <a:ext cx="2110176" cy="3274969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1317920" y="1235500"/>
            <a:ext cx="4360198" cy="757086"/>
          </a:xfrm>
          <a:prstGeom prst="wedgeRoundRectCallout">
            <a:avLst>
              <a:gd name="adj1" fmla="val 55663"/>
              <a:gd name="adj2" fmla="val 70310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We’ve got some goats.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60" b="97994" l="9294" r="91450">
                        <a14:foregroundMark x1="33457" y1="25788" x2="53903" y2="246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8881" y="1759613"/>
            <a:ext cx="2577153" cy="3343593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742" b="90530" l="4756" r="93188">
                        <a14:foregroundMark x1="11825" y1="25000" x2="86504" y2="71970"/>
                        <a14:foregroundMark x1="88946" y1="35227" x2="59512" y2="52652"/>
                        <a14:foregroundMark x1="53213" y1="19697" x2="56812" y2="47348"/>
                        <a14:foregroundMark x1="69409" y1="23485" x2="78535" y2="46212"/>
                        <a14:foregroundMark x1="34062" y1="21591" x2="47172" y2="50758"/>
                        <a14:foregroundMark x1="56041" y1="37500" x2="37661" y2="32955"/>
                        <a14:foregroundMark x1="46015" y1="50379" x2="10154" y2="72348"/>
                        <a14:foregroundMark x1="14524" y1="32576" x2="6298" y2="56061"/>
                        <a14:foregroundMark x1="38560" y1="57576" x2="48458" y2="81439"/>
                        <a14:foregroundMark x1="65296" y1="65909" x2="49100" y2="81818"/>
                        <a14:foregroundMark x1="41003" y1="46970" x2="41517" y2="51136"/>
                      </a14:backgroundRemoval>
                    </a14:imgEffect>
                  </a14:imgLayer>
                </a14:imgProps>
              </a:ext>
            </a:extLst>
          </a:blip>
          <a:srcRect l="4209" t="11795" r="5644" b="10621"/>
          <a:stretch/>
        </p:blipFill>
        <p:spPr>
          <a:xfrm>
            <a:off x="7520582" y="4506394"/>
            <a:ext cx="1623418" cy="47409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4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72" t="15934" r="658" b="13626"/>
          <a:stretch/>
        </p:blipFill>
        <p:spPr>
          <a:xfrm>
            <a:off x="0" y="-89807"/>
            <a:ext cx="9446079" cy="523330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113113"/>
            <a:ext cx="9446079" cy="613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    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Point and say </a:t>
            </a:r>
          </a:p>
        </p:txBody>
      </p:sp>
      <p:sp>
        <p:nvSpPr>
          <p:cNvPr id="8" name="Rectangle 7"/>
          <p:cNvSpPr/>
          <p:nvPr/>
        </p:nvSpPr>
        <p:spPr>
          <a:xfrm>
            <a:off x="218184" y="-188234"/>
            <a:ext cx="7136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072" y="1391827"/>
            <a:ext cx="4057650" cy="3018496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2528" y="-33647"/>
            <a:ext cx="1616707" cy="7751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87" b="95494" l="9920" r="89991">
                        <a14:backgroundMark x1="13673" y1="39424" x2="20554" y2="74343"/>
                        <a14:backgroundMark x1="34138" y1="54819" x2="37623" y2="59825"/>
                        <a14:backgroundMark x1="61841" y1="63705" x2="62735" y2="79474"/>
                        <a14:backgroundMark x1="46917" y1="55569" x2="46381" y2="47685"/>
                        <a14:backgroundMark x1="29848" y1="81227" x2="29669" y2="76846"/>
                        <a14:backgroundMark x1="85612" y1="87359" x2="78910" y2="77722"/>
                        <a14:backgroundMark x1="49777" y1="58573" x2="41823" y2="56571"/>
                        <a14:backgroundMark x1="37623" y1="75594" x2="35478" y2="72841"/>
                        <a14:backgroundMark x1="84718" y1="58073" x2="80697" y2="46058"/>
                        <a14:backgroundMark x1="65952" y1="57322" x2="63450" y2="60826"/>
                        <a14:backgroundMark x1="60322" y1="50188" x2="59786" y2="389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3258" y="1030353"/>
            <a:ext cx="5643064" cy="4029319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742" b="90530" l="4756" r="93188">
                        <a14:foregroundMark x1="11825" y1="25000" x2="86504" y2="71970"/>
                        <a14:foregroundMark x1="88946" y1="35227" x2="59512" y2="52652"/>
                        <a14:foregroundMark x1="53213" y1="19697" x2="56812" y2="47348"/>
                        <a14:foregroundMark x1="69409" y1="23485" x2="78535" y2="46212"/>
                        <a14:foregroundMark x1="34062" y1="21591" x2="47172" y2="50758"/>
                        <a14:foregroundMark x1="56041" y1="37500" x2="37661" y2="32955"/>
                        <a14:foregroundMark x1="46015" y1="50379" x2="10154" y2="72348"/>
                        <a14:foregroundMark x1="14524" y1="32576" x2="6298" y2="56061"/>
                        <a14:foregroundMark x1="38560" y1="57576" x2="48458" y2="81439"/>
                        <a14:foregroundMark x1="65296" y1="65909" x2="49100" y2="81818"/>
                        <a14:foregroundMark x1="41003" y1="46970" x2="41517" y2="51136"/>
                      </a14:backgroundRemoval>
                    </a14:imgEffect>
                  </a14:imgLayer>
                </a14:imgProps>
              </a:ext>
            </a:extLst>
          </a:blip>
          <a:srcRect l="4209" t="11795" r="5644" b="10621"/>
          <a:stretch/>
        </p:blipFill>
        <p:spPr>
          <a:xfrm>
            <a:off x="7520582" y="4506394"/>
            <a:ext cx="1623418" cy="474096"/>
          </a:xfrm>
          <a:prstGeom prst="round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1535702" y="691127"/>
            <a:ext cx="3440543" cy="757086"/>
          </a:xfrm>
          <a:prstGeom prst="wedgeRoundRectCallout">
            <a:avLst>
              <a:gd name="adj1" fmla="val 55663"/>
              <a:gd name="adj2" fmla="val 70310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We/ a cow.</a:t>
            </a:r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386342" y="679173"/>
            <a:ext cx="3637802" cy="757086"/>
          </a:xfrm>
          <a:prstGeom prst="wedgeRoundRectCallout">
            <a:avLst>
              <a:gd name="adj1" fmla="val 55663"/>
              <a:gd name="adj2" fmla="val 70310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We’ve got a cow. </a:t>
            </a:r>
          </a:p>
        </p:txBody>
      </p:sp>
    </p:spTree>
    <p:extLst>
      <p:ext uri="{BB962C8B-B14F-4D97-AF65-F5344CB8AC3E}">
        <p14:creationId xmlns:p14="http://schemas.microsoft.com/office/powerpoint/2010/main" val="53274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2351" b="11662"/>
          <a:stretch/>
        </p:blipFill>
        <p:spPr>
          <a:xfrm>
            <a:off x="0" y="16328"/>
            <a:ext cx="9301071" cy="5127172"/>
          </a:xfrm>
          <a:prstGeom prst="rect">
            <a:avLst/>
          </a:prstGeom>
        </p:spPr>
      </p:pic>
      <p:sp>
        <p:nvSpPr>
          <p:cNvPr id="7" name="Google Shape;864;p45"/>
          <p:cNvSpPr txBox="1">
            <a:spLocks/>
          </p:cNvSpPr>
          <p:nvPr/>
        </p:nvSpPr>
        <p:spPr>
          <a:xfrm>
            <a:off x="2230629" y="1116700"/>
            <a:ext cx="452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None/>
              <a:defRPr sz="17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None/>
              <a:defRPr sz="15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None/>
              <a:defRPr sz="15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None/>
              <a:defRPr sz="15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None/>
              <a:defRPr sz="15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None/>
              <a:defRPr sz="15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None/>
              <a:defRPr sz="15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None/>
              <a:defRPr sz="15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Hind Madurai"/>
              <a:buNone/>
              <a:defRPr sz="15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9pPr>
          </a:lstStyle>
          <a:p>
            <a:pPr marL="0" indent="0"/>
            <a:r>
              <a:rPr lang="en-US" sz="3200" b="1" dirty="0">
                <a:latin typeface="Comic Sans MS" panose="030F0702030302020204" pitchFamily="66" charset="0"/>
              </a:rPr>
              <a:t>Lesson 1. Task 4 5 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01" b="100000" l="9772" r="970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46840">
            <a:off x="2668865" y="2983562"/>
            <a:ext cx="1949550" cy="9334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49" b="92838" l="3046" r="100000">
                        <a14:foregroundMark x1="59645" y1="32095" x2="62944" y2="50663"/>
                        <a14:foregroundMark x1="57234" y1="29443" x2="59010" y2="392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8996" y="2967527"/>
            <a:ext cx="5004057" cy="239407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75136" y="620560"/>
            <a:ext cx="483978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Unit 3. On the farm</a:t>
            </a:r>
          </a:p>
        </p:txBody>
      </p:sp>
    </p:spTree>
    <p:extLst>
      <p:ext uri="{BB962C8B-B14F-4D97-AF65-F5344CB8AC3E}">
        <p14:creationId xmlns:p14="http://schemas.microsoft.com/office/powerpoint/2010/main" val="298572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RM FUN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4" presetClass="entr" presetSubtype="5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0" y="-1143000"/>
            <a:ext cx="9525000" cy="7429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113113"/>
            <a:ext cx="9446079" cy="613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    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Point and say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6228" y="1471379"/>
            <a:ext cx="3997098" cy="3048497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029516" y="714293"/>
            <a:ext cx="3440543" cy="757086"/>
          </a:xfrm>
          <a:prstGeom prst="wedgeRoundRectCallout">
            <a:avLst>
              <a:gd name="adj1" fmla="val 19831"/>
              <a:gd name="adj2" fmla="val 85407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We/ a  dog</a:t>
            </a:r>
            <a:endParaRPr lang="en-US" sz="28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631530" y="1754894"/>
            <a:ext cx="4360198" cy="757086"/>
          </a:xfrm>
          <a:prstGeom prst="wedgeRoundRectCallout">
            <a:avLst>
              <a:gd name="adj1" fmla="val -49569"/>
              <a:gd name="adj2" fmla="val 101583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We’ve got a dog. </a:t>
            </a:r>
          </a:p>
        </p:txBody>
      </p:sp>
      <p:sp>
        <p:nvSpPr>
          <p:cNvPr id="8" name="Rectangle 7"/>
          <p:cNvSpPr/>
          <p:nvPr/>
        </p:nvSpPr>
        <p:spPr>
          <a:xfrm>
            <a:off x="218184" y="-188234"/>
            <a:ext cx="7136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US" sz="4800" dirty="0"/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742" b="90530" l="4756" r="93188">
                        <a14:foregroundMark x1="11825" y1="25000" x2="86504" y2="71970"/>
                        <a14:foregroundMark x1="88946" y1="35227" x2="59512" y2="52652"/>
                        <a14:foregroundMark x1="53213" y1="19697" x2="56812" y2="47348"/>
                        <a14:foregroundMark x1="69409" y1="23485" x2="78535" y2="46212"/>
                        <a14:foregroundMark x1="34062" y1="21591" x2="47172" y2="50758"/>
                        <a14:foregroundMark x1="56041" y1="37500" x2="37661" y2="32955"/>
                        <a14:foregroundMark x1="46015" y1="50379" x2="10154" y2="72348"/>
                        <a14:foregroundMark x1="14524" y1="32576" x2="6298" y2="56061"/>
                        <a14:foregroundMark x1="38560" y1="57576" x2="48458" y2="81439"/>
                        <a14:foregroundMark x1="65296" y1="65909" x2="49100" y2="81818"/>
                        <a14:foregroundMark x1="41003" y1="46970" x2="41517" y2="51136"/>
                      </a14:backgroundRemoval>
                    </a14:imgEffect>
                  </a14:imgLayer>
                </a14:imgProps>
              </a:ext>
            </a:extLst>
          </a:blip>
          <a:srcRect l="4209" t="11795" r="5644" b="10621"/>
          <a:stretch/>
        </p:blipFill>
        <p:spPr>
          <a:xfrm>
            <a:off x="7530568" y="4384074"/>
            <a:ext cx="1915511" cy="55939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2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0" y="-1143000"/>
            <a:ext cx="9525000" cy="7429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113113"/>
            <a:ext cx="9446079" cy="613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    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Point and say </a:t>
            </a:r>
          </a:p>
        </p:txBody>
      </p:sp>
      <p:sp>
        <p:nvSpPr>
          <p:cNvPr id="8" name="Rectangle 7"/>
          <p:cNvSpPr/>
          <p:nvPr/>
        </p:nvSpPr>
        <p:spPr>
          <a:xfrm>
            <a:off x="218184" y="-188234"/>
            <a:ext cx="7136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6773" y="1095391"/>
            <a:ext cx="5241471" cy="3852165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029516" y="714293"/>
            <a:ext cx="3440543" cy="757086"/>
          </a:xfrm>
          <a:prstGeom prst="wedgeRoundRectCallout">
            <a:avLst>
              <a:gd name="adj1" fmla="val 19831"/>
              <a:gd name="adj2" fmla="val 85407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We/ a  fish</a:t>
            </a:r>
            <a:endParaRPr lang="en-US" sz="28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705303" y="791508"/>
            <a:ext cx="4360198" cy="757086"/>
          </a:xfrm>
          <a:prstGeom prst="wedgeRoundRectCallout">
            <a:avLst>
              <a:gd name="adj1" fmla="val -49569"/>
              <a:gd name="adj2" fmla="val 101583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We’ve got a fish . </a:t>
            </a:r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742" b="90530" l="4756" r="93188">
                        <a14:foregroundMark x1="11825" y1="25000" x2="86504" y2="71970"/>
                        <a14:foregroundMark x1="88946" y1="35227" x2="59512" y2="52652"/>
                        <a14:foregroundMark x1="53213" y1="19697" x2="56812" y2="47348"/>
                        <a14:foregroundMark x1="69409" y1="23485" x2="78535" y2="46212"/>
                        <a14:foregroundMark x1="34062" y1="21591" x2="47172" y2="50758"/>
                        <a14:foregroundMark x1="56041" y1="37500" x2="37661" y2="32955"/>
                        <a14:foregroundMark x1="46015" y1="50379" x2="10154" y2="72348"/>
                        <a14:foregroundMark x1="14524" y1="32576" x2="6298" y2="56061"/>
                        <a14:foregroundMark x1="38560" y1="57576" x2="48458" y2="81439"/>
                        <a14:foregroundMark x1="65296" y1="65909" x2="49100" y2="81818"/>
                        <a14:foregroundMark x1="41003" y1="46970" x2="41517" y2="51136"/>
                      </a14:backgroundRemoval>
                    </a14:imgEffect>
                  </a14:imgLayer>
                </a14:imgProps>
              </a:ext>
            </a:extLst>
          </a:blip>
          <a:srcRect l="4209" t="11795" r="5644" b="10621"/>
          <a:stretch/>
        </p:blipFill>
        <p:spPr>
          <a:xfrm>
            <a:off x="7520582" y="4506394"/>
            <a:ext cx="1623418" cy="47409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8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72" t="15934" r="658" b="13626"/>
          <a:stretch/>
        </p:blipFill>
        <p:spPr>
          <a:xfrm>
            <a:off x="0" y="-89807"/>
            <a:ext cx="9446079" cy="52333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841" y="1839734"/>
            <a:ext cx="4184198" cy="3131731"/>
          </a:xfrm>
          <a:prstGeom prst="round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86" b="97614" l="6061" r="9393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0457" y="1409257"/>
            <a:ext cx="2167315" cy="33035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16" b="99342" l="893" r="9851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4114" y="1408663"/>
            <a:ext cx="2695326" cy="3657942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029516" y="714293"/>
            <a:ext cx="3440543" cy="757086"/>
          </a:xfrm>
          <a:prstGeom prst="wedgeRoundRectCallout">
            <a:avLst>
              <a:gd name="adj1" fmla="val 59697"/>
              <a:gd name="adj2" fmla="val 25018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We/ two rabbits</a:t>
            </a:r>
            <a:endParaRPr lang="en-US" sz="28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3705303" y="791508"/>
            <a:ext cx="4360198" cy="757086"/>
          </a:xfrm>
          <a:prstGeom prst="wedgeRoundRectCallout">
            <a:avLst>
              <a:gd name="adj1" fmla="val 5668"/>
              <a:gd name="adj2" fmla="val 70310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We’ve got two rabbits.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-113113"/>
            <a:ext cx="9446079" cy="613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    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Point and say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8184" y="-188234"/>
            <a:ext cx="7136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US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742" b="90530" l="4756" r="93188">
                        <a14:foregroundMark x1="11825" y1="25000" x2="86504" y2="71970"/>
                        <a14:foregroundMark x1="88946" y1="35227" x2="59512" y2="52652"/>
                        <a14:foregroundMark x1="53213" y1="19697" x2="56812" y2="47348"/>
                        <a14:foregroundMark x1="69409" y1="23485" x2="78535" y2="46212"/>
                        <a14:foregroundMark x1="34062" y1="21591" x2="47172" y2="50758"/>
                        <a14:foregroundMark x1="56041" y1="37500" x2="37661" y2="32955"/>
                        <a14:foregroundMark x1="46015" y1="50379" x2="10154" y2="72348"/>
                        <a14:foregroundMark x1="14524" y1="32576" x2="6298" y2="56061"/>
                        <a14:foregroundMark x1="38560" y1="57576" x2="48458" y2="81439"/>
                        <a14:foregroundMark x1="65296" y1="65909" x2="49100" y2="81818"/>
                        <a14:foregroundMark x1="41003" y1="46970" x2="41517" y2="51136"/>
                      </a14:backgroundRemoval>
                    </a14:imgEffect>
                  </a14:imgLayer>
                </a14:imgProps>
              </a:ext>
            </a:extLst>
          </a:blip>
          <a:srcRect l="4209" t="11795" r="5644" b="10621"/>
          <a:stretch/>
        </p:blipFill>
        <p:spPr>
          <a:xfrm>
            <a:off x="7520582" y="4506394"/>
            <a:ext cx="1623418" cy="47409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2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45740"/>
            <a:ext cx="9184917" cy="46102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15300"/>
            <a:ext cx="9146924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5</a:t>
            </a:r>
            <a:r>
              <a:rPr lang="en-US" sz="32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Point and Say </a:t>
            </a:r>
            <a:r>
              <a:rPr lang="en-US" sz="3200" b="1" dirty="0">
                <a:ln/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5740"/>
            <a:ext cx="9184917" cy="23242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81" t="4684"/>
          <a:stretch/>
        </p:blipFill>
        <p:spPr>
          <a:xfrm>
            <a:off x="3388274" y="2869959"/>
            <a:ext cx="5796643" cy="2286052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342901" y="3085659"/>
            <a:ext cx="2930978" cy="1135277"/>
          </a:xfrm>
          <a:prstGeom prst="wedgeRoundRectCallout">
            <a:avLst>
              <a:gd name="adj1" fmla="val -51311"/>
              <a:gd name="adj2" fmla="val 90613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1. We’ve got some goats. 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342901" y="3085659"/>
            <a:ext cx="2930978" cy="1135277"/>
          </a:xfrm>
          <a:prstGeom prst="wedgeRoundRectCallout">
            <a:avLst>
              <a:gd name="adj1" fmla="val -51311"/>
              <a:gd name="adj2" fmla="val 90613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2.We’ve got a cow. 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261164" y="3085659"/>
            <a:ext cx="2930978" cy="1135277"/>
          </a:xfrm>
          <a:prstGeom prst="wedgeRoundRectCallout">
            <a:avLst>
              <a:gd name="adj1" fmla="val -51311"/>
              <a:gd name="adj2" fmla="val 90613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3.We’ve got a dog. 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342901" y="3085659"/>
            <a:ext cx="2930978" cy="1135277"/>
          </a:xfrm>
          <a:prstGeom prst="wedgeRoundRectCallout">
            <a:avLst>
              <a:gd name="adj1" fmla="val -51311"/>
              <a:gd name="adj2" fmla="val 90613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4.We’ve got a fish. 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277398" y="3085658"/>
            <a:ext cx="2930978" cy="1135277"/>
          </a:xfrm>
          <a:prstGeom prst="wedgeRoundRectCallout">
            <a:avLst>
              <a:gd name="adj1" fmla="val -51311"/>
              <a:gd name="adj2" fmla="val 90613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5.We’ve got two rabbits. </a:t>
            </a:r>
          </a:p>
        </p:txBody>
      </p:sp>
    </p:spTree>
    <p:extLst>
      <p:ext uri="{BB962C8B-B14F-4D97-AF65-F5344CB8AC3E}">
        <p14:creationId xmlns:p14="http://schemas.microsoft.com/office/powerpoint/2010/main" val="48211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(Âm Thanh) chuyển cảnh (mp3cut.net).wav"/>
          </p:stSnd>
        </p:sndAc>
      </p:transition>
    </mc:Choice>
    <mc:Fallback xmlns="">
      <p:transition spd="slow">
        <p:split orient="vert"/>
        <p:sndAc>
          <p:stSnd>
            <p:snd r:embed="rId6" name="(Âm Thanh) chuyển cảnh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393703" cy="53704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17" b="100000" l="170" r="992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277796"/>
            <a:ext cx="9393703" cy="980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grpSp>
        <p:nvGrpSpPr>
          <p:cNvPr id="10" name="Google Shape;3452;p36"/>
          <p:cNvGrpSpPr/>
          <p:nvPr/>
        </p:nvGrpSpPr>
        <p:grpSpPr>
          <a:xfrm>
            <a:off x="7915237" y="1539976"/>
            <a:ext cx="826450" cy="1114175"/>
            <a:chOff x="1198150" y="721125"/>
            <a:chExt cx="826450" cy="1114175"/>
          </a:xfrm>
        </p:grpSpPr>
        <p:sp>
          <p:nvSpPr>
            <p:cNvPr id="11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3468;p36"/>
          <p:cNvGrpSpPr/>
          <p:nvPr/>
        </p:nvGrpSpPr>
        <p:grpSpPr>
          <a:xfrm flipH="1">
            <a:off x="1279496" y="2298051"/>
            <a:ext cx="753205" cy="356100"/>
            <a:chOff x="8025425" y="984400"/>
            <a:chExt cx="717200" cy="356100"/>
          </a:xfrm>
        </p:grpSpPr>
        <p:sp>
          <p:nvSpPr>
            <p:cNvPr id="27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06" b="100000" l="2260" r="100000">
                        <a14:foregroundMark x1="57627" y1="70612" x2="61864" y2="90204"/>
                        <a14:foregroundMark x1="80791" y1="71837" x2="85311" y2="88980"/>
                        <a14:foregroundMark x1="59605" y1="93061" x2="61582" y2="9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89196" y="4304572"/>
            <a:ext cx="1461332" cy="9264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01" b="100000" l="9772" r="970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46840">
            <a:off x="6045312" y="3152407"/>
            <a:ext cx="3539083" cy="1694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1070" y1="61828" x2="22742" y2="876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14967" y="2883748"/>
            <a:ext cx="1526519" cy="1181161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 rot="20348652">
            <a:off x="1420907" y="1446538"/>
            <a:ext cx="3854020" cy="1809895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630" b="90278" l="6300" r="99000"/>
                    </a14:imgEffect>
                  </a14:imgLayer>
                </a14:imgProps>
              </a:ext>
            </a:extLst>
          </a:blip>
          <a:srcRect t="3736" r="126" b="12452"/>
          <a:stretch/>
        </p:blipFill>
        <p:spPr>
          <a:xfrm>
            <a:off x="3268563" y="936583"/>
            <a:ext cx="4566219" cy="41384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9542" y="3425746"/>
            <a:ext cx="2597368" cy="18846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0374264">
            <a:off x="1313677" y="1521520"/>
            <a:ext cx="361228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</a:p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Production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78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(Âm Thanh) chuyển cảnh (mp3cut.net).wav"/>
          </p:stSnd>
        </p:sndAc>
      </p:transition>
    </mc:Choice>
    <mc:Fallback xmlns="">
      <p:transition spd="slow">
        <p:split orient="vert"/>
        <p:sndAc>
          <p:stSnd>
            <p:snd r:embed="rId17" name="(Âm Thanh) chuyển cảnh (mp3cut.net)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91"/>
          <p:cNvSpPr/>
          <p:nvPr/>
        </p:nvSpPr>
        <p:spPr>
          <a:xfrm>
            <a:off x="0" y="665928"/>
            <a:ext cx="9144000" cy="4613061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3DF903-8152-45A7-872E-EC7552D58F82}"/>
              </a:ext>
            </a:extLst>
          </p:cNvPr>
          <p:cNvSpPr/>
          <p:nvPr/>
        </p:nvSpPr>
        <p:spPr>
          <a:xfrm>
            <a:off x="0" y="7219"/>
            <a:ext cx="9046029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8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6. Let’s talk.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93" y="1727731"/>
            <a:ext cx="5166337" cy="3310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6D0BA3-9543-1A4E-A8DA-323DFA1E801C}"/>
              </a:ext>
            </a:extLst>
          </p:cNvPr>
          <p:cNvSpPr txBox="1"/>
          <p:nvPr/>
        </p:nvSpPr>
        <p:spPr>
          <a:xfrm>
            <a:off x="1803194" y="749732"/>
            <a:ext cx="2751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My farm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5013135" y="665928"/>
            <a:ext cx="4000500" cy="1687890"/>
          </a:xfrm>
          <a:prstGeom prst="wedgeEllipseCallout">
            <a:avLst>
              <a:gd name="adj1" fmla="val -52262"/>
              <a:gd name="adj2" fmla="val 25136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We’ve got α horse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on the fαrm. It’s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brown α</a:t>
            </a:r>
            <a:r>
              <a:rPr lang="en-US" sz="2400" dirty="0" err="1">
                <a:latin typeface="Comic Sans MS" panose="030F0702030302020204" pitchFamily="66" charset="0"/>
              </a:rPr>
              <a:t>nd</a:t>
            </a:r>
            <a:r>
              <a:rPr lang="en-US" sz="2400" dirty="0">
                <a:latin typeface="Comic Sans MS" panose="030F0702030302020204" pitchFamily="66" charset="0"/>
              </a:rPr>
              <a:t> tαll.</a:t>
            </a:r>
          </a:p>
        </p:txBody>
      </p:sp>
    </p:spTree>
    <p:extLst>
      <p:ext uri="{BB962C8B-B14F-4D97-AF65-F5344CB8AC3E}">
        <p14:creationId xmlns:p14="http://schemas.microsoft.com/office/powerpoint/2010/main" val="154474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Slide Sound Effect (mp3cut.net).wav"/>
          </p:stSnd>
        </p:sndAc>
      </p:transition>
    </mc:Choice>
    <mc:Fallback xmlns="">
      <p:transition spd="slow">
        <p:split orient="vert"/>
        <p:sndAc>
          <p:stSnd>
            <p:snd r:embed="rId7" name="Slide Sound Effect (mp3cut.net)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393703" cy="53704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17" b="100000" l="170" r="992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277796"/>
            <a:ext cx="9393703" cy="980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grpSp>
        <p:nvGrpSpPr>
          <p:cNvPr id="10" name="Google Shape;3452;p36"/>
          <p:cNvGrpSpPr/>
          <p:nvPr/>
        </p:nvGrpSpPr>
        <p:grpSpPr>
          <a:xfrm>
            <a:off x="7915237" y="1539976"/>
            <a:ext cx="826450" cy="1114175"/>
            <a:chOff x="1198150" y="721125"/>
            <a:chExt cx="826450" cy="1114175"/>
          </a:xfrm>
        </p:grpSpPr>
        <p:sp>
          <p:nvSpPr>
            <p:cNvPr id="11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3468;p36"/>
          <p:cNvGrpSpPr/>
          <p:nvPr/>
        </p:nvGrpSpPr>
        <p:grpSpPr>
          <a:xfrm flipH="1">
            <a:off x="1279496" y="2298051"/>
            <a:ext cx="753205" cy="356100"/>
            <a:chOff x="8025425" y="984400"/>
            <a:chExt cx="717200" cy="356100"/>
          </a:xfrm>
        </p:grpSpPr>
        <p:sp>
          <p:nvSpPr>
            <p:cNvPr id="27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06" b="100000" l="2260" r="100000">
                        <a14:foregroundMark x1="57627" y1="70612" x2="61864" y2="90204"/>
                        <a14:foregroundMark x1="80791" y1="71837" x2="85311" y2="88980"/>
                        <a14:foregroundMark x1="59605" y1="93061" x2="61582" y2="9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89196" y="4304572"/>
            <a:ext cx="1461332" cy="9264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01" b="100000" l="9772" r="970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46840">
            <a:off x="6045312" y="3152407"/>
            <a:ext cx="3539083" cy="1694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1070" y1="61828" x2="22742" y2="876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14967" y="2883748"/>
            <a:ext cx="1526519" cy="1181161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 rot="20348652">
            <a:off x="1420907" y="1446538"/>
            <a:ext cx="3854020" cy="1809895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30" b="90278" l="6300" r="99000"/>
                    </a14:imgEffect>
                  </a14:imgLayer>
                </a14:imgProps>
              </a:ext>
            </a:extLst>
          </a:blip>
          <a:srcRect t="3736" r="126" b="12452"/>
          <a:stretch/>
        </p:blipFill>
        <p:spPr>
          <a:xfrm>
            <a:off x="3268563" y="936583"/>
            <a:ext cx="4566219" cy="41384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9542" y="3425746"/>
            <a:ext cx="2597368" cy="18846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0374264">
            <a:off x="1313677" y="1521520"/>
            <a:ext cx="361228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</a:p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Assessment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31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551481"/>
            <a:ext cx="9144000" cy="4592019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483"/>
            <a:ext cx="9144000" cy="648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C32F02FF-2F60-B745-8220-E5249E0AFFE1}"/>
              </a:ext>
            </a:extLst>
          </p:cNvPr>
          <p:cNvSpPr txBox="1">
            <a:spLocks/>
          </p:cNvSpPr>
          <p:nvPr/>
        </p:nvSpPr>
        <p:spPr>
          <a:xfrm>
            <a:off x="325474" y="-3216"/>
            <a:ext cx="77040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4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pPr algn="ctr"/>
            <a:r>
              <a:rPr lang="en-US" sz="4000" dirty="0">
                <a:latin typeface="Comic Sans MS" panose="030F0702030302020204" pitchFamily="66" charset="0"/>
              </a:rPr>
              <a:t>Look, read and write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4584" r="1532" b="25851"/>
          <a:stretch/>
        </p:blipFill>
        <p:spPr>
          <a:xfrm>
            <a:off x="5869391" y="602989"/>
            <a:ext cx="1808444" cy="1411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827689" y="890752"/>
            <a:ext cx="4729655" cy="8355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omic Sans MS" panose="030F0702030302020204" pitchFamily="66" charset="0"/>
              </a:rPr>
              <a:t>1. We’ve got  …………………….</a:t>
            </a:r>
          </a:p>
        </p:txBody>
      </p:sp>
      <p:sp>
        <p:nvSpPr>
          <p:cNvPr id="9" name="Rectangle 8"/>
          <p:cNvSpPr/>
          <p:nvPr/>
        </p:nvSpPr>
        <p:spPr>
          <a:xfrm>
            <a:off x="827688" y="2267563"/>
            <a:ext cx="4729655" cy="8355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omic Sans MS" panose="030F0702030302020204" pitchFamily="66" charset="0"/>
              </a:rPr>
              <a:t>2. We’ve got  …………………….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7729" t="2609" r="-1625" b="10486"/>
          <a:stretch/>
        </p:blipFill>
        <p:spPr>
          <a:xfrm>
            <a:off x="5869390" y="2122883"/>
            <a:ext cx="1926657" cy="1313999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827688" y="3644374"/>
            <a:ext cx="4729655" cy="8355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omic Sans MS" panose="030F0702030302020204" pitchFamily="66" charset="0"/>
              </a:rPr>
              <a:t>3. We’ve got  …………………….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5" b="100000" l="1969" r="100000">
                        <a14:foregroundMark x1="17323" y1="88197" x2="25000" y2="99016"/>
                        <a14:backgroundMark x1="12795" y1="33115" x2="12402" y2="9508"/>
                        <a14:backgroundMark x1="86614" y1="75410" x2="88780" y2="77377"/>
                        <a14:backgroundMark x1="87205" y1="91475" x2="89370" y2="80656"/>
                        <a14:backgroundMark x1="3150" y1="33443" x2="25984" y2="34098"/>
                      </a14:backgroundRemoval>
                    </a14:imgEffect>
                  </a14:imgLayer>
                </a14:imgProps>
              </a:ext>
            </a:extLst>
          </a:blip>
          <a:srcRect l="4959" t="2510"/>
          <a:stretch/>
        </p:blipFill>
        <p:spPr>
          <a:xfrm>
            <a:off x="5869391" y="3618185"/>
            <a:ext cx="1987634" cy="1224113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06D0BA3-9543-1A4E-A8DA-323DFA1E801C}"/>
              </a:ext>
            </a:extLst>
          </p:cNvPr>
          <p:cNvSpPr txBox="1"/>
          <p:nvPr/>
        </p:nvSpPr>
        <p:spPr>
          <a:xfrm>
            <a:off x="2969908" y="974793"/>
            <a:ext cx="1996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a sheep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6D0BA3-9543-1A4E-A8DA-323DFA1E801C}"/>
              </a:ext>
            </a:extLst>
          </p:cNvPr>
          <p:cNvSpPr txBox="1"/>
          <p:nvPr/>
        </p:nvSpPr>
        <p:spPr>
          <a:xfrm>
            <a:off x="2788605" y="2385825"/>
            <a:ext cx="2492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some chickens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6D0BA3-9543-1A4E-A8DA-323DFA1E801C}"/>
              </a:ext>
            </a:extLst>
          </p:cNvPr>
          <p:cNvSpPr txBox="1"/>
          <p:nvPr/>
        </p:nvSpPr>
        <p:spPr>
          <a:xfrm>
            <a:off x="3064499" y="3831327"/>
            <a:ext cx="2492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a horse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53DE0B-D86B-6944-9CF3-B4B27FBEAE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5126" y="-57714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9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551481"/>
            <a:ext cx="9144000" cy="4592019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72965" y="1035879"/>
            <a:ext cx="7890642" cy="336204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endParaRPr lang="en-US" sz="4800" dirty="0">
              <a:latin typeface="Comic Sans MS" panose="030F0702030302020204" pitchFamily="66" charset="0"/>
            </a:endParaRPr>
          </a:p>
          <a:p>
            <a:pPr>
              <a:lnSpc>
                <a:spcPct val="200000"/>
              </a:lnSpc>
            </a:pPr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lnSpc>
                <a:spcPct val="200000"/>
              </a:lnSpc>
            </a:pPr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We’ve got  ……………………         on the ………………….            It’s big and tall.</a:t>
            </a:r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250000"/>
              </a:lnSpc>
            </a:pPr>
            <a:endParaRPr lang="en-US" sz="4800" dirty="0"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149" t="631"/>
          <a:stretch/>
        </p:blipFill>
        <p:spPr>
          <a:xfrm>
            <a:off x="2459420" y="2875077"/>
            <a:ext cx="1958866" cy="1154673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0" y="5483"/>
            <a:ext cx="9144000" cy="648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32F02FF-2F60-B745-8220-E5249E0AFFE1}"/>
              </a:ext>
            </a:extLst>
          </p:cNvPr>
          <p:cNvSpPr txBox="1">
            <a:spLocks/>
          </p:cNvSpPr>
          <p:nvPr/>
        </p:nvSpPr>
        <p:spPr>
          <a:xfrm>
            <a:off x="309708" y="74038"/>
            <a:ext cx="7704000" cy="61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4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pPr algn="ctr"/>
            <a:r>
              <a:rPr lang="en-US" sz="4000" dirty="0">
                <a:latin typeface="Comic Sans MS" panose="030F0702030302020204" pitchFamily="66" charset="0"/>
              </a:rPr>
              <a:t>Look and write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2707" r="4057" b="6982"/>
          <a:stretch/>
        </p:blipFill>
        <p:spPr>
          <a:xfrm>
            <a:off x="4822198" y="1493739"/>
            <a:ext cx="1529256" cy="1105264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6D0BA3-9543-1A4E-A8DA-323DFA1E801C}"/>
              </a:ext>
            </a:extLst>
          </p:cNvPr>
          <p:cNvSpPr txBox="1"/>
          <p:nvPr/>
        </p:nvSpPr>
        <p:spPr>
          <a:xfrm>
            <a:off x="3043690" y="2034503"/>
            <a:ext cx="1996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a cow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6D0BA3-9543-1A4E-A8DA-323DFA1E801C}"/>
              </a:ext>
            </a:extLst>
          </p:cNvPr>
          <p:cNvSpPr txBox="1"/>
          <p:nvPr/>
        </p:nvSpPr>
        <p:spPr>
          <a:xfrm>
            <a:off x="789011" y="3383419"/>
            <a:ext cx="1996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farm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53DE0B-D86B-6944-9CF3-B4B27FBEAE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5126" y="-57714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de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de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207" t="3982" r="2547" b="2832"/>
          <a:stretch/>
        </p:blipFill>
        <p:spPr>
          <a:xfrm>
            <a:off x="9617" y="3923"/>
            <a:ext cx="9144001" cy="51435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4256" y="0"/>
            <a:ext cx="1621677" cy="7803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30" b="96375" l="3259" r="981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0783" y="1300771"/>
            <a:ext cx="4988606" cy="332231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551167" y="2192921"/>
            <a:ext cx="4770858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6875" indent="60325"/>
            <a:r>
              <a:rPr lang="en-US" sz="2800" b="1" u="sng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Structures</a:t>
            </a:r>
            <a:endParaRPr lang="en-US" sz="2800" b="1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396875" indent="60325"/>
            <a:endParaRPr lang="en-US" sz="2800" b="1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396875" indent="60325"/>
            <a:r>
              <a:rPr lang="en-US" sz="2800" b="1" i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We’ve got some goats.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4500" l="536" r="9882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2878" y="660183"/>
            <a:ext cx="3308957" cy="141863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153870" y="1163473"/>
            <a:ext cx="2852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REMEMBER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47" b="100000" l="2100" r="96588">
                        <a14:foregroundMark x1="7349" y1="21429" x2="12598" y2="78571"/>
                        <a14:foregroundMark x1="9974" y1="22078" x2="85564" y2="13636"/>
                        <a14:foregroundMark x1="85302" y1="34091" x2="88189" y2="73377"/>
                        <a14:foregroundMark x1="90289" y1="71429" x2="93701" y2="87013"/>
                        <a14:foregroundMark x1="19685" y1="85714" x2="83727" y2="87013"/>
                        <a14:foregroundMark x1="85039" y1="86364" x2="95538" y2="850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61674">
            <a:off x="215530" y="1126000"/>
            <a:ext cx="3196763" cy="28915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20798835">
            <a:off x="555537" y="2479858"/>
            <a:ext cx="24497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‘ve got = have got</a:t>
            </a:r>
          </a:p>
        </p:txBody>
      </p:sp>
    </p:spTree>
    <p:extLst>
      <p:ext uri="{BB962C8B-B14F-4D97-AF65-F5344CB8AC3E}">
        <p14:creationId xmlns:p14="http://schemas.microsoft.com/office/powerpoint/2010/main" val="411109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(Âm Thanh) chuyển cảnh (mp3cut.net).wav"/>
          </p:stSnd>
        </p:sndAc>
      </p:transition>
    </mc:Choice>
    <mc:Fallback xmlns="">
      <p:transition spd="slow">
        <p:sndAc>
          <p:stSnd>
            <p:snd r:embed="rId11" name="(Âm Thanh) chuyển cảnh (mp3cut.net)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393703" cy="53704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17" b="100000" l="170" r="992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277796"/>
            <a:ext cx="9393703" cy="980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grpSp>
        <p:nvGrpSpPr>
          <p:cNvPr id="10" name="Google Shape;3452;p36"/>
          <p:cNvGrpSpPr/>
          <p:nvPr/>
        </p:nvGrpSpPr>
        <p:grpSpPr>
          <a:xfrm>
            <a:off x="7915237" y="1539976"/>
            <a:ext cx="826450" cy="1114175"/>
            <a:chOff x="1198150" y="721125"/>
            <a:chExt cx="826450" cy="1114175"/>
          </a:xfrm>
        </p:grpSpPr>
        <p:sp>
          <p:nvSpPr>
            <p:cNvPr id="11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3468;p36"/>
          <p:cNvGrpSpPr/>
          <p:nvPr/>
        </p:nvGrpSpPr>
        <p:grpSpPr>
          <a:xfrm flipH="1">
            <a:off x="1279496" y="2298051"/>
            <a:ext cx="753205" cy="356100"/>
            <a:chOff x="8025425" y="984400"/>
            <a:chExt cx="717200" cy="356100"/>
          </a:xfrm>
        </p:grpSpPr>
        <p:sp>
          <p:nvSpPr>
            <p:cNvPr id="27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06" b="100000" l="2260" r="100000">
                        <a14:foregroundMark x1="57627" y1="70612" x2="61864" y2="90204"/>
                        <a14:foregroundMark x1="80791" y1="71837" x2="85311" y2="88980"/>
                        <a14:foregroundMark x1="59605" y1="93061" x2="61582" y2="9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89196" y="4304572"/>
            <a:ext cx="1461332" cy="9264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01" b="100000" l="9772" r="970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46840">
            <a:off x="6045312" y="3152407"/>
            <a:ext cx="3539083" cy="1694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1070" y1="61828" x2="22742" y2="876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14967" y="2883748"/>
            <a:ext cx="1526519" cy="1181161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 rot="20348652">
            <a:off x="1659703" y="1402591"/>
            <a:ext cx="3607136" cy="1809895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630" b="90278" l="6300" r="99000"/>
                    </a14:imgEffect>
                  </a14:imgLayer>
                </a14:imgProps>
              </a:ext>
            </a:extLst>
          </a:blip>
          <a:srcRect t="3736" r="126" b="12452"/>
          <a:stretch/>
        </p:blipFill>
        <p:spPr>
          <a:xfrm>
            <a:off x="2906107" y="996674"/>
            <a:ext cx="4566219" cy="41384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9542" y="3425746"/>
            <a:ext cx="2597368" cy="18846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0374264">
            <a:off x="1313677" y="1521520"/>
            <a:ext cx="361228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</a:p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Warm Up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06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(Âm Thanh) chuyển cảnh (mp3cut.net).wav"/>
          </p:stSnd>
        </p:sndAc>
      </p:transition>
    </mc:Choice>
    <mc:Fallback xmlns="">
      <p:transition spd="slow">
        <p:split orient="vert"/>
        <p:sndAc>
          <p:stSnd>
            <p:snd r:embed="rId17" name="(Âm Thanh) chuyển cảnh (mp3cut.net)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194" b="34893"/>
          <a:stretch/>
        </p:blipFill>
        <p:spPr>
          <a:xfrm>
            <a:off x="-1" y="0"/>
            <a:ext cx="9364717" cy="51316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6" b="98192" l="5983" r="96947">
                        <a14:foregroundMark x1="24542" y1="20226" x2="35653" y2="18531"/>
                        <a14:foregroundMark x1="37241" y1="16045" x2="38217" y2="22034"/>
                        <a14:foregroundMark x1="30281" y1="13898" x2="33333" y2="16723"/>
                        <a14:foregroundMark x1="23443" y1="17627" x2="28083" y2="25311"/>
                        <a14:foregroundMark x1="31258" y1="29831" x2="37118" y2="36949"/>
                        <a14:foregroundMark x1="25153" y1="41469" x2="27473" y2="48475"/>
                        <a14:foregroundMark x1="28449" y1="66441" x2="27473" y2="74802"/>
                        <a14:foregroundMark x1="15140" y1="62373" x2="15995" y2="67232"/>
                        <a14:foregroundMark x1="10867" y1="71638" x2="14042" y2="73446"/>
                        <a14:foregroundMark x1="17582" y1="72881" x2="19414" y2="72994"/>
                        <a14:foregroundMark x1="11355" y1="25537" x2="13065" y2="31299"/>
                        <a14:foregroundMark x1="88034" y1="70508" x2="92552" y2="73785"/>
                        <a14:foregroundMark x1="88645" y1="79322" x2="81807" y2="77401"/>
                        <a14:foregroundMark x1="73504" y1="69605" x2="76801" y2="71412"/>
                        <a14:foregroundMark x1="47009" y1="78079" x2="51648" y2="84520"/>
                        <a14:foregroundMark x1="46642" y1="88701" x2="52015" y2="91977"/>
                        <a14:foregroundMark x1="36508" y1="75480" x2="36264" y2="81921"/>
                        <a14:foregroundMark x1="30769" y1="77853" x2="40659" y2="84520"/>
                      </a14:backgroundRemoval>
                    </a14:imgEffect>
                  </a14:imgLayer>
                </a14:imgProps>
              </a:ext>
            </a:extLst>
          </a:blip>
          <a:srcRect l="1" t="10271" r="-2726" b="29636"/>
          <a:stretch/>
        </p:blipFill>
        <p:spPr>
          <a:xfrm>
            <a:off x="1073837" y="629904"/>
            <a:ext cx="7217039" cy="4562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31560" y="2985421"/>
            <a:ext cx="293541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</a:t>
            </a:r>
          </a:p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&amp; goodbye!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67421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9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0005" r="3000" b="3494"/>
          <a:stretch/>
        </p:blipFill>
        <p:spPr>
          <a:xfrm>
            <a:off x="1" y="-537400"/>
            <a:ext cx="9153524" cy="56808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344407" y="4255126"/>
            <a:ext cx="1603169" cy="6650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CHECK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57" b="98711" l="3035" r="95367"/>
                    </a14:imgEffect>
                  </a14:imgLayer>
                </a14:imgProps>
              </a:ext>
            </a:extLst>
          </a:blip>
          <a:srcRect t="-735" r="59028"/>
          <a:stretch/>
        </p:blipFill>
        <p:spPr>
          <a:xfrm>
            <a:off x="7581530" y="2760771"/>
            <a:ext cx="310718" cy="662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41" b="98343" l="2875" r="9456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474889" y="2403808"/>
            <a:ext cx="2738835" cy="25320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68652" y="2183353"/>
            <a:ext cx="1843873" cy="739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Chicken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22" b="100000" l="9736" r="99594">
                        <a14:foregroundMark x1="22515" y1="29819" x2="37120" y2="82229"/>
                        <a14:foregroundMark x1="29615" y1="30723" x2="83367" y2="58735"/>
                        <a14:foregroundMark x1="71197" y1="23193" x2="65720" y2="46988"/>
                        <a14:foregroundMark x1="54767" y1="25000" x2="55375" y2="50301"/>
                        <a14:foregroundMark x1="41379" y1="22289" x2="46045" y2="43373"/>
                        <a14:foregroundMark x1="33266" y1="16867" x2="38337" y2="45783"/>
                        <a14:foregroundMark x1="36917" y1="42169" x2="39351" y2="68675"/>
                        <a14:foregroundMark x1="38742" y1="43373" x2="26166" y2="48795"/>
                        <a14:foregroundMark x1="49899" y1="46084" x2="46045" y2="75000"/>
                        <a14:foregroundMark x1="68154" y1="56024" x2="57606" y2="64157"/>
                        <a14:foregroundMark x1="45030" y1="52410" x2="55781" y2="75904"/>
                        <a14:foregroundMark x1="63692" y1="60241" x2="66937" y2="82831"/>
                        <a14:foregroundMark x1="64909" y1="51205" x2="83773" y2="62048"/>
                        <a14:foregroundMark x1="89249" y1="37651" x2="76065" y2="59639"/>
                        <a14:foregroundMark x1="79513" y1="39458" x2="77890" y2="56627"/>
                        <a14:foregroundMark x1="63286" y1="22590" x2="67343" y2="26807"/>
                        <a14:foregroundMark x1="62475" y1="21386" x2="67546" y2="30723"/>
                        <a14:foregroundMark x1="71197" y1="14458" x2="74645" y2="41265"/>
                        <a14:foregroundMark x1="69777" y1="14458" x2="57201" y2="25904"/>
                        <a14:foregroundMark x1="56389" y1="23193" x2="41379" y2="29518"/>
                        <a14:foregroundMark x1="45030" y1="13253" x2="49087" y2="25301"/>
                        <a14:foregroundMark x1="17039" y1="39759" x2="30832" y2="55723"/>
                        <a14:foregroundMark x1="25355" y1="73193" x2="30832" y2="61446"/>
                        <a14:foregroundMark x1="19270" y1="50602" x2="27181" y2="51205"/>
                        <a14:foregroundMark x1="14604" y1="43976" x2="22515" y2="53313"/>
                        <a14:foregroundMark x1="16836" y1="55120" x2="23529" y2="57530"/>
                        <a14:foregroundMark x1="38337" y1="73193" x2="47465" y2="90964"/>
                        <a14:foregroundMark x1="53955" y1="77410" x2="63083" y2="86747"/>
                        <a14:foregroundMark x1="73022" y1="70181" x2="85193" y2="62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0199" y="-50578"/>
            <a:ext cx="3130711" cy="21083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0754" y="758700"/>
            <a:ext cx="3182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Challenge 1</a:t>
            </a:r>
          </a:p>
        </p:txBody>
      </p:sp>
    </p:spTree>
    <p:extLst>
      <p:ext uri="{BB962C8B-B14F-4D97-AF65-F5344CB8AC3E}">
        <p14:creationId xmlns:p14="http://schemas.microsoft.com/office/powerpoint/2010/main" val="300602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Slide Sound Effect (mp3cut.net).wav"/>
          </p:stSnd>
        </p:sndAc>
      </p:transition>
    </mc:Choice>
    <mc:Fallback xmlns="">
      <p:transition spd="slow">
        <p:split orient="vert"/>
        <p:sndAc>
          <p:stSnd>
            <p:snd r:embed="rId11" name="Slide Sound Effect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cken Sound Effect in Best Quality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3103" b="658"/>
          <a:stretch/>
        </p:blipFill>
        <p:spPr>
          <a:xfrm>
            <a:off x="-1018383" y="-537400"/>
            <a:ext cx="10152858" cy="567137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421406" y="4245075"/>
            <a:ext cx="1603169" cy="6650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CHECK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24" b="96289" l="5499" r="100000">
                        <a14:foregroundMark x1="87373" y1="27216" x2="94705" y2="35876"/>
                      </a14:backgroundRemoval>
                    </a14:imgEffect>
                  </a14:imgLayer>
                </a14:imgProps>
              </a:ext>
            </a:extLst>
          </a:blip>
          <a:srcRect t="-361" r="49988"/>
          <a:stretch/>
        </p:blipFill>
        <p:spPr>
          <a:xfrm>
            <a:off x="7285613" y="2155372"/>
            <a:ext cx="650074" cy="12885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0" r="963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4035" y="2355599"/>
            <a:ext cx="513482" cy="7786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65" b="91683" l="7073" r="100000">
                        <a14:foregroundMark x1="86444" y1="32689" x2="89980" y2="353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820481" y="424536"/>
            <a:ext cx="4361895" cy="448555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39394" y="3801662"/>
            <a:ext cx="2162175" cy="739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sheep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422" b="100000" l="9736" r="99594">
                        <a14:foregroundMark x1="22515" y1="29819" x2="37120" y2="82229"/>
                        <a14:foregroundMark x1="29615" y1="30723" x2="83367" y2="58735"/>
                        <a14:foregroundMark x1="71197" y1="23193" x2="65720" y2="46988"/>
                        <a14:foregroundMark x1="54767" y1="25000" x2="55375" y2="50301"/>
                        <a14:foregroundMark x1="41379" y1="22289" x2="46045" y2="43373"/>
                        <a14:foregroundMark x1="33266" y1="16867" x2="38337" y2="45783"/>
                        <a14:foregroundMark x1="36917" y1="42169" x2="39351" y2="68675"/>
                        <a14:foregroundMark x1="38742" y1="43373" x2="26166" y2="48795"/>
                        <a14:foregroundMark x1="49899" y1="46084" x2="46045" y2="75000"/>
                        <a14:foregroundMark x1="68154" y1="56024" x2="57606" y2="64157"/>
                        <a14:foregroundMark x1="45030" y1="52410" x2="55781" y2="75904"/>
                        <a14:foregroundMark x1="63692" y1="60241" x2="66937" y2="82831"/>
                        <a14:foregroundMark x1="64909" y1="51205" x2="83773" y2="62048"/>
                        <a14:foregroundMark x1="89249" y1="37651" x2="76065" y2="59639"/>
                        <a14:foregroundMark x1="79513" y1="39458" x2="77890" y2="56627"/>
                        <a14:foregroundMark x1="63286" y1="22590" x2="67343" y2="26807"/>
                        <a14:foregroundMark x1="62475" y1="21386" x2="67546" y2="30723"/>
                        <a14:foregroundMark x1="71197" y1="14458" x2="74645" y2="41265"/>
                        <a14:foregroundMark x1="69777" y1="14458" x2="57201" y2="25904"/>
                        <a14:foregroundMark x1="56389" y1="23193" x2="41379" y2="29518"/>
                        <a14:foregroundMark x1="45030" y1="13253" x2="49087" y2="25301"/>
                        <a14:foregroundMark x1="17039" y1="39759" x2="30832" y2="55723"/>
                        <a14:foregroundMark x1="25355" y1="73193" x2="30832" y2="61446"/>
                        <a14:foregroundMark x1="19270" y1="50602" x2="27181" y2="51205"/>
                        <a14:foregroundMark x1="14604" y1="43976" x2="22515" y2="53313"/>
                        <a14:foregroundMark x1="16836" y1="55120" x2="23529" y2="57530"/>
                        <a14:foregroundMark x1="38337" y1="73193" x2="47465" y2="90964"/>
                        <a14:foregroundMark x1="53955" y1="77410" x2="63083" y2="86747"/>
                        <a14:foregroundMark x1="73022" y1="70181" x2="85193" y2="62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0199" y="-50578"/>
            <a:ext cx="3130711" cy="21083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1984" y="728025"/>
            <a:ext cx="3182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Challenge 2</a:t>
            </a:r>
          </a:p>
        </p:txBody>
      </p:sp>
    </p:spTree>
    <p:extLst>
      <p:ext uri="{BB962C8B-B14F-4D97-AF65-F5344CB8AC3E}">
        <p14:creationId xmlns:p14="http://schemas.microsoft.com/office/powerpoint/2010/main" val="49346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Slide Sound Effect (mp3cut.net).wav"/>
          </p:stSnd>
        </p:sndAc>
      </p:transition>
    </mc:Choice>
    <mc:Fallback xmlns="">
      <p:transition spd="slow">
        <p:split orient="vert"/>
        <p:sndAc>
          <p:stSnd>
            <p:snd r:embed="rId13" name="Slide Sound Effect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heep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237" r="2909" b="-1"/>
          <a:stretch/>
        </p:blipFill>
        <p:spPr>
          <a:xfrm>
            <a:off x="-1010219" y="-523875"/>
            <a:ext cx="10173269" cy="569541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141838" y="4171475"/>
            <a:ext cx="1603169" cy="6650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CHECK</a:t>
            </a:r>
          </a:p>
        </p:txBody>
      </p:sp>
      <p:pic>
        <p:nvPicPr>
          <p:cNvPr id="12" name="4 Imagen"/>
          <p:cNvPicPr>
            <a:picLocks noChangeAspect="1"/>
          </p:cNvPicPr>
          <p:nvPr/>
        </p:nvPicPr>
        <p:blipFill rotWithShape="1">
          <a:blip r:embed="rId5"/>
          <a:srcRect t="12019" r="54738" b="8102"/>
          <a:stretch/>
        </p:blipFill>
        <p:spPr>
          <a:xfrm>
            <a:off x="7005854" y="2081893"/>
            <a:ext cx="921667" cy="1512925"/>
          </a:xfrm>
          <a:prstGeom prst="rect">
            <a:avLst/>
          </a:prstGeom>
          <a:effectLst>
            <a:outerShdw blurRad="76200" dist="203200" dir="1674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3" name="4 Imagen"/>
          <p:cNvPicPr>
            <a:picLocks noChangeAspect="1"/>
          </p:cNvPicPr>
          <p:nvPr/>
        </p:nvPicPr>
        <p:blipFill rotWithShape="1">
          <a:blip r:embed="rId5"/>
          <a:srcRect b="8102"/>
          <a:stretch/>
        </p:blipFill>
        <p:spPr>
          <a:xfrm>
            <a:off x="1198244" y="1357231"/>
            <a:ext cx="4387133" cy="3749973"/>
          </a:xfrm>
          <a:prstGeom prst="rect">
            <a:avLst/>
          </a:prstGeom>
          <a:effectLst>
            <a:outerShdw blurRad="76200" dist="203200" dir="1674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22" b="100000" l="9736" r="99594">
                        <a14:foregroundMark x1="22515" y1="29819" x2="37120" y2="82229"/>
                        <a14:foregroundMark x1="29615" y1="30723" x2="83367" y2="58735"/>
                        <a14:foregroundMark x1="71197" y1="23193" x2="65720" y2="46988"/>
                        <a14:foregroundMark x1="54767" y1="25000" x2="55375" y2="50301"/>
                        <a14:foregroundMark x1="41379" y1="22289" x2="46045" y2="43373"/>
                        <a14:foregroundMark x1="33266" y1="16867" x2="38337" y2="45783"/>
                        <a14:foregroundMark x1="36917" y1="42169" x2="39351" y2="68675"/>
                        <a14:foregroundMark x1="38742" y1="43373" x2="26166" y2="48795"/>
                        <a14:foregroundMark x1="49899" y1="46084" x2="46045" y2="75000"/>
                        <a14:foregroundMark x1="68154" y1="56024" x2="57606" y2="64157"/>
                        <a14:foregroundMark x1="45030" y1="52410" x2="55781" y2="75904"/>
                        <a14:foregroundMark x1="63692" y1="60241" x2="66937" y2="82831"/>
                        <a14:foregroundMark x1="64909" y1="51205" x2="83773" y2="62048"/>
                        <a14:foregroundMark x1="89249" y1="37651" x2="76065" y2="59639"/>
                        <a14:foregroundMark x1="79513" y1="39458" x2="77890" y2="56627"/>
                        <a14:foregroundMark x1="63286" y1="22590" x2="67343" y2="26807"/>
                        <a14:foregroundMark x1="62475" y1="21386" x2="67546" y2="30723"/>
                        <a14:foregroundMark x1="71197" y1="14458" x2="74645" y2="41265"/>
                        <a14:foregroundMark x1="69777" y1="14458" x2="57201" y2="25904"/>
                        <a14:foregroundMark x1="56389" y1="23193" x2="41379" y2="29518"/>
                        <a14:foregroundMark x1="45030" y1="13253" x2="49087" y2="25301"/>
                        <a14:foregroundMark x1="17039" y1="39759" x2="30832" y2="55723"/>
                        <a14:foregroundMark x1="25355" y1="73193" x2="30832" y2="61446"/>
                        <a14:foregroundMark x1="19270" y1="50602" x2="27181" y2="51205"/>
                        <a14:foregroundMark x1="14604" y1="43976" x2="22515" y2="53313"/>
                        <a14:foregroundMark x1="16836" y1="55120" x2="23529" y2="57530"/>
                        <a14:foregroundMark x1="38337" y1="73193" x2="47465" y2="90964"/>
                        <a14:foregroundMark x1="53955" y1="77410" x2="63083" y2="86747"/>
                        <a14:foregroundMark x1="73022" y1="70181" x2="85193" y2="62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75889" y="-185140"/>
            <a:ext cx="3130711" cy="210830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70521" y="2081893"/>
            <a:ext cx="1857000" cy="6898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cow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9224" y="554342"/>
            <a:ext cx="3182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Challenge 3</a:t>
            </a:r>
          </a:p>
        </p:txBody>
      </p:sp>
    </p:spTree>
    <p:extLst>
      <p:ext uri="{BB962C8B-B14F-4D97-AF65-F5344CB8AC3E}">
        <p14:creationId xmlns:p14="http://schemas.microsoft.com/office/powerpoint/2010/main" val="68174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Slide Sound Effect (mp3cut.net).wav"/>
          </p:stSnd>
        </p:sndAc>
      </p:transition>
    </mc:Choice>
    <mc:Fallback xmlns="">
      <p:transition spd="slow">
        <p:split orient="vert"/>
        <p:sndAc>
          <p:stSnd>
            <p:snd r:embed="rId8" name="Slide Sound Effect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w Moo - Sound Effect - ProSounds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0219" y="-537400"/>
            <a:ext cx="10478038" cy="570894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382495" y="4004932"/>
            <a:ext cx="1603169" cy="6650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CHECK</a:t>
            </a:r>
          </a:p>
        </p:txBody>
      </p:sp>
      <p:pic>
        <p:nvPicPr>
          <p:cNvPr id="12" name="4 Imag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1993" y="1206075"/>
            <a:ext cx="3133194" cy="3897579"/>
          </a:xfrm>
          <a:prstGeom prst="rect">
            <a:avLst/>
          </a:prstGeom>
          <a:effectLst>
            <a:outerShdw blurRad="76200" dist="203200" dir="1674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3" name="4 Imagen"/>
          <p:cNvPicPr>
            <a:picLocks noChangeAspect="1"/>
          </p:cNvPicPr>
          <p:nvPr/>
        </p:nvPicPr>
        <p:blipFill rotWithShape="1">
          <a:blip r:embed="rId6"/>
          <a:srcRect t="26802" r="52298"/>
          <a:stretch/>
        </p:blipFill>
        <p:spPr>
          <a:xfrm>
            <a:off x="7098918" y="2134550"/>
            <a:ext cx="884465" cy="1688300"/>
          </a:xfrm>
          <a:prstGeom prst="rect">
            <a:avLst/>
          </a:prstGeom>
          <a:effectLst>
            <a:outerShdw blurRad="76200" dist="203200" dir="1674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2" b="100000" l="9736" r="99594">
                        <a14:foregroundMark x1="22515" y1="29819" x2="37120" y2="82229"/>
                        <a14:foregroundMark x1="29615" y1="30723" x2="83367" y2="58735"/>
                        <a14:foregroundMark x1="71197" y1="23193" x2="65720" y2="46988"/>
                        <a14:foregroundMark x1="54767" y1="25000" x2="55375" y2="50301"/>
                        <a14:foregroundMark x1="41379" y1="22289" x2="46045" y2="43373"/>
                        <a14:foregroundMark x1="33266" y1="16867" x2="38337" y2="45783"/>
                        <a14:foregroundMark x1="36917" y1="42169" x2="39351" y2="68675"/>
                        <a14:foregroundMark x1="38742" y1="43373" x2="26166" y2="48795"/>
                        <a14:foregroundMark x1="49899" y1="46084" x2="46045" y2="75000"/>
                        <a14:foregroundMark x1="68154" y1="56024" x2="57606" y2="64157"/>
                        <a14:foregroundMark x1="45030" y1="52410" x2="55781" y2="75904"/>
                        <a14:foregroundMark x1="63692" y1="60241" x2="66937" y2="82831"/>
                        <a14:foregroundMark x1="64909" y1="51205" x2="83773" y2="62048"/>
                        <a14:foregroundMark x1="89249" y1="37651" x2="76065" y2="59639"/>
                        <a14:foregroundMark x1="79513" y1="39458" x2="77890" y2="56627"/>
                        <a14:foregroundMark x1="63286" y1="22590" x2="67343" y2="26807"/>
                        <a14:foregroundMark x1="62475" y1="21386" x2="67546" y2="30723"/>
                        <a14:foregroundMark x1="71197" y1="14458" x2="74645" y2="41265"/>
                        <a14:foregroundMark x1="69777" y1="14458" x2="57201" y2="25904"/>
                        <a14:foregroundMark x1="56389" y1="23193" x2="41379" y2="29518"/>
                        <a14:foregroundMark x1="45030" y1="13253" x2="49087" y2="25301"/>
                        <a14:foregroundMark x1="17039" y1="39759" x2="30832" y2="55723"/>
                        <a14:foregroundMark x1="25355" y1="73193" x2="30832" y2="61446"/>
                        <a14:foregroundMark x1="19270" y1="50602" x2="27181" y2="51205"/>
                        <a14:foregroundMark x1="14604" y1="43976" x2="22515" y2="53313"/>
                        <a14:foregroundMark x1="16836" y1="55120" x2="23529" y2="57530"/>
                        <a14:foregroundMark x1="38337" y1="73193" x2="47465" y2="90964"/>
                        <a14:foregroundMark x1="53955" y1="77410" x2="63083" y2="86747"/>
                        <a14:foregroundMark x1="73022" y1="70181" x2="85193" y2="62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69750" y="-78622"/>
            <a:ext cx="3130711" cy="210830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236219" y="1714134"/>
            <a:ext cx="1511045" cy="840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goat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3238" y="686868"/>
            <a:ext cx="3182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Challenge 4</a:t>
            </a:r>
          </a:p>
        </p:txBody>
      </p:sp>
    </p:spTree>
    <p:extLst>
      <p:ext uri="{BB962C8B-B14F-4D97-AF65-F5344CB8AC3E}">
        <p14:creationId xmlns:p14="http://schemas.microsoft.com/office/powerpoint/2010/main" val="257781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Slide Sound Effect (mp3cut.net).wav"/>
          </p:stSnd>
        </p:sndAc>
      </p:transition>
    </mc:Choice>
    <mc:Fallback xmlns="">
      <p:transition spd="slow">
        <p:split orient="vert"/>
        <p:sndAc>
          <p:stSnd>
            <p:snd r:embed="rId9" name="Slide Sound Effect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at Sound Effect - Ba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393703" cy="53704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17" b="100000" l="170" r="992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277796"/>
            <a:ext cx="9393703" cy="980004"/>
          </a:xfrm>
          <a:prstGeom prst="rect">
            <a:avLst/>
          </a:prstGeom>
        </p:spPr>
      </p:pic>
      <p:grpSp>
        <p:nvGrpSpPr>
          <p:cNvPr id="10" name="Google Shape;3452;p36"/>
          <p:cNvGrpSpPr/>
          <p:nvPr/>
        </p:nvGrpSpPr>
        <p:grpSpPr>
          <a:xfrm>
            <a:off x="7915237" y="1539976"/>
            <a:ext cx="826450" cy="1114175"/>
            <a:chOff x="1198150" y="721125"/>
            <a:chExt cx="826450" cy="1114175"/>
          </a:xfrm>
        </p:grpSpPr>
        <p:sp>
          <p:nvSpPr>
            <p:cNvPr id="11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3468;p36"/>
          <p:cNvGrpSpPr/>
          <p:nvPr/>
        </p:nvGrpSpPr>
        <p:grpSpPr>
          <a:xfrm flipH="1">
            <a:off x="1279496" y="2298051"/>
            <a:ext cx="753205" cy="356100"/>
            <a:chOff x="8025425" y="984400"/>
            <a:chExt cx="717200" cy="356100"/>
          </a:xfrm>
        </p:grpSpPr>
        <p:sp>
          <p:nvSpPr>
            <p:cNvPr id="27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06" b="100000" l="2260" r="100000">
                        <a14:foregroundMark x1="57627" y1="70612" x2="61864" y2="90204"/>
                        <a14:foregroundMark x1="80791" y1="71837" x2="85311" y2="88980"/>
                        <a14:foregroundMark x1="59605" y1="93061" x2="61582" y2="9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89196" y="4304572"/>
            <a:ext cx="1461332" cy="9264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01" b="100000" l="9772" r="970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46840">
            <a:off x="6045312" y="3152407"/>
            <a:ext cx="3539083" cy="1694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1070" y1="61828" x2="22742" y2="876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14967" y="2883748"/>
            <a:ext cx="1526519" cy="1181161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 rot="20348652">
            <a:off x="1420907" y="1446538"/>
            <a:ext cx="3854020" cy="1809895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30" b="90278" l="6300" r="99000"/>
                    </a14:imgEffect>
                  </a14:imgLayer>
                </a14:imgProps>
              </a:ext>
            </a:extLst>
          </a:blip>
          <a:srcRect t="3736" r="126" b="12452"/>
          <a:stretch/>
        </p:blipFill>
        <p:spPr>
          <a:xfrm>
            <a:off x="3268563" y="936583"/>
            <a:ext cx="4566219" cy="41384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9542" y="3425746"/>
            <a:ext cx="2597368" cy="18846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0374264">
            <a:off x="1313677" y="1521520"/>
            <a:ext cx="361228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</a:p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Presentation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0"/>
            <a:ext cx="1616707" cy="77518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6776357" y="819781"/>
            <a:ext cx="1858605" cy="1070470"/>
          </a:xfrm>
          <a:prstGeom prst="wedgeEllipseCallout">
            <a:avLst>
              <a:gd name="adj1" fmla="val -54657"/>
              <a:gd name="adj2" fmla="val 7012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Let’s go to our farm.</a:t>
            </a:r>
          </a:p>
        </p:txBody>
      </p:sp>
    </p:spTree>
    <p:extLst>
      <p:ext uri="{BB962C8B-B14F-4D97-AF65-F5344CB8AC3E}">
        <p14:creationId xmlns:p14="http://schemas.microsoft.com/office/powerpoint/2010/main" val="329601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Slide Sound Effect (mp3cut.net).wav"/>
          </p:stSnd>
        </p:sndAc>
      </p:transition>
    </mc:Choice>
    <mc:Fallback xmlns="">
      <p:transition spd="slow">
        <p:split orient="vert"/>
        <p:sndAc>
          <p:stSnd>
            <p:snd r:embed="rId17" name="Slide Sound Effect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-1810" b="11227"/>
          <a:stretch/>
        </p:blipFill>
        <p:spPr>
          <a:xfrm>
            <a:off x="0" y="-469025"/>
            <a:ext cx="9309538" cy="60776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89076" y="2425109"/>
            <a:ext cx="1519839" cy="12955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Callout 4"/>
          <p:cNvSpPr/>
          <p:nvPr/>
        </p:nvSpPr>
        <p:spPr>
          <a:xfrm rot="20348652">
            <a:off x="783122" y="484126"/>
            <a:ext cx="3854020" cy="1194932"/>
          </a:xfrm>
          <a:prstGeom prst="wedgeEllipseCallout">
            <a:avLst>
              <a:gd name="adj1" fmla="val -30144"/>
              <a:gd name="adj2" fmla="val 10612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 rot="20374264">
            <a:off x="1000738" y="433774"/>
            <a:ext cx="361228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We’ve got </a:t>
            </a:r>
          </a:p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some chickens.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04" b="90985" l="1300" r="100000"/>
                    </a14:imgEffect>
                  </a14:imgLayer>
                </a14:imgProps>
              </a:ext>
            </a:extLst>
          </a:blip>
          <a:srcRect l="1" t="629" r="17294" b="9624"/>
          <a:stretch/>
        </p:blipFill>
        <p:spPr>
          <a:xfrm>
            <a:off x="3146826" y="-756044"/>
            <a:ext cx="6079943" cy="62941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08" b="100000" l="0" r="98450">
                        <a14:foregroundMark x1="9561" y1="71731" x2="45478" y2="81154"/>
                        <a14:foregroundMark x1="19897" y1="89038" x2="20155" y2="94808"/>
                        <a14:foregroundMark x1="24548" y1="89231" x2="25840" y2="94423"/>
                        <a14:foregroundMark x1="35659" y1="87885" x2="41344" y2="89808"/>
                        <a14:foregroundMark x1="72868" y1="45577" x2="79328" y2="59615"/>
                        <a14:foregroundMark x1="70801" y1="70385" x2="71835" y2="82885"/>
                        <a14:foregroundMark x1="43928" y1="41923" x2="48062" y2="41923"/>
                        <a14:foregroundMark x1="43411" y1="40962" x2="47028" y2="42308"/>
                        <a14:backgroundMark x1="32817" y1="9423" x2="258" y2="57500"/>
                        <a14:backgroundMark x1="31525" y1="48462" x2="16537" y2="48846"/>
                        <a14:backgroundMark x1="25323" y1="35385" x2="28424" y2="66346"/>
                        <a14:backgroundMark x1="62532" y1="50000" x2="62532" y2="52115"/>
                        <a14:backgroundMark x1="5943" y1="55192" x2="6977" y2="66731"/>
                        <a14:backgroundMark x1="2842" y1="68654" x2="5168" y2="81923"/>
                        <a14:backgroundMark x1="45736" y1="33462" x2="40827" y2="38077"/>
                        <a14:backgroundMark x1="53747" y1="38654" x2="56072" y2="40577"/>
                        <a14:backgroundMark x1="66150" y1="46154" x2="56848" y2="48269"/>
                        <a14:backgroundMark x1="55814" y1="48462" x2="47804" y2="461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55145" y="2069577"/>
            <a:ext cx="2304930" cy="33021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1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Slide Sound Effect (mp3cut.net).wav"/>
          </p:stSnd>
        </p:sndAc>
      </p:transition>
    </mc:Choice>
    <mc:Fallback xmlns="">
      <p:transition spd="slow">
        <p:split orient="vert"/>
        <p:sndAc>
          <p:stSnd>
            <p:snd r:embed="rId10" name="Slide Sound Effect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/>
      <p:bldP spid="7" grpId="1"/>
    </p:bldLst>
  </p:timing>
</p:sld>
</file>

<file path=ppt/theme/theme1.xml><?xml version="1.0" encoding="utf-8"?>
<a:theme xmlns:a="http://schemas.openxmlformats.org/drawingml/2006/main" name="US National Pet Day by Slidesgo">
  <a:themeElements>
    <a:clrScheme name="Simple Light">
      <a:dk1>
        <a:srgbClr val="3F3F3F"/>
      </a:dk1>
      <a:lt1>
        <a:srgbClr val="FFFDF9"/>
      </a:lt1>
      <a:dk2>
        <a:srgbClr val="FFE4DD"/>
      </a:dk2>
      <a:lt2>
        <a:srgbClr val="DEEAEC"/>
      </a:lt2>
      <a:accent1>
        <a:srgbClr val="FFD87E"/>
      </a:accent1>
      <a:accent2>
        <a:srgbClr val="F18B7E"/>
      </a:accent2>
      <a:accent3>
        <a:srgbClr val="97B8A5"/>
      </a:accent3>
      <a:accent4>
        <a:srgbClr val="D48053"/>
      </a:accent4>
      <a:accent5>
        <a:srgbClr val="F8DEC3"/>
      </a:accent5>
      <a:accent6>
        <a:srgbClr val="E69F73"/>
      </a:accent6>
      <a:hlink>
        <a:srgbClr val="3F3F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1600</TotalTime>
  <Words>428</Words>
  <Application>Microsoft Office PowerPoint</Application>
  <PresentationFormat>On-screen Show (16:9)</PresentationFormat>
  <Paragraphs>107</Paragraphs>
  <Slides>30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Hind Madurai</vt:lpstr>
      <vt:lpstr>Comic Sans MS</vt:lpstr>
      <vt:lpstr>Roboto Condensed Light</vt:lpstr>
      <vt:lpstr>Lexend</vt:lpstr>
      <vt:lpstr>US National Pet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 Listen and repeat </vt:lpstr>
      <vt:lpstr>Listen and choose  </vt:lpstr>
      <vt:lpstr>Listen and choose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tien pham</cp:lastModifiedBy>
  <cp:revision>84</cp:revision>
  <dcterms:modified xsi:type="dcterms:W3CDTF">2023-10-02T09:06:49Z</dcterms:modified>
</cp:coreProperties>
</file>