
<file path=[Content_Types].xml><?xml version="1.0" encoding="utf-8"?>
<Types xmlns="http://schemas.openxmlformats.org/package/2006/content-types">
  <Default Extension="mp3" ContentType="audio/mpeg"/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x-wav"/>
  <Default Extension="wdp" ContentType="image/vnd.ms-photo"/>
  <Default Extension="gif" ContentType="image/gif"/>
  <Default Extension="mp4" ContentType="video/mp4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media/audio3.wav" ContentType="audio/wav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78" r:id="rId1"/>
    <p:sldMasterId id="2147483681" r:id="rId2"/>
  </p:sldMasterIdLst>
  <p:notesMasterIdLst>
    <p:notesMasterId r:id="rId21"/>
  </p:notesMasterIdLst>
  <p:sldIdLst>
    <p:sldId id="351" r:id="rId3"/>
    <p:sldId id="358" r:id="rId4"/>
    <p:sldId id="359" r:id="rId5"/>
    <p:sldId id="388" r:id="rId6"/>
    <p:sldId id="382" r:id="rId7"/>
    <p:sldId id="363" r:id="rId8"/>
    <p:sldId id="367" r:id="rId9"/>
    <p:sldId id="396" r:id="rId10"/>
    <p:sldId id="400" r:id="rId11"/>
    <p:sldId id="368" r:id="rId12"/>
    <p:sldId id="370" r:id="rId13"/>
    <p:sldId id="371" r:id="rId14"/>
    <p:sldId id="397" r:id="rId15"/>
    <p:sldId id="372" r:id="rId16"/>
    <p:sldId id="390" r:id="rId17"/>
    <p:sldId id="398" r:id="rId18"/>
    <p:sldId id="399" r:id="rId19"/>
    <p:sldId id="393" r:id="rId20"/>
  </p:sldIdLst>
  <p:sldSz cx="9144000" cy="5143500" type="screen16x9"/>
  <p:notesSz cx="6858000" cy="9144000"/>
  <p:embeddedFontLst>
    <p:embeddedFont>
      <p:font typeface="Comic Sans MS" panose="030F0702030302020204" pitchFamily="66" charset="0"/>
      <p:regular r:id="rId22"/>
      <p:bold r:id="rId23"/>
      <p:italic r:id="rId24"/>
      <p:boldItalic r:id="rId25"/>
    </p:embeddedFont>
    <p:embeddedFont>
      <p:font typeface="Bebas Neue" panose="020B0604020202020204" charset="0"/>
      <p:regular r:id="rId26"/>
    </p:embeddedFont>
    <p:embeddedFont>
      <p:font typeface="Patrick Hand" panose="020B0604020202020204" charset="0"/>
      <p:regular r:id="rId27"/>
    </p:embeddedFont>
    <p:embeddedFont>
      <p:font typeface="Patrick Hand SC" panose="020B0604020202020204" charset="0"/>
      <p:regular r:id="rId28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459C3A0F-8EFC-4D61-ABBA-D93333307FA0}">
  <a:tblStyle styleId="{459C3A0F-8EFC-4D61-ABBA-D93333307FA0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63" autoAdjust="0"/>
    <p:restoredTop sz="93883" autoAdjust="0"/>
  </p:normalViewPr>
  <p:slideViewPr>
    <p:cSldViewPr snapToGrid="0" snapToObjects="1">
      <p:cViewPr varScale="1">
        <p:scale>
          <a:sx n="112" d="100"/>
          <a:sy n="112" d="100"/>
        </p:scale>
        <p:origin x="77" y="374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font" Target="fonts/font5.fntdata"/><Relationship Id="rId3" Type="http://schemas.openxmlformats.org/officeDocument/2006/relationships/slide" Target="slides/slide1.xml"/><Relationship Id="rId21" Type="http://schemas.openxmlformats.org/officeDocument/2006/relationships/notesMaster" Target="notesMasters/notesMaster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font" Target="fonts/font4.fntdata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font" Target="fonts/font3.fntdata"/><Relationship Id="rId32" Type="http://schemas.openxmlformats.org/officeDocument/2006/relationships/tableStyles" Target="tableStyle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17542107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8" name="Google Shape;978;ge57b5fd4aa_0_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79" name="Google Shape;979;ge57b5fd4aa_0_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dirty="0" err="1"/>
              <a:t>Để</a:t>
            </a:r>
            <a:r>
              <a:rPr lang="en-US" baseline="0" dirty="0"/>
              <a:t> </a:t>
            </a:r>
            <a:r>
              <a:rPr lang="en-US" baseline="0" dirty="0" err="1"/>
              <a:t>nguyên</a:t>
            </a:r>
            <a:r>
              <a:rPr lang="en-US" baseline="0" dirty="0"/>
              <a:t> </a:t>
            </a:r>
            <a:r>
              <a:rPr lang="en-US" baseline="0" dirty="0" err="1"/>
              <a:t>trang</a:t>
            </a:r>
            <a:r>
              <a:rPr lang="en-US" baseline="0" dirty="0"/>
              <a:t> </a:t>
            </a:r>
            <a:r>
              <a:rPr lang="en-US" baseline="0" dirty="0" err="1"/>
              <a:t>bìa</a:t>
            </a:r>
            <a:r>
              <a:rPr lang="en-US" baseline="0" dirty="0"/>
              <a:t> </a:t>
            </a:r>
            <a:r>
              <a:rPr lang="en-US" baseline="0" dirty="0" err="1"/>
              <a:t>như</a:t>
            </a:r>
            <a:r>
              <a:rPr lang="en-US" baseline="0" dirty="0"/>
              <a:t> </a:t>
            </a:r>
            <a:r>
              <a:rPr lang="en-US" baseline="0" dirty="0" err="1"/>
              <a:t>này</a:t>
            </a:r>
            <a:r>
              <a:rPr lang="en-US" baseline="0" dirty="0"/>
              <a:t>, </a:t>
            </a:r>
            <a:r>
              <a:rPr lang="en-US" baseline="0" dirty="0" err="1"/>
              <a:t>chỉ</a:t>
            </a:r>
            <a:r>
              <a:rPr lang="en-US" baseline="0" dirty="0"/>
              <a:t> </a:t>
            </a:r>
            <a:r>
              <a:rPr lang="en-US" baseline="0" dirty="0" err="1"/>
              <a:t>thay</a:t>
            </a:r>
            <a:r>
              <a:rPr lang="en-US" baseline="0" dirty="0"/>
              <a:t> </a:t>
            </a:r>
            <a:r>
              <a:rPr lang="en-US" baseline="0" dirty="0" err="1"/>
              <a:t>đổi</a:t>
            </a:r>
            <a:r>
              <a:rPr lang="en-US" baseline="0" dirty="0"/>
              <a:t> </a:t>
            </a:r>
            <a:r>
              <a:rPr lang="en-US" baseline="0" dirty="0" err="1"/>
              <a:t>tên</a:t>
            </a:r>
            <a:r>
              <a:rPr lang="en-US" baseline="0" dirty="0"/>
              <a:t> </a:t>
            </a:r>
            <a:r>
              <a:rPr lang="en-US" baseline="0" dirty="0" err="1"/>
              <a:t>bài</a:t>
            </a:r>
            <a:r>
              <a:rPr lang="en-US" baseline="0" dirty="0"/>
              <a:t> </a:t>
            </a:r>
            <a:r>
              <a:rPr lang="en-US" baseline="0" dirty="0" err="1"/>
              <a:t>trong</a:t>
            </a:r>
            <a:r>
              <a:rPr lang="en-US" baseline="0" dirty="0"/>
              <a:t> </a:t>
            </a:r>
            <a:r>
              <a:rPr lang="en-US" baseline="0" dirty="0" err="1"/>
              <a:t>quá</a:t>
            </a:r>
            <a:r>
              <a:rPr lang="en-US" baseline="0" dirty="0"/>
              <a:t> </a:t>
            </a:r>
            <a:r>
              <a:rPr lang="en-US" baseline="0" dirty="0" err="1"/>
              <a:t>trình</a:t>
            </a:r>
            <a:r>
              <a:rPr lang="en-US" baseline="0" dirty="0"/>
              <a:t> </a:t>
            </a:r>
            <a:r>
              <a:rPr lang="en-US" baseline="0" dirty="0" err="1"/>
              <a:t>làm</a:t>
            </a:r>
            <a:r>
              <a:rPr lang="en-US" baseline="0" dirty="0"/>
              <a:t>. Logo </a:t>
            </a:r>
            <a:r>
              <a:rPr lang="en-US" baseline="0" dirty="0" err="1"/>
              <a:t>của</a:t>
            </a:r>
            <a:r>
              <a:rPr lang="en-US" baseline="0" dirty="0"/>
              <a:t> </a:t>
            </a:r>
            <a:r>
              <a:rPr lang="en-US" baseline="0" dirty="0" err="1"/>
              <a:t>sách</a:t>
            </a:r>
            <a:r>
              <a:rPr lang="en-US" baseline="0" dirty="0"/>
              <a:t> Wonderful World </a:t>
            </a: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261236117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2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80" name="Google Shape;3280;g10cdd28a008_0_129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281" name="Google Shape;3281;g10cdd28a008_0_129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8414835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443027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9859151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20822390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6600256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8464569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4979371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11" name="Google Shape;11;p2"/>
          <p:cNvSpPr txBox="1">
            <a:spLocks noGrp="1"/>
          </p:cNvSpPr>
          <p:nvPr>
            <p:ph type="ctrTitle"/>
          </p:nvPr>
        </p:nvSpPr>
        <p:spPr>
          <a:xfrm>
            <a:off x="1238249" y="1008538"/>
            <a:ext cx="6667500" cy="20526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algn="ctr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SzPts val="52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2pPr>
            <a:lvl3pPr lvl="2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3pPr>
            <a:lvl4pPr lvl="3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4pPr>
            <a:lvl5pPr lvl="4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5pPr>
            <a:lvl6pPr lvl="5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6pPr>
            <a:lvl7pPr lvl="6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7pPr>
            <a:lvl8pPr lvl="7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8pPr>
            <a:lvl9pPr lvl="8" algn="ctr">
              <a:spcBef>
                <a:spcPts val="0"/>
              </a:spcBef>
              <a:spcAft>
                <a:spcPts val="0"/>
              </a:spcAft>
              <a:buSzPts val="5200"/>
              <a:buNone/>
              <a:defRPr sz="5200"/>
            </a:lvl9pPr>
          </a:lstStyle>
          <a:p>
            <a:endParaRPr/>
          </a:p>
        </p:txBody>
      </p:sp>
      <p:sp>
        <p:nvSpPr>
          <p:cNvPr id="12" name="Google Shape;12;p2"/>
          <p:cNvSpPr txBox="1">
            <a:spLocks noGrp="1"/>
          </p:cNvSpPr>
          <p:nvPr>
            <p:ph type="subTitle" idx="1"/>
          </p:nvPr>
        </p:nvSpPr>
        <p:spPr>
          <a:xfrm>
            <a:off x="3200400" y="3239750"/>
            <a:ext cx="2743200" cy="89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200"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800"/>
              <a:buNone/>
              <a:defRPr sz="2800"/>
            </a:lvl9pPr>
          </a:lstStyle>
          <a:p>
            <a:endParaRPr/>
          </a:p>
        </p:txBody>
      </p:sp>
    </p:spTree>
  </p:cSld>
  <p:clrMapOvr>
    <a:masterClrMapping/>
  </p:clrMapOvr>
  <p:transition spd="slow">
    <p:push dir="u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4" name="Google Shape;394;p11"/>
          <p:cNvGrpSpPr/>
          <p:nvPr/>
        </p:nvGrpSpPr>
        <p:grpSpPr>
          <a:xfrm>
            <a:off x="0" y="-3700"/>
            <a:ext cx="9144006" cy="909438"/>
            <a:chOff x="0" y="-3700"/>
            <a:chExt cx="9144006" cy="909438"/>
          </a:xfrm>
        </p:grpSpPr>
        <p:sp>
          <p:nvSpPr>
            <p:cNvPr id="395" name="Google Shape;395;p11"/>
            <p:cNvSpPr/>
            <p:nvPr/>
          </p:nvSpPr>
          <p:spPr>
            <a:xfrm>
              <a:off x="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6" name="Google Shape;396;p11"/>
            <p:cNvSpPr/>
            <p:nvPr/>
          </p:nvSpPr>
          <p:spPr>
            <a:xfrm flipH="1">
              <a:off x="6836000" y="-3700"/>
              <a:ext cx="2308006" cy="909438"/>
            </a:xfrm>
            <a:custGeom>
              <a:avLst/>
              <a:gdLst/>
              <a:ahLst/>
              <a:cxnLst/>
              <a:rect l="l" t="t" r="r" b="b"/>
              <a:pathLst>
                <a:path w="47351" h="18658" extrusionOk="0">
                  <a:moveTo>
                    <a:pt x="1" y="1"/>
                  </a:moveTo>
                  <a:lnTo>
                    <a:pt x="1" y="18270"/>
                  </a:lnTo>
                  <a:lnTo>
                    <a:pt x="504" y="18270"/>
                  </a:lnTo>
                  <a:lnTo>
                    <a:pt x="989" y="18251"/>
                  </a:lnTo>
                  <a:lnTo>
                    <a:pt x="1609" y="18270"/>
                  </a:lnTo>
                  <a:lnTo>
                    <a:pt x="2209" y="18290"/>
                  </a:lnTo>
                  <a:lnTo>
                    <a:pt x="3430" y="18348"/>
                  </a:lnTo>
                  <a:lnTo>
                    <a:pt x="5871" y="18522"/>
                  </a:lnTo>
                  <a:lnTo>
                    <a:pt x="7091" y="18580"/>
                  </a:lnTo>
                  <a:lnTo>
                    <a:pt x="8370" y="18619"/>
                  </a:lnTo>
                  <a:lnTo>
                    <a:pt x="9688" y="18658"/>
                  </a:lnTo>
                  <a:lnTo>
                    <a:pt x="12322" y="18658"/>
                  </a:lnTo>
                  <a:lnTo>
                    <a:pt x="13621" y="18619"/>
                  </a:lnTo>
                  <a:lnTo>
                    <a:pt x="14899" y="18580"/>
                  </a:lnTo>
                  <a:lnTo>
                    <a:pt x="16197" y="18503"/>
                  </a:lnTo>
                  <a:lnTo>
                    <a:pt x="17457" y="18406"/>
                  </a:lnTo>
                  <a:lnTo>
                    <a:pt x="18716" y="18290"/>
                  </a:lnTo>
                  <a:lnTo>
                    <a:pt x="19917" y="18154"/>
                  </a:lnTo>
                  <a:lnTo>
                    <a:pt x="21080" y="17980"/>
                  </a:lnTo>
                  <a:lnTo>
                    <a:pt x="21196" y="17941"/>
                  </a:lnTo>
                  <a:lnTo>
                    <a:pt x="21273" y="17883"/>
                  </a:lnTo>
                  <a:lnTo>
                    <a:pt x="21331" y="17786"/>
                  </a:lnTo>
                  <a:lnTo>
                    <a:pt x="21370" y="17689"/>
                  </a:lnTo>
                  <a:lnTo>
                    <a:pt x="21351" y="17592"/>
                  </a:lnTo>
                  <a:lnTo>
                    <a:pt x="21312" y="17495"/>
                  </a:lnTo>
                  <a:lnTo>
                    <a:pt x="21254" y="17418"/>
                  </a:lnTo>
                  <a:lnTo>
                    <a:pt x="21138" y="17340"/>
                  </a:lnTo>
                  <a:lnTo>
                    <a:pt x="20537" y="17127"/>
                  </a:lnTo>
                  <a:lnTo>
                    <a:pt x="19878" y="16934"/>
                  </a:lnTo>
                  <a:lnTo>
                    <a:pt x="19200" y="16759"/>
                  </a:lnTo>
                  <a:lnTo>
                    <a:pt x="18522" y="16585"/>
                  </a:lnTo>
                  <a:lnTo>
                    <a:pt x="17844" y="16449"/>
                  </a:lnTo>
                  <a:lnTo>
                    <a:pt x="17205" y="16333"/>
                  </a:lnTo>
                  <a:lnTo>
                    <a:pt x="16623" y="16255"/>
                  </a:lnTo>
                  <a:lnTo>
                    <a:pt x="16120" y="16217"/>
                  </a:lnTo>
                  <a:lnTo>
                    <a:pt x="16159" y="15984"/>
                  </a:lnTo>
                  <a:lnTo>
                    <a:pt x="16217" y="15752"/>
                  </a:lnTo>
                  <a:lnTo>
                    <a:pt x="16314" y="15558"/>
                  </a:lnTo>
                  <a:lnTo>
                    <a:pt x="16449" y="15364"/>
                  </a:lnTo>
                  <a:lnTo>
                    <a:pt x="16604" y="15190"/>
                  </a:lnTo>
                  <a:lnTo>
                    <a:pt x="16798" y="15035"/>
                  </a:lnTo>
                  <a:lnTo>
                    <a:pt x="16992" y="14899"/>
                  </a:lnTo>
                  <a:lnTo>
                    <a:pt x="17205" y="14783"/>
                  </a:lnTo>
                  <a:lnTo>
                    <a:pt x="17437" y="14706"/>
                  </a:lnTo>
                  <a:lnTo>
                    <a:pt x="17650" y="14628"/>
                  </a:lnTo>
                  <a:lnTo>
                    <a:pt x="17883" y="14589"/>
                  </a:lnTo>
                  <a:lnTo>
                    <a:pt x="18115" y="14551"/>
                  </a:lnTo>
                  <a:lnTo>
                    <a:pt x="18580" y="14492"/>
                  </a:lnTo>
                  <a:lnTo>
                    <a:pt x="19065" y="14473"/>
                  </a:lnTo>
                  <a:lnTo>
                    <a:pt x="20227" y="14415"/>
                  </a:lnTo>
                  <a:lnTo>
                    <a:pt x="21796" y="14357"/>
                  </a:lnTo>
                  <a:lnTo>
                    <a:pt x="25671" y="14221"/>
                  </a:lnTo>
                  <a:lnTo>
                    <a:pt x="27744" y="14144"/>
                  </a:lnTo>
                  <a:lnTo>
                    <a:pt x="29759" y="14027"/>
                  </a:lnTo>
                  <a:lnTo>
                    <a:pt x="30708" y="13950"/>
                  </a:lnTo>
                  <a:lnTo>
                    <a:pt x="31600" y="13872"/>
                  </a:lnTo>
                  <a:lnTo>
                    <a:pt x="32413" y="13776"/>
                  </a:lnTo>
                  <a:lnTo>
                    <a:pt x="33150" y="13679"/>
                  </a:lnTo>
                  <a:lnTo>
                    <a:pt x="33266" y="13640"/>
                  </a:lnTo>
                  <a:lnTo>
                    <a:pt x="33363" y="13562"/>
                  </a:lnTo>
                  <a:lnTo>
                    <a:pt x="33421" y="13466"/>
                  </a:lnTo>
                  <a:lnTo>
                    <a:pt x="33440" y="13369"/>
                  </a:lnTo>
                  <a:lnTo>
                    <a:pt x="33421" y="13252"/>
                  </a:lnTo>
                  <a:lnTo>
                    <a:pt x="33382" y="13156"/>
                  </a:lnTo>
                  <a:lnTo>
                    <a:pt x="33305" y="13078"/>
                  </a:lnTo>
                  <a:lnTo>
                    <a:pt x="33188" y="13020"/>
                  </a:lnTo>
                  <a:lnTo>
                    <a:pt x="32743" y="12884"/>
                  </a:lnTo>
                  <a:lnTo>
                    <a:pt x="32278" y="12749"/>
                  </a:lnTo>
                  <a:lnTo>
                    <a:pt x="31232" y="12516"/>
                  </a:lnTo>
                  <a:lnTo>
                    <a:pt x="30108" y="12284"/>
                  </a:lnTo>
                  <a:lnTo>
                    <a:pt x="28907" y="12071"/>
                  </a:lnTo>
                  <a:lnTo>
                    <a:pt x="27647" y="11896"/>
                  </a:lnTo>
                  <a:lnTo>
                    <a:pt x="26349" y="11722"/>
                  </a:lnTo>
                  <a:lnTo>
                    <a:pt x="25032" y="11567"/>
                  </a:lnTo>
                  <a:lnTo>
                    <a:pt x="23714" y="11412"/>
                  </a:lnTo>
                  <a:lnTo>
                    <a:pt x="22378" y="11296"/>
                  </a:lnTo>
                  <a:lnTo>
                    <a:pt x="21099" y="11179"/>
                  </a:lnTo>
                  <a:lnTo>
                    <a:pt x="18638" y="10986"/>
                  </a:lnTo>
                  <a:lnTo>
                    <a:pt x="16488" y="10850"/>
                  </a:lnTo>
                  <a:lnTo>
                    <a:pt x="14764" y="10734"/>
                  </a:lnTo>
                  <a:lnTo>
                    <a:pt x="4263" y="10133"/>
                  </a:lnTo>
                  <a:lnTo>
                    <a:pt x="7692" y="9126"/>
                  </a:lnTo>
                  <a:lnTo>
                    <a:pt x="11121" y="8138"/>
                  </a:lnTo>
                  <a:lnTo>
                    <a:pt x="14550" y="7169"/>
                  </a:lnTo>
                  <a:lnTo>
                    <a:pt x="17999" y="6258"/>
                  </a:lnTo>
                  <a:lnTo>
                    <a:pt x="19510" y="5871"/>
                  </a:lnTo>
                  <a:lnTo>
                    <a:pt x="21021" y="5503"/>
                  </a:lnTo>
                  <a:lnTo>
                    <a:pt x="24044" y="4786"/>
                  </a:lnTo>
                  <a:lnTo>
                    <a:pt x="27085" y="4108"/>
                  </a:lnTo>
                  <a:lnTo>
                    <a:pt x="30127" y="3469"/>
                  </a:lnTo>
                  <a:lnTo>
                    <a:pt x="33169" y="2849"/>
                  </a:lnTo>
                  <a:lnTo>
                    <a:pt x="36230" y="2248"/>
                  </a:lnTo>
                  <a:lnTo>
                    <a:pt x="42333" y="1027"/>
                  </a:lnTo>
                  <a:lnTo>
                    <a:pt x="47351" y="1"/>
                  </a:lnTo>
                  <a:close/>
                </a:path>
              </a:pathLst>
            </a:custGeom>
            <a:solidFill>
              <a:srgbClr val="FFFFFF">
                <a:alpha val="2778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397" name="Google Shape;397;p11"/>
          <p:cNvSpPr/>
          <p:nvPr/>
        </p:nvSpPr>
        <p:spPr>
          <a:xfrm>
            <a:off x="-25" y="2948425"/>
            <a:ext cx="9144064" cy="1297369"/>
          </a:xfrm>
          <a:custGeom>
            <a:avLst/>
            <a:gdLst/>
            <a:ahLst/>
            <a:cxnLst/>
            <a:rect l="l" t="t" r="r" b="b"/>
            <a:pathLst>
              <a:path w="251972" h="35598" extrusionOk="0">
                <a:moveTo>
                  <a:pt x="123066" y="0"/>
                </a:moveTo>
                <a:lnTo>
                  <a:pt x="122475" y="33"/>
                </a:lnTo>
                <a:lnTo>
                  <a:pt x="121918" y="66"/>
                </a:lnTo>
                <a:lnTo>
                  <a:pt x="121360" y="98"/>
                </a:lnTo>
                <a:lnTo>
                  <a:pt x="120802" y="164"/>
                </a:lnTo>
                <a:lnTo>
                  <a:pt x="120310" y="262"/>
                </a:lnTo>
                <a:lnTo>
                  <a:pt x="119785" y="394"/>
                </a:lnTo>
                <a:lnTo>
                  <a:pt x="119293" y="525"/>
                </a:lnTo>
                <a:lnTo>
                  <a:pt x="118834" y="656"/>
                </a:lnTo>
                <a:lnTo>
                  <a:pt x="118341" y="853"/>
                </a:lnTo>
                <a:lnTo>
                  <a:pt x="117915" y="1050"/>
                </a:lnTo>
                <a:lnTo>
                  <a:pt x="117456" y="1247"/>
                </a:lnTo>
                <a:lnTo>
                  <a:pt x="117062" y="1476"/>
                </a:lnTo>
                <a:lnTo>
                  <a:pt x="116635" y="1739"/>
                </a:lnTo>
                <a:lnTo>
                  <a:pt x="116242" y="2034"/>
                </a:lnTo>
                <a:lnTo>
                  <a:pt x="115881" y="2329"/>
                </a:lnTo>
                <a:lnTo>
                  <a:pt x="115520" y="2625"/>
                </a:lnTo>
                <a:lnTo>
                  <a:pt x="115192" y="2953"/>
                </a:lnTo>
                <a:lnTo>
                  <a:pt x="114896" y="3281"/>
                </a:lnTo>
                <a:lnTo>
                  <a:pt x="114601" y="3642"/>
                </a:lnTo>
                <a:lnTo>
                  <a:pt x="114339" y="3970"/>
                </a:lnTo>
                <a:lnTo>
                  <a:pt x="114076" y="4331"/>
                </a:lnTo>
                <a:lnTo>
                  <a:pt x="113879" y="4724"/>
                </a:lnTo>
                <a:lnTo>
                  <a:pt x="113650" y="5085"/>
                </a:lnTo>
                <a:lnTo>
                  <a:pt x="113486" y="5479"/>
                </a:lnTo>
                <a:lnTo>
                  <a:pt x="113322" y="5906"/>
                </a:lnTo>
                <a:lnTo>
                  <a:pt x="113190" y="6332"/>
                </a:lnTo>
                <a:lnTo>
                  <a:pt x="113059" y="6759"/>
                </a:lnTo>
                <a:lnTo>
                  <a:pt x="112994" y="7185"/>
                </a:lnTo>
                <a:lnTo>
                  <a:pt x="112895" y="7644"/>
                </a:lnTo>
                <a:lnTo>
                  <a:pt x="112862" y="8104"/>
                </a:lnTo>
                <a:lnTo>
                  <a:pt x="112830" y="8563"/>
                </a:lnTo>
                <a:lnTo>
                  <a:pt x="112797" y="9055"/>
                </a:lnTo>
                <a:lnTo>
                  <a:pt x="112830" y="9744"/>
                </a:lnTo>
                <a:lnTo>
                  <a:pt x="112895" y="10466"/>
                </a:lnTo>
                <a:lnTo>
                  <a:pt x="112403" y="10269"/>
                </a:lnTo>
                <a:lnTo>
                  <a:pt x="111812" y="10138"/>
                </a:lnTo>
                <a:lnTo>
                  <a:pt x="111156" y="10072"/>
                </a:lnTo>
                <a:lnTo>
                  <a:pt x="110402" y="10040"/>
                </a:lnTo>
                <a:lnTo>
                  <a:pt x="110041" y="10072"/>
                </a:lnTo>
                <a:lnTo>
                  <a:pt x="109680" y="10105"/>
                </a:lnTo>
                <a:lnTo>
                  <a:pt x="109352" y="10171"/>
                </a:lnTo>
                <a:lnTo>
                  <a:pt x="108991" y="10269"/>
                </a:lnTo>
                <a:lnTo>
                  <a:pt x="108663" y="10400"/>
                </a:lnTo>
                <a:lnTo>
                  <a:pt x="108368" y="10564"/>
                </a:lnTo>
                <a:lnTo>
                  <a:pt x="108039" y="10728"/>
                </a:lnTo>
                <a:lnTo>
                  <a:pt x="107744" y="10925"/>
                </a:lnTo>
                <a:lnTo>
                  <a:pt x="107449" y="11188"/>
                </a:lnTo>
                <a:lnTo>
                  <a:pt x="107186" y="11450"/>
                </a:lnTo>
                <a:lnTo>
                  <a:pt x="106957" y="11713"/>
                </a:lnTo>
                <a:lnTo>
                  <a:pt x="106793" y="12008"/>
                </a:lnTo>
                <a:lnTo>
                  <a:pt x="106661" y="12336"/>
                </a:lnTo>
                <a:lnTo>
                  <a:pt x="106563" y="12631"/>
                </a:lnTo>
                <a:lnTo>
                  <a:pt x="106497" y="12992"/>
                </a:lnTo>
                <a:lnTo>
                  <a:pt x="106465" y="13320"/>
                </a:lnTo>
                <a:lnTo>
                  <a:pt x="106465" y="13386"/>
                </a:lnTo>
                <a:lnTo>
                  <a:pt x="106235" y="13255"/>
                </a:lnTo>
                <a:lnTo>
                  <a:pt x="105972" y="13156"/>
                </a:lnTo>
                <a:lnTo>
                  <a:pt x="105677" y="13058"/>
                </a:lnTo>
                <a:lnTo>
                  <a:pt x="105382" y="12992"/>
                </a:lnTo>
                <a:lnTo>
                  <a:pt x="104726" y="12894"/>
                </a:lnTo>
                <a:lnTo>
                  <a:pt x="104037" y="12861"/>
                </a:lnTo>
                <a:lnTo>
                  <a:pt x="103709" y="12861"/>
                </a:lnTo>
                <a:lnTo>
                  <a:pt x="103413" y="12894"/>
                </a:lnTo>
                <a:lnTo>
                  <a:pt x="103085" y="12927"/>
                </a:lnTo>
                <a:lnTo>
                  <a:pt x="102790" y="12992"/>
                </a:lnTo>
                <a:lnTo>
                  <a:pt x="102495" y="13091"/>
                </a:lnTo>
                <a:lnTo>
                  <a:pt x="102232" y="13189"/>
                </a:lnTo>
                <a:lnTo>
                  <a:pt x="101970" y="13320"/>
                </a:lnTo>
                <a:lnTo>
                  <a:pt x="101707" y="13484"/>
                </a:lnTo>
                <a:lnTo>
                  <a:pt x="101346" y="13714"/>
                </a:lnTo>
                <a:lnTo>
                  <a:pt x="101051" y="13977"/>
                </a:lnTo>
                <a:lnTo>
                  <a:pt x="100789" y="14272"/>
                </a:lnTo>
                <a:lnTo>
                  <a:pt x="100592" y="14600"/>
                </a:lnTo>
                <a:lnTo>
                  <a:pt x="100297" y="14173"/>
                </a:lnTo>
                <a:lnTo>
                  <a:pt x="99936" y="13747"/>
                </a:lnTo>
                <a:lnTo>
                  <a:pt x="99509" y="13320"/>
                </a:lnTo>
                <a:lnTo>
                  <a:pt x="99017" y="12861"/>
                </a:lnTo>
                <a:lnTo>
                  <a:pt x="98492" y="12435"/>
                </a:lnTo>
                <a:lnTo>
                  <a:pt x="97967" y="12074"/>
                </a:lnTo>
                <a:lnTo>
                  <a:pt x="97409" y="11746"/>
                </a:lnTo>
                <a:lnTo>
                  <a:pt x="96819" y="11483"/>
                </a:lnTo>
                <a:lnTo>
                  <a:pt x="96261" y="11286"/>
                </a:lnTo>
                <a:lnTo>
                  <a:pt x="95671" y="11155"/>
                </a:lnTo>
                <a:lnTo>
                  <a:pt x="95080" y="11057"/>
                </a:lnTo>
                <a:lnTo>
                  <a:pt x="94489" y="11024"/>
                </a:lnTo>
                <a:lnTo>
                  <a:pt x="93932" y="11057"/>
                </a:lnTo>
                <a:lnTo>
                  <a:pt x="93341" y="11155"/>
                </a:lnTo>
                <a:lnTo>
                  <a:pt x="92751" y="11286"/>
                </a:lnTo>
                <a:lnTo>
                  <a:pt x="92160" y="11483"/>
                </a:lnTo>
                <a:lnTo>
                  <a:pt x="91569" y="11746"/>
                </a:lnTo>
                <a:lnTo>
                  <a:pt x="90946" y="12041"/>
                </a:lnTo>
                <a:lnTo>
                  <a:pt x="90323" y="12402"/>
                </a:lnTo>
                <a:lnTo>
                  <a:pt x="89699" y="12828"/>
                </a:lnTo>
                <a:lnTo>
                  <a:pt x="89273" y="13124"/>
                </a:lnTo>
                <a:lnTo>
                  <a:pt x="88912" y="13419"/>
                </a:lnTo>
                <a:lnTo>
                  <a:pt x="88584" y="13714"/>
                </a:lnTo>
                <a:lnTo>
                  <a:pt x="88256" y="14009"/>
                </a:lnTo>
                <a:lnTo>
                  <a:pt x="87993" y="14337"/>
                </a:lnTo>
                <a:lnTo>
                  <a:pt x="87731" y="14633"/>
                </a:lnTo>
                <a:lnTo>
                  <a:pt x="87534" y="14961"/>
                </a:lnTo>
                <a:lnTo>
                  <a:pt x="87337" y="15256"/>
                </a:lnTo>
                <a:lnTo>
                  <a:pt x="86714" y="14764"/>
                </a:lnTo>
                <a:lnTo>
                  <a:pt x="86320" y="14534"/>
                </a:lnTo>
                <a:lnTo>
                  <a:pt x="85926" y="14305"/>
                </a:lnTo>
                <a:lnTo>
                  <a:pt x="85500" y="14141"/>
                </a:lnTo>
                <a:lnTo>
                  <a:pt x="85073" y="14009"/>
                </a:lnTo>
                <a:lnTo>
                  <a:pt x="84614" y="13878"/>
                </a:lnTo>
                <a:lnTo>
                  <a:pt x="84122" y="13813"/>
                </a:lnTo>
                <a:lnTo>
                  <a:pt x="83630" y="13747"/>
                </a:lnTo>
                <a:lnTo>
                  <a:pt x="82547" y="13747"/>
                </a:lnTo>
                <a:lnTo>
                  <a:pt x="81989" y="13813"/>
                </a:lnTo>
                <a:lnTo>
                  <a:pt x="81497" y="13944"/>
                </a:lnTo>
                <a:lnTo>
                  <a:pt x="81005" y="14075"/>
                </a:lnTo>
                <a:lnTo>
                  <a:pt x="80546" y="14272"/>
                </a:lnTo>
                <a:lnTo>
                  <a:pt x="80119" y="14502"/>
                </a:lnTo>
                <a:lnTo>
                  <a:pt x="79725" y="14764"/>
                </a:lnTo>
                <a:lnTo>
                  <a:pt x="79397" y="15059"/>
                </a:lnTo>
                <a:lnTo>
                  <a:pt x="79365" y="14633"/>
                </a:lnTo>
                <a:lnTo>
                  <a:pt x="79299" y="14239"/>
                </a:lnTo>
                <a:lnTo>
                  <a:pt x="79233" y="13878"/>
                </a:lnTo>
                <a:lnTo>
                  <a:pt x="79168" y="13517"/>
                </a:lnTo>
                <a:lnTo>
                  <a:pt x="79069" y="13222"/>
                </a:lnTo>
                <a:lnTo>
                  <a:pt x="78938" y="12927"/>
                </a:lnTo>
                <a:lnTo>
                  <a:pt x="78807" y="12664"/>
                </a:lnTo>
                <a:lnTo>
                  <a:pt x="78643" y="12402"/>
                </a:lnTo>
                <a:lnTo>
                  <a:pt x="78446" y="12172"/>
                </a:lnTo>
                <a:lnTo>
                  <a:pt x="78249" y="12008"/>
                </a:lnTo>
                <a:lnTo>
                  <a:pt x="78019" y="11844"/>
                </a:lnTo>
                <a:lnTo>
                  <a:pt x="77757" y="11713"/>
                </a:lnTo>
                <a:lnTo>
                  <a:pt x="77494" y="11647"/>
                </a:lnTo>
                <a:lnTo>
                  <a:pt x="77199" y="11582"/>
                </a:lnTo>
                <a:lnTo>
                  <a:pt x="76543" y="11582"/>
                </a:lnTo>
                <a:lnTo>
                  <a:pt x="76576" y="11253"/>
                </a:lnTo>
                <a:lnTo>
                  <a:pt x="76576" y="10893"/>
                </a:lnTo>
                <a:lnTo>
                  <a:pt x="76576" y="10236"/>
                </a:lnTo>
                <a:lnTo>
                  <a:pt x="76477" y="9679"/>
                </a:lnTo>
                <a:lnTo>
                  <a:pt x="76379" y="9219"/>
                </a:lnTo>
                <a:lnTo>
                  <a:pt x="76313" y="9022"/>
                </a:lnTo>
                <a:lnTo>
                  <a:pt x="76215" y="8858"/>
                </a:lnTo>
                <a:lnTo>
                  <a:pt x="76051" y="8596"/>
                </a:lnTo>
                <a:lnTo>
                  <a:pt x="75821" y="8366"/>
                </a:lnTo>
                <a:lnTo>
                  <a:pt x="75526" y="8137"/>
                </a:lnTo>
                <a:lnTo>
                  <a:pt x="75198" y="7973"/>
                </a:lnTo>
                <a:lnTo>
                  <a:pt x="74837" y="7841"/>
                </a:lnTo>
                <a:lnTo>
                  <a:pt x="74443" y="7776"/>
                </a:lnTo>
                <a:lnTo>
                  <a:pt x="73984" y="7710"/>
                </a:lnTo>
                <a:lnTo>
                  <a:pt x="73525" y="7677"/>
                </a:lnTo>
                <a:lnTo>
                  <a:pt x="73065" y="7710"/>
                </a:lnTo>
                <a:lnTo>
                  <a:pt x="72606" y="7743"/>
                </a:lnTo>
                <a:lnTo>
                  <a:pt x="72212" y="7809"/>
                </a:lnTo>
                <a:lnTo>
                  <a:pt x="71818" y="7907"/>
                </a:lnTo>
                <a:lnTo>
                  <a:pt x="71458" y="8005"/>
                </a:lnTo>
                <a:lnTo>
                  <a:pt x="71130" y="8169"/>
                </a:lnTo>
                <a:lnTo>
                  <a:pt x="70834" y="8333"/>
                </a:lnTo>
                <a:lnTo>
                  <a:pt x="70539" y="8530"/>
                </a:lnTo>
                <a:lnTo>
                  <a:pt x="70408" y="8629"/>
                </a:lnTo>
                <a:lnTo>
                  <a:pt x="70014" y="7710"/>
                </a:lnTo>
                <a:lnTo>
                  <a:pt x="69686" y="6988"/>
                </a:lnTo>
                <a:lnTo>
                  <a:pt x="69391" y="6398"/>
                </a:lnTo>
                <a:lnTo>
                  <a:pt x="69128" y="6004"/>
                </a:lnTo>
                <a:lnTo>
                  <a:pt x="68767" y="5545"/>
                </a:lnTo>
                <a:lnTo>
                  <a:pt x="68341" y="5118"/>
                </a:lnTo>
                <a:lnTo>
                  <a:pt x="67914" y="4757"/>
                </a:lnTo>
                <a:lnTo>
                  <a:pt x="67455" y="4495"/>
                </a:lnTo>
                <a:lnTo>
                  <a:pt x="66963" y="4265"/>
                </a:lnTo>
                <a:lnTo>
                  <a:pt x="66438" y="4101"/>
                </a:lnTo>
                <a:lnTo>
                  <a:pt x="65880" y="4003"/>
                </a:lnTo>
                <a:lnTo>
                  <a:pt x="65290" y="3970"/>
                </a:lnTo>
                <a:lnTo>
                  <a:pt x="64633" y="4003"/>
                </a:lnTo>
                <a:lnTo>
                  <a:pt x="64010" y="4068"/>
                </a:lnTo>
                <a:lnTo>
                  <a:pt x="63387" y="4200"/>
                </a:lnTo>
                <a:lnTo>
                  <a:pt x="62796" y="4364"/>
                </a:lnTo>
                <a:lnTo>
                  <a:pt x="62206" y="4593"/>
                </a:lnTo>
                <a:lnTo>
                  <a:pt x="61648" y="4856"/>
                </a:lnTo>
                <a:lnTo>
                  <a:pt x="61090" y="5184"/>
                </a:lnTo>
                <a:lnTo>
                  <a:pt x="60565" y="5545"/>
                </a:lnTo>
                <a:lnTo>
                  <a:pt x="60040" y="5971"/>
                </a:lnTo>
                <a:lnTo>
                  <a:pt x="59581" y="6463"/>
                </a:lnTo>
                <a:lnTo>
                  <a:pt x="59187" y="6955"/>
                </a:lnTo>
                <a:lnTo>
                  <a:pt x="58826" y="7513"/>
                </a:lnTo>
                <a:lnTo>
                  <a:pt x="58564" y="8104"/>
                </a:lnTo>
                <a:lnTo>
                  <a:pt x="58334" y="8727"/>
                </a:lnTo>
                <a:lnTo>
                  <a:pt x="58203" y="9383"/>
                </a:lnTo>
                <a:lnTo>
                  <a:pt x="58104" y="10072"/>
                </a:lnTo>
                <a:lnTo>
                  <a:pt x="57744" y="9908"/>
                </a:lnTo>
                <a:lnTo>
                  <a:pt x="57317" y="9777"/>
                </a:lnTo>
                <a:lnTo>
                  <a:pt x="56858" y="9711"/>
                </a:lnTo>
                <a:lnTo>
                  <a:pt x="56333" y="9679"/>
                </a:lnTo>
                <a:lnTo>
                  <a:pt x="55677" y="9711"/>
                </a:lnTo>
                <a:lnTo>
                  <a:pt x="55020" y="9843"/>
                </a:lnTo>
                <a:lnTo>
                  <a:pt x="54397" y="10040"/>
                </a:lnTo>
                <a:lnTo>
                  <a:pt x="53741" y="10302"/>
                </a:lnTo>
                <a:lnTo>
                  <a:pt x="53478" y="10433"/>
                </a:lnTo>
                <a:lnTo>
                  <a:pt x="53249" y="10597"/>
                </a:lnTo>
                <a:lnTo>
                  <a:pt x="53117" y="10138"/>
                </a:lnTo>
                <a:lnTo>
                  <a:pt x="52921" y="9711"/>
                </a:lnTo>
                <a:lnTo>
                  <a:pt x="52658" y="9351"/>
                </a:lnTo>
                <a:lnTo>
                  <a:pt x="52363" y="9022"/>
                </a:lnTo>
                <a:lnTo>
                  <a:pt x="52068" y="8727"/>
                </a:lnTo>
                <a:lnTo>
                  <a:pt x="51740" y="8497"/>
                </a:lnTo>
                <a:lnTo>
                  <a:pt x="51379" y="8301"/>
                </a:lnTo>
                <a:lnTo>
                  <a:pt x="50985" y="8137"/>
                </a:lnTo>
                <a:lnTo>
                  <a:pt x="50526" y="8038"/>
                </a:lnTo>
                <a:lnTo>
                  <a:pt x="50066" y="7940"/>
                </a:lnTo>
                <a:lnTo>
                  <a:pt x="49574" y="7874"/>
                </a:lnTo>
                <a:lnTo>
                  <a:pt x="49016" y="7874"/>
                </a:lnTo>
                <a:lnTo>
                  <a:pt x="48459" y="7907"/>
                </a:lnTo>
                <a:lnTo>
                  <a:pt x="47901" y="7973"/>
                </a:lnTo>
                <a:lnTo>
                  <a:pt x="47343" y="8104"/>
                </a:lnTo>
                <a:lnTo>
                  <a:pt x="46818" y="8301"/>
                </a:lnTo>
                <a:lnTo>
                  <a:pt x="46293" y="8530"/>
                </a:lnTo>
                <a:lnTo>
                  <a:pt x="45801" y="8826"/>
                </a:lnTo>
                <a:lnTo>
                  <a:pt x="45342" y="9186"/>
                </a:lnTo>
                <a:lnTo>
                  <a:pt x="44882" y="9580"/>
                </a:lnTo>
                <a:lnTo>
                  <a:pt x="44456" y="10040"/>
                </a:lnTo>
                <a:lnTo>
                  <a:pt x="44095" y="10499"/>
                </a:lnTo>
                <a:lnTo>
                  <a:pt x="43767" y="10958"/>
                </a:lnTo>
                <a:lnTo>
                  <a:pt x="43504" y="11483"/>
                </a:lnTo>
                <a:lnTo>
                  <a:pt x="43308" y="11975"/>
                </a:lnTo>
                <a:lnTo>
                  <a:pt x="43176" y="12533"/>
                </a:lnTo>
                <a:lnTo>
                  <a:pt x="43078" y="13091"/>
                </a:lnTo>
                <a:lnTo>
                  <a:pt x="43078" y="13648"/>
                </a:lnTo>
                <a:lnTo>
                  <a:pt x="43111" y="14206"/>
                </a:lnTo>
                <a:lnTo>
                  <a:pt x="43176" y="14830"/>
                </a:lnTo>
                <a:lnTo>
                  <a:pt x="43111" y="14797"/>
                </a:lnTo>
                <a:lnTo>
                  <a:pt x="42651" y="14567"/>
                </a:lnTo>
                <a:lnTo>
                  <a:pt x="42225" y="14403"/>
                </a:lnTo>
                <a:lnTo>
                  <a:pt x="41766" y="14305"/>
                </a:lnTo>
                <a:lnTo>
                  <a:pt x="41339" y="14272"/>
                </a:lnTo>
                <a:lnTo>
                  <a:pt x="40945" y="14305"/>
                </a:lnTo>
                <a:lnTo>
                  <a:pt x="40552" y="14337"/>
                </a:lnTo>
                <a:lnTo>
                  <a:pt x="40191" y="14370"/>
                </a:lnTo>
                <a:lnTo>
                  <a:pt x="39863" y="14469"/>
                </a:lnTo>
                <a:lnTo>
                  <a:pt x="39535" y="14567"/>
                </a:lnTo>
                <a:lnTo>
                  <a:pt x="39272" y="14666"/>
                </a:lnTo>
                <a:lnTo>
                  <a:pt x="39010" y="14830"/>
                </a:lnTo>
                <a:lnTo>
                  <a:pt x="38780" y="14994"/>
                </a:lnTo>
                <a:lnTo>
                  <a:pt x="38583" y="15158"/>
                </a:lnTo>
                <a:lnTo>
                  <a:pt x="38452" y="15322"/>
                </a:lnTo>
                <a:lnTo>
                  <a:pt x="38288" y="15519"/>
                </a:lnTo>
                <a:lnTo>
                  <a:pt x="38189" y="15715"/>
                </a:lnTo>
                <a:lnTo>
                  <a:pt x="37763" y="15256"/>
                </a:lnTo>
                <a:lnTo>
                  <a:pt x="37304" y="14731"/>
                </a:lnTo>
                <a:lnTo>
                  <a:pt x="36779" y="14272"/>
                </a:lnTo>
                <a:lnTo>
                  <a:pt x="36287" y="13878"/>
                </a:lnTo>
                <a:lnTo>
                  <a:pt x="35762" y="13517"/>
                </a:lnTo>
                <a:lnTo>
                  <a:pt x="35204" y="13255"/>
                </a:lnTo>
                <a:lnTo>
                  <a:pt x="34679" y="13025"/>
                </a:lnTo>
                <a:lnTo>
                  <a:pt x="34088" y="12861"/>
                </a:lnTo>
                <a:lnTo>
                  <a:pt x="33531" y="12795"/>
                </a:lnTo>
                <a:lnTo>
                  <a:pt x="32940" y="12763"/>
                </a:lnTo>
                <a:lnTo>
                  <a:pt x="32514" y="12763"/>
                </a:lnTo>
                <a:lnTo>
                  <a:pt x="32054" y="12861"/>
                </a:lnTo>
                <a:lnTo>
                  <a:pt x="31628" y="12992"/>
                </a:lnTo>
                <a:lnTo>
                  <a:pt x="31168" y="13156"/>
                </a:lnTo>
                <a:lnTo>
                  <a:pt x="30709" y="13386"/>
                </a:lnTo>
                <a:lnTo>
                  <a:pt x="30283" y="13681"/>
                </a:lnTo>
                <a:lnTo>
                  <a:pt x="29790" y="14009"/>
                </a:lnTo>
                <a:lnTo>
                  <a:pt x="29331" y="14370"/>
                </a:lnTo>
                <a:lnTo>
                  <a:pt x="28872" y="14797"/>
                </a:lnTo>
                <a:lnTo>
                  <a:pt x="28478" y="15256"/>
                </a:lnTo>
                <a:lnTo>
                  <a:pt x="28150" y="15683"/>
                </a:lnTo>
                <a:lnTo>
                  <a:pt x="27855" y="16175"/>
                </a:lnTo>
                <a:lnTo>
                  <a:pt x="27592" y="16634"/>
                </a:lnTo>
                <a:lnTo>
                  <a:pt x="27428" y="17159"/>
                </a:lnTo>
                <a:lnTo>
                  <a:pt x="27297" y="17651"/>
                </a:lnTo>
                <a:lnTo>
                  <a:pt x="27199" y="18176"/>
                </a:lnTo>
                <a:lnTo>
                  <a:pt x="26936" y="17684"/>
                </a:lnTo>
                <a:lnTo>
                  <a:pt x="26641" y="17257"/>
                </a:lnTo>
                <a:lnTo>
                  <a:pt x="26378" y="16995"/>
                </a:lnTo>
                <a:lnTo>
                  <a:pt x="26083" y="16765"/>
                </a:lnTo>
                <a:lnTo>
                  <a:pt x="25755" y="16568"/>
                </a:lnTo>
                <a:lnTo>
                  <a:pt x="25427" y="16404"/>
                </a:lnTo>
                <a:lnTo>
                  <a:pt x="25033" y="16273"/>
                </a:lnTo>
                <a:lnTo>
                  <a:pt x="24639" y="16175"/>
                </a:lnTo>
                <a:lnTo>
                  <a:pt x="24213" y="16109"/>
                </a:lnTo>
                <a:lnTo>
                  <a:pt x="23786" y="16109"/>
                </a:lnTo>
                <a:lnTo>
                  <a:pt x="23196" y="16142"/>
                </a:lnTo>
                <a:lnTo>
                  <a:pt x="22671" y="16208"/>
                </a:lnTo>
                <a:lnTo>
                  <a:pt x="22212" y="16372"/>
                </a:lnTo>
                <a:lnTo>
                  <a:pt x="21785" y="16568"/>
                </a:lnTo>
                <a:lnTo>
                  <a:pt x="21555" y="16733"/>
                </a:lnTo>
                <a:lnTo>
                  <a:pt x="21490" y="16437"/>
                </a:lnTo>
                <a:lnTo>
                  <a:pt x="21326" y="15814"/>
                </a:lnTo>
                <a:lnTo>
                  <a:pt x="21162" y="15223"/>
                </a:lnTo>
                <a:lnTo>
                  <a:pt x="20965" y="14698"/>
                </a:lnTo>
                <a:lnTo>
                  <a:pt x="20735" y="14206"/>
                </a:lnTo>
                <a:lnTo>
                  <a:pt x="20571" y="13878"/>
                </a:lnTo>
                <a:lnTo>
                  <a:pt x="20374" y="13550"/>
                </a:lnTo>
                <a:lnTo>
                  <a:pt x="20210" y="13288"/>
                </a:lnTo>
                <a:lnTo>
                  <a:pt x="19981" y="13025"/>
                </a:lnTo>
                <a:lnTo>
                  <a:pt x="19784" y="12763"/>
                </a:lnTo>
                <a:lnTo>
                  <a:pt x="19554" y="12566"/>
                </a:lnTo>
                <a:lnTo>
                  <a:pt x="19292" y="12336"/>
                </a:lnTo>
                <a:lnTo>
                  <a:pt x="19062" y="12172"/>
                </a:lnTo>
                <a:lnTo>
                  <a:pt x="18799" y="12008"/>
                </a:lnTo>
                <a:lnTo>
                  <a:pt x="18504" y="11877"/>
                </a:lnTo>
                <a:lnTo>
                  <a:pt x="18209" y="11746"/>
                </a:lnTo>
                <a:lnTo>
                  <a:pt x="17914" y="11647"/>
                </a:lnTo>
                <a:lnTo>
                  <a:pt x="17618" y="11582"/>
                </a:lnTo>
                <a:lnTo>
                  <a:pt x="17290" y="11549"/>
                </a:lnTo>
                <a:lnTo>
                  <a:pt x="16929" y="11516"/>
                </a:lnTo>
                <a:lnTo>
                  <a:pt x="16601" y="11483"/>
                </a:lnTo>
                <a:lnTo>
                  <a:pt x="16011" y="11516"/>
                </a:lnTo>
                <a:lnTo>
                  <a:pt x="15453" y="11549"/>
                </a:lnTo>
                <a:lnTo>
                  <a:pt x="14895" y="11647"/>
                </a:lnTo>
                <a:lnTo>
                  <a:pt x="14370" y="11778"/>
                </a:lnTo>
                <a:lnTo>
                  <a:pt x="14305" y="10958"/>
                </a:lnTo>
                <a:lnTo>
                  <a:pt x="14173" y="10204"/>
                </a:lnTo>
                <a:lnTo>
                  <a:pt x="14042" y="9449"/>
                </a:lnTo>
                <a:lnTo>
                  <a:pt x="13878" y="8760"/>
                </a:lnTo>
                <a:lnTo>
                  <a:pt x="13681" y="8104"/>
                </a:lnTo>
                <a:lnTo>
                  <a:pt x="13452" y="7480"/>
                </a:lnTo>
                <a:lnTo>
                  <a:pt x="13189" y="6890"/>
                </a:lnTo>
                <a:lnTo>
                  <a:pt x="12927" y="6332"/>
                </a:lnTo>
                <a:lnTo>
                  <a:pt x="12631" y="5873"/>
                </a:lnTo>
                <a:lnTo>
                  <a:pt x="12303" y="5413"/>
                </a:lnTo>
                <a:lnTo>
                  <a:pt x="11975" y="5020"/>
                </a:lnTo>
                <a:lnTo>
                  <a:pt x="11614" y="4626"/>
                </a:lnTo>
                <a:lnTo>
                  <a:pt x="11221" y="4298"/>
                </a:lnTo>
                <a:lnTo>
                  <a:pt x="10827" y="3970"/>
                </a:lnTo>
                <a:lnTo>
                  <a:pt x="10400" y="3675"/>
                </a:lnTo>
                <a:lnTo>
                  <a:pt x="9941" y="3445"/>
                </a:lnTo>
                <a:lnTo>
                  <a:pt x="9482" y="3215"/>
                </a:lnTo>
                <a:lnTo>
                  <a:pt x="8957" y="3018"/>
                </a:lnTo>
                <a:lnTo>
                  <a:pt x="8432" y="2854"/>
                </a:lnTo>
                <a:lnTo>
                  <a:pt x="7874" y="2690"/>
                </a:lnTo>
                <a:lnTo>
                  <a:pt x="7316" y="2592"/>
                </a:lnTo>
                <a:lnTo>
                  <a:pt x="6726" y="2526"/>
                </a:lnTo>
                <a:lnTo>
                  <a:pt x="6102" y="2493"/>
                </a:lnTo>
                <a:lnTo>
                  <a:pt x="5446" y="2461"/>
                </a:lnTo>
                <a:lnTo>
                  <a:pt x="4954" y="2493"/>
                </a:lnTo>
                <a:lnTo>
                  <a:pt x="4429" y="2559"/>
                </a:lnTo>
                <a:lnTo>
                  <a:pt x="3871" y="2690"/>
                </a:lnTo>
                <a:lnTo>
                  <a:pt x="3314" y="2854"/>
                </a:lnTo>
                <a:lnTo>
                  <a:pt x="2822" y="3051"/>
                </a:lnTo>
                <a:lnTo>
                  <a:pt x="2329" y="3248"/>
                </a:lnTo>
                <a:lnTo>
                  <a:pt x="1870" y="3511"/>
                </a:lnTo>
                <a:lnTo>
                  <a:pt x="1444" y="3773"/>
                </a:lnTo>
                <a:lnTo>
                  <a:pt x="1050" y="4068"/>
                </a:lnTo>
                <a:lnTo>
                  <a:pt x="689" y="4396"/>
                </a:lnTo>
                <a:lnTo>
                  <a:pt x="328" y="4757"/>
                </a:lnTo>
                <a:lnTo>
                  <a:pt x="0" y="5151"/>
                </a:lnTo>
                <a:lnTo>
                  <a:pt x="0" y="35598"/>
                </a:lnTo>
                <a:lnTo>
                  <a:pt x="251972" y="35598"/>
                </a:lnTo>
                <a:lnTo>
                  <a:pt x="251972" y="5151"/>
                </a:lnTo>
                <a:lnTo>
                  <a:pt x="251644" y="4757"/>
                </a:lnTo>
                <a:lnTo>
                  <a:pt x="251316" y="4396"/>
                </a:lnTo>
                <a:lnTo>
                  <a:pt x="250922" y="4068"/>
                </a:lnTo>
                <a:lnTo>
                  <a:pt x="250528" y="3773"/>
                </a:lnTo>
                <a:lnTo>
                  <a:pt x="250102" y="3511"/>
                </a:lnTo>
                <a:lnTo>
                  <a:pt x="249642" y="3248"/>
                </a:lnTo>
                <a:lnTo>
                  <a:pt x="249183" y="3051"/>
                </a:lnTo>
                <a:lnTo>
                  <a:pt x="248658" y="2854"/>
                </a:lnTo>
                <a:lnTo>
                  <a:pt x="248100" y="2690"/>
                </a:lnTo>
                <a:lnTo>
                  <a:pt x="247543" y="2559"/>
                </a:lnTo>
                <a:lnTo>
                  <a:pt x="247050" y="2493"/>
                </a:lnTo>
                <a:lnTo>
                  <a:pt x="246525" y="2461"/>
                </a:lnTo>
                <a:lnTo>
                  <a:pt x="245902" y="2493"/>
                </a:lnTo>
                <a:lnTo>
                  <a:pt x="245279" y="2526"/>
                </a:lnTo>
                <a:lnTo>
                  <a:pt x="244688" y="2592"/>
                </a:lnTo>
                <a:lnTo>
                  <a:pt x="244098" y="2690"/>
                </a:lnTo>
                <a:lnTo>
                  <a:pt x="243540" y="2854"/>
                </a:lnTo>
                <a:lnTo>
                  <a:pt x="243015" y="3018"/>
                </a:lnTo>
                <a:lnTo>
                  <a:pt x="242523" y="3215"/>
                </a:lnTo>
                <a:lnTo>
                  <a:pt x="242031" y="3445"/>
                </a:lnTo>
                <a:lnTo>
                  <a:pt x="241604" y="3675"/>
                </a:lnTo>
                <a:lnTo>
                  <a:pt x="241145" y="3970"/>
                </a:lnTo>
                <a:lnTo>
                  <a:pt x="240751" y="4298"/>
                </a:lnTo>
                <a:lnTo>
                  <a:pt x="240357" y="4626"/>
                </a:lnTo>
                <a:lnTo>
                  <a:pt x="239996" y="5020"/>
                </a:lnTo>
                <a:lnTo>
                  <a:pt x="239668" y="5413"/>
                </a:lnTo>
                <a:lnTo>
                  <a:pt x="239373" y="5873"/>
                </a:lnTo>
                <a:lnTo>
                  <a:pt x="239078" y="6332"/>
                </a:lnTo>
                <a:lnTo>
                  <a:pt x="238783" y="6890"/>
                </a:lnTo>
                <a:lnTo>
                  <a:pt x="238520" y="7480"/>
                </a:lnTo>
                <a:lnTo>
                  <a:pt x="238290" y="8104"/>
                </a:lnTo>
                <a:lnTo>
                  <a:pt x="238094" y="8760"/>
                </a:lnTo>
                <a:lnTo>
                  <a:pt x="237930" y="9449"/>
                </a:lnTo>
                <a:lnTo>
                  <a:pt x="237798" y="10204"/>
                </a:lnTo>
                <a:lnTo>
                  <a:pt x="237700" y="10958"/>
                </a:lnTo>
                <a:lnTo>
                  <a:pt x="237601" y="11778"/>
                </a:lnTo>
                <a:lnTo>
                  <a:pt x="237076" y="11647"/>
                </a:lnTo>
                <a:lnTo>
                  <a:pt x="236552" y="11549"/>
                </a:lnTo>
                <a:lnTo>
                  <a:pt x="235961" y="11516"/>
                </a:lnTo>
                <a:lnTo>
                  <a:pt x="235403" y="11483"/>
                </a:lnTo>
                <a:lnTo>
                  <a:pt x="235042" y="11516"/>
                </a:lnTo>
                <a:lnTo>
                  <a:pt x="234714" y="11549"/>
                </a:lnTo>
                <a:lnTo>
                  <a:pt x="234386" y="11582"/>
                </a:lnTo>
                <a:lnTo>
                  <a:pt x="234058" y="11647"/>
                </a:lnTo>
                <a:lnTo>
                  <a:pt x="233763" y="11746"/>
                </a:lnTo>
                <a:lnTo>
                  <a:pt x="233468" y="11877"/>
                </a:lnTo>
                <a:lnTo>
                  <a:pt x="233205" y="12008"/>
                </a:lnTo>
                <a:lnTo>
                  <a:pt x="232943" y="12172"/>
                </a:lnTo>
                <a:lnTo>
                  <a:pt x="232680" y="12336"/>
                </a:lnTo>
                <a:lnTo>
                  <a:pt x="232450" y="12566"/>
                </a:lnTo>
                <a:lnTo>
                  <a:pt x="232221" y="12763"/>
                </a:lnTo>
                <a:lnTo>
                  <a:pt x="231991" y="13025"/>
                </a:lnTo>
                <a:lnTo>
                  <a:pt x="231794" y="13288"/>
                </a:lnTo>
                <a:lnTo>
                  <a:pt x="231597" y="13550"/>
                </a:lnTo>
                <a:lnTo>
                  <a:pt x="231401" y="13878"/>
                </a:lnTo>
                <a:lnTo>
                  <a:pt x="231237" y="14206"/>
                </a:lnTo>
                <a:lnTo>
                  <a:pt x="231040" y="14698"/>
                </a:lnTo>
                <a:lnTo>
                  <a:pt x="230843" y="15223"/>
                </a:lnTo>
                <a:lnTo>
                  <a:pt x="230646" y="15814"/>
                </a:lnTo>
                <a:lnTo>
                  <a:pt x="230515" y="16437"/>
                </a:lnTo>
                <a:lnTo>
                  <a:pt x="230449" y="16733"/>
                </a:lnTo>
                <a:lnTo>
                  <a:pt x="230187" y="16568"/>
                </a:lnTo>
                <a:lnTo>
                  <a:pt x="229793" y="16372"/>
                </a:lnTo>
                <a:lnTo>
                  <a:pt x="229334" y="16208"/>
                </a:lnTo>
                <a:lnTo>
                  <a:pt x="228809" y="16142"/>
                </a:lnTo>
                <a:lnTo>
                  <a:pt x="228218" y="16109"/>
                </a:lnTo>
                <a:lnTo>
                  <a:pt x="227759" y="16109"/>
                </a:lnTo>
                <a:lnTo>
                  <a:pt x="227332" y="16175"/>
                </a:lnTo>
                <a:lnTo>
                  <a:pt x="226939" y="16273"/>
                </a:lnTo>
                <a:lnTo>
                  <a:pt x="226578" y="16404"/>
                </a:lnTo>
                <a:lnTo>
                  <a:pt x="226217" y="16568"/>
                </a:lnTo>
                <a:lnTo>
                  <a:pt x="225921" y="16765"/>
                </a:lnTo>
                <a:lnTo>
                  <a:pt x="225626" y="16995"/>
                </a:lnTo>
                <a:lnTo>
                  <a:pt x="225364" y="17257"/>
                </a:lnTo>
                <a:lnTo>
                  <a:pt x="225068" y="17684"/>
                </a:lnTo>
                <a:lnTo>
                  <a:pt x="224773" y="18176"/>
                </a:lnTo>
                <a:lnTo>
                  <a:pt x="224708" y="17651"/>
                </a:lnTo>
                <a:lnTo>
                  <a:pt x="224576" y="17159"/>
                </a:lnTo>
                <a:lnTo>
                  <a:pt x="224379" y="16634"/>
                </a:lnTo>
                <a:lnTo>
                  <a:pt x="224150" y="16175"/>
                </a:lnTo>
                <a:lnTo>
                  <a:pt x="223855" y="15683"/>
                </a:lnTo>
                <a:lnTo>
                  <a:pt x="223494" y="15256"/>
                </a:lnTo>
                <a:lnTo>
                  <a:pt x="223100" y="14797"/>
                </a:lnTo>
                <a:lnTo>
                  <a:pt x="222641" y="14370"/>
                </a:lnTo>
                <a:lnTo>
                  <a:pt x="222181" y="14009"/>
                </a:lnTo>
                <a:lnTo>
                  <a:pt x="221722" y="13681"/>
                </a:lnTo>
                <a:lnTo>
                  <a:pt x="221263" y="13386"/>
                </a:lnTo>
                <a:lnTo>
                  <a:pt x="220803" y="13156"/>
                </a:lnTo>
                <a:lnTo>
                  <a:pt x="220377" y="12992"/>
                </a:lnTo>
                <a:lnTo>
                  <a:pt x="219917" y="12861"/>
                </a:lnTo>
                <a:lnTo>
                  <a:pt x="219491" y="12763"/>
                </a:lnTo>
                <a:lnTo>
                  <a:pt x="219064" y="12763"/>
                </a:lnTo>
                <a:lnTo>
                  <a:pt x="218474" y="12795"/>
                </a:lnTo>
                <a:lnTo>
                  <a:pt x="217883" y="12861"/>
                </a:lnTo>
                <a:lnTo>
                  <a:pt x="217326" y="13025"/>
                </a:lnTo>
                <a:lnTo>
                  <a:pt x="216768" y="13255"/>
                </a:lnTo>
                <a:lnTo>
                  <a:pt x="216243" y="13517"/>
                </a:lnTo>
                <a:lnTo>
                  <a:pt x="215718" y="13878"/>
                </a:lnTo>
                <a:lnTo>
                  <a:pt x="215193" y="14272"/>
                </a:lnTo>
                <a:lnTo>
                  <a:pt x="214701" y="14731"/>
                </a:lnTo>
                <a:lnTo>
                  <a:pt x="214209" y="15256"/>
                </a:lnTo>
                <a:lnTo>
                  <a:pt x="213815" y="15715"/>
                </a:lnTo>
                <a:lnTo>
                  <a:pt x="213684" y="15519"/>
                </a:lnTo>
                <a:lnTo>
                  <a:pt x="213553" y="15322"/>
                </a:lnTo>
                <a:lnTo>
                  <a:pt x="213389" y="15158"/>
                </a:lnTo>
                <a:lnTo>
                  <a:pt x="213224" y="14994"/>
                </a:lnTo>
                <a:lnTo>
                  <a:pt x="212995" y="14830"/>
                </a:lnTo>
                <a:lnTo>
                  <a:pt x="212732" y="14666"/>
                </a:lnTo>
                <a:lnTo>
                  <a:pt x="212437" y="14567"/>
                </a:lnTo>
                <a:lnTo>
                  <a:pt x="212142" y="14469"/>
                </a:lnTo>
                <a:lnTo>
                  <a:pt x="211814" y="14370"/>
                </a:lnTo>
                <a:lnTo>
                  <a:pt x="211453" y="14337"/>
                </a:lnTo>
                <a:lnTo>
                  <a:pt x="211059" y="14305"/>
                </a:lnTo>
                <a:lnTo>
                  <a:pt x="210633" y="14272"/>
                </a:lnTo>
                <a:lnTo>
                  <a:pt x="210206" y="14305"/>
                </a:lnTo>
                <a:lnTo>
                  <a:pt x="209780" y="14403"/>
                </a:lnTo>
                <a:lnTo>
                  <a:pt x="209320" y="14567"/>
                </a:lnTo>
                <a:lnTo>
                  <a:pt x="208894" y="14797"/>
                </a:lnTo>
                <a:lnTo>
                  <a:pt x="208795" y="14830"/>
                </a:lnTo>
                <a:lnTo>
                  <a:pt x="208894" y="14206"/>
                </a:lnTo>
                <a:lnTo>
                  <a:pt x="208927" y="13648"/>
                </a:lnTo>
                <a:lnTo>
                  <a:pt x="208894" y="13091"/>
                </a:lnTo>
                <a:lnTo>
                  <a:pt x="208795" y="12533"/>
                </a:lnTo>
                <a:lnTo>
                  <a:pt x="208664" y="11975"/>
                </a:lnTo>
                <a:lnTo>
                  <a:pt x="208467" y="11483"/>
                </a:lnTo>
                <a:lnTo>
                  <a:pt x="208205" y="10958"/>
                </a:lnTo>
                <a:lnTo>
                  <a:pt x="207909" y="10499"/>
                </a:lnTo>
                <a:lnTo>
                  <a:pt x="207549" y="10040"/>
                </a:lnTo>
                <a:lnTo>
                  <a:pt x="207122" y="9580"/>
                </a:lnTo>
                <a:lnTo>
                  <a:pt x="206663" y="9186"/>
                </a:lnTo>
                <a:lnTo>
                  <a:pt x="206171" y="8826"/>
                </a:lnTo>
                <a:lnTo>
                  <a:pt x="205678" y="8530"/>
                </a:lnTo>
                <a:lnTo>
                  <a:pt x="205186" y="8301"/>
                </a:lnTo>
                <a:lnTo>
                  <a:pt x="204629" y="8104"/>
                </a:lnTo>
                <a:lnTo>
                  <a:pt x="204104" y="7973"/>
                </a:lnTo>
                <a:lnTo>
                  <a:pt x="203546" y="7907"/>
                </a:lnTo>
                <a:lnTo>
                  <a:pt x="202955" y="7874"/>
                </a:lnTo>
                <a:lnTo>
                  <a:pt x="202430" y="7874"/>
                </a:lnTo>
                <a:lnTo>
                  <a:pt x="201905" y="7940"/>
                </a:lnTo>
                <a:lnTo>
                  <a:pt x="201446" y="8038"/>
                </a:lnTo>
                <a:lnTo>
                  <a:pt x="201020" y="8137"/>
                </a:lnTo>
                <a:lnTo>
                  <a:pt x="200626" y="8301"/>
                </a:lnTo>
                <a:lnTo>
                  <a:pt x="200232" y="8497"/>
                </a:lnTo>
                <a:lnTo>
                  <a:pt x="199904" y="8727"/>
                </a:lnTo>
                <a:lnTo>
                  <a:pt x="199609" y="9022"/>
                </a:lnTo>
                <a:lnTo>
                  <a:pt x="199314" y="9351"/>
                </a:lnTo>
                <a:lnTo>
                  <a:pt x="199084" y="9711"/>
                </a:lnTo>
                <a:lnTo>
                  <a:pt x="198887" y="10138"/>
                </a:lnTo>
                <a:lnTo>
                  <a:pt x="198756" y="10597"/>
                </a:lnTo>
                <a:lnTo>
                  <a:pt x="198493" y="10433"/>
                </a:lnTo>
                <a:lnTo>
                  <a:pt x="198231" y="10302"/>
                </a:lnTo>
                <a:lnTo>
                  <a:pt x="197607" y="10040"/>
                </a:lnTo>
                <a:lnTo>
                  <a:pt x="196951" y="9843"/>
                </a:lnTo>
                <a:lnTo>
                  <a:pt x="196295" y="9711"/>
                </a:lnTo>
                <a:lnTo>
                  <a:pt x="195639" y="9679"/>
                </a:lnTo>
                <a:lnTo>
                  <a:pt x="195147" y="9711"/>
                </a:lnTo>
                <a:lnTo>
                  <a:pt x="194655" y="9777"/>
                </a:lnTo>
                <a:lnTo>
                  <a:pt x="194261" y="9908"/>
                </a:lnTo>
                <a:lnTo>
                  <a:pt x="193867" y="10072"/>
                </a:lnTo>
                <a:lnTo>
                  <a:pt x="193802" y="9383"/>
                </a:lnTo>
                <a:lnTo>
                  <a:pt x="193638" y="8727"/>
                </a:lnTo>
                <a:lnTo>
                  <a:pt x="193441" y="8104"/>
                </a:lnTo>
                <a:lnTo>
                  <a:pt x="193145" y="7513"/>
                </a:lnTo>
                <a:lnTo>
                  <a:pt x="192817" y="6955"/>
                </a:lnTo>
                <a:lnTo>
                  <a:pt x="192424" y="6463"/>
                </a:lnTo>
                <a:lnTo>
                  <a:pt x="191932" y="5971"/>
                </a:lnTo>
                <a:lnTo>
                  <a:pt x="191407" y="5545"/>
                </a:lnTo>
                <a:lnTo>
                  <a:pt x="190882" y="5184"/>
                </a:lnTo>
                <a:lnTo>
                  <a:pt x="190324" y="4856"/>
                </a:lnTo>
                <a:lnTo>
                  <a:pt x="189766" y="4593"/>
                </a:lnTo>
                <a:lnTo>
                  <a:pt x="189176" y="4364"/>
                </a:lnTo>
                <a:lnTo>
                  <a:pt x="188585" y="4200"/>
                </a:lnTo>
                <a:lnTo>
                  <a:pt x="187962" y="4068"/>
                </a:lnTo>
                <a:lnTo>
                  <a:pt x="187338" y="4003"/>
                </a:lnTo>
                <a:lnTo>
                  <a:pt x="186682" y="3970"/>
                </a:lnTo>
                <a:lnTo>
                  <a:pt x="186124" y="4003"/>
                </a:lnTo>
                <a:lnTo>
                  <a:pt x="185567" y="4101"/>
                </a:lnTo>
                <a:lnTo>
                  <a:pt x="185042" y="4265"/>
                </a:lnTo>
                <a:lnTo>
                  <a:pt x="184550" y="4495"/>
                </a:lnTo>
                <a:lnTo>
                  <a:pt x="184090" y="4757"/>
                </a:lnTo>
                <a:lnTo>
                  <a:pt x="183631" y="5118"/>
                </a:lnTo>
                <a:lnTo>
                  <a:pt x="183237" y="5545"/>
                </a:lnTo>
                <a:lnTo>
                  <a:pt x="182844" y="6004"/>
                </a:lnTo>
                <a:lnTo>
                  <a:pt x="182614" y="6398"/>
                </a:lnTo>
                <a:lnTo>
                  <a:pt x="182319" y="6988"/>
                </a:lnTo>
                <a:lnTo>
                  <a:pt x="181958" y="7710"/>
                </a:lnTo>
                <a:lnTo>
                  <a:pt x="181564" y="8629"/>
                </a:lnTo>
                <a:lnTo>
                  <a:pt x="181433" y="8530"/>
                </a:lnTo>
                <a:lnTo>
                  <a:pt x="181170" y="8333"/>
                </a:lnTo>
                <a:lnTo>
                  <a:pt x="180842" y="8169"/>
                </a:lnTo>
                <a:lnTo>
                  <a:pt x="180514" y="8005"/>
                </a:lnTo>
                <a:lnTo>
                  <a:pt x="180153" y="7907"/>
                </a:lnTo>
                <a:lnTo>
                  <a:pt x="179792" y="7809"/>
                </a:lnTo>
                <a:lnTo>
                  <a:pt x="179366" y="7743"/>
                </a:lnTo>
                <a:lnTo>
                  <a:pt x="178939" y="7710"/>
                </a:lnTo>
                <a:lnTo>
                  <a:pt x="178480" y="7677"/>
                </a:lnTo>
                <a:lnTo>
                  <a:pt x="177988" y="7710"/>
                </a:lnTo>
                <a:lnTo>
                  <a:pt x="177528" y="7776"/>
                </a:lnTo>
                <a:lnTo>
                  <a:pt x="177135" y="7841"/>
                </a:lnTo>
                <a:lnTo>
                  <a:pt x="176774" y="7973"/>
                </a:lnTo>
                <a:lnTo>
                  <a:pt x="176446" y="8137"/>
                </a:lnTo>
                <a:lnTo>
                  <a:pt x="176183" y="8366"/>
                </a:lnTo>
                <a:lnTo>
                  <a:pt x="175954" y="8596"/>
                </a:lnTo>
                <a:lnTo>
                  <a:pt x="175757" y="8858"/>
                </a:lnTo>
                <a:lnTo>
                  <a:pt x="175691" y="9022"/>
                </a:lnTo>
                <a:lnTo>
                  <a:pt x="175593" y="9219"/>
                </a:lnTo>
                <a:lnTo>
                  <a:pt x="175494" y="9679"/>
                </a:lnTo>
                <a:lnTo>
                  <a:pt x="175429" y="10236"/>
                </a:lnTo>
                <a:lnTo>
                  <a:pt x="175396" y="10893"/>
                </a:lnTo>
                <a:lnTo>
                  <a:pt x="175429" y="11253"/>
                </a:lnTo>
                <a:lnTo>
                  <a:pt x="175429" y="11582"/>
                </a:lnTo>
                <a:lnTo>
                  <a:pt x="174805" y="11582"/>
                </a:lnTo>
                <a:lnTo>
                  <a:pt x="174510" y="11647"/>
                </a:lnTo>
                <a:lnTo>
                  <a:pt x="174248" y="11713"/>
                </a:lnTo>
                <a:lnTo>
                  <a:pt x="173985" y="11844"/>
                </a:lnTo>
                <a:lnTo>
                  <a:pt x="173755" y="12008"/>
                </a:lnTo>
                <a:lnTo>
                  <a:pt x="173526" y="12172"/>
                </a:lnTo>
                <a:lnTo>
                  <a:pt x="173362" y="12402"/>
                </a:lnTo>
                <a:lnTo>
                  <a:pt x="173198" y="12664"/>
                </a:lnTo>
                <a:lnTo>
                  <a:pt x="173034" y="12927"/>
                </a:lnTo>
                <a:lnTo>
                  <a:pt x="172935" y="13222"/>
                </a:lnTo>
                <a:lnTo>
                  <a:pt x="172837" y="13517"/>
                </a:lnTo>
                <a:lnTo>
                  <a:pt x="172738" y="13878"/>
                </a:lnTo>
                <a:lnTo>
                  <a:pt x="172673" y="14239"/>
                </a:lnTo>
                <a:lnTo>
                  <a:pt x="172640" y="14633"/>
                </a:lnTo>
                <a:lnTo>
                  <a:pt x="172607" y="15059"/>
                </a:lnTo>
                <a:lnTo>
                  <a:pt x="172246" y="14764"/>
                </a:lnTo>
                <a:lnTo>
                  <a:pt x="171853" y="14502"/>
                </a:lnTo>
                <a:lnTo>
                  <a:pt x="171426" y="14272"/>
                </a:lnTo>
                <a:lnTo>
                  <a:pt x="171000" y="14075"/>
                </a:lnTo>
                <a:lnTo>
                  <a:pt x="170507" y="13944"/>
                </a:lnTo>
                <a:lnTo>
                  <a:pt x="169982" y="13813"/>
                </a:lnTo>
                <a:lnTo>
                  <a:pt x="169425" y="13747"/>
                </a:lnTo>
                <a:lnTo>
                  <a:pt x="168342" y="13747"/>
                </a:lnTo>
                <a:lnTo>
                  <a:pt x="167850" y="13813"/>
                </a:lnTo>
                <a:lnTo>
                  <a:pt x="167391" y="13878"/>
                </a:lnTo>
                <a:lnTo>
                  <a:pt x="166931" y="14009"/>
                </a:lnTo>
                <a:lnTo>
                  <a:pt x="166505" y="14141"/>
                </a:lnTo>
                <a:lnTo>
                  <a:pt x="166078" y="14305"/>
                </a:lnTo>
                <a:lnTo>
                  <a:pt x="165652" y="14534"/>
                </a:lnTo>
                <a:lnTo>
                  <a:pt x="165291" y="14764"/>
                </a:lnTo>
                <a:lnTo>
                  <a:pt x="164635" y="15256"/>
                </a:lnTo>
                <a:lnTo>
                  <a:pt x="164471" y="14961"/>
                </a:lnTo>
                <a:lnTo>
                  <a:pt x="164241" y="14633"/>
                </a:lnTo>
                <a:lnTo>
                  <a:pt x="164011" y="14337"/>
                </a:lnTo>
                <a:lnTo>
                  <a:pt x="163716" y="14009"/>
                </a:lnTo>
                <a:lnTo>
                  <a:pt x="163421" y="13714"/>
                </a:lnTo>
                <a:lnTo>
                  <a:pt x="163093" y="13419"/>
                </a:lnTo>
                <a:lnTo>
                  <a:pt x="162699" y="13124"/>
                </a:lnTo>
                <a:lnTo>
                  <a:pt x="162305" y="12828"/>
                </a:lnTo>
                <a:lnTo>
                  <a:pt x="161649" y="12402"/>
                </a:lnTo>
                <a:lnTo>
                  <a:pt x="161026" y="12041"/>
                </a:lnTo>
                <a:lnTo>
                  <a:pt x="160435" y="11746"/>
                </a:lnTo>
                <a:lnTo>
                  <a:pt x="159812" y="11483"/>
                </a:lnTo>
                <a:lnTo>
                  <a:pt x="159221" y="11286"/>
                </a:lnTo>
                <a:lnTo>
                  <a:pt x="158631" y="11155"/>
                </a:lnTo>
                <a:lnTo>
                  <a:pt x="158073" y="11057"/>
                </a:lnTo>
                <a:lnTo>
                  <a:pt x="157515" y="11024"/>
                </a:lnTo>
                <a:lnTo>
                  <a:pt x="156892" y="11057"/>
                </a:lnTo>
                <a:lnTo>
                  <a:pt x="156301" y="11155"/>
                </a:lnTo>
                <a:lnTo>
                  <a:pt x="155743" y="11286"/>
                </a:lnTo>
                <a:lnTo>
                  <a:pt x="155153" y="11483"/>
                </a:lnTo>
                <a:lnTo>
                  <a:pt x="154595" y="11746"/>
                </a:lnTo>
                <a:lnTo>
                  <a:pt x="154037" y="12074"/>
                </a:lnTo>
                <a:lnTo>
                  <a:pt x="153480" y="12435"/>
                </a:lnTo>
                <a:lnTo>
                  <a:pt x="152955" y="12861"/>
                </a:lnTo>
                <a:lnTo>
                  <a:pt x="152463" y="13320"/>
                </a:lnTo>
                <a:lnTo>
                  <a:pt x="152069" y="13747"/>
                </a:lnTo>
                <a:lnTo>
                  <a:pt x="151708" y="14173"/>
                </a:lnTo>
                <a:lnTo>
                  <a:pt x="151380" y="14600"/>
                </a:lnTo>
                <a:lnTo>
                  <a:pt x="151183" y="14272"/>
                </a:lnTo>
                <a:lnTo>
                  <a:pt x="150953" y="13977"/>
                </a:lnTo>
                <a:lnTo>
                  <a:pt x="150625" y="13714"/>
                </a:lnTo>
                <a:lnTo>
                  <a:pt x="150297" y="13484"/>
                </a:lnTo>
                <a:lnTo>
                  <a:pt x="150035" y="13320"/>
                </a:lnTo>
                <a:lnTo>
                  <a:pt x="149772" y="13189"/>
                </a:lnTo>
                <a:lnTo>
                  <a:pt x="149477" y="13091"/>
                </a:lnTo>
                <a:lnTo>
                  <a:pt x="149182" y="12992"/>
                </a:lnTo>
                <a:lnTo>
                  <a:pt x="148886" y="12927"/>
                </a:lnTo>
                <a:lnTo>
                  <a:pt x="148591" y="12894"/>
                </a:lnTo>
                <a:lnTo>
                  <a:pt x="148263" y="12861"/>
                </a:lnTo>
                <a:lnTo>
                  <a:pt x="147935" y="12861"/>
                </a:lnTo>
                <a:lnTo>
                  <a:pt x="147246" y="12894"/>
                </a:lnTo>
                <a:lnTo>
                  <a:pt x="146623" y="12992"/>
                </a:lnTo>
                <a:lnTo>
                  <a:pt x="146295" y="13058"/>
                </a:lnTo>
                <a:lnTo>
                  <a:pt x="146032" y="13156"/>
                </a:lnTo>
                <a:lnTo>
                  <a:pt x="145770" y="13255"/>
                </a:lnTo>
                <a:lnTo>
                  <a:pt x="145507" y="13386"/>
                </a:lnTo>
                <a:lnTo>
                  <a:pt x="145507" y="13320"/>
                </a:lnTo>
                <a:lnTo>
                  <a:pt x="145507" y="12992"/>
                </a:lnTo>
                <a:lnTo>
                  <a:pt x="145441" y="12631"/>
                </a:lnTo>
                <a:lnTo>
                  <a:pt x="145343" y="12336"/>
                </a:lnTo>
                <a:lnTo>
                  <a:pt x="145212" y="12008"/>
                </a:lnTo>
                <a:lnTo>
                  <a:pt x="145015" y="11713"/>
                </a:lnTo>
                <a:lnTo>
                  <a:pt x="144785" y="11450"/>
                </a:lnTo>
                <a:lnTo>
                  <a:pt x="144556" y="11188"/>
                </a:lnTo>
                <a:lnTo>
                  <a:pt x="144228" y="10925"/>
                </a:lnTo>
                <a:lnTo>
                  <a:pt x="143932" y="10728"/>
                </a:lnTo>
                <a:lnTo>
                  <a:pt x="143637" y="10564"/>
                </a:lnTo>
                <a:lnTo>
                  <a:pt x="143309" y="10400"/>
                </a:lnTo>
                <a:lnTo>
                  <a:pt x="142981" y="10269"/>
                </a:lnTo>
                <a:lnTo>
                  <a:pt x="142653" y="10171"/>
                </a:lnTo>
                <a:lnTo>
                  <a:pt x="142292" y="10105"/>
                </a:lnTo>
                <a:lnTo>
                  <a:pt x="141964" y="10072"/>
                </a:lnTo>
                <a:lnTo>
                  <a:pt x="141570" y="10040"/>
                </a:lnTo>
                <a:lnTo>
                  <a:pt x="140848" y="10072"/>
                </a:lnTo>
                <a:lnTo>
                  <a:pt x="140192" y="10138"/>
                </a:lnTo>
                <a:lnTo>
                  <a:pt x="139602" y="10269"/>
                </a:lnTo>
                <a:lnTo>
                  <a:pt x="139077" y="10466"/>
                </a:lnTo>
                <a:lnTo>
                  <a:pt x="139142" y="9744"/>
                </a:lnTo>
                <a:lnTo>
                  <a:pt x="139175" y="9055"/>
                </a:lnTo>
                <a:lnTo>
                  <a:pt x="139175" y="8563"/>
                </a:lnTo>
                <a:lnTo>
                  <a:pt x="139142" y="8104"/>
                </a:lnTo>
                <a:lnTo>
                  <a:pt x="139077" y="7644"/>
                </a:lnTo>
                <a:lnTo>
                  <a:pt x="139011" y="7185"/>
                </a:lnTo>
                <a:lnTo>
                  <a:pt x="138913" y="6759"/>
                </a:lnTo>
                <a:lnTo>
                  <a:pt x="138814" y="6332"/>
                </a:lnTo>
                <a:lnTo>
                  <a:pt x="138650" y="5906"/>
                </a:lnTo>
                <a:lnTo>
                  <a:pt x="138519" y="5479"/>
                </a:lnTo>
                <a:lnTo>
                  <a:pt x="138322" y="5085"/>
                </a:lnTo>
                <a:lnTo>
                  <a:pt x="138125" y="4724"/>
                </a:lnTo>
                <a:lnTo>
                  <a:pt x="137895" y="4331"/>
                </a:lnTo>
                <a:lnTo>
                  <a:pt x="137666" y="3970"/>
                </a:lnTo>
                <a:lnTo>
                  <a:pt x="137403" y="3642"/>
                </a:lnTo>
                <a:lnTo>
                  <a:pt x="137108" y="3281"/>
                </a:lnTo>
                <a:lnTo>
                  <a:pt x="136813" y="2953"/>
                </a:lnTo>
                <a:lnTo>
                  <a:pt x="136485" y="2625"/>
                </a:lnTo>
                <a:lnTo>
                  <a:pt x="136124" y="2329"/>
                </a:lnTo>
                <a:lnTo>
                  <a:pt x="135730" y="2034"/>
                </a:lnTo>
                <a:lnTo>
                  <a:pt x="135336" y="1739"/>
                </a:lnTo>
                <a:lnTo>
                  <a:pt x="134943" y="1476"/>
                </a:lnTo>
                <a:lnTo>
                  <a:pt x="134516" y="1247"/>
                </a:lnTo>
                <a:lnTo>
                  <a:pt x="134090" y="1050"/>
                </a:lnTo>
                <a:lnTo>
                  <a:pt x="133630" y="853"/>
                </a:lnTo>
                <a:lnTo>
                  <a:pt x="133171" y="656"/>
                </a:lnTo>
                <a:lnTo>
                  <a:pt x="132679" y="525"/>
                </a:lnTo>
                <a:lnTo>
                  <a:pt x="132187" y="394"/>
                </a:lnTo>
                <a:lnTo>
                  <a:pt x="131695" y="262"/>
                </a:lnTo>
                <a:lnTo>
                  <a:pt x="131170" y="164"/>
                </a:lnTo>
                <a:lnTo>
                  <a:pt x="130645" y="98"/>
                </a:lnTo>
                <a:lnTo>
                  <a:pt x="130087" y="66"/>
                </a:lnTo>
                <a:lnTo>
                  <a:pt x="129529" y="33"/>
                </a:lnTo>
                <a:lnTo>
                  <a:pt x="128939" y="0"/>
                </a:lnTo>
                <a:lnTo>
                  <a:pt x="128447" y="33"/>
                </a:lnTo>
                <a:lnTo>
                  <a:pt x="127758" y="98"/>
                </a:lnTo>
                <a:lnTo>
                  <a:pt x="126740" y="230"/>
                </a:lnTo>
                <a:lnTo>
                  <a:pt x="126347" y="295"/>
                </a:lnTo>
                <a:lnTo>
                  <a:pt x="125986" y="394"/>
                </a:lnTo>
                <a:lnTo>
                  <a:pt x="125658" y="295"/>
                </a:lnTo>
                <a:lnTo>
                  <a:pt x="125231" y="230"/>
                </a:lnTo>
                <a:lnTo>
                  <a:pt x="124247" y="98"/>
                </a:lnTo>
                <a:lnTo>
                  <a:pt x="123525" y="33"/>
                </a:lnTo>
                <a:lnTo>
                  <a:pt x="123066" y="0"/>
                </a:lnTo>
                <a:close/>
              </a:path>
            </a:pathLst>
          </a:custGeom>
          <a:solidFill>
            <a:srgbClr val="FFFFFF">
              <a:alpha val="1889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98" name="Google Shape;398;p11"/>
          <p:cNvSpPr txBox="1">
            <a:spLocks noGrp="1"/>
          </p:cNvSpPr>
          <p:nvPr>
            <p:ph type="title" hasCustomPrompt="1"/>
          </p:nvPr>
        </p:nvSpPr>
        <p:spPr>
          <a:xfrm>
            <a:off x="998550" y="1284026"/>
            <a:ext cx="7146900" cy="11343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7500"/>
            </a:lvl1pPr>
            <a:lvl2pPr lvl="1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2pPr>
            <a:lvl3pPr lvl="2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3pPr>
            <a:lvl4pPr lvl="3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4pPr>
            <a:lvl5pPr lvl="4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5pPr>
            <a:lvl6pPr lvl="5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6pPr>
            <a:lvl7pPr lvl="6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7pPr>
            <a:lvl8pPr lvl="7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8pPr>
            <a:lvl9pPr lvl="8" algn="ctr">
              <a:spcBef>
                <a:spcPts val="0"/>
              </a:spcBef>
              <a:spcAft>
                <a:spcPts val="0"/>
              </a:spcAft>
              <a:buSzPts val="9600"/>
              <a:buNone/>
              <a:defRPr sz="9600"/>
            </a:lvl9pPr>
          </a:lstStyle>
          <a:p>
            <a:r>
              <a:t>xx%</a:t>
            </a:r>
          </a:p>
        </p:txBody>
      </p:sp>
      <p:sp>
        <p:nvSpPr>
          <p:cNvPr id="399" name="Google Shape;399;p11"/>
          <p:cNvSpPr txBox="1">
            <a:spLocks noGrp="1"/>
          </p:cNvSpPr>
          <p:nvPr>
            <p:ph type="subTitle" idx="1"/>
          </p:nvPr>
        </p:nvSpPr>
        <p:spPr>
          <a:xfrm>
            <a:off x="998550" y="2446025"/>
            <a:ext cx="7146900" cy="3657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600"/>
            </a:lvl9pPr>
          </a:lstStyle>
          <a:p>
            <a:endParaRPr/>
          </a:p>
        </p:txBody>
      </p:sp>
      <p:grpSp>
        <p:nvGrpSpPr>
          <p:cNvPr id="400" name="Google Shape;400;p11"/>
          <p:cNvGrpSpPr/>
          <p:nvPr/>
        </p:nvGrpSpPr>
        <p:grpSpPr>
          <a:xfrm flipH="1">
            <a:off x="1" y="3610283"/>
            <a:ext cx="9144074" cy="1533850"/>
            <a:chOff x="0" y="3379489"/>
            <a:chExt cx="9144074" cy="1764872"/>
          </a:xfrm>
        </p:grpSpPr>
        <p:sp>
          <p:nvSpPr>
            <p:cNvPr id="401" name="Google Shape;401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0" y="3379489"/>
              <a:ext cx="9144074" cy="1088245"/>
            </a:xfrm>
            <a:custGeom>
              <a:avLst/>
              <a:gdLst/>
              <a:ahLst/>
              <a:cxnLst/>
              <a:rect l="l" t="t" r="r" b="b"/>
              <a:pathLst>
                <a:path w="148793" h="17708" extrusionOk="0">
                  <a:moveTo>
                    <a:pt x="141431" y="0"/>
                  </a:moveTo>
                  <a:lnTo>
                    <a:pt x="139784" y="39"/>
                  </a:lnTo>
                  <a:lnTo>
                    <a:pt x="138156" y="97"/>
                  </a:lnTo>
                  <a:lnTo>
                    <a:pt x="136510" y="194"/>
                  </a:lnTo>
                  <a:lnTo>
                    <a:pt x="134882" y="310"/>
                  </a:lnTo>
                  <a:lnTo>
                    <a:pt x="133255" y="446"/>
                  </a:lnTo>
                  <a:lnTo>
                    <a:pt x="131647" y="601"/>
                  </a:lnTo>
                  <a:lnTo>
                    <a:pt x="130039" y="775"/>
                  </a:lnTo>
                  <a:lnTo>
                    <a:pt x="128857" y="911"/>
                  </a:lnTo>
                  <a:lnTo>
                    <a:pt x="127675" y="1085"/>
                  </a:lnTo>
                  <a:lnTo>
                    <a:pt x="126493" y="1259"/>
                  </a:lnTo>
                  <a:lnTo>
                    <a:pt x="125331" y="1453"/>
                  </a:lnTo>
                  <a:lnTo>
                    <a:pt x="122986" y="1841"/>
                  </a:lnTo>
                  <a:lnTo>
                    <a:pt x="121824" y="2015"/>
                  </a:lnTo>
                  <a:lnTo>
                    <a:pt x="120642" y="2189"/>
                  </a:lnTo>
                  <a:lnTo>
                    <a:pt x="119674" y="2189"/>
                  </a:lnTo>
                  <a:lnTo>
                    <a:pt x="118705" y="2170"/>
                  </a:lnTo>
                  <a:lnTo>
                    <a:pt x="117232" y="1996"/>
                  </a:lnTo>
                  <a:lnTo>
                    <a:pt x="115779" y="1802"/>
                  </a:lnTo>
                  <a:lnTo>
                    <a:pt x="114326" y="1627"/>
                  </a:lnTo>
                  <a:lnTo>
                    <a:pt x="112854" y="1472"/>
                  </a:lnTo>
                  <a:lnTo>
                    <a:pt x="111459" y="1356"/>
                  </a:lnTo>
                  <a:lnTo>
                    <a:pt x="110083" y="1259"/>
                  </a:lnTo>
                  <a:lnTo>
                    <a:pt x="108708" y="1182"/>
                  </a:lnTo>
                  <a:lnTo>
                    <a:pt x="107352" y="1124"/>
                  </a:lnTo>
                  <a:lnTo>
                    <a:pt x="105976" y="1104"/>
                  </a:lnTo>
                  <a:lnTo>
                    <a:pt x="104600" y="1104"/>
                  </a:lnTo>
                  <a:lnTo>
                    <a:pt x="103225" y="1124"/>
                  </a:lnTo>
                  <a:lnTo>
                    <a:pt x="101811" y="1182"/>
                  </a:lnTo>
                  <a:lnTo>
                    <a:pt x="100648" y="1259"/>
                  </a:lnTo>
                  <a:lnTo>
                    <a:pt x="99466" y="1337"/>
                  </a:lnTo>
                  <a:lnTo>
                    <a:pt x="97141" y="1531"/>
                  </a:lnTo>
                  <a:lnTo>
                    <a:pt x="94836" y="1782"/>
                  </a:lnTo>
                  <a:lnTo>
                    <a:pt x="92530" y="2034"/>
                  </a:lnTo>
                  <a:lnTo>
                    <a:pt x="87919" y="2596"/>
                  </a:lnTo>
                  <a:lnTo>
                    <a:pt x="85614" y="2867"/>
                  </a:lnTo>
                  <a:lnTo>
                    <a:pt x="83308" y="3100"/>
                  </a:lnTo>
                  <a:lnTo>
                    <a:pt x="82185" y="3158"/>
                  </a:lnTo>
                  <a:lnTo>
                    <a:pt x="81061" y="3197"/>
                  </a:lnTo>
                  <a:lnTo>
                    <a:pt x="79937" y="3197"/>
                  </a:lnTo>
                  <a:lnTo>
                    <a:pt x="78814" y="3158"/>
                  </a:lnTo>
                  <a:lnTo>
                    <a:pt x="77302" y="3216"/>
                  </a:lnTo>
                  <a:lnTo>
                    <a:pt x="75791" y="3274"/>
                  </a:lnTo>
                  <a:lnTo>
                    <a:pt x="74299" y="3352"/>
                  </a:lnTo>
                  <a:lnTo>
                    <a:pt x="72827" y="3429"/>
                  </a:lnTo>
                  <a:lnTo>
                    <a:pt x="71355" y="3545"/>
                  </a:lnTo>
                  <a:lnTo>
                    <a:pt x="69882" y="3642"/>
                  </a:lnTo>
                  <a:lnTo>
                    <a:pt x="66995" y="3894"/>
                  </a:lnTo>
                  <a:lnTo>
                    <a:pt x="64147" y="4204"/>
                  </a:lnTo>
                  <a:lnTo>
                    <a:pt x="61338" y="4534"/>
                  </a:lnTo>
                  <a:lnTo>
                    <a:pt x="58587" y="4882"/>
                  </a:lnTo>
                  <a:lnTo>
                    <a:pt x="55894" y="5289"/>
                  </a:lnTo>
                  <a:lnTo>
                    <a:pt x="53259" y="5696"/>
                  </a:lnTo>
                  <a:lnTo>
                    <a:pt x="50663" y="6142"/>
                  </a:lnTo>
                  <a:lnTo>
                    <a:pt x="48145" y="6607"/>
                  </a:lnTo>
                  <a:lnTo>
                    <a:pt x="45684" y="7072"/>
                  </a:lnTo>
                  <a:lnTo>
                    <a:pt x="43282" y="7556"/>
                  </a:lnTo>
                  <a:lnTo>
                    <a:pt x="40957" y="8060"/>
                  </a:lnTo>
                  <a:lnTo>
                    <a:pt x="38690" y="8563"/>
                  </a:lnTo>
                  <a:lnTo>
                    <a:pt x="36501" y="9048"/>
                  </a:lnTo>
                  <a:lnTo>
                    <a:pt x="34389" y="9551"/>
                  </a:lnTo>
                  <a:lnTo>
                    <a:pt x="32374" y="10036"/>
                  </a:lnTo>
                  <a:lnTo>
                    <a:pt x="28538" y="10966"/>
                  </a:lnTo>
                  <a:lnTo>
                    <a:pt x="25070" y="11818"/>
                  </a:lnTo>
                  <a:lnTo>
                    <a:pt x="21951" y="12574"/>
                  </a:lnTo>
                  <a:lnTo>
                    <a:pt x="20536" y="12903"/>
                  </a:lnTo>
                  <a:lnTo>
                    <a:pt x="19219" y="13194"/>
                  </a:lnTo>
                  <a:lnTo>
                    <a:pt x="17998" y="13446"/>
                  </a:lnTo>
                  <a:lnTo>
                    <a:pt x="16894" y="13659"/>
                  </a:lnTo>
                  <a:lnTo>
                    <a:pt x="15887" y="13814"/>
                  </a:lnTo>
                  <a:lnTo>
                    <a:pt x="14996" y="13930"/>
                  </a:lnTo>
                  <a:lnTo>
                    <a:pt x="14589" y="13969"/>
                  </a:lnTo>
                  <a:lnTo>
                    <a:pt x="14201" y="13988"/>
                  </a:lnTo>
                  <a:lnTo>
                    <a:pt x="13852" y="13988"/>
                  </a:lnTo>
                  <a:lnTo>
                    <a:pt x="13523" y="13969"/>
                  </a:lnTo>
                  <a:lnTo>
                    <a:pt x="12206" y="13814"/>
                  </a:lnTo>
                  <a:lnTo>
                    <a:pt x="10888" y="13639"/>
                  </a:lnTo>
                  <a:lnTo>
                    <a:pt x="9571" y="13446"/>
                  </a:lnTo>
                  <a:lnTo>
                    <a:pt x="8273" y="13252"/>
                  </a:lnTo>
                  <a:lnTo>
                    <a:pt x="5657" y="12826"/>
                  </a:lnTo>
                  <a:lnTo>
                    <a:pt x="3042" y="12399"/>
                  </a:lnTo>
                  <a:lnTo>
                    <a:pt x="0" y="11954"/>
                  </a:lnTo>
                  <a:lnTo>
                    <a:pt x="0" y="17708"/>
                  </a:lnTo>
                  <a:lnTo>
                    <a:pt x="148793" y="17708"/>
                  </a:lnTo>
                  <a:lnTo>
                    <a:pt x="148793" y="349"/>
                  </a:lnTo>
                  <a:lnTo>
                    <a:pt x="147398" y="213"/>
                  </a:lnTo>
                  <a:lnTo>
                    <a:pt x="145983" y="97"/>
                  </a:lnTo>
                  <a:lnTo>
                    <a:pt x="144530" y="39"/>
                  </a:lnTo>
                  <a:lnTo>
                    <a:pt x="143058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0" y="3804826"/>
              <a:ext cx="9144074" cy="1339535"/>
            </a:xfrm>
            <a:custGeom>
              <a:avLst/>
              <a:gdLst/>
              <a:ahLst/>
              <a:cxnLst/>
              <a:rect l="l" t="t" r="r" b="b"/>
              <a:pathLst>
                <a:path w="148793" h="21797" extrusionOk="0">
                  <a:moveTo>
                    <a:pt x="0" y="1"/>
                  </a:moveTo>
                  <a:lnTo>
                    <a:pt x="0" y="21797"/>
                  </a:lnTo>
                  <a:lnTo>
                    <a:pt x="148793" y="21797"/>
                  </a:lnTo>
                  <a:lnTo>
                    <a:pt x="148793" y="776"/>
                  </a:lnTo>
                  <a:lnTo>
                    <a:pt x="147049" y="601"/>
                  </a:lnTo>
                  <a:lnTo>
                    <a:pt x="145325" y="446"/>
                  </a:lnTo>
                  <a:lnTo>
                    <a:pt x="144647" y="388"/>
                  </a:lnTo>
                  <a:lnTo>
                    <a:pt x="143969" y="350"/>
                  </a:lnTo>
                  <a:lnTo>
                    <a:pt x="143271" y="330"/>
                  </a:lnTo>
                  <a:lnTo>
                    <a:pt x="141159" y="330"/>
                  </a:lnTo>
                  <a:lnTo>
                    <a:pt x="140462" y="369"/>
                  </a:lnTo>
                  <a:lnTo>
                    <a:pt x="139745" y="408"/>
                  </a:lnTo>
                  <a:lnTo>
                    <a:pt x="139048" y="446"/>
                  </a:lnTo>
                  <a:lnTo>
                    <a:pt x="138350" y="524"/>
                  </a:lnTo>
                  <a:lnTo>
                    <a:pt x="137653" y="601"/>
                  </a:lnTo>
                  <a:lnTo>
                    <a:pt x="136975" y="679"/>
                  </a:lnTo>
                  <a:lnTo>
                    <a:pt x="136296" y="795"/>
                  </a:lnTo>
                  <a:lnTo>
                    <a:pt x="135638" y="911"/>
                  </a:lnTo>
                  <a:lnTo>
                    <a:pt x="134979" y="1047"/>
                  </a:lnTo>
                  <a:lnTo>
                    <a:pt x="134340" y="1202"/>
                  </a:lnTo>
                  <a:lnTo>
                    <a:pt x="132983" y="1551"/>
                  </a:lnTo>
                  <a:lnTo>
                    <a:pt x="131627" y="1899"/>
                  </a:lnTo>
                  <a:lnTo>
                    <a:pt x="130194" y="2229"/>
                  </a:lnTo>
                  <a:lnTo>
                    <a:pt x="128721" y="2519"/>
                  </a:lnTo>
                  <a:lnTo>
                    <a:pt x="127811" y="2694"/>
                  </a:lnTo>
                  <a:lnTo>
                    <a:pt x="126881" y="2829"/>
                  </a:lnTo>
                  <a:lnTo>
                    <a:pt x="125951" y="2965"/>
                  </a:lnTo>
                  <a:lnTo>
                    <a:pt x="125021" y="3081"/>
                  </a:lnTo>
                  <a:lnTo>
                    <a:pt x="123355" y="3139"/>
                  </a:lnTo>
                  <a:lnTo>
                    <a:pt x="121708" y="3178"/>
                  </a:lnTo>
                  <a:lnTo>
                    <a:pt x="120022" y="3178"/>
                  </a:lnTo>
                  <a:lnTo>
                    <a:pt x="118356" y="3159"/>
                  </a:lnTo>
                  <a:lnTo>
                    <a:pt x="116690" y="3101"/>
                  </a:lnTo>
                  <a:lnTo>
                    <a:pt x="115024" y="3023"/>
                  </a:lnTo>
                  <a:lnTo>
                    <a:pt x="113358" y="2926"/>
                  </a:lnTo>
                  <a:lnTo>
                    <a:pt x="111711" y="2829"/>
                  </a:lnTo>
                  <a:lnTo>
                    <a:pt x="109250" y="2578"/>
                  </a:lnTo>
                  <a:lnTo>
                    <a:pt x="106770" y="2306"/>
                  </a:lnTo>
                  <a:lnTo>
                    <a:pt x="104310" y="2016"/>
                  </a:lnTo>
                  <a:lnTo>
                    <a:pt x="101830" y="1745"/>
                  </a:lnTo>
                  <a:lnTo>
                    <a:pt x="99350" y="1512"/>
                  </a:lnTo>
                  <a:lnTo>
                    <a:pt x="98110" y="1415"/>
                  </a:lnTo>
                  <a:lnTo>
                    <a:pt x="96851" y="1318"/>
                  </a:lnTo>
                  <a:lnTo>
                    <a:pt x="95611" y="1241"/>
                  </a:lnTo>
                  <a:lnTo>
                    <a:pt x="94371" y="1183"/>
                  </a:lnTo>
                  <a:lnTo>
                    <a:pt x="93112" y="1163"/>
                  </a:lnTo>
                  <a:lnTo>
                    <a:pt x="91872" y="1144"/>
                  </a:lnTo>
                  <a:lnTo>
                    <a:pt x="91271" y="1144"/>
                  </a:lnTo>
                  <a:lnTo>
                    <a:pt x="90671" y="1163"/>
                  </a:lnTo>
                  <a:lnTo>
                    <a:pt x="90089" y="1202"/>
                  </a:lnTo>
                  <a:lnTo>
                    <a:pt x="89489" y="1241"/>
                  </a:lnTo>
                  <a:lnTo>
                    <a:pt x="88307" y="1376"/>
                  </a:lnTo>
                  <a:lnTo>
                    <a:pt x="87144" y="1551"/>
                  </a:lnTo>
                  <a:lnTo>
                    <a:pt x="85963" y="1745"/>
                  </a:lnTo>
                  <a:lnTo>
                    <a:pt x="84800" y="1977"/>
                  </a:lnTo>
                  <a:lnTo>
                    <a:pt x="83618" y="2229"/>
                  </a:lnTo>
                  <a:lnTo>
                    <a:pt x="82456" y="2481"/>
                  </a:lnTo>
                  <a:lnTo>
                    <a:pt x="80131" y="3023"/>
                  </a:lnTo>
                  <a:lnTo>
                    <a:pt x="78969" y="3294"/>
                  </a:lnTo>
                  <a:lnTo>
                    <a:pt x="77806" y="3546"/>
                  </a:lnTo>
                  <a:lnTo>
                    <a:pt x="76644" y="3779"/>
                  </a:lnTo>
                  <a:lnTo>
                    <a:pt x="75481" y="3973"/>
                  </a:lnTo>
                  <a:lnTo>
                    <a:pt x="74299" y="4166"/>
                  </a:lnTo>
                  <a:lnTo>
                    <a:pt x="73137" y="4302"/>
                  </a:lnTo>
                  <a:lnTo>
                    <a:pt x="72052" y="4360"/>
                  </a:lnTo>
                  <a:lnTo>
                    <a:pt x="70967" y="4399"/>
                  </a:lnTo>
                  <a:lnTo>
                    <a:pt x="69882" y="4399"/>
                  </a:lnTo>
                  <a:lnTo>
                    <a:pt x="68797" y="4379"/>
                  </a:lnTo>
                  <a:lnTo>
                    <a:pt x="68429" y="4302"/>
                  </a:lnTo>
                  <a:lnTo>
                    <a:pt x="67829" y="4147"/>
                  </a:lnTo>
                  <a:lnTo>
                    <a:pt x="65833" y="3643"/>
                  </a:lnTo>
                  <a:lnTo>
                    <a:pt x="64477" y="3333"/>
                  </a:lnTo>
                  <a:lnTo>
                    <a:pt x="62888" y="2984"/>
                  </a:lnTo>
                  <a:lnTo>
                    <a:pt x="61067" y="2616"/>
                  </a:lnTo>
                  <a:lnTo>
                    <a:pt x="59013" y="2268"/>
                  </a:lnTo>
                  <a:lnTo>
                    <a:pt x="57909" y="2074"/>
                  </a:lnTo>
                  <a:lnTo>
                    <a:pt x="56747" y="1919"/>
                  </a:lnTo>
                  <a:lnTo>
                    <a:pt x="55526" y="1745"/>
                  </a:lnTo>
                  <a:lnTo>
                    <a:pt x="54247" y="1590"/>
                  </a:lnTo>
                  <a:lnTo>
                    <a:pt x="52930" y="1435"/>
                  </a:lnTo>
                  <a:lnTo>
                    <a:pt x="51554" y="1299"/>
                  </a:lnTo>
                  <a:lnTo>
                    <a:pt x="50140" y="1163"/>
                  </a:lnTo>
                  <a:lnTo>
                    <a:pt x="48668" y="1066"/>
                  </a:lnTo>
                  <a:lnTo>
                    <a:pt x="47137" y="970"/>
                  </a:lnTo>
                  <a:lnTo>
                    <a:pt x="45568" y="892"/>
                  </a:lnTo>
                  <a:lnTo>
                    <a:pt x="43940" y="834"/>
                  </a:lnTo>
                  <a:lnTo>
                    <a:pt x="42274" y="795"/>
                  </a:lnTo>
                  <a:lnTo>
                    <a:pt x="40550" y="776"/>
                  </a:lnTo>
                  <a:lnTo>
                    <a:pt x="38787" y="795"/>
                  </a:lnTo>
                  <a:lnTo>
                    <a:pt x="36985" y="815"/>
                  </a:lnTo>
                  <a:lnTo>
                    <a:pt x="35125" y="892"/>
                  </a:lnTo>
                  <a:lnTo>
                    <a:pt x="31735" y="1028"/>
                  </a:lnTo>
                  <a:lnTo>
                    <a:pt x="27879" y="1202"/>
                  </a:lnTo>
                  <a:lnTo>
                    <a:pt x="25922" y="1318"/>
                  </a:lnTo>
                  <a:lnTo>
                    <a:pt x="24024" y="1435"/>
                  </a:lnTo>
                  <a:lnTo>
                    <a:pt x="22261" y="1570"/>
                  </a:lnTo>
                  <a:lnTo>
                    <a:pt x="20672" y="1725"/>
                  </a:lnTo>
                  <a:lnTo>
                    <a:pt x="19626" y="1764"/>
                  </a:lnTo>
                  <a:lnTo>
                    <a:pt x="18580" y="1783"/>
                  </a:lnTo>
                  <a:lnTo>
                    <a:pt x="17534" y="1764"/>
                  </a:lnTo>
                  <a:lnTo>
                    <a:pt x="16487" y="1706"/>
                  </a:lnTo>
                  <a:lnTo>
                    <a:pt x="14414" y="1473"/>
                  </a:lnTo>
                  <a:lnTo>
                    <a:pt x="12380" y="1221"/>
                  </a:lnTo>
                  <a:lnTo>
                    <a:pt x="8273" y="698"/>
                  </a:lnTo>
                  <a:lnTo>
                    <a:pt x="6219" y="466"/>
                  </a:lnTo>
                  <a:lnTo>
                    <a:pt x="4165" y="253"/>
                  </a:lnTo>
                  <a:lnTo>
                    <a:pt x="3119" y="175"/>
                  </a:lnTo>
                  <a:lnTo>
                    <a:pt x="2092" y="98"/>
                  </a:lnTo>
                  <a:lnTo>
                    <a:pt x="1046" y="40"/>
                  </a:lnTo>
                  <a:lnTo>
                    <a:pt x="0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04" name="Google Shape;404;p11"/>
          <p:cNvGrpSpPr/>
          <p:nvPr/>
        </p:nvGrpSpPr>
        <p:grpSpPr>
          <a:xfrm>
            <a:off x="7477632" y="4079154"/>
            <a:ext cx="1495707" cy="748875"/>
            <a:chOff x="3640625" y="4512400"/>
            <a:chExt cx="1702375" cy="852350"/>
          </a:xfrm>
        </p:grpSpPr>
        <p:sp>
          <p:nvSpPr>
            <p:cNvPr id="405" name="Google Shape;405;p11"/>
            <p:cNvSpPr/>
            <p:nvPr/>
          </p:nvSpPr>
          <p:spPr>
            <a:xfrm>
              <a:off x="3640625" y="4960900"/>
              <a:ext cx="1702375" cy="403850"/>
            </a:xfrm>
            <a:custGeom>
              <a:avLst/>
              <a:gdLst/>
              <a:ahLst/>
              <a:cxnLst/>
              <a:rect l="l" t="t" r="r" b="b"/>
              <a:pathLst>
                <a:path w="68095" h="16154" extrusionOk="0">
                  <a:moveTo>
                    <a:pt x="27208" y="0"/>
                  </a:moveTo>
                  <a:lnTo>
                    <a:pt x="26966" y="19"/>
                  </a:lnTo>
                  <a:lnTo>
                    <a:pt x="26725" y="38"/>
                  </a:lnTo>
                  <a:lnTo>
                    <a:pt x="26501" y="75"/>
                  </a:lnTo>
                  <a:lnTo>
                    <a:pt x="26278" y="131"/>
                  </a:lnTo>
                  <a:lnTo>
                    <a:pt x="26092" y="205"/>
                  </a:lnTo>
                  <a:lnTo>
                    <a:pt x="25906" y="280"/>
                  </a:lnTo>
                  <a:lnTo>
                    <a:pt x="25738" y="373"/>
                  </a:lnTo>
                  <a:lnTo>
                    <a:pt x="25589" y="484"/>
                  </a:lnTo>
                  <a:lnTo>
                    <a:pt x="25440" y="596"/>
                  </a:lnTo>
                  <a:lnTo>
                    <a:pt x="25310" y="708"/>
                  </a:lnTo>
                  <a:lnTo>
                    <a:pt x="25198" y="838"/>
                  </a:lnTo>
                  <a:lnTo>
                    <a:pt x="25087" y="968"/>
                  </a:lnTo>
                  <a:lnTo>
                    <a:pt x="24901" y="1247"/>
                  </a:lnTo>
                  <a:lnTo>
                    <a:pt x="24752" y="1526"/>
                  </a:lnTo>
                  <a:lnTo>
                    <a:pt x="24640" y="1824"/>
                  </a:lnTo>
                  <a:lnTo>
                    <a:pt x="24547" y="2085"/>
                  </a:lnTo>
                  <a:lnTo>
                    <a:pt x="24473" y="2345"/>
                  </a:lnTo>
                  <a:lnTo>
                    <a:pt x="24435" y="2587"/>
                  </a:lnTo>
                  <a:lnTo>
                    <a:pt x="24398" y="2922"/>
                  </a:lnTo>
                  <a:lnTo>
                    <a:pt x="24398" y="3052"/>
                  </a:lnTo>
                  <a:lnTo>
                    <a:pt x="24342" y="2922"/>
                  </a:lnTo>
                  <a:lnTo>
                    <a:pt x="24175" y="2587"/>
                  </a:lnTo>
                  <a:lnTo>
                    <a:pt x="24045" y="2382"/>
                  </a:lnTo>
                  <a:lnTo>
                    <a:pt x="23914" y="2141"/>
                  </a:lnTo>
                  <a:lnTo>
                    <a:pt x="23728" y="1899"/>
                  </a:lnTo>
                  <a:lnTo>
                    <a:pt x="23542" y="1638"/>
                  </a:lnTo>
                  <a:lnTo>
                    <a:pt x="23319" y="1396"/>
                  </a:lnTo>
                  <a:lnTo>
                    <a:pt x="23077" y="1191"/>
                  </a:lnTo>
                  <a:lnTo>
                    <a:pt x="22816" y="1005"/>
                  </a:lnTo>
                  <a:lnTo>
                    <a:pt x="22668" y="912"/>
                  </a:lnTo>
                  <a:lnTo>
                    <a:pt x="22519" y="856"/>
                  </a:lnTo>
                  <a:lnTo>
                    <a:pt x="22370" y="801"/>
                  </a:lnTo>
                  <a:lnTo>
                    <a:pt x="22221" y="763"/>
                  </a:lnTo>
                  <a:lnTo>
                    <a:pt x="22053" y="726"/>
                  </a:lnTo>
                  <a:lnTo>
                    <a:pt x="21718" y="726"/>
                  </a:lnTo>
                  <a:lnTo>
                    <a:pt x="21532" y="763"/>
                  </a:lnTo>
                  <a:lnTo>
                    <a:pt x="21365" y="801"/>
                  </a:lnTo>
                  <a:lnTo>
                    <a:pt x="21179" y="875"/>
                  </a:lnTo>
                  <a:lnTo>
                    <a:pt x="20807" y="1061"/>
                  </a:lnTo>
                  <a:lnTo>
                    <a:pt x="20472" y="1266"/>
                  </a:lnTo>
                  <a:lnTo>
                    <a:pt x="20155" y="1508"/>
                  </a:lnTo>
                  <a:lnTo>
                    <a:pt x="19876" y="1750"/>
                  </a:lnTo>
                  <a:lnTo>
                    <a:pt x="19615" y="2029"/>
                  </a:lnTo>
                  <a:lnTo>
                    <a:pt x="19392" y="2289"/>
                  </a:lnTo>
                  <a:lnTo>
                    <a:pt x="19187" y="2569"/>
                  </a:lnTo>
                  <a:lnTo>
                    <a:pt x="19001" y="2848"/>
                  </a:lnTo>
                  <a:lnTo>
                    <a:pt x="18852" y="3108"/>
                  </a:lnTo>
                  <a:lnTo>
                    <a:pt x="18704" y="3350"/>
                  </a:lnTo>
                  <a:lnTo>
                    <a:pt x="18499" y="3760"/>
                  </a:lnTo>
                  <a:lnTo>
                    <a:pt x="18387" y="4039"/>
                  </a:lnTo>
                  <a:lnTo>
                    <a:pt x="18350" y="4150"/>
                  </a:lnTo>
                  <a:lnTo>
                    <a:pt x="18387" y="4002"/>
                  </a:lnTo>
                  <a:lnTo>
                    <a:pt x="18480" y="3592"/>
                  </a:lnTo>
                  <a:lnTo>
                    <a:pt x="18592" y="3034"/>
                  </a:lnTo>
                  <a:lnTo>
                    <a:pt x="18629" y="2736"/>
                  </a:lnTo>
                  <a:lnTo>
                    <a:pt x="18648" y="2438"/>
                  </a:lnTo>
                  <a:lnTo>
                    <a:pt x="18666" y="2141"/>
                  </a:lnTo>
                  <a:lnTo>
                    <a:pt x="18648" y="1880"/>
                  </a:lnTo>
                  <a:lnTo>
                    <a:pt x="18592" y="1657"/>
                  </a:lnTo>
                  <a:lnTo>
                    <a:pt x="18555" y="1564"/>
                  </a:lnTo>
                  <a:lnTo>
                    <a:pt x="18517" y="1489"/>
                  </a:lnTo>
                  <a:lnTo>
                    <a:pt x="18462" y="1415"/>
                  </a:lnTo>
                  <a:lnTo>
                    <a:pt x="18406" y="1378"/>
                  </a:lnTo>
                  <a:lnTo>
                    <a:pt x="18313" y="1340"/>
                  </a:lnTo>
                  <a:lnTo>
                    <a:pt x="18127" y="1340"/>
                  </a:lnTo>
                  <a:lnTo>
                    <a:pt x="18015" y="1378"/>
                  </a:lnTo>
                  <a:lnTo>
                    <a:pt x="17885" y="1452"/>
                  </a:lnTo>
                  <a:lnTo>
                    <a:pt x="17736" y="1526"/>
                  </a:lnTo>
                  <a:lnTo>
                    <a:pt x="17587" y="1657"/>
                  </a:lnTo>
                  <a:lnTo>
                    <a:pt x="17457" y="1824"/>
                  </a:lnTo>
                  <a:lnTo>
                    <a:pt x="17308" y="2029"/>
                  </a:lnTo>
                  <a:lnTo>
                    <a:pt x="17178" y="2271"/>
                  </a:lnTo>
                  <a:lnTo>
                    <a:pt x="17066" y="2531"/>
                  </a:lnTo>
                  <a:lnTo>
                    <a:pt x="16936" y="2848"/>
                  </a:lnTo>
                  <a:lnTo>
                    <a:pt x="16824" y="3183"/>
                  </a:lnTo>
                  <a:lnTo>
                    <a:pt x="16712" y="3536"/>
                  </a:lnTo>
                  <a:lnTo>
                    <a:pt x="16508" y="4299"/>
                  </a:lnTo>
                  <a:lnTo>
                    <a:pt x="16340" y="5118"/>
                  </a:lnTo>
                  <a:lnTo>
                    <a:pt x="16173" y="5974"/>
                  </a:lnTo>
                  <a:lnTo>
                    <a:pt x="16024" y="6849"/>
                  </a:lnTo>
                  <a:lnTo>
                    <a:pt x="15912" y="7705"/>
                  </a:lnTo>
                  <a:lnTo>
                    <a:pt x="15800" y="8542"/>
                  </a:lnTo>
                  <a:lnTo>
                    <a:pt x="15652" y="9975"/>
                  </a:lnTo>
                  <a:lnTo>
                    <a:pt x="15558" y="10980"/>
                  </a:lnTo>
                  <a:lnTo>
                    <a:pt x="15521" y="11353"/>
                  </a:lnTo>
                  <a:lnTo>
                    <a:pt x="15465" y="10925"/>
                  </a:lnTo>
                  <a:lnTo>
                    <a:pt x="15298" y="9789"/>
                  </a:lnTo>
                  <a:lnTo>
                    <a:pt x="15186" y="9045"/>
                  </a:lnTo>
                  <a:lnTo>
                    <a:pt x="15037" y="8207"/>
                  </a:lnTo>
                  <a:lnTo>
                    <a:pt x="14870" y="7314"/>
                  </a:lnTo>
                  <a:lnTo>
                    <a:pt x="14665" y="6384"/>
                  </a:lnTo>
                  <a:lnTo>
                    <a:pt x="14460" y="5472"/>
                  </a:lnTo>
                  <a:lnTo>
                    <a:pt x="14200" y="4597"/>
                  </a:lnTo>
                  <a:lnTo>
                    <a:pt x="14070" y="4188"/>
                  </a:lnTo>
                  <a:lnTo>
                    <a:pt x="13939" y="3778"/>
                  </a:lnTo>
                  <a:lnTo>
                    <a:pt x="13809" y="3406"/>
                  </a:lnTo>
                  <a:lnTo>
                    <a:pt x="13660" y="3071"/>
                  </a:lnTo>
                  <a:lnTo>
                    <a:pt x="13511" y="2755"/>
                  </a:lnTo>
                  <a:lnTo>
                    <a:pt x="13344" y="2476"/>
                  </a:lnTo>
                  <a:lnTo>
                    <a:pt x="13195" y="2234"/>
                  </a:lnTo>
                  <a:lnTo>
                    <a:pt x="13027" y="2029"/>
                  </a:lnTo>
                  <a:lnTo>
                    <a:pt x="12841" y="1880"/>
                  </a:lnTo>
                  <a:lnTo>
                    <a:pt x="12767" y="1824"/>
                  </a:lnTo>
                  <a:lnTo>
                    <a:pt x="12674" y="1787"/>
                  </a:lnTo>
                  <a:lnTo>
                    <a:pt x="12581" y="1750"/>
                  </a:lnTo>
                  <a:lnTo>
                    <a:pt x="12488" y="1731"/>
                  </a:lnTo>
                  <a:lnTo>
                    <a:pt x="12395" y="1731"/>
                  </a:lnTo>
                  <a:lnTo>
                    <a:pt x="12302" y="1750"/>
                  </a:lnTo>
                  <a:lnTo>
                    <a:pt x="12116" y="1806"/>
                  </a:lnTo>
                  <a:lnTo>
                    <a:pt x="11948" y="1880"/>
                  </a:lnTo>
                  <a:lnTo>
                    <a:pt x="11781" y="1992"/>
                  </a:lnTo>
                  <a:lnTo>
                    <a:pt x="11613" y="2122"/>
                  </a:lnTo>
                  <a:lnTo>
                    <a:pt x="11464" y="2289"/>
                  </a:lnTo>
                  <a:lnTo>
                    <a:pt x="11315" y="2457"/>
                  </a:lnTo>
                  <a:lnTo>
                    <a:pt x="11166" y="2643"/>
                  </a:lnTo>
                  <a:lnTo>
                    <a:pt x="11036" y="2848"/>
                  </a:lnTo>
                  <a:lnTo>
                    <a:pt x="10925" y="3071"/>
                  </a:lnTo>
                  <a:lnTo>
                    <a:pt x="10794" y="3313"/>
                  </a:lnTo>
                  <a:lnTo>
                    <a:pt x="10590" y="3815"/>
                  </a:lnTo>
                  <a:lnTo>
                    <a:pt x="10403" y="4337"/>
                  </a:lnTo>
                  <a:lnTo>
                    <a:pt x="10236" y="4858"/>
                  </a:lnTo>
                  <a:lnTo>
                    <a:pt x="10106" y="5379"/>
                  </a:lnTo>
                  <a:lnTo>
                    <a:pt x="9975" y="5900"/>
                  </a:lnTo>
                  <a:lnTo>
                    <a:pt x="9882" y="6365"/>
                  </a:lnTo>
                  <a:lnTo>
                    <a:pt x="9808" y="6793"/>
                  </a:lnTo>
                  <a:lnTo>
                    <a:pt x="9715" y="7407"/>
                  </a:lnTo>
                  <a:lnTo>
                    <a:pt x="9678" y="7649"/>
                  </a:lnTo>
                  <a:lnTo>
                    <a:pt x="9566" y="7500"/>
                  </a:lnTo>
                  <a:lnTo>
                    <a:pt x="9268" y="7165"/>
                  </a:lnTo>
                  <a:lnTo>
                    <a:pt x="9045" y="6942"/>
                  </a:lnTo>
                  <a:lnTo>
                    <a:pt x="8784" y="6700"/>
                  </a:lnTo>
                  <a:lnTo>
                    <a:pt x="8505" y="6458"/>
                  </a:lnTo>
                  <a:lnTo>
                    <a:pt x="8189" y="6235"/>
                  </a:lnTo>
                  <a:lnTo>
                    <a:pt x="7835" y="6011"/>
                  </a:lnTo>
                  <a:lnTo>
                    <a:pt x="7668" y="5918"/>
                  </a:lnTo>
                  <a:lnTo>
                    <a:pt x="7482" y="5844"/>
                  </a:lnTo>
                  <a:lnTo>
                    <a:pt x="7277" y="5770"/>
                  </a:lnTo>
                  <a:lnTo>
                    <a:pt x="7091" y="5695"/>
                  </a:lnTo>
                  <a:lnTo>
                    <a:pt x="6886" y="5658"/>
                  </a:lnTo>
                  <a:lnTo>
                    <a:pt x="6700" y="5621"/>
                  </a:lnTo>
                  <a:lnTo>
                    <a:pt x="6495" y="5602"/>
                  </a:lnTo>
                  <a:lnTo>
                    <a:pt x="6291" y="5621"/>
                  </a:lnTo>
                  <a:lnTo>
                    <a:pt x="6086" y="5639"/>
                  </a:lnTo>
                  <a:lnTo>
                    <a:pt x="5881" y="5676"/>
                  </a:lnTo>
                  <a:lnTo>
                    <a:pt x="5658" y="5751"/>
                  </a:lnTo>
                  <a:lnTo>
                    <a:pt x="5453" y="5844"/>
                  </a:lnTo>
                  <a:lnTo>
                    <a:pt x="5248" y="5974"/>
                  </a:lnTo>
                  <a:lnTo>
                    <a:pt x="5044" y="6123"/>
                  </a:lnTo>
                  <a:lnTo>
                    <a:pt x="4765" y="6365"/>
                  </a:lnTo>
                  <a:lnTo>
                    <a:pt x="4485" y="6626"/>
                  </a:lnTo>
                  <a:lnTo>
                    <a:pt x="4225" y="6923"/>
                  </a:lnTo>
                  <a:lnTo>
                    <a:pt x="3964" y="7240"/>
                  </a:lnTo>
                  <a:lnTo>
                    <a:pt x="3704" y="7575"/>
                  </a:lnTo>
                  <a:lnTo>
                    <a:pt x="3462" y="7928"/>
                  </a:lnTo>
                  <a:lnTo>
                    <a:pt x="3220" y="8300"/>
                  </a:lnTo>
                  <a:lnTo>
                    <a:pt x="2978" y="8691"/>
                  </a:lnTo>
                  <a:lnTo>
                    <a:pt x="2755" y="9101"/>
                  </a:lnTo>
                  <a:lnTo>
                    <a:pt x="2531" y="9510"/>
                  </a:lnTo>
                  <a:lnTo>
                    <a:pt x="2122" y="10348"/>
                  </a:lnTo>
                  <a:lnTo>
                    <a:pt x="1750" y="11204"/>
                  </a:lnTo>
                  <a:lnTo>
                    <a:pt x="1396" y="12041"/>
                  </a:lnTo>
                  <a:lnTo>
                    <a:pt x="1080" y="12841"/>
                  </a:lnTo>
                  <a:lnTo>
                    <a:pt x="801" y="13604"/>
                  </a:lnTo>
                  <a:lnTo>
                    <a:pt x="577" y="14312"/>
                  </a:lnTo>
                  <a:lnTo>
                    <a:pt x="373" y="14926"/>
                  </a:lnTo>
                  <a:lnTo>
                    <a:pt x="93" y="15819"/>
                  </a:lnTo>
                  <a:lnTo>
                    <a:pt x="0" y="16154"/>
                  </a:lnTo>
                  <a:lnTo>
                    <a:pt x="66718" y="16154"/>
                  </a:lnTo>
                  <a:lnTo>
                    <a:pt x="66811" y="16024"/>
                  </a:lnTo>
                  <a:lnTo>
                    <a:pt x="67053" y="15651"/>
                  </a:lnTo>
                  <a:lnTo>
                    <a:pt x="67350" y="15112"/>
                  </a:lnTo>
                  <a:lnTo>
                    <a:pt x="67518" y="14777"/>
                  </a:lnTo>
                  <a:lnTo>
                    <a:pt x="67667" y="14442"/>
                  </a:lnTo>
                  <a:lnTo>
                    <a:pt x="67816" y="14070"/>
                  </a:lnTo>
                  <a:lnTo>
                    <a:pt x="67946" y="13697"/>
                  </a:lnTo>
                  <a:lnTo>
                    <a:pt x="68020" y="13307"/>
                  </a:lnTo>
                  <a:lnTo>
                    <a:pt x="68076" y="12934"/>
                  </a:lnTo>
                  <a:lnTo>
                    <a:pt x="68095" y="12748"/>
                  </a:lnTo>
                  <a:lnTo>
                    <a:pt x="68076" y="12562"/>
                  </a:lnTo>
                  <a:lnTo>
                    <a:pt x="68058" y="12376"/>
                  </a:lnTo>
                  <a:lnTo>
                    <a:pt x="68020" y="12209"/>
                  </a:lnTo>
                  <a:lnTo>
                    <a:pt x="67983" y="12041"/>
                  </a:lnTo>
                  <a:lnTo>
                    <a:pt x="67909" y="11874"/>
                  </a:lnTo>
                  <a:lnTo>
                    <a:pt x="67834" y="11725"/>
                  </a:lnTo>
                  <a:lnTo>
                    <a:pt x="67723" y="11576"/>
                  </a:lnTo>
                  <a:lnTo>
                    <a:pt x="67611" y="11446"/>
                  </a:lnTo>
                  <a:lnTo>
                    <a:pt x="67481" y="11315"/>
                  </a:lnTo>
                  <a:lnTo>
                    <a:pt x="67369" y="11222"/>
                  </a:lnTo>
                  <a:lnTo>
                    <a:pt x="67239" y="11148"/>
                  </a:lnTo>
                  <a:lnTo>
                    <a:pt x="67090" y="11073"/>
                  </a:lnTo>
                  <a:lnTo>
                    <a:pt x="66960" y="11018"/>
                  </a:lnTo>
                  <a:lnTo>
                    <a:pt x="66829" y="10980"/>
                  </a:lnTo>
                  <a:lnTo>
                    <a:pt x="66680" y="10962"/>
                  </a:lnTo>
                  <a:lnTo>
                    <a:pt x="66532" y="10943"/>
                  </a:lnTo>
                  <a:lnTo>
                    <a:pt x="66401" y="10943"/>
                  </a:lnTo>
                  <a:lnTo>
                    <a:pt x="66103" y="10962"/>
                  </a:lnTo>
                  <a:lnTo>
                    <a:pt x="65824" y="11036"/>
                  </a:lnTo>
                  <a:lnTo>
                    <a:pt x="65564" y="11111"/>
                  </a:lnTo>
                  <a:lnTo>
                    <a:pt x="65303" y="11204"/>
                  </a:lnTo>
                  <a:lnTo>
                    <a:pt x="65061" y="11315"/>
                  </a:lnTo>
                  <a:lnTo>
                    <a:pt x="64857" y="11427"/>
                  </a:lnTo>
                  <a:lnTo>
                    <a:pt x="64671" y="11539"/>
                  </a:lnTo>
                  <a:lnTo>
                    <a:pt x="64391" y="11725"/>
                  </a:lnTo>
                  <a:lnTo>
                    <a:pt x="64298" y="11799"/>
                  </a:lnTo>
                  <a:lnTo>
                    <a:pt x="64224" y="11594"/>
                  </a:lnTo>
                  <a:lnTo>
                    <a:pt x="64038" y="11036"/>
                  </a:lnTo>
                  <a:lnTo>
                    <a:pt x="63889" y="10645"/>
                  </a:lnTo>
                  <a:lnTo>
                    <a:pt x="63703" y="10217"/>
                  </a:lnTo>
                  <a:lnTo>
                    <a:pt x="63479" y="9733"/>
                  </a:lnTo>
                  <a:lnTo>
                    <a:pt x="63219" y="9194"/>
                  </a:lnTo>
                  <a:lnTo>
                    <a:pt x="62921" y="8635"/>
                  </a:lnTo>
                  <a:lnTo>
                    <a:pt x="62605" y="8077"/>
                  </a:lnTo>
                  <a:lnTo>
                    <a:pt x="62233" y="7482"/>
                  </a:lnTo>
                  <a:lnTo>
                    <a:pt x="61842" y="6905"/>
                  </a:lnTo>
                  <a:lnTo>
                    <a:pt x="61395" y="6346"/>
                  </a:lnTo>
                  <a:lnTo>
                    <a:pt x="61172" y="6067"/>
                  </a:lnTo>
                  <a:lnTo>
                    <a:pt x="60930" y="5788"/>
                  </a:lnTo>
                  <a:lnTo>
                    <a:pt x="60669" y="5528"/>
                  </a:lnTo>
                  <a:lnTo>
                    <a:pt x="60409" y="5286"/>
                  </a:lnTo>
                  <a:lnTo>
                    <a:pt x="60148" y="5044"/>
                  </a:lnTo>
                  <a:lnTo>
                    <a:pt x="59869" y="4802"/>
                  </a:lnTo>
                  <a:lnTo>
                    <a:pt x="59590" y="4597"/>
                  </a:lnTo>
                  <a:lnTo>
                    <a:pt x="59329" y="4411"/>
                  </a:lnTo>
                  <a:lnTo>
                    <a:pt x="59069" y="4262"/>
                  </a:lnTo>
                  <a:lnTo>
                    <a:pt x="58846" y="4132"/>
                  </a:lnTo>
                  <a:lnTo>
                    <a:pt x="58622" y="4020"/>
                  </a:lnTo>
                  <a:lnTo>
                    <a:pt x="58418" y="3927"/>
                  </a:lnTo>
                  <a:lnTo>
                    <a:pt x="58213" y="3871"/>
                  </a:lnTo>
                  <a:lnTo>
                    <a:pt x="58027" y="3834"/>
                  </a:lnTo>
                  <a:lnTo>
                    <a:pt x="57841" y="3797"/>
                  </a:lnTo>
                  <a:lnTo>
                    <a:pt x="57524" y="3797"/>
                  </a:lnTo>
                  <a:lnTo>
                    <a:pt x="57394" y="3815"/>
                  </a:lnTo>
                  <a:lnTo>
                    <a:pt x="57264" y="3853"/>
                  </a:lnTo>
                  <a:lnTo>
                    <a:pt x="57133" y="3890"/>
                  </a:lnTo>
                  <a:lnTo>
                    <a:pt x="57022" y="3946"/>
                  </a:lnTo>
                  <a:lnTo>
                    <a:pt x="56910" y="4020"/>
                  </a:lnTo>
                  <a:lnTo>
                    <a:pt x="56743" y="4169"/>
                  </a:lnTo>
                  <a:lnTo>
                    <a:pt x="56594" y="4318"/>
                  </a:lnTo>
                  <a:lnTo>
                    <a:pt x="56463" y="4485"/>
                  </a:lnTo>
                  <a:lnTo>
                    <a:pt x="56370" y="4653"/>
                  </a:lnTo>
                  <a:lnTo>
                    <a:pt x="56315" y="4802"/>
                  </a:lnTo>
                  <a:lnTo>
                    <a:pt x="56277" y="4913"/>
                  </a:lnTo>
                  <a:lnTo>
                    <a:pt x="56240" y="5025"/>
                  </a:lnTo>
                  <a:lnTo>
                    <a:pt x="55831" y="4541"/>
                  </a:lnTo>
                  <a:lnTo>
                    <a:pt x="55384" y="4039"/>
                  </a:lnTo>
                  <a:lnTo>
                    <a:pt x="54807" y="3443"/>
                  </a:lnTo>
                  <a:lnTo>
                    <a:pt x="54472" y="3127"/>
                  </a:lnTo>
                  <a:lnTo>
                    <a:pt x="54137" y="2829"/>
                  </a:lnTo>
                  <a:lnTo>
                    <a:pt x="53784" y="2531"/>
                  </a:lnTo>
                  <a:lnTo>
                    <a:pt x="53430" y="2271"/>
                  </a:lnTo>
                  <a:lnTo>
                    <a:pt x="53076" y="2010"/>
                  </a:lnTo>
                  <a:lnTo>
                    <a:pt x="52704" y="1806"/>
                  </a:lnTo>
                  <a:lnTo>
                    <a:pt x="52351" y="1638"/>
                  </a:lnTo>
                  <a:lnTo>
                    <a:pt x="52183" y="1582"/>
                  </a:lnTo>
                  <a:lnTo>
                    <a:pt x="51997" y="1526"/>
                  </a:lnTo>
                  <a:lnTo>
                    <a:pt x="51830" y="1508"/>
                  </a:lnTo>
                  <a:lnTo>
                    <a:pt x="51662" y="1489"/>
                  </a:lnTo>
                  <a:lnTo>
                    <a:pt x="51495" y="1489"/>
                  </a:lnTo>
                  <a:lnTo>
                    <a:pt x="51308" y="1526"/>
                  </a:lnTo>
                  <a:lnTo>
                    <a:pt x="51141" y="1564"/>
                  </a:lnTo>
                  <a:lnTo>
                    <a:pt x="50955" y="1619"/>
                  </a:lnTo>
                  <a:lnTo>
                    <a:pt x="50787" y="1675"/>
                  </a:lnTo>
                  <a:lnTo>
                    <a:pt x="50620" y="1750"/>
                  </a:lnTo>
                  <a:lnTo>
                    <a:pt x="50266" y="1954"/>
                  </a:lnTo>
                  <a:lnTo>
                    <a:pt x="49931" y="2178"/>
                  </a:lnTo>
                  <a:lnTo>
                    <a:pt x="49615" y="2420"/>
                  </a:lnTo>
                  <a:lnTo>
                    <a:pt x="49317" y="2680"/>
                  </a:lnTo>
                  <a:lnTo>
                    <a:pt x="49019" y="2941"/>
                  </a:lnTo>
                  <a:lnTo>
                    <a:pt x="48777" y="3201"/>
                  </a:lnTo>
                  <a:lnTo>
                    <a:pt x="48349" y="3685"/>
                  </a:lnTo>
                  <a:lnTo>
                    <a:pt x="48070" y="4020"/>
                  </a:lnTo>
                  <a:lnTo>
                    <a:pt x="47977" y="4150"/>
                  </a:lnTo>
                  <a:lnTo>
                    <a:pt x="47940" y="4076"/>
                  </a:lnTo>
                  <a:lnTo>
                    <a:pt x="47847" y="3909"/>
                  </a:lnTo>
                  <a:lnTo>
                    <a:pt x="47679" y="3648"/>
                  </a:lnTo>
                  <a:lnTo>
                    <a:pt x="47568" y="3499"/>
                  </a:lnTo>
                  <a:lnTo>
                    <a:pt x="47419" y="3332"/>
                  </a:lnTo>
                  <a:lnTo>
                    <a:pt x="47251" y="3164"/>
                  </a:lnTo>
                  <a:lnTo>
                    <a:pt x="47065" y="2997"/>
                  </a:lnTo>
                  <a:lnTo>
                    <a:pt x="46861" y="2829"/>
                  </a:lnTo>
                  <a:lnTo>
                    <a:pt x="46619" y="2680"/>
                  </a:lnTo>
                  <a:lnTo>
                    <a:pt x="46340" y="2531"/>
                  </a:lnTo>
                  <a:lnTo>
                    <a:pt x="46042" y="2401"/>
                  </a:lnTo>
                  <a:lnTo>
                    <a:pt x="45725" y="2289"/>
                  </a:lnTo>
                  <a:lnTo>
                    <a:pt x="45353" y="2178"/>
                  </a:lnTo>
                  <a:lnTo>
                    <a:pt x="45167" y="2159"/>
                  </a:lnTo>
                  <a:lnTo>
                    <a:pt x="44962" y="2122"/>
                  </a:lnTo>
                  <a:lnTo>
                    <a:pt x="44572" y="2122"/>
                  </a:lnTo>
                  <a:lnTo>
                    <a:pt x="44162" y="2141"/>
                  </a:lnTo>
                  <a:lnTo>
                    <a:pt x="43753" y="2215"/>
                  </a:lnTo>
                  <a:lnTo>
                    <a:pt x="43343" y="2289"/>
                  </a:lnTo>
                  <a:lnTo>
                    <a:pt x="42934" y="2401"/>
                  </a:lnTo>
                  <a:lnTo>
                    <a:pt x="42543" y="2531"/>
                  </a:lnTo>
                  <a:lnTo>
                    <a:pt x="42190" y="2680"/>
                  </a:lnTo>
                  <a:lnTo>
                    <a:pt x="41836" y="2829"/>
                  </a:lnTo>
                  <a:lnTo>
                    <a:pt x="41520" y="2959"/>
                  </a:lnTo>
                  <a:lnTo>
                    <a:pt x="40998" y="3239"/>
                  </a:lnTo>
                  <a:lnTo>
                    <a:pt x="40645" y="3425"/>
                  </a:lnTo>
                  <a:lnTo>
                    <a:pt x="40515" y="3499"/>
                  </a:lnTo>
                  <a:lnTo>
                    <a:pt x="40477" y="3425"/>
                  </a:lnTo>
                  <a:lnTo>
                    <a:pt x="40347" y="3239"/>
                  </a:lnTo>
                  <a:lnTo>
                    <a:pt x="40105" y="2941"/>
                  </a:lnTo>
                  <a:lnTo>
                    <a:pt x="39938" y="2773"/>
                  </a:lnTo>
                  <a:lnTo>
                    <a:pt x="39733" y="2569"/>
                  </a:lnTo>
                  <a:lnTo>
                    <a:pt x="39510" y="2364"/>
                  </a:lnTo>
                  <a:lnTo>
                    <a:pt x="39231" y="2141"/>
                  </a:lnTo>
                  <a:lnTo>
                    <a:pt x="38914" y="1899"/>
                  </a:lnTo>
                  <a:lnTo>
                    <a:pt x="38561" y="1657"/>
                  </a:lnTo>
                  <a:lnTo>
                    <a:pt x="38170" y="1415"/>
                  </a:lnTo>
                  <a:lnTo>
                    <a:pt x="37723" y="1154"/>
                  </a:lnTo>
                  <a:lnTo>
                    <a:pt x="37239" y="912"/>
                  </a:lnTo>
                  <a:lnTo>
                    <a:pt x="36681" y="652"/>
                  </a:lnTo>
                  <a:lnTo>
                    <a:pt x="36420" y="540"/>
                  </a:lnTo>
                  <a:lnTo>
                    <a:pt x="36141" y="466"/>
                  </a:lnTo>
                  <a:lnTo>
                    <a:pt x="35899" y="391"/>
                  </a:lnTo>
                  <a:lnTo>
                    <a:pt x="35639" y="354"/>
                  </a:lnTo>
                  <a:lnTo>
                    <a:pt x="35415" y="317"/>
                  </a:lnTo>
                  <a:lnTo>
                    <a:pt x="34987" y="317"/>
                  </a:lnTo>
                  <a:lnTo>
                    <a:pt x="34783" y="354"/>
                  </a:lnTo>
                  <a:lnTo>
                    <a:pt x="34597" y="391"/>
                  </a:lnTo>
                  <a:lnTo>
                    <a:pt x="34410" y="428"/>
                  </a:lnTo>
                  <a:lnTo>
                    <a:pt x="34243" y="503"/>
                  </a:lnTo>
                  <a:lnTo>
                    <a:pt x="34094" y="559"/>
                  </a:lnTo>
                  <a:lnTo>
                    <a:pt x="33927" y="652"/>
                  </a:lnTo>
                  <a:lnTo>
                    <a:pt x="33796" y="745"/>
                  </a:lnTo>
                  <a:lnTo>
                    <a:pt x="33536" y="931"/>
                  </a:lnTo>
                  <a:lnTo>
                    <a:pt x="33312" y="1136"/>
                  </a:lnTo>
                  <a:lnTo>
                    <a:pt x="33145" y="1359"/>
                  </a:lnTo>
                  <a:lnTo>
                    <a:pt x="32978" y="1564"/>
                  </a:lnTo>
                  <a:lnTo>
                    <a:pt x="32866" y="1768"/>
                  </a:lnTo>
                  <a:lnTo>
                    <a:pt x="32698" y="2066"/>
                  </a:lnTo>
                  <a:lnTo>
                    <a:pt x="32661" y="2178"/>
                  </a:lnTo>
                  <a:lnTo>
                    <a:pt x="32531" y="2085"/>
                  </a:lnTo>
                  <a:lnTo>
                    <a:pt x="32196" y="1843"/>
                  </a:lnTo>
                  <a:lnTo>
                    <a:pt x="31675" y="1489"/>
                  </a:lnTo>
                  <a:lnTo>
                    <a:pt x="31358" y="1303"/>
                  </a:lnTo>
                  <a:lnTo>
                    <a:pt x="30986" y="1098"/>
                  </a:lnTo>
                  <a:lnTo>
                    <a:pt x="30595" y="894"/>
                  </a:lnTo>
                  <a:lnTo>
                    <a:pt x="30186" y="689"/>
                  </a:lnTo>
                  <a:lnTo>
                    <a:pt x="29721" y="503"/>
                  </a:lnTo>
                  <a:lnTo>
                    <a:pt x="29255" y="354"/>
                  </a:lnTo>
                  <a:lnTo>
                    <a:pt x="28772" y="205"/>
                  </a:lnTo>
                  <a:lnTo>
                    <a:pt x="28269" y="93"/>
                  </a:lnTo>
                  <a:lnTo>
                    <a:pt x="27748" y="38"/>
                  </a:lnTo>
                  <a:lnTo>
                    <a:pt x="27488" y="19"/>
                  </a:lnTo>
                  <a:lnTo>
                    <a:pt x="27208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3778800" y="5004175"/>
              <a:ext cx="246150" cy="212625"/>
            </a:xfrm>
            <a:custGeom>
              <a:avLst/>
              <a:gdLst/>
              <a:ahLst/>
              <a:cxnLst/>
              <a:rect l="l" t="t" r="r" b="b"/>
              <a:pathLst>
                <a:path w="9846" h="8505" extrusionOk="0">
                  <a:moveTo>
                    <a:pt x="6924" y="0"/>
                  </a:moveTo>
                  <a:lnTo>
                    <a:pt x="6775" y="19"/>
                  </a:lnTo>
                  <a:lnTo>
                    <a:pt x="6589" y="75"/>
                  </a:lnTo>
                  <a:lnTo>
                    <a:pt x="6421" y="149"/>
                  </a:lnTo>
                  <a:lnTo>
                    <a:pt x="6254" y="261"/>
                  </a:lnTo>
                  <a:lnTo>
                    <a:pt x="6086" y="391"/>
                  </a:lnTo>
                  <a:lnTo>
                    <a:pt x="5937" y="558"/>
                  </a:lnTo>
                  <a:lnTo>
                    <a:pt x="5788" y="726"/>
                  </a:lnTo>
                  <a:lnTo>
                    <a:pt x="5639" y="912"/>
                  </a:lnTo>
                  <a:lnTo>
                    <a:pt x="5509" y="1117"/>
                  </a:lnTo>
                  <a:lnTo>
                    <a:pt x="5398" y="1340"/>
                  </a:lnTo>
                  <a:lnTo>
                    <a:pt x="5267" y="1582"/>
                  </a:lnTo>
                  <a:lnTo>
                    <a:pt x="5063" y="2084"/>
                  </a:lnTo>
                  <a:lnTo>
                    <a:pt x="4876" y="2606"/>
                  </a:lnTo>
                  <a:lnTo>
                    <a:pt x="4709" y="3127"/>
                  </a:lnTo>
                  <a:lnTo>
                    <a:pt x="4579" y="3648"/>
                  </a:lnTo>
                  <a:lnTo>
                    <a:pt x="4448" y="4169"/>
                  </a:lnTo>
                  <a:lnTo>
                    <a:pt x="4355" y="4634"/>
                  </a:lnTo>
                  <a:lnTo>
                    <a:pt x="4281" y="5062"/>
                  </a:lnTo>
                  <a:lnTo>
                    <a:pt x="4188" y="5676"/>
                  </a:lnTo>
                  <a:lnTo>
                    <a:pt x="4151" y="5918"/>
                  </a:lnTo>
                  <a:lnTo>
                    <a:pt x="4058" y="5788"/>
                  </a:lnTo>
                  <a:lnTo>
                    <a:pt x="3797" y="5490"/>
                  </a:lnTo>
                  <a:lnTo>
                    <a:pt x="3611" y="5285"/>
                  </a:lnTo>
                  <a:lnTo>
                    <a:pt x="3388" y="5081"/>
                  </a:lnTo>
                  <a:lnTo>
                    <a:pt x="3127" y="4857"/>
                  </a:lnTo>
                  <a:lnTo>
                    <a:pt x="2848" y="4634"/>
                  </a:lnTo>
                  <a:lnTo>
                    <a:pt x="2550" y="4429"/>
                  </a:lnTo>
                  <a:lnTo>
                    <a:pt x="2215" y="4243"/>
                  </a:lnTo>
                  <a:lnTo>
                    <a:pt x="1880" y="4076"/>
                  </a:lnTo>
                  <a:lnTo>
                    <a:pt x="1694" y="4020"/>
                  </a:lnTo>
                  <a:lnTo>
                    <a:pt x="1508" y="3964"/>
                  </a:lnTo>
                  <a:lnTo>
                    <a:pt x="1341" y="3927"/>
                  </a:lnTo>
                  <a:lnTo>
                    <a:pt x="1154" y="3890"/>
                  </a:lnTo>
                  <a:lnTo>
                    <a:pt x="950" y="3871"/>
                  </a:lnTo>
                  <a:lnTo>
                    <a:pt x="764" y="3890"/>
                  </a:lnTo>
                  <a:lnTo>
                    <a:pt x="578" y="3908"/>
                  </a:lnTo>
                  <a:lnTo>
                    <a:pt x="391" y="3945"/>
                  </a:lnTo>
                  <a:lnTo>
                    <a:pt x="187" y="4001"/>
                  </a:lnTo>
                  <a:lnTo>
                    <a:pt x="1" y="4076"/>
                  </a:lnTo>
                  <a:lnTo>
                    <a:pt x="410" y="4485"/>
                  </a:lnTo>
                  <a:lnTo>
                    <a:pt x="838" y="4895"/>
                  </a:lnTo>
                  <a:lnTo>
                    <a:pt x="1303" y="5304"/>
                  </a:lnTo>
                  <a:lnTo>
                    <a:pt x="1806" y="5695"/>
                  </a:lnTo>
                  <a:lnTo>
                    <a:pt x="2308" y="6086"/>
                  </a:lnTo>
                  <a:lnTo>
                    <a:pt x="2867" y="6476"/>
                  </a:lnTo>
                  <a:lnTo>
                    <a:pt x="3425" y="6830"/>
                  </a:lnTo>
                  <a:lnTo>
                    <a:pt x="4002" y="7165"/>
                  </a:lnTo>
                  <a:lnTo>
                    <a:pt x="4635" y="7463"/>
                  </a:lnTo>
                  <a:lnTo>
                    <a:pt x="4932" y="7593"/>
                  </a:lnTo>
                  <a:lnTo>
                    <a:pt x="5193" y="7686"/>
                  </a:lnTo>
                  <a:lnTo>
                    <a:pt x="5435" y="7779"/>
                  </a:lnTo>
                  <a:lnTo>
                    <a:pt x="5677" y="7854"/>
                  </a:lnTo>
                  <a:lnTo>
                    <a:pt x="5881" y="7891"/>
                  </a:lnTo>
                  <a:lnTo>
                    <a:pt x="6086" y="7928"/>
                  </a:lnTo>
                  <a:lnTo>
                    <a:pt x="6272" y="7947"/>
                  </a:lnTo>
                  <a:lnTo>
                    <a:pt x="6440" y="7965"/>
                  </a:lnTo>
                  <a:lnTo>
                    <a:pt x="6589" y="7947"/>
                  </a:lnTo>
                  <a:lnTo>
                    <a:pt x="6719" y="7928"/>
                  </a:lnTo>
                  <a:lnTo>
                    <a:pt x="6849" y="7909"/>
                  </a:lnTo>
                  <a:lnTo>
                    <a:pt x="6961" y="7872"/>
                  </a:lnTo>
                  <a:lnTo>
                    <a:pt x="7054" y="7835"/>
                  </a:lnTo>
                  <a:lnTo>
                    <a:pt x="7147" y="7779"/>
                  </a:lnTo>
                  <a:lnTo>
                    <a:pt x="7296" y="7667"/>
                  </a:lnTo>
                  <a:lnTo>
                    <a:pt x="7407" y="7537"/>
                  </a:lnTo>
                  <a:lnTo>
                    <a:pt x="7482" y="7407"/>
                  </a:lnTo>
                  <a:lnTo>
                    <a:pt x="7538" y="7277"/>
                  </a:lnTo>
                  <a:lnTo>
                    <a:pt x="7556" y="7165"/>
                  </a:lnTo>
                  <a:lnTo>
                    <a:pt x="7575" y="7072"/>
                  </a:lnTo>
                  <a:lnTo>
                    <a:pt x="7594" y="6979"/>
                  </a:lnTo>
                  <a:lnTo>
                    <a:pt x="7761" y="7109"/>
                  </a:lnTo>
                  <a:lnTo>
                    <a:pt x="8245" y="7463"/>
                  </a:lnTo>
                  <a:lnTo>
                    <a:pt x="8971" y="7965"/>
                  </a:lnTo>
                  <a:lnTo>
                    <a:pt x="9399" y="8226"/>
                  </a:lnTo>
                  <a:lnTo>
                    <a:pt x="9845" y="8505"/>
                  </a:lnTo>
                  <a:lnTo>
                    <a:pt x="9678" y="7388"/>
                  </a:lnTo>
                  <a:lnTo>
                    <a:pt x="9436" y="6048"/>
                  </a:lnTo>
                  <a:lnTo>
                    <a:pt x="9287" y="5323"/>
                  </a:lnTo>
                  <a:lnTo>
                    <a:pt x="9120" y="4597"/>
                  </a:lnTo>
                  <a:lnTo>
                    <a:pt x="8952" y="3871"/>
                  </a:lnTo>
                  <a:lnTo>
                    <a:pt x="8766" y="3164"/>
                  </a:lnTo>
                  <a:lnTo>
                    <a:pt x="8561" y="2494"/>
                  </a:lnTo>
                  <a:lnTo>
                    <a:pt x="8357" y="1861"/>
                  </a:lnTo>
                  <a:lnTo>
                    <a:pt x="8115" y="1321"/>
                  </a:lnTo>
                  <a:lnTo>
                    <a:pt x="8003" y="1061"/>
                  </a:lnTo>
                  <a:lnTo>
                    <a:pt x="7873" y="838"/>
                  </a:lnTo>
                  <a:lnTo>
                    <a:pt x="7742" y="633"/>
                  </a:lnTo>
                  <a:lnTo>
                    <a:pt x="7612" y="447"/>
                  </a:lnTo>
                  <a:lnTo>
                    <a:pt x="7482" y="298"/>
                  </a:lnTo>
                  <a:lnTo>
                    <a:pt x="7352" y="186"/>
                  </a:lnTo>
                  <a:lnTo>
                    <a:pt x="7203" y="93"/>
                  </a:lnTo>
                  <a:lnTo>
                    <a:pt x="7072" y="37"/>
                  </a:lnTo>
                  <a:lnTo>
                    <a:pt x="692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4030975" y="4960900"/>
              <a:ext cx="1177100" cy="317325"/>
            </a:xfrm>
            <a:custGeom>
              <a:avLst/>
              <a:gdLst/>
              <a:ahLst/>
              <a:cxnLst/>
              <a:rect l="l" t="t" r="r" b="b"/>
              <a:pathLst>
                <a:path w="47084" h="12693" extrusionOk="0">
                  <a:moveTo>
                    <a:pt x="11594" y="0"/>
                  </a:moveTo>
                  <a:lnTo>
                    <a:pt x="11352" y="19"/>
                  </a:lnTo>
                  <a:lnTo>
                    <a:pt x="11111" y="38"/>
                  </a:lnTo>
                  <a:lnTo>
                    <a:pt x="10887" y="75"/>
                  </a:lnTo>
                  <a:lnTo>
                    <a:pt x="10664" y="131"/>
                  </a:lnTo>
                  <a:lnTo>
                    <a:pt x="10478" y="205"/>
                  </a:lnTo>
                  <a:lnTo>
                    <a:pt x="10292" y="280"/>
                  </a:lnTo>
                  <a:lnTo>
                    <a:pt x="10124" y="373"/>
                  </a:lnTo>
                  <a:lnTo>
                    <a:pt x="9975" y="484"/>
                  </a:lnTo>
                  <a:lnTo>
                    <a:pt x="9826" y="596"/>
                  </a:lnTo>
                  <a:lnTo>
                    <a:pt x="9696" y="708"/>
                  </a:lnTo>
                  <a:lnTo>
                    <a:pt x="9584" y="838"/>
                  </a:lnTo>
                  <a:lnTo>
                    <a:pt x="9473" y="968"/>
                  </a:lnTo>
                  <a:lnTo>
                    <a:pt x="9287" y="1247"/>
                  </a:lnTo>
                  <a:lnTo>
                    <a:pt x="9138" y="1526"/>
                  </a:lnTo>
                  <a:lnTo>
                    <a:pt x="9026" y="1824"/>
                  </a:lnTo>
                  <a:lnTo>
                    <a:pt x="8933" y="2085"/>
                  </a:lnTo>
                  <a:lnTo>
                    <a:pt x="8859" y="2345"/>
                  </a:lnTo>
                  <a:lnTo>
                    <a:pt x="8821" y="2587"/>
                  </a:lnTo>
                  <a:lnTo>
                    <a:pt x="8784" y="2922"/>
                  </a:lnTo>
                  <a:lnTo>
                    <a:pt x="8784" y="3052"/>
                  </a:lnTo>
                  <a:lnTo>
                    <a:pt x="8728" y="2922"/>
                  </a:lnTo>
                  <a:lnTo>
                    <a:pt x="8561" y="2587"/>
                  </a:lnTo>
                  <a:lnTo>
                    <a:pt x="8431" y="2382"/>
                  </a:lnTo>
                  <a:lnTo>
                    <a:pt x="8300" y="2141"/>
                  </a:lnTo>
                  <a:lnTo>
                    <a:pt x="8114" y="1899"/>
                  </a:lnTo>
                  <a:lnTo>
                    <a:pt x="7928" y="1638"/>
                  </a:lnTo>
                  <a:lnTo>
                    <a:pt x="7705" y="1396"/>
                  </a:lnTo>
                  <a:lnTo>
                    <a:pt x="7463" y="1191"/>
                  </a:lnTo>
                  <a:lnTo>
                    <a:pt x="7202" y="1005"/>
                  </a:lnTo>
                  <a:lnTo>
                    <a:pt x="7054" y="912"/>
                  </a:lnTo>
                  <a:lnTo>
                    <a:pt x="6905" y="856"/>
                  </a:lnTo>
                  <a:lnTo>
                    <a:pt x="6756" y="801"/>
                  </a:lnTo>
                  <a:lnTo>
                    <a:pt x="6607" y="763"/>
                  </a:lnTo>
                  <a:lnTo>
                    <a:pt x="6439" y="726"/>
                  </a:lnTo>
                  <a:lnTo>
                    <a:pt x="6104" y="726"/>
                  </a:lnTo>
                  <a:lnTo>
                    <a:pt x="5918" y="763"/>
                  </a:lnTo>
                  <a:lnTo>
                    <a:pt x="5751" y="801"/>
                  </a:lnTo>
                  <a:lnTo>
                    <a:pt x="5565" y="875"/>
                  </a:lnTo>
                  <a:lnTo>
                    <a:pt x="5193" y="1061"/>
                  </a:lnTo>
                  <a:lnTo>
                    <a:pt x="4858" y="1266"/>
                  </a:lnTo>
                  <a:lnTo>
                    <a:pt x="4541" y="1508"/>
                  </a:lnTo>
                  <a:lnTo>
                    <a:pt x="4262" y="1750"/>
                  </a:lnTo>
                  <a:lnTo>
                    <a:pt x="4001" y="2029"/>
                  </a:lnTo>
                  <a:lnTo>
                    <a:pt x="3778" y="2289"/>
                  </a:lnTo>
                  <a:lnTo>
                    <a:pt x="3573" y="2569"/>
                  </a:lnTo>
                  <a:lnTo>
                    <a:pt x="3387" y="2848"/>
                  </a:lnTo>
                  <a:lnTo>
                    <a:pt x="3238" y="3108"/>
                  </a:lnTo>
                  <a:lnTo>
                    <a:pt x="3090" y="3350"/>
                  </a:lnTo>
                  <a:lnTo>
                    <a:pt x="2885" y="3760"/>
                  </a:lnTo>
                  <a:lnTo>
                    <a:pt x="2773" y="4039"/>
                  </a:lnTo>
                  <a:lnTo>
                    <a:pt x="2736" y="4150"/>
                  </a:lnTo>
                  <a:lnTo>
                    <a:pt x="2773" y="4002"/>
                  </a:lnTo>
                  <a:lnTo>
                    <a:pt x="2866" y="3592"/>
                  </a:lnTo>
                  <a:lnTo>
                    <a:pt x="2978" y="3034"/>
                  </a:lnTo>
                  <a:lnTo>
                    <a:pt x="3015" y="2736"/>
                  </a:lnTo>
                  <a:lnTo>
                    <a:pt x="3034" y="2438"/>
                  </a:lnTo>
                  <a:lnTo>
                    <a:pt x="3052" y="2141"/>
                  </a:lnTo>
                  <a:lnTo>
                    <a:pt x="3034" y="1880"/>
                  </a:lnTo>
                  <a:lnTo>
                    <a:pt x="2978" y="1657"/>
                  </a:lnTo>
                  <a:lnTo>
                    <a:pt x="2941" y="1564"/>
                  </a:lnTo>
                  <a:lnTo>
                    <a:pt x="2903" y="1489"/>
                  </a:lnTo>
                  <a:lnTo>
                    <a:pt x="2848" y="1415"/>
                  </a:lnTo>
                  <a:lnTo>
                    <a:pt x="2792" y="1378"/>
                  </a:lnTo>
                  <a:lnTo>
                    <a:pt x="2699" y="1340"/>
                  </a:lnTo>
                  <a:lnTo>
                    <a:pt x="2513" y="1340"/>
                  </a:lnTo>
                  <a:lnTo>
                    <a:pt x="2401" y="1378"/>
                  </a:lnTo>
                  <a:lnTo>
                    <a:pt x="2271" y="1452"/>
                  </a:lnTo>
                  <a:lnTo>
                    <a:pt x="2122" y="1526"/>
                  </a:lnTo>
                  <a:lnTo>
                    <a:pt x="2010" y="1619"/>
                  </a:lnTo>
                  <a:lnTo>
                    <a:pt x="1899" y="1750"/>
                  </a:lnTo>
                  <a:lnTo>
                    <a:pt x="1787" y="1899"/>
                  </a:lnTo>
                  <a:lnTo>
                    <a:pt x="1675" y="2066"/>
                  </a:lnTo>
                  <a:lnTo>
                    <a:pt x="1582" y="2252"/>
                  </a:lnTo>
                  <a:lnTo>
                    <a:pt x="1470" y="2476"/>
                  </a:lnTo>
                  <a:lnTo>
                    <a:pt x="1284" y="2959"/>
                  </a:lnTo>
                  <a:lnTo>
                    <a:pt x="1117" y="3499"/>
                  </a:lnTo>
                  <a:lnTo>
                    <a:pt x="949" y="4113"/>
                  </a:lnTo>
                  <a:lnTo>
                    <a:pt x="801" y="4746"/>
                  </a:lnTo>
                  <a:lnTo>
                    <a:pt x="670" y="5416"/>
                  </a:lnTo>
                  <a:lnTo>
                    <a:pt x="540" y="6105"/>
                  </a:lnTo>
                  <a:lnTo>
                    <a:pt x="428" y="6793"/>
                  </a:lnTo>
                  <a:lnTo>
                    <a:pt x="242" y="8152"/>
                  </a:lnTo>
                  <a:lnTo>
                    <a:pt x="93" y="9380"/>
                  </a:lnTo>
                  <a:lnTo>
                    <a:pt x="0" y="10385"/>
                  </a:lnTo>
                  <a:lnTo>
                    <a:pt x="652" y="10738"/>
                  </a:lnTo>
                  <a:lnTo>
                    <a:pt x="987" y="10906"/>
                  </a:lnTo>
                  <a:lnTo>
                    <a:pt x="1322" y="11073"/>
                  </a:lnTo>
                  <a:lnTo>
                    <a:pt x="1657" y="11204"/>
                  </a:lnTo>
                  <a:lnTo>
                    <a:pt x="1973" y="11315"/>
                  </a:lnTo>
                  <a:lnTo>
                    <a:pt x="2271" y="11408"/>
                  </a:lnTo>
                  <a:lnTo>
                    <a:pt x="2568" y="11483"/>
                  </a:lnTo>
                  <a:lnTo>
                    <a:pt x="2736" y="11501"/>
                  </a:lnTo>
                  <a:lnTo>
                    <a:pt x="2922" y="11520"/>
                  </a:lnTo>
                  <a:lnTo>
                    <a:pt x="3090" y="11501"/>
                  </a:lnTo>
                  <a:lnTo>
                    <a:pt x="3257" y="11483"/>
                  </a:lnTo>
                  <a:lnTo>
                    <a:pt x="3425" y="11464"/>
                  </a:lnTo>
                  <a:lnTo>
                    <a:pt x="3592" y="11408"/>
                  </a:lnTo>
                  <a:lnTo>
                    <a:pt x="3908" y="11297"/>
                  </a:lnTo>
                  <a:lnTo>
                    <a:pt x="4206" y="11148"/>
                  </a:lnTo>
                  <a:lnTo>
                    <a:pt x="4485" y="10980"/>
                  </a:lnTo>
                  <a:lnTo>
                    <a:pt x="4746" y="10776"/>
                  </a:lnTo>
                  <a:lnTo>
                    <a:pt x="4988" y="10571"/>
                  </a:lnTo>
                  <a:lnTo>
                    <a:pt x="5211" y="10366"/>
                  </a:lnTo>
                  <a:lnTo>
                    <a:pt x="5397" y="10162"/>
                  </a:lnTo>
                  <a:lnTo>
                    <a:pt x="5714" y="9771"/>
                  </a:lnTo>
                  <a:lnTo>
                    <a:pt x="5900" y="9510"/>
                  </a:lnTo>
                  <a:lnTo>
                    <a:pt x="5974" y="9398"/>
                  </a:lnTo>
                  <a:lnTo>
                    <a:pt x="6011" y="9454"/>
                  </a:lnTo>
                  <a:lnTo>
                    <a:pt x="6160" y="9603"/>
                  </a:lnTo>
                  <a:lnTo>
                    <a:pt x="6384" y="9808"/>
                  </a:lnTo>
                  <a:lnTo>
                    <a:pt x="6719" y="10050"/>
                  </a:lnTo>
                  <a:lnTo>
                    <a:pt x="6923" y="10180"/>
                  </a:lnTo>
                  <a:lnTo>
                    <a:pt x="7147" y="10310"/>
                  </a:lnTo>
                  <a:lnTo>
                    <a:pt x="7407" y="10441"/>
                  </a:lnTo>
                  <a:lnTo>
                    <a:pt x="7686" y="10571"/>
                  </a:lnTo>
                  <a:lnTo>
                    <a:pt x="7984" y="10683"/>
                  </a:lnTo>
                  <a:lnTo>
                    <a:pt x="8319" y="10794"/>
                  </a:lnTo>
                  <a:lnTo>
                    <a:pt x="8673" y="10887"/>
                  </a:lnTo>
                  <a:lnTo>
                    <a:pt x="9063" y="10962"/>
                  </a:lnTo>
                  <a:lnTo>
                    <a:pt x="9454" y="10999"/>
                  </a:lnTo>
                  <a:lnTo>
                    <a:pt x="9864" y="11018"/>
                  </a:lnTo>
                  <a:lnTo>
                    <a:pt x="10273" y="10999"/>
                  </a:lnTo>
                  <a:lnTo>
                    <a:pt x="10664" y="10943"/>
                  </a:lnTo>
                  <a:lnTo>
                    <a:pt x="11055" y="10869"/>
                  </a:lnTo>
                  <a:lnTo>
                    <a:pt x="11427" y="10794"/>
                  </a:lnTo>
                  <a:lnTo>
                    <a:pt x="11780" y="10683"/>
                  </a:lnTo>
                  <a:lnTo>
                    <a:pt x="12115" y="10571"/>
                  </a:lnTo>
                  <a:lnTo>
                    <a:pt x="12711" y="10348"/>
                  </a:lnTo>
                  <a:lnTo>
                    <a:pt x="13176" y="10143"/>
                  </a:lnTo>
                  <a:lnTo>
                    <a:pt x="13474" y="9975"/>
                  </a:lnTo>
                  <a:lnTo>
                    <a:pt x="13586" y="9920"/>
                  </a:lnTo>
                  <a:lnTo>
                    <a:pt x="13641" y="9975"/>
                  </a:lnTo>
                  <a:lnTo>
                    <a:pt x="13809" y="10124"/>
                  </a:lnTo>
                  <a:lnTo>
                    <a:pt x="14125" y="10366"/>
                  </a:lnTo>
                  <a:lnTo>
                    <a:pt x="14591" y="10664"/>
                  </a:lnTo>
                  <a:lnTo>
                    <a:pt x="14870" y="10831"/>
                  </a:lnTo>
                  <a:lnTo>
                    <a:pt x="15205" y="10999"/>
                  </a:lnTo>
                  <a:lnTo>
                    <a:pt x="15558" y="11185"/>
                  </a:lnTo>
                  <a:lnTo>
                    <a:pt x="15986" y="11390"/>
                  </a:lnTo>
                  <a:lnTo>
                    <a:pt x="16433" y="11576"/>
                  </a:lnTo>
                  <a:lnTo>
                    <a:pt x="16935" y="11781"/>
                  </a:lnTo>
                  <a:lnTo>
                    <a:pt x="17494" y="11967"/>
                  </a:lnTo>
                  <a:lnTo>
                    <a:pt x="18089" y="12171"/>
                  </a:lnTo>
                  <a:lnTo>
                    <a:pt x="18387" y="12264"/>
                  </a:lnTo>
                  <a:lnTo>
                    <a:pt x="18685" y="12320"/>
                  </a:lnTo>
                  <a:lnTo>
                    <a:pt x="18945" y="12376"/>
                  </a:lnTo>
                  <a:lnTo>
                    <a:pt x="19206" y="12413"/>
                  </a:lnTo>
                  <a:lnTo>
                    <a:pt x="19448" y="12432"/>
                  </a:lnTo>
                  <a:lnTo>
                    <a:pt x="19671" y="12451"/>
                  </a:lnTo>
                  <a:lnTo>
                    <a:pt x="19876" y="12432"/>
                  </a:lnTo>
                  <a:lnTo>
                    <a:pt x="20062" y="12413"/>
                  </a:lnTo>
                  <a:lnTo>
                    <a:pt x="20248" y="12395"/>
                  </a:lnTo>
                  <a:lnTo>
                    <a:pt x="20416" y="12358"/>
                  </a:lnTo>
                  <a:lnTo>
                    <a:pt x="20583" y="12302"/>
                  </a:lnTo>
                  <a:lnTo>
                    <a:pt x="20713" y="12246"/>
                  </a:lnTo>
                  <a:lnTo>
                    <a:pt x="20974" y="12116"/>
                  </a:lnTo>
                  <a:lnTo>
                    <a:pt x="21179" y="11948"/>
                  </a:lnTo>
                  <a:lnTo>
                    <a:pt x="21346" y="11781"/>
                  </a:lnTo>
                  <a:lnTo>
                    <a:pt x="21476" y="11613"/>
                  </a:lnTo>
                  <a:lnTo>
                    <a:pt x="21569" y="11446"/>
                  </a:lnTo>
                  <a:lnTo>
                    <a:pt x="21644" y="11297"/>
                  </a:lnTo>
                  <a:lnTo>
                    <a:pt x="21700" y="11166"/>
                  </a:lnTo>
                  <a:lnTo>
                    <a:pt x="21737" y="11055"/>
                  </a:lnTo>
                  <a:lnTo>
                    <a:pt x="21755" y="10962"/>
                  </a:lnTo>
                  <a:lnTo>
                    <a:pt x="21904" y="11036"/>
                  </a:lnTo>
                  <a:lnTo>
                    <a:pt x="22295" y="11241"/>
                  </a:lnTo>
                  <a:lnTo>
                    <a:pt x="22891" y="11501"/>
                  </a:lnTo>
                  <a:lnTo>
                    <a:pt x="23672" y="11818"/>
                  </a:lnTo>
                  <a:lnTo>
                    <a:pt x="24119" y="11985"/>
                  </a:lnTo>
                  <a:lnTo>
                    <a:pt x="24584" y="12134"/>
                  </a:lnTo>
                  <a:lnTo>
                    <a:pt x="25087" y="12283"/>
                  </a:lnTo>
                  <a:lnTo>
                    <a:pt x="25589" y="12413"/>
                  </a:lnTo>
                  <a:lnTo>
                    <a:pt x="26129" y="12525"/>
                  </a:lnTo>
                  <a:lnTo>
                    <a:pt x="26650" y="12618"/>
                  </a:lnTo>
                  <a:lnTo>
                    <a:pt x="27190" y="12674"/>
                  </a:lnTo>
                  <a:lnTo>
                    <a:pt x="27711" y="12692"/>
                  </a:lnTo>
                  <a:lnTo>
                    <a:pt x="27971" y="12692"/>
                  </a:lnTo>
                  <a:lnTo>
                    <a:pt x="28213" y="12655"/>
                  </a:lnTo>
                  <a:lnTo>
                    <a:pt x="28418" y="12637"/>
                  </a:lnTo>
                  <a:lnTo>
                    <a:pt x="28623" y="12581"/>
                  </a:lnTo>
                  <a:lnTo>
                    <a:pt x="28790" y="12525"/>
                  </a:lnTo>
                  <a:lnTo>
                    <a:pt x="28958" y="12469"/>
                  </a:lnTo>
                  <a:lnTo>
                    <a:pt x="29106" y="12395"/>
                  </a:lnTo>
                  <a:lnTo>
                    <a:pt x="29237" y="12320"/>
                  </a:lnTo>
                  <a:lnTo>
                    <a:pt x="29348" y="12227"/>
                  </a:lnTo>
                  <a:lnTo>
                    <a:pt x="29460" y="12134"/>
                  </a:lnTo>
                  <a:lnTo>
                    <a:pt x="29553" y="12023"/>
                  </a:lnTo>
                  <a:lnTo>
                    <a:pt x="29628" y="11929"/>
                  </a:lnTo>
                  <a:lnTo>
                    <a:pt x="29739" y="11706"/>
                  </a:lnTo>
                  <a:lnTo>
                    <a:pt x="29832" y="11483"/>
                  </a:lnTo>
                  <a:lnTo>
                    <a:pt x="29869" y="11260"/>
                  </a:lnTo>
                  <a:lnTo>
                    <a:pt x="29888" y="11036"/>
                  </a:lnTo>
                  <a:lnTo>
                    <a:pt x="29888" y="10831"/>
                  </a:lnTo>
                  <a:lnTo>
                    <a:pt x="29888" y="10645"/>
                  </a:lnTo>
                  <a:lnTo>
                    <a:pt x="29832" y="10366"/>
                  </a:lnTo>
                  <a:lnTo>
                    <a:pt x="29814" y="10273"/>
                  </a:lnTo>
                  <a:lnTo>
                    <a:pt x="29888" y="10366"/>
                  </a:lnTo>
                  <a:lnTo>
                    <a:pt x="30149" y="10645"/>
                  </a:lnTo>
                  <a:lnTo>
                    <a:pt x="30521" y="10999"/>
                  </a:lnTo>
                  <a:lnTo>
                    <a:pt x="30744" y="11204"/>
                  </a:lnTo>
                  <a:lnTo>
                    <a:pt x="31005" y="11390"/>
                  </a:lnTo>
                  <a:lnTo>
                    <a:pt x="31284" y="11576"/>
                  </a:lnTo>
                  <a:lnTo>
                    <a:pt x="31582" y="11762"/>
                  </a:lnTo>
                  <a:lnTo>
                    <a:pt x="31879" y="11911"/>
                  </a:lnTo>
                  <a:lnTo>
                    <a:pt x="32214" y="12023"/>
                  </a:lnTo>
                  <a:lnTo>
                    <a:pt x="32382" y="12060"/>
                  </a:lnTo>
                  <a:lnTo>
                    <a:pt x="32549" y="12097"/>
                  </a:lnTo>
                  <a:lnTo>
                    <a:pt x="32717" y="12116"/>
                  </a:lnTo>
                  <a:lnTo>
                    <a:pt x="33052" y="12116"/>
                  </a:lnTo>
                  <a:lnTo>
                    <a:pt x="33219" y="12097"/>
                  </a:lnTo>
                  <a:lnTo>
                    <a:pt x="33387" y="12060"/>
                  </a:lnTo>
                  <a:lnTo>
                    <a:pt x="33554" y="12004"/>
                  </a:lnTo>
                  <a:lnTo>
                    <a:pt x="33871" y="11855"/>
                  </a:lnTo>
                  <a:lnTo>
                    <a:pt x="34168" y="11688"/>
                  </a:lnTo>
                  <a:lnTo>
                    <a:pt x="34410" y="11501"/>
                  </a:lnTo>
                  <a:lnTo>
                    <a:pt x="34634" y="11297"/>
                  </a:lnTo>
                  <a:lnTo>
                    <a:pt x="34838" y="11092"/>
                  </a:lnTo>
                  <a:lnTo>
                    <a:pt x="34987" y="10869"/>
                  </a:lnTo>
                  <a:lnTo>
                    <a:pt x="35136" y="10664"/>
                  </a:lnTo>
                  <a:lnTo>
                    <a:pt x="35248" y="10441"/>
                  </a:lnTo>
                  <a:lnTo>
                    <a:pt x="35341" y="10236"/>
                  </a:lnTo>
                  <a:lnTo>
                    <a:pt x="35434" y="10050"/>
                  </a:lnTo>
                  <a:lnTo>
                    <a:pt x="35527" y="9715"/>
                  </a:lnTo>
                  <a:lnTo>
                    <a:pt x="35583" y="9492"/>
                  </a:lnTo>
                  <a:lnTo>
                    <a:pt x="35601" y="9398"/>
                  </a:lnTo>
                  <a:lnTo>
                    <a:pt x="35601" y="9529"/>
                  </a:lnTo>
                  <a:lnTo>
                    <a:pt x="35601" y="9845"/>
                  </a:lnTo>
                  <a:lnTo>
                    <a:pt x="35620" y="10292"/>
                  </a:lnTo>
                  <a:lnTo>
                    <a:pt x="35657" y="10534"/>
                  </a:lnTo>
                  <a:lnTo>
                    <a:pt x="35713" y="10776"/>
                  </a:lnTo>
                  <a:lnTo>
                    <a:pt x="35769" y="10999"/>
                  </a:lnTo>
                  <a:lnTo>
                    <a:pt x="35843" y="11204"/>
                  </a:lnTo>
                  <a:lnTo>
                    <a:pt x="35936" y="11390"/>
                  </a:lnTo>
                  <a:lnTo>
                    <a:pt x="35992" y="11464"/>
                  </a:lnTo>
                  <a:lnTo>
                    <a:pt x="36067" y="11520"/>
                  </a:lnTo>
                  <a:lnTo>
                    <a:pt x="36141" y="11576"/>
                  </a:lnTo>
                  <a:lnTo>
                    <a:pt x="36216" y="11613"/>
                  </a:lnTo>
                  <a:lnTo>
                    <a:pt x="36290" y="11632"/>
                  </a:lnTo>
                  <a:lnTo>
                    <a:pt x="36476" y="11632"/>
                  </a:lnTo>
                  <a:lnTo>
                    <a:pt x="36588" y="11594"/>
                  </a:lnTo>
                  <a:lnTo>
                    <a:pt x="36699" y="11557"/>
                  </a:lnTo>
                  <a:lnTo>
                    <a:pt x="36830" y="11483"/>
                  </a:lnTo>
                  <a:lnTo>
                    <a:pt x="36941" y="11390"/>
                  </a:lnTo>
                  <a:lnTo>
                    <a:pt x="37053" y="11260"/>
                  </a:lnTo>
                  <a:lnTo>
                    <a:pt x="37127" y="11092"/>
                  </a:lnTo>
                  <a:lnTo>
                    <a:pt x="37202" y="10906"/>
                  </a:lnTo>
                  <a:lnTo>
                    <a:pt x="37276" y="10683"/>
                  </a:lnTo>
                  <a:lnTo>
                    <a:pt x="37314" y="10441"/>
                  </a:lnTo>
                  <a:lnTo>
                    <a:pt x="37351" y="10180"/>
                  </a:lnTo>
                  <a:lnTo>
                    <a:pt x="37369" y="9901"/>
                  </a:lnTo>
                  <a:lnTo>
                    <a:pt x="37388" y="9287"/>
                  </a:lnTo>
                  <a:lnTo>
                    <a:pt x="37369" y="8635"/>
                  </a:lnTo>
                  <a:lnTo>
                    <a:pt x="37332" y="7966"/>
                  </a:lnTo>
                  <a:lnTo>
                    <a:pt x="37276" y="7258"/>
                  </a:lnTo>
                  <a:lnTo>
                    <a:pt x="37183" y="6588"/>
                  </a:lnTo>
                  <a:lnTo>
                    <a:pt x="37090" y="5937"/>
                  </a:lnTo>
                  <a:lnTo>
                    <a:pt x="36904" y="4802"/>
                  </a:lnTo>
                  <a:lnTo>
                    <a:pt x="36755" y="4002"/>
                  </a:lnTo>
                  <a:lnTo>
                    <a:pt x="36699" y="3704"/>
                  </a:lnTo>
                  <a:lnTo>
                    <a:pt x="36848" y="4039"/>
                  </a:lnTo>
                  <a:lnTo>
                    <a:pt x="37295" y="4932"/>
                  </a:lnTo>
                  <a:lnTo>
                    <a:pt x="37946" y="6198"/>
                  </a:lnTo>
                  <a:lnTo>
                    <a:pt x="38318" y="6905"/>
                  </a:lnTo>
                  <a:lnTo>
                    <a:pt x="38747" y="7631"/>
                  </a:lnTo>
                  <a:lnTo>
                    <a:pt x="39175" y="8356"/>
                  </a:lnTo>
                  <a:lnTo>
                    <a:pt x="39621" y="9045"/>
                  </a:lnTo>
                  <a:lnTo>
                    <a:pt x="40086" y="9696"/>
                  </a:lnTo>
                  <a:lnTo>
                    <a:pt x="40310" y="9994"/>
                  </a:lnTo>
                  <a:lnTo>
                    <a:pt x="40552" y="10273"/>
                  </a:lnTo>
                  <a:lnTo>
                    <a:pt x="40775" y="10515"/>
                  </a:lnTo>
                  <a:lnTo>
                    <a:pt x="40998" y="10738"/>
                  </a:lnTo>
                  <a:lnTo>
                    <a:pt x="41222" y="10925"/>
                  </a:lnTo>
                  <a:lnTo>
                    <a:pt x="41426" y="11073"/>
                  </a:lnTo>
                  <a:lnTo>
                    <a:pt x="41631" y="11204"/>
                  </a:lnTo>
                  <a:lnTo>
                    <a:pt x="41836" y="11278"/>
                  </a:lnTo>
                  <a:lnTo>
                    <a:pt x="42040" y="11315"/>
                  </a:lnTo>
                  <a:lnTo>
                    <a:pt x="42208" y="11315"/>
                  </a:lnTo>
                  <a:lnTo>
                    <a:pt x="42394" y="11260"/>
                  </a:lnTo>
                  <a:lnTo>
                    <a:pt x="42543" y="11204"/>
                  </a:lnTo>
                  <a:lnTo>
                    <a:pt x="42692" y="11111"/>
                  </a:lnTo>
                  <a:lnTo>
                    <a:pt x="42822" y="10999"/>
                  </a:lnTo>
                  <a:lnTo>
                    <a:pt x="42934" y="10887"/>
                  </a:lnTo>
                  <a:lnTo>
                    <a:pt x="43045" y="10757"/>
                  </a:lnTo>
                  <a:lnTo>
                    <a:pt x="43138" y="10590"/>
                  </a:lnTo>
                  <a:lnTo>
                    <a:pt x="43213" y="10441"/>
                  </a:lnTo>
                  <a:lnTo>
                    <a:pt x="43287" y="10255"/>
                  </a:lnTo>
                  <a:lnTo>
                    <a:pt x="43343" y="10068"/>
                  </a:lnTo>
                  <a:lnTo>
                    <a:pt x="43436" y="9678"/>
                  </a:lnTo>
                  <a:lnTo>
                    <a:pt x="43511" y="9268"/>
                  </a:lnTo>
                  <a:lnTo>
                    <a:pt x="43529" y="8840"/>
                  </a:lnTo>
                  <a:lnTo>
                    <a:pt x="43548" y="8431"/>
                  </a:lnTo>
                  <a:lnTo>
                    <a:pt x="43548" y="8021"/>
                  </a:lnTo>
                  <a:lnTo>
                    <a:pt x="43529" y="7649"/>
                  </a:lnTo>
                  <a:lnTo>
                    <a:pt x="43511" y="7314"/>
                  </a:lnTo>
                  <a:lnTo>
                    <a:pt x="43455" y="6830"/>
                  </a:lnTo>
                  <a:lnTo>
                    <a:pt x="43418" y="6644"/>
                  </a:lnTo>
                  <a:lnTo>
                    <a:pt x="43753" y="6886"/>
                  </a:lnTo>
                  <a:lnTo>
                    <a:pt x="44143" y="7128"/>
                  </a:lnTo>
                  <a:lnTo>
                    <a:pt x="44609" y="7426"/>
                  </a:lnTo>
                  <a:lnTo>
                    <a:pt x="44888" y="7575"/>
                  </a:lnTo>
                  <a:lnTo>
                    <a:pt x="45186" y="7724"/>
                  </a:lnTo>
                  <a:lnTo>
                    <a:pt x="45483" y="7854"/>
                  </a:lnTo>
                  <a:lnTo>
                    <a:pt x="45800" y="7966"/>
                  </a:lnTo>
                  <a:lnTo>
                    <a:pt x="46116" y="8077"/>
                  </a:lnTo>
                  <a:lnTo>
                    <a:pt x="46432" y="8170"/>
                  </a:lnTo>
                  <a:lnTo>
                    <a:pt x="46767" y="8226"/>
                  </a:lnTo>
                  <a:lnTo>
                    <a:pt x="47084" y="8245"/>
                  </a:lnTo>
                  <a:lnTo>
                    <a:pt x="46805" y="7779"/>
                  </a:lnTo>
                  <a:lnTo>
                    <a:pt x="46507" y="7333"/>
                  </a:lnTo>
                  <a:lnTo>
                    <a:pt x="46191" y="6868"/>
                  </a:lnTo>
                  <a:lnTo>
                    <a:pt x="45856" y="6421"/>
                  </a:lnTo>
                  <a:lnTo>
                    <a:pt x="45483" y="5993"/>
                  </a:lnTo>
                  <a:lnTo>
                    <a:pt x="45093" y="5565"/>
                  </a:lnTo>
                  <a:lnTo>
                    <a:pt x="44683" y="5174"/>
                  </a:lnTo>
                  <a:lnTo>
                    <a:pt x="44255" y="4802"/>
                  </a:lnTo>
                  <a:lnTo>
                    <a:pt x="43976" y="4597"/>
                  </a:lnTo>
                  <a:lnTo>
                    <a:pt x="43715" y="4411"/>
                  </a:lnTo>
                  <a:lnTo>
                    <a:pt x="43455" y="4262"/>
                  </a:lnTo>
                  <a:lnTo>
                    <a:pt x="43232" y="4132"/>
                  </a:lnTo>
                  <a:lnTo>
                    <a:pt x="43008" y="4020"/>
                  </a:lnTo>
                  <a:lnTo>
                    <a:pt x="42804" y="3927"/>
                  </a:lnTo>
                  <a:lnTo>
                    <a:pt x="42599" y="3871"/>
                  </a:lnTo>
                  <a:lnTo>
                    <a:pt x="42413" y="3834"/>
                  </a:lnTo>
                  <a:lnTo>
                    <a:pt x="42227" y="3797"/>
                  </a:lnTo>
                  <a:lnTo>
                    <a:pt x="41910" y="3797"/>
                  </a:lnTo>
                  <a:lnTo>
                    <a:pt x="41780" y="3815"/>
                  </a:lnTo>
                  <a:lnTo>
                    <a:pt x="41650" y="3853"/>
                  </a:lnTo>
                  <a:lnTo>
                    <a:pt x="41519" y="3890"/>
                  </a:lnTo>
                  <a:lnTo>
                    <a:pt x="41408" y="3946"/>
                  </a:lnTo>
                  <a:lnTo>
                    <a:pt x="41296" y="4020"/>
                  </a:lnTo>
                  <a:lnTo>
                    <a:pt x="41129" y="4169"/>
                  </a:lnTo>
                  <a:lnTo>
                    <a:pt x="40980" y="4318"/>
                  </a:lnTo>
                  <a:lnTo>
                    <a:pt x="40849" y="4485"/>
                  </a:lnTo>
                  <a:lnTo>
                    <a:pt x="40756" y="4653"/>
                  </a:lnTo>
                  <a:lnTo>
                    <a:pt x="40701" y="4802"/>
                  </a:lnTo>
                  <a:lnTo>
                    <a:pt x="40663" y="4913"/>
                  </a:lnTo>
                  <a:lnTo>
                    <a:pt x="40626" y="5025"/>
                  </a:lnTo>
                  <a:lnTo>
                    <a:pt x="40217" y="4541"/>
                  </a:lnTo>
                  <a:lnTo>
                    <a:pt x="39770" y="4039"/>
                  </a:lnTo>
                  <a:lnTo>
                    <a:pt x="39193" y="3443"/>
                  </a:lnTo>
                  <a:lnTo>
                    <a:pt x="38858" y="3127"/>
                  </a:lnTo>
                  <a:lnTo>
                    <a:pt x="38523" y="2829"/>
                  </a:lnTo>
                  <a:lnTo>
                    <a:pt x="38170" y="2531"/>
                  </a:lnTo>
                  <a:lnTo>
                    <a:pt x="37816" y="2271"/>
                  </a:lnTo>
                  <a:lnTo>
                    <a:pt x="37462" y="2010"/>
                  </a:lnTo>
                  <a:lnTo>
                    <a:pt x="37090" y="1806"/>
                  </a:lnTo>
                  <a:lnTo>
                    <a:pt x="36737" y="1638"/>
                  </a:lnTo>
                  <a:lnTo>
                    <a:pt x="36569" y="1582"/>
                  </a:lnTo>
                  <a:lnTo>
                    <a:pt x="36383" y="1526"/>
                  </a:lnTo>
                  <a:lnTo>
                    <a:pt x="36216" y="1508"/>
                  </a:lnTo>
                  <a:lnTo>
                    <a:pt x="36048" y="1489"/>
                  </a:lnTo>
                  <a:lnTo>
                    <a:pt x="35881" y="1489"/>
                  </a:lnTo>
                  <a:lnTo>
                    <a:pt x="35694" y="1526"/>
                  </a:lnTo>
                  <a:lnTo>
                    <a:pt x="35527" y="1564"/>
                  </a:lnTo>
                  <a:lnTo>
                    <a:pt x="35341" y="1619"/>
                  </a:lnTo>
                  <a:lnTo>
                    <a:pt x="35173" y="1675"/>
                  </a:lnTo>
                  <a:lnTo>
                    <a:pt x="35006" y="1750"/>
                  </a:lnTo>
                  <a:lnTo>
                    <a:pt x="34652" y="1954"/>
                  </a:lnTo>
                  <a:lnTo>
                    <a:pt x="34317" y="2178"/>
                  </a:lnTo>
                  <a:lnTo>
                    <a:pt x="34001" y="2420"/>
                  </a:lnTo>
                  <a:lnTo>
                    <a:pt x="33703" y="2680"/>
                  </a:lnTo>
                  <a:lnTo>
                    <a:pt x="33405" y="2941"/>
                  </a:lnTo>
                  <a:lnTo>
                    <a:pt x="33163" y="3201"/>
                  </a:lnTo>
                  <a:lnTo>
                    <a:pt x="32735" y="3685"/>
                  </a:lnTo>
                  <a:lnTo>
                    <a:pt x="32456" y="4020"/>
                  </a:lnTo>
                  <a:lnTo>
                    <a:pt x="32363" y="4150"/>
                  </a:lnTo>
                  <a:lnTo>
                    <a:pt x="32326" y="4076"/>
                  </a:lnTo>
                  <a:lnTo>
                    <a:pt x="32233" y="3909"/>
                  </a:lnTo>
                  <a:lnTo>
                    <a:pt x="32065" y="3648"/>
                  </a:lnTo>
                  <a:lnTo>
                    <a:pt x="31954" y="3499"/>
                  </a:lnTo>
                  <a:lnTo>
                    <a:pt x="31805" y="3332"/>
                  </a:lnTo>
                  <a:lnTo>
                    <a:pt x="31637" y="3164"/>
                  </a:lnTo>
                  <a:lnTo>
                    <a:pt x="31451" y="2997"/>
                  </a:lnTo>
                  <a:lnTo>
                    <a:pt x="31247" y="2829"/>
                  </a:lnTo>
                  <a:lnTo>
                    <a:pt x="31005" y="2680"/>
                  </a:lnTo>
                  <a:lnTo>
                    <a:pt x="30726" y="2531"/>
                  </a:lnTo>
                  <a:lnTo>
                    <a:pt x="30428" y="2401"/>
                  </a:lnTo>
                  <a:lnTo>
                    <a:pt x="30111" y="2289"/>
                  </a:lnTo>
                  <a:lnTo>
                    <a:pt x="29739" y="2178"/>
                  </a:lnTo>
                  <a:lnTo>
                    <a:pt x="29553" y="2159"/>
                  </a:lnTo>
                  <a:lnTo>
                    <a:pt x="29348" y="2122"/>
                  </a:lnTo>
                  <a:lnTo>
                    <a:pt x="28958" y="2122"/>
                  </a:lnTo>
                  <a:lnTo>
                    <a:pt x="28548" y="2141"/>
                  </a:lnTo>
                  <a:lnTo>
                    <a:pt x="28139" y="2215"/>
                  </a:lnTo>
                  <a:lnTo>
                    <a:pt x="27729" y="2289"/>
                  </a:lnTo>
                  <a:lnTo>
                    <a:pt x="27320" y="2401"/>
                  </a:lnTo>
                  <a:lnTo>
                    <a:pt x="26929" y="2531"/>
                  </a:lnTo>
                  <a:lnTo>
                    <a:pt x="26576" y="2680"/>
                  </a:lnTo>
                  <a:lnTo>
                    <a:pt x="26222" y="2829"/>
                  </a:lnTo>
                  <a:lnTo>
                    <a:pt x="25906" y="2959"/>
                  </a:lnTo>
                  <a:lnTo>
                    <a:pt x="25384" y="3239"/>
                  </a:lnTo>
                  <a:lnTo>
                    <a:pt x="25031" y="3425"/>
                  </a:lnTo>
                  <a:lnTo>
                    <a:pt x="24901" y="3499"/>
                  </a:lnTo>
                  <a:lnTo>
                    <a:pt x="24863" y="3425"/>
                  </a:lnTo>
                  <a:lnTo>
                    <a:pt x="24733" y="3239"/>
                  </a:lnTo>
                  <a:lnTo>
                    <a:pt x="24491" y="2941"/>
                  </a:lnTo>
                  <a:lnTo>
                    <a:pt x="24324" y="2773"/>
                  </a:lnTo>
                  <a:lnTo>
                    <a:pt x="24119" y="2569"/>
                  </a:lnTo>
                  <a:lnTo>
                    <a:pt x="23896" y="2364"/>
                  </a:lnTo>
                  <a:lnTo>
                    <a:pt x="23617" y="2141"/>
                  </a:lnTo>
                  <a:lnTo>
                    <a:pt x="23300" y="1899"/>
                  </a:lnTo>
                  <a:lnTo>
                    <a:pt x="22947" y="1657"/>
                  </a:lnTo>
                  <a:lnTo>
                    <a:pt x="22556" y="1415"/>
                  </a:lnTo>
                  <a:lnTo>
                    <a:pt x="22109" y="1154"/>
                  </a:lnTo>
                  <a:lnTo>
                    <a:pt x="21625" y="912"/>
                  </a:lnTo>
                  <a:lnTo>
                    <a:pt x="21067" y="652"/>
                  </a:lnTo>
                  <a:lnTo>
                    <a:pt x="20806" y="540"/>
                  </a:lnTo>
                  <a:lnTo>
                    <a:pt x="20527" y="466"/>
                  </a:lnTo>
                  <a:lnTo>
                    <a:pt x="20285" y="391"/>
                  </a:lnTo>
                  <a:lnTo>
                    <a:pt x="20025" y="354"/>
                  </a:lnTo>
                  <a:lnTo>
                    <a:pt x="19801" y="317"/>
                  </a:lnTo>
                  <a:lnTo>
                    <a:pt x="19373" y="317"/>
                  </a:lnTo>
                  <a:lnTo>
                    <a:pt x="19169" y="354"/>
                  </a:lnTo>
                  <a:lnTo>
                    <a:pt x="18983" y="391"/>
                  </a:lnTo>
                  <a:lnTo>
                    <a:pt x="18796" y="428"/>
                  </a:lnTo>
                  <a:lnTo>
                    <a:pt x="18629" y="503"/>
                  </a:lnTo>
                  <a:lnTo>
                    <a:pt x="18480" y="559"/>
                  </a:lnTo>
                  <a:lnTo>
                    <a:pt x="18313" y="652"/>
                  </a:lnTo>
                  <a:lnTo>
                    <a:pt x="18182" y="745"/>
                  </a:lnTo>
                  <a:lnTo>
                    <a:pt x="17922" y="931"/>
                  </a:lnTo>
                  <a:lnTo>
                    <a:pt x="17698" y="1136"/>
                  </a:lnTo>
                  <a:lnTo>
                    <a:pt x="17531" y="1359"/>
                  </a:lnTo>
                  <a:lnTo>
                    <a:pt x="17364" y="1564"/>
                  </a:lnTo>
                  <a:lnTo>
                    <a:pt x="17252" y="1768"/>
                  </a:lnTo>
                  <a:lnTo>
                    <a:pt x="17084" y="2066"/>
                  </a:lnTo>
                  <a:lnTo>
                    <a:pt x="17047" y="2178"/>
                  </a:lnTo>
                  <a:lnTo>
                    <a:pt x="16917" y="2085"/>
                  </a:lnTo>
                  <a:lnTo>
                    <a:pt x="16582" y="1843"/>
                  </a:lnTo>
                  <a:lnTo>
                    <a:pt x="16061" y="1489"/>
                  </a:lnTo>
                  <a:lnTo>
                    <a:pt x="15744" y="1303"/>
                  </a:lnTo>
                  <a:lnTo>
                    <a:pt x="15372" y="1098"/>
                  </a:lnTo>
                  <a:lnTo>
                    <a:pt x="14981" y="894"/>
                  </a:lnTo>
                  <a:lnTo>
                    <a:pt x="14572" y="689"/>
                  </a:lnTo>
                  <a:lnTo>
                    <a:pt x="14107" y="503"/>
                  </a:lnTo>
                  <a:lnTo>
                    <a:pt x="13641" y="354"/>
                  </a:lnTo>
                  <a:lnTo>
                    <a:pt x="13158" y="205"/>
                  </a:lnTo>
                  <a:lnTo>
                    <a:pt x="12655" y="93"/>
                  </a:lnTo>
                  <a:lnTo>
                    <a:pt x="12134" y="38"/>
                  </a:lnTo>
                  <a:lnTo>
                    <a:pt x="11874" y="19"/>
                  </a:lnTo>
                  <a:lnTo>
                    <a:pt x="11594" y="0"/>
                  </a:lnTo>
                  <a:close/>
                </a:path>
              </a:pathLst>
            </a:custGeom>
            <a:solidFill>
              <a:srgbClr val="95BF3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4109125" y="4659425"/>
              <a:ext cx="120525" cy="133550"/>
            </a:xfrm>
            <a:custGeom>
              <a:avLst/>
              <a:gdLst/>
              <a:ahLst/>
              <a:cxnLst/>
              <a:rect l="l" t="t" r="r" b="b"/>
              <a:pathLst>
                <a:path w="4821" h="5342" extrusionOk="0">
                  <a:moveTo>
                    <a:pt x="913" y="0"/>
                  </a:moveTo>
                  <a:lnTo>
                    <a:pt x="299" y="168"/>
                  </a:lnTo>
                  <a:lnTo>
                    <a:pt x="187" y="596"/>
                  </a:lnTo>
                  <a:lnTo>
                    <a:pt x="112" y="1005"/>
                  </a:lnTo>
                  <a:lnTo>
                    <a:pt x="57" y="1396"/>
                  </a:lnTo>
                  <a:lnTo>
                    <a:pt x="19" y="1768"/>
                  </a:lnTo>
                  <a:lnTo>
                    <a:pt x="1" y="2122"/>
                  </a:lnTo>
                  <a:lnTo>
                    <a:pt x="1" y="2457"/>
                  </a:lnTo>
                  <a:lnTo>
                    <a:pt x="19" y="2773"/>
                  </a:lnTo>
                  <a:lnTo>
                    <a:pt x="57" y="3071"/>
                  </a:lnTo>
                  <a:lnTo>
                    <a:pt x="112" y="3350"/>
                  </a:lnTo>
                  <a:lnTo>
                    <a:pt x="187" y="3610"/>
                  </a:lnTo>
                  <a:lnTo>
                    <a:pt x="261" y="3852"/>
                  </a:lnTo>
                  <a:lnTo>
                    <a:pt x="354" y="4057"/>
                  </a:lnTo>
                  <a:lnTo>
                    <a:pt x="466" y="4262"/>
                  </a:lnTo>
                  <a:lnTo>
                    <a:pt x="596" y="4448"/>
                  </a:lnTo>
                  <a:lnTo>
                    <a:pt x="727" y="4615"/>
                  </a:lnTo>
                  <a:lnTo>
                    <a:pt x="857" y="4764"/>
                  </a:lnTo>
                  <a:lnTo>
                    <a:pt x="1006" y="4894"/>
                  </a:lnTo>
                  <a:lnTo>
                    <a:pt x="1173" y="5006"/>
                  </a:lnTo>
                  <a:lnTo>
                    <a:pt x="1341" y="5118"/>
                  </a:lnTo>
                  <a:lnTo>
                    <a:pt x="1508" y="5192"/>
                  </a:lnTo>
                  <a:lnTo>
                    <a:pt x="1676" y="5248"/>
                  </a:lnTo>
                  <a:lnTo>
                    <a:pt x="1862" y="5304"/>
                  </a:lnTo>
                  <a:lnTo>
                    <a:pt x="2048" y="5323"/>
                  </a:lnTo>
                  <a:lnTo>
                    <a:pt x="2234" y="5341"/>
                  </a:lnTo>
                  <a:lnTo>
                    <a:pt x="2420" y="5341"/>
                  </a:lnTo>
                  <a:lnTo>
                    <a:pt x="2606" y="5323"/>
                  </a:lnTo>
                  <a:lnTo>
                    <a:pt x="2792" y="5285"/>
                  </a:lnTo>
                  <a:lnTo>
                    <a:pt x="2997" y="5229"/>
                  </a:lnTo>
                  <a:lnTo>
                    <a:pt x="3183" y="5174"/>
                  </a:lnTo>
                  <a:lnTo>
                    <a:pt x="3351" y="5081"/>
                  </a:lnTo>
                  <a:lnTo>
                    <a:pt x="3537" y="4988"/>
                  </a:lnTo>
                  <a:lnTo>
                    <a:pt x="3704" y="4876"/>
                  </a:lnTo>
                  <a:lnTo>
                    <a:pt x="3928" y="4708"/>
                  </a:lnTo>
                  <a:lnTo>
                    <a:pt x="4114" y="4559"/>
                  </a:lnTo>
                  <a:lnTo>
                    <a:pt x="4281" y="4411"/>
                  </a:lnTo>
                  <a:lnTo>
                    <a:pt x="4430" y="4243"/>
                  </a:lnTo>
                  <a:lnTo>
                    <a:pt x="4560" y="4094"/>
                  </a:lnTo>
                  <a:lnTo>
                    <a:pt x="4653" y="3945"/>
                  </a:lnTo>
                  <a:lnTo>
                    <a:pt x="4728" y="3778"/>
                  </a:lnTo>
                  <a:lnTo>
                    <a:pt x="4784" y="3629"/>
                  </a:lnTo>
                  <a:lnTo>
                    <a:pt x="4821" y="3480"/>
                  </a:lnTo>
                  <a:lnTo>
                    <a:pt x="4821" y="3331"/>
                  </a:lnTo>
                  <a:lnTo>
                    <a:pt x="4821" y="3182"/>
                  </a:lnTo>
                  <a:lnTo>
                    <a:pt x="4802" y="3033"/>
                  </a:lnTo>
                  <a:lnTo>
                    <a:pt x="4746" y="2885"/>
                  </a:lnTo>
                  <a:lnTo>
                    <a:pt x="4691" y="2736"/>
                  </a:lnTo>
                  <a:lnTo>
                    <a:pt x="4597" y="2587"/>
                  </a:lnTo>
                  <a:lnTo>
                    <a:pt x="4504" y="2438"/>
                  </a:lnTo>
                  <a:lnTo>
                    <a:pt x="4393" y="2270"/>
                  </a:lnTo>
                  <a:lnTo>
                    <a:pt x="4263" y="2122"/>
                  </a:lnTo>
                  <a:lnTo>
                    <a:pt x="3946" y="1824"/>
                  </a:lnTo>
                  <a:lnTo>
                    <a:pt x="3574" y="1526"/>
                  </a:lnTo>
                  <a:lnTo>
                    <a:pt x="3127" y="1228"/>
                  </a:lnTo>
                  <a:lnTo>
                    <a:pt x="2643" y="931"/>
                  </a:lnTo>
                  <a:lnTo>
                    <a:pt x="2122" y="614"/>
                  </a:lnTo>
                  <a:lnTo>
                    <a:pt x="1527" y="316"/>
                  </a:lnTo>
                  <a:lnTo>
                    <a:pt x="913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4137975" y="4616600"/>
              <a:ext cx="145175" cy="107975"/>
            </a:xfrm>
            <a:custGeom>
              <a:avLst/>
              <a:gdLst/>
              <a:ahLst/>
              <a:cxnLst/>
              <a:rect l="l" t="t" r="r" b="b"/>
              <a:pathLst>
                <a:path w="5807" h="4319" extrusionOk="0">
                  <a:moveTo>
                    <a:pt x="4039" y="1"/>
                  </a:moveTo>
                  <a:lnTo>
                    <a:pt x="3611" y="57"/>
                  </a:lnTo>
                  <a:lnTo>
                    <a:pt x="3146" y="150"/>
                  </a:lnTo>
                  <a:lnTo>
                    <a:pt x="2643" y="280"/>
                  </a:lnTo>
                  <a:lnTo>
                    <a:pt x="2085" y="448"/>
                  </a:lnTo>
                  <a:lnTo>
                    <a:pt x="1508" y="671"/>
                  </a:lnTo>
                  <a:lnTo>
                    <a:pt x="913" y="913"/>
                  </a:lnTo>
                  <a:lnTo>
                    <a:pt x="280" y="1192"/>
                  </a:lnTo>
                  <a:lnTo>
                    <a:pt x="1" y="1769"/>
                  </a:lnTo>
                  <a:lnTo>
                    <a:pt x="261" y="2122"/>
                  </a:lnTo>
                  <a:lnTo>
                    <a:pt x="522" y="2457"/>
                  </a:lnTo>
                  <a:lnTo>
                    <a:pt x="801" y="2755"/>
                  </a:lnTo>
                  <a:lnTo>
                    <a:pt x="1061" y="3016"/>
                  </a:lnTo>
                  <a:lnTo>
                    <a:pt x="1303" y="3258"/>
                  </a:lnTo>
                  <a:lnTo>
                    <a:pt x="1564" y="3462"/>
                  </a:lnTo>
                  <a:lnTo>
                    <a:pt x="1824" y="3667"/>
                  </a:lnTo>
                  <a:lnTo>
                    <a:pt x="2066" y="3816"/>
                  </a:lnTo>
                  <a:lnTo>
                    <a:pt x="2308" y="3965"/>
                  </a:lnTo>
                  <a:lnTo>
                    <a:pt x="2550" y="4077"/>
                  </a:lnTo>
                  <a:lnTo>
                    <a:pt x="2792" y="4170"/>
                  </a:lnTo>
                  <a:lnTo>
                    <a:pt x="3015" y="4244"/>
                  </a:lnTo>
                  <a:lnTo>
                    <a:pt x="3239" y="4281"/>
                  </a:lnTo>
                  <a:lnTo>
                    <a:pt x="3462" y="4318"/>
                  </a:lnTo>
                  <a:lnTo>
                    <a:pt x="3872" y="4318"/>
                  </a:lnTo>
                  <a:lnTo>
                    <a:pt x="4076" y="4281"/>
                  </a:lnTo>
                  <a:lnTo>
                    <a:pt x="4262" y="4225"/>
                  </a:lnTo>
                  <a:lnTo>
                    <a:pt x="4448" y="4170"/>
                  </a:lnTo>
                  <a:lnTo>
                    <a:pt x="4616" y="4095"/>
                  </a:lnTo>
                  <a:lnTo>
                    <a:pt x="4765" y="4002"/>
                  </a:lnTo>
                  <a:lnTo>
                    <a:pt x="4914" y="3890"/>
                  </a:lnTo>
                  <a:lnTo>
                    <a:pt x="5063" y="3760"/>
                  </a:lnTo>
                  <a:lnTo>
                    <a:pt x="5193" y="3630"/>
                  </a:lnTo>
                  <a:lnTo>
                    <a:pt x="5304" y="3481"/>
                  </a:lnTo>
                  <a:lnTo>
                    <a:pt x="5416" y="3332"/>
                  </a:lnTo>
                  <a:lnTo>
                    <a:pt x="5509" y="3165"/>
                  </a:lnTo>
                  <a:lnTo>
                    <a:pt x="5602" y="2979"/>
                  </a:lnTo>
                  <a:lnTo>
                    <a:pt x="5658" y="2811"/>
                  </a:lnTo>
                  <a:lnTo>
                    <a:pt x="5714" y="2606"/>
                  </a:lnTo>
                  <a:lnTo>
                    <a:pt x="5751" y="2402"/>
                  </a:lnTo>
                  <a:lnTo>
                    <a:pt x="5788" y="2197"/>
                  </a:lnTo>
                  <a:lnTo>
                    <a:pt x="5807" y="1936"/>
                  </a:lnTo>
                  <a:lnTo>
                    <a:pt x="5807" y="1694"/>
                  </a:lnTo>
                  <a:lnTo>
                    <a:pt x="5788" y="1452"/>
                  </a:lnTo>
                  <a:lnTo>
                    <a:pt x="5770" y="1248"/>
                  </a:lnTo>
                  <a:lnTo>
                    <a:pt x="5733" y="1062"/>
                  </a:lnTo>
                  <a:lnTo>
                    <a:pt x="5677" y="876"/>
                  </a:lnTo>
                  <a:lnTo>
                    <a:pt x="5602" y="727"/>
                  </a:lnTo>
                  <a:lnTo>
                    <a:pt x="5528" y="578"/>
                  </a:lnTo>
                  <a:lnTo>
                    <a:pt x="5435" y="466"/>
                  </a:lnTo>
                  <a:lnTo>
                    <a:pt x="5323" y="354"/>
                  </a:lnTo>
                  <a:lnTo>
                    <a:pt x="5211" y="261"/>
                  </a:lnTo>
                  <a:lnTo>
                    <a:pt x="5081" y="187"/>
                  </a:lnTo>
                  <a:lnTo>
                    <a:pt x="4932" y="113"/>
                  </a:lnTo>
                  <a:lnTo>
                    <a:pt x="4783" y="75"/>
                  </a:lnTo>
                  <a:lnTo>
                    <a:pt x="4616" y="38"/>
                  </a:lnTo>
                  <a:lnTo>
                    <a:pt x="4430" y="19"/>
                  </a:lnTo>
                  <a:lnTo>
                    <a:pt x="424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4133800" y="4532400"/>
              <a:ext cx="128425" cy="124250"/>
            </a:xfrm>
            <a:custGeom>
              <a:avLst/>
              <a:gdLst/>
              <a:ahLst/>
              <a:cxnLst/>
              <a:rect l="l" t="t" r="r" b="b"/>
              <a:pathLst>
                <a:path w="5137" h="4970" extrusionOk="0">
                  <a:moveTo>
                    <a:pt x="2810" y="0"/>
                  </a:moveTo>
                  <a:lnTo>
                    <a:pt x="2661" y="19"/>
                  </a:lnTo>
                  <a:lnTo>
                    <a:pt x="2512" y="75"/>
                  </a:lnTo>
                  <a:lnTo>
                    <a:pt x="2364" y="131"/>
                  </a:lnTo>
                  <a:lnTo>
                    <a:pt x="2215" y="224"/>
                  </a:lnTo>
                  <a:lnTo>
                    <a:pt x="2084" y="317"/>
                  </a:lnTo>
                  <a:lnTo>
                    <a:pt x="1954" y="428"/>
                  </a:lnTo>
                  <a:lnTo>
                    <a:pt x="1805" y="559"/>
                  </a:lnTo>
                  <a:lnTo>
                    <a:pt x="1675" y="708"/>
                  </a:lnTo>
                  <a:lnTo>
                    <a:pt x="1433" y="1061"/>
                  </a:lnTo>
                  <a:lnTo>
                    <a:pt x="1173" y="1471"/>
                  </a:lnTo>
                  <a:lnTo>
                    <a:pt x="931" y="1936"/>
                  </a:lnTo>
                  <a:lnTo>
                    <a:pt x="689" y="2457"/>
                  </a:lnTo>
                  <a:lnTo>
                    <a:pt x="447" y="3015"/>
                  </a:lnTo>
                  <a:lnTo>
                    <a:pt x="223" y="3629"/>
                  </a:lnTo>
                  <a:lnTo>
                    <a:pt x="0" y="4281"/>
                  </a:lnTo>
                  <a:lnTo>
                    <a:pt x="242" y="4876"/>
                  </a:lnTo>
                  <a:lnTo>
                    <a:pt x="689" y="4932"/>
                  </a:lnTo>
                  <a:lnTo>
                    <a:pt x="1098" y="4951"/>
                  </a:lnTo>
                  <a:lnTo>
                    <a:pt x="1489" y="4969"/>
                  </a:lnTo>
                  <a:lnTo>
                    <a:pt x="1880" y="4951"/>
                  </a:lnTo>
                  <a:lnTo>
                    <a:pt x="2215" y="4932"/>
                  </a:lnTo>
                  <a:lnTo>
                    <a:pt x="2550" y="4876"/>
                  </a:lnTo>
                  <a:lnTo>
                    <a:pt x="2866" y="4820"/>
                  </a:lnTo>
                  <a:lnTo>
                    <a:pt x="3145" y="4746"/>
                  </a:lnTo>
                  <a:lnTo>
                    <a:pt x="3424" y="4672"/>
                  </a:lnTo>
                  <a:lnTo>
                    <a:pt x="3666" y="4560"/>
                  </a:lnTo>
                  <a:lnTo>
                    <a:pt x="3890" y="4448"/>
                  </a:lnTo>
                  <a:lnTo>
                    <a:pt x="4094" y="4337"/>
                  </a:lnTo>
                  <a:lnTo>
                    <a:pt x="4280" y="4206"/>
                  </a:lnTo>
                  <a:lnTo>
                    <a:pt x="4448" y="4057"/>
                  </a:lnTo>
                  <a:lnTo>
                    <a:pt x="4597" y="3909"/>
                  </a:lnTo>
                  <a:lnTo>
                    <a:pt x="4727" y="3741"/>
                  </a:lnTo>
                  <a:lnTo>
                    <a:pt x="4839" y="3592"/>
                  </a:lnTo>
                  <a:lnTo>
                    <a:pt x="4932" y="3425"/>
                  </a:lnTo>
                  <a:lnTo>
                    <a:pt x="5006" y="3239"/>
                  </a:lnTo>
                  <a:lnTo>
                    <a:pt x="5062" y="3071"/>
                  </a:lnTo>
                  <a:lnTo>
                    <a:pt x="5118" y="2885"/>
                  </a:lnTo>
                  <a:lnTo>
                    <a:pt x="5137" y="2699"/>
                  </a:lnTo>
                  <a:lnTo>
                    <a:pt x="5137" y="2513"/>
                  </a:lnTo>
                  <a:lnTo>
                    <a:pt x="5137" y="2327"/>
                  </a:lnTo>
                  <a:lnTo>
                    <a:pt x="5099" y="2141"/>
                  </a:lnTo>
                  <a:lnTo>
                    <a:pt x="5062" y="1955"/>
                  </a:lnTo>
                  <a:lnTo>
                    <a:pt x="5006" y="1768"/>
                  </a:lnTo>
                  <a:lnTo>
                    <a:pt x="4932" y="1601"/>
                  </a:lnTo>
                  <a:lnTo>
                    <a:pt x="4839" y="1415"/>
                  </a:lnTo>
                  <a:lnTo>
                    <a:pt x="4727" y="1247"/>
                  </a:lnTo>
                  <a:lnTo>
                    <a:pt x="4615" y="1080"/>
                  </a:lnTo>
                  <a:lnTo>
                    <a:pt x="4467" y="912"/>
                  </a:lnTo>
                  <a:lnTo>
                    <a:pt x="4280" y="726"/>
                  </a:lnTo>
                  <a:lnTo>
                    <a:pt x="4113" y="559"/>
                  </a:lnTo>
                  <a:lnTo>
                    <a:pt x="3927" y="410"/>
                  </a:lnTo>
                  <a:lnTo>
                    <a:pt x="3759" y="280"/>
                  </a:lnTo>
                  <a:lnTo>
                    <a:pt x="3592" y="187"/>
                  </a:lnTo>
                  <a:lnTo>
                    <a:pt x="3424" y="112"/>
                  </a:lnTo>
                  <a:lnTo>
                    <a:pt x="3257" y="56"/>
                  </a:lnTo>
                  <a:lnTo>
                    <a:pt x="3108" y="19"/>
                  </a:lnTo>
                  <a:lnTo>
                    <a:pt x="295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4064000" y="4512400"/>
              <a:ext cx="113075" cy="142375"/>
            </a:xfrm>
            <a:custGeom>
              <a:avLst/>
              <a:gdLst/>
              <a:ahLst/>
              <a:cxnLst/>
              <a:rect l="l" t="t" r="r" b="b"/>
              <a:pathLst>
                <a:path w="4523" h="5695" extrusionOk="0">
                  <a:moveTo>
                    <a:pt x="2308" y="0"/>
                  </a:moveTo>
                  <a:lnTo>
                    <a:pt x="2104" y="19"/>
                  </a:lnTo>
                  <a:lnTo>
                    <a:pt x="1899" y="37"/>
                  </a:lnTo>
                  <a:lnTo>
                    <a:pt x="1694" y="75"/>
                  </a:lnTo>
                  <a:lnTo>
                    <a:pt x="1434" y="149"/>
                  </a:lnTo>
                  <a:lnTo>
                    <a:pt x="1210" y="224"/>
                  </a:lnTo>
                  <a:lnTo>
                    <a:pt x="987" y="317"/>
                  </a:lnTo>
                  <a:lnTo>
                    <a:pt x="801" y="410"/>
                  </a:lnTo>
                  <a:lnTo>
                    <a:pt x="633" y="503"/>
                  </a:lnTo>
                  <a:lnTo>
                    <a:pt x="484" y="614"/>
                  </a:lnTo>
                  <a:lnTo>
                    <a:pt x="354" y="726"/>
                  </a:lnTo>
                  <a:lnTo>
                    <a:pt x="243" y="838"/>
                  </a:lnTo>
                  <a:lnTo>
                    <a:pt x="149" y="968"/>
                  </a:lnTo>
                  <a:lnTo>
                    <a:pt x="94" y="1117"/>
                  </a:lnTo>
                  <a:lnTo>
                    <a:pt x="38" y="1247"/>
                  </a:lnTo>
                  <a:lnTo>
                    <a:pt x="1" y="1396"/>
                  </a:lnTo>
                  <a:lnTo>
                    <a:pt x="1" y="1563"/>
                  </a:lnTo>
                  <a:lnTo>
                    <a:pt x="1" y="1712"/>
                  </a:lnTo>
                  <a:lnTo>
                    <a:pt x="19" y="1898"/>
                  </a:lnTo>
                  <a:lnTo>
                    <a:pt x="56" y="2066"/>
                  </a:lnTo>
                  <a:lnTo>
                    <a:pt x="112" y="2252"/>
                  </a:lnTo>
                  <a:lnTo>
                    <a:pt x="168" y="2438"/>
                  </a:lnTo>
                  <a:lnTo>
                    <a:pt x="354" y="2829"/>
                  </a:lnTo>
                  <a:lnTo>
                    <a:pt x="596" y="3238"/>
                  </a:lnTo>
                  <a:lnTo>
                    <a:pt x="875" y="3685"/>
                  </a:lnTo>
                  <a:lnTo>
                    <a:pt x="1229" y="4132"/>
                  </a:lnTo>
                  <a:lnTo>
                    <a:pt x="1601" y="4616"/>
                  </a:lnTo>
                  <a:lnTo>
                    <a:pt x="2029" y="5118"/>
                  </a:lnTo>
                  <a:lnTo>
                    <a:pt x="2494" y="5639"/>
                  </a:lnTo>
                  <a:lnTo>
                    <a:pt x="3127" y="5695"/>
                  </a:lnTo>
                  <a:lnTo>
                    <a:pt x="3388" y="5341"/>
                  </a:lnTo>
                  <a:lnTo>
                    <a:pt x="3611" y="4988"/>
                  </a:lnTo>
                  <a:lnTo>
                    <a:pt x="3816" y="4634"/>
                  </a:lnTo>
                  <a:lnTo>
                    <a:pt x="3983" y="4299"/>
                  </a:lnTo>
                  <a:lnTo>
                    <a:pt x="4132" y="3983"/>
                  </a:lnTo>
                  <a:lnTo>
                    <a:pt x="4244" y="3666"/>
                  </a:lnTo>
                  <a:lnTo>
                    <a:pt x="4355" y="3369"/>
                  </a:lnTo>
                  <a:lnTo>
                    <a:pt x="4430" y="3071"/>
                  </a:lnTo>
                  <a:lnTo>
                    <a:pt x="4467" y="2810"/>
                  </a:lnTo>
                  <a:lnTo>
                    <a:pt x="4504" y="2531"/>
                  </a:lnTo>
                  <a:lnTo>
                    <a:pt x="4523" y="2289"/>
                  </a:lnTo>
                  <a:lnTo>
                    <a:pt x="4504" y="2047"/>
                  </a:lnTo>
                  <a:lnTo>
                    <a:pt x="4486" y="1824"/>
                  </a:lnTo>
                  <a:lnTo>
                    <a:pt x="4448" y="1601"/>
                  </a:lnTo>
                  <a:lnTo>
                    <a:pt x="4374" y="1396"/>
                  </a:lnTo>
                  <a:lnTo>
                    <a:pt x="4300" y="1210"/>
                  </a:lnTo>
                  <a:lnTo>
                    <a:pt x="4225" y="1042"/>
                  </a:lnTo>
                  <a:lnTo>
                    <a:pt x="4113" y="875"/>
                  </a:lnTo>
                  <a:lnTo>
                    <a:pt x="4002" y="726"/>
                  </a:lnTo>
                  <a:lnTo>
                    <a:pt x="3872" y="596"/>
                  </a:lnTo>
                  <a:lnTo>
                    <a:pt x="3723" y="465"/>
                  </a:lnTo>
                  <a:lnTo>
                    <a:pt x="3574" y="354"/>
                  </a:lnTo>
                  <a:lnTo>
                    <a:pt x="3425" y="261"/>
                  </a:lnTo>
                  <a:lnTo>
                    <a:pt x="3239" y="186"/>
                  </a:lnTo>
                  <a:lnTo>
                    <a:pt x="3071" y="112"/>
                  </a:lnTo>
                  <a:lnTo>
                    <a:pt x="2885" y="75"/>
                  </a:lnTo>
                  <a:lnTo>
                    <a:pt x="2699" y="37"/>
                  </a:lnTo>
                  <a:lnTo>
                    <a:pt x="2513" y="19"/>
                  </a:lnTo>
                  <a:lnTo>
                    <a:pt x="230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3990950" y="4584500"/>
              <a:ext cx="145200" cy="107500"/>
            </a:xfrm>
            <a:custGeom>
              <a:avLst/>
              <a:gdLst/>
              <a:ahLst/>
              <a:cxnLst/>
              <a:rect l="l" t="t" r="r" b="b"/>
              <a:pathLst>
                <a:path w="5808" h="4300" extrusionOk="0">
                  <a:moveTo>
                    <a:pt x="2029" y="1"/>
                  </a:moveTo>
                  <a:lnTo>
                    <a:pt x="1825" y="19"/>
                  </a:lnTo>
                  <a:lnTo>
                    <a:pt x="1639" y="57"/>
                  </a:lnTo>
                  <a:lnTo>
                    <a:pt x="1452" y="112"/>
                  </a:lnTo>
                  <a:lnTo>
                    <a:pt x="1285" y="187"/>
                  </a:lnTo>
                  <a:lnTo>
                    <a:pt x="1117" y="280"/>
                  </a:lnTo>
                  <a:lnTo>
                    <a:pt x="969" y="373"/>
                  </a:lnTo>
                  <a:lnTo>
                    <a:pt x="820" y="503"/>
                  </a:lnTo>
                  <a:lnTo>
                    <a:pt x="689" y="634"/>
                  </a:lnTo>
                  <a:lnTo>
                    <a:pt x="559" y="764"/>
                  </a:lnTo>
                  <a:lnTo>
                    <a:pt x="447" y="913"/>
                  </a:lnTo>
                  <a:lnTo>
                    <a:pt x="354" y="1080"/>
                  </a:lnTo>
                  <a:lnTo>
                    <a:pt x="261" y="1248"/>
                  </a:lnTo>
                  <a:lnTo>
                    <a:pt x="187" y="1434"/>
                  </a:lnTo>
                  <a:lnTo>
                    <a:pt x="131" y="1620"/>
                  </a:lnTo>
                  <a:lnTo>
                    <a:pt x="75" y="1825"/>
                  </a:lnTo>
                  <a:lnTo>
                    <a:pt x="38" y="2029"/>
                  </a:lnTo>
                  <a:lnTo>
                    <a:pt x="19" y="2290"/>
                  </a:lnTo>
                  <a:lnTo>
                    <a:pt x="1" y="2550"/>
                  </a:lnTo>
                  <a:lnTo>
                    <a:pt x="1" y="2774"/>
                  </a:lnTo>
                  <a:lnTo>
                    <a:pt x="19" y="2978"/>
                  </a:lnTo>
                  <a:lnTo>
                    <a:pt x="57" y="3183"/>
                  </a:lnTo>
                  <a:lnTo>
                    <a:pt x="94" y="3351"/>
                  </a:lnTo>
                  <a:lnTo>
                    <a:pt x="168" y="3518"/>
                  </a:lnTo>
                  <a:lnTo>
                    <a:pt x="243" y="3667"/>
                  </a:lnTo>
                  <a:lnTo>
                    <a:pt x="317" y="3779"/>
                  </a:lnTo>
                  <a:lnTo>
                    <a:pt x="429" y="3909"/>
                  </a:lnTo>
                  <a:lnTo>
                    <a:pt x="541" y="4002"/>
                  </a:lnTo>
                  <a:lnTo>
                    <a:pt x="671" y="4076"/>
                  </a:lnTo>
                  <a:lnTo>
                    <a:pt x="820" y="4151"/>
                  </a:lnTo>
                  <a:lnTo>
                    <a:pt x="969" y="4207"/>
                  </a:lnTo>
                  <a:lnTo>
                    <a:pt x="1136" y="4244"/>
                  </a:lnTo>
                  <a:lnTo>
                    <a:pt x="1304" y="4281"/>
                  </a:lnTo>
                  <a:lnTo>
                    <a:pt x="1490" y="4281"/>
                  </a:lnTo>
                  <a:lnTo>
                    <a:pt x="1694" y="4300"/>
                  </a:lnTo>
                  <a:lnTo>
                    <a:pt x="2122" y="4263"/>
                  </a:lnTo>
                  <a:lnTo>
                    <a:pt x="2606" y="4188"/>
                  </a:lnTo>
                  <a:lnTo>
                    <a:pt x="3109" y="4076"/>
                  </a:lnTo>
                  <a:lnTo>
                    <a:pt x="3667" y="3928"/>
                  </a:lnTo>
                  <a:lnTo>
                    <a:pt x="4244" y="3741"/>
                  </a:lnTo>
                  <a:lnTo>
                    <a:pt x="4858" y="3518"/>
                  </a:lnTo>
                  <a:lnTo>
                    <a:pt x="5509" y="3276"/>
                  </a:lnTo>
                  <a:lnTo>
                    <a:pt x="5807" y="2699"/>
                  </a:lnTo>
                  <a:lnTo>
                    <a:pt x="5547" y="2346"/>
                  </a:lnTo>
                  <a:lnTo>
                    <a:pt x="5286" y="2011"/>
                  </a:lnTo>
                  <a:lnTo>
                    <a:pt x="5044" y="1694"/>
                  </a:lnTo>
                  <a:lnTo>
                    <a:pt x="4802" y="1415"/>
                  </a:lnTo>
                  <a:lnTo>
                    <a:pt x="4542" y="1155"/>
                  </a:lnTo>
                  <a:lnTo>
                    <a:pt x="4300" y="931"/>
                  </a:lnTo>
                  <a:lnTo>
                    <a:pt x="4058" y="745"/>
                  </a:lnTo>
                  <a:lnTo>
                    <a:pt x="3816" y="559"/>
                  </a:lnTo>
                  <a:lnTo>
                    <a:pt x="3574" y="410"/>
                  </a:lnTo>
                  <a:lnTo>
                    <a:pt x="3332" y="299"/>
                  </a:lnTo>
                  <a:lnTo>
                    <a:pt x="3109" y="187"/>
                  </a:lnTo>
                  <a:lnTo>
                    <a:pt x="2885" y="112"/>
                  </a:lnTo>
                  <a:lnTo>
                    <a:pt x="2662" y="57"/>
                  </a:lnTo>
                  <a:lnTo>
                    <a:pt x="2439" y="19"/>
                  </a:lnTo>
                  <a:lnTo>
                    <a:pt x="2234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4012350" y="4662675"/>
              <a:ext cx="120525" cy="131675"/>
            </a:xfrm>
            <a:custGeom>
              <a:avLst/>
              <a:gdLst/>
              <a:ahLst/>
              <a:cxnLst/>
              <a:rect l="l" t="t" r="r" b="b"/>
              <a:pathLst>
                <a:path w="4821" h="5267" extrusionOk="0">
                  <a:moveTo>
                    <a:pt x="4467" y="0"/>
                  </a:moveTo>
                  <a:lnTo>
                    <a:pt x="4021" y="19"/>
                  </a:lnTo>
                  <a:lnTo>
                    <a:pt x="3611" y="75"/>
                  </a:lnTo>
                  <a:lnTo>
                    <a:pt x="3220" y="131"/>
                  </a:lnTo>
                  <a:lnTo>
                    <a:pt x="2848" y="205"/>
                  </a:lnTo>
                  <a:lnTo>
                    <a:pt x="2513" y="298"/>
                  </a:lnTo>
                  <a:lnTo>
                    <a:pt x="2178" y="391"/>
                  </a:lnTo>
                  <a:lnTo>
                    <a:pt x="1899" y="503"/>
                  </a:lnTo>
                  <a:lnTo>
                    <a:pt x="1620" y="633"/>
                  </a:lnTo>
                  <a:lnTo>
                    <a:pt x="1378" y="763"/>
                  </a:lnTo>
                  <a:lnTo>
                    <a:pt x="1136" y="894"/>
                  </a:lnTo>
                  <a:lnTo>
                    <a:pt x="931" y="1042"/>
                  </a:lnTo>
                  <a:lnTo>
                    <a:pt x="764" y="1210"/>
                  </a:lnTo>
                  <a:lnTo>
                    <a:pt x="596" y="1359"/>
                  </a:lnTo>
                  <a:lnTo>
                    <a:pt x="448" y="1526"/>
                  </a:lnTo>
                  <a:lnTo>
                    <a:pt x="336" y="1712"/>
                  </a:lnTo>
                  <a:lnTo>
                    <a:pt x="224" y="1880"/>
                  </a:lnTo>
                  <a:lnTo>
                    <a:pt x="150" y="2066"/>
                  </a:lnTo>
                  <a:lnTo>
                    <a:pt x="94" y="2252"/>
                  </a:lnTo>
                  <a:lnTo>
                    <a:pt x="38" y="2438"/>
                  </a:lnTo>
                  <a:lnTo>
                    <a:pt x="20" y="2606"/>
                  </a:lnTo>
                  <a:lnTo>
                    <a:pt x="1" y="2792"/>
                  </a:lnTo>
                  <a:lnTo>
                    <a:pt x="20" y="2978"/>
                  </a:lnTo>
                  <a:lnTo>
                    <a:pt x="38" y="3164"/>
                  </a:lnTo>
                  <a:lnTo>
                    <a:pt x="94" y="3350"/>
                  </a:lnTo>
                  <a:lnTo>
                    <a:pt x="150" y="3536"/>
                  </a:lnTo>
                  <a:lnTo>
                    <a:pt x="224" y="3704"/>
                  </a:lnTo>
                  <a:lnTo>
                    <a:pt x="317" y="3871"/>
                  </a:lnTo>
                  <a:lnTo>
                    <a:pt x="410" y="4039"/>
                  </a:lnTo>
                  <a:lnTo>
                    <a:pt x="541" y="4188"/>
                  </a:lnTo>
                  <a:lnTo>
                    <a:pt x="671" y="4336"/>
                  </a:lnTo>
                  <a:lnTo>
                    <a:pt x="820" y="4485"/>
                  </a:lnTo>
                  <a:lnTo>
                    <a:pt x="969" y="4616"/>
                  </a:lnTo>
                  <a:lnTo>
                    <a:pt x="1192" y="4783"/>
                  </a:lnTo>
                  <a:lnTo>
                    <a:pt x="1397" y="4913"/>
                  </a:lnTo>
                  <a:lnTo>
                    <a:pt x="1601" y="5025"/>
                  </a:lnTo>
                  <a:lnTo>
                    <a:pt x="1787" y="5118"/>
                  </a:lnTo>
                  <a:lnTo>
                    <a:pt x="1974" y="5193"/>
                  </a:lnTo>
                  <a:lnTo>
                    <a:pt x="2141" y="5230"/>
                  </a:lnTo>
                  <a:lnTo>
                    <a:pt x="2309" y="5267"/>
                  </a:lnTo>
                  <a:lnTo>
                    <a:pt x="2625" y="5267"/>
                  </a:lnTo>
                  <a:lnTo>
                    <a:pt x="2774" y="5230"/>
                  </a:lnTo>
                  <a:lnTo>
                    <a:pt x="2923" y="5174"/>
                  </a:lnTo>
                  <a:lnTo>
                    <a:pt x="3053" y="5118"/>
                  </a:lnTo>
                  <a:lnTo>
                    <a:pt x="3183" y="5025"/>
                  </a:lnTo>
                  <a:lnTo>
                    <a:pt x="3313" y="4913"/>
                  </a:lnTo>
                  <a:lnTo>
                    <a:pt x="3444" y="4802"/>
                  </a:lnTo>
                  <a:lnTo>
                    <a:pt x="3555" y="4653"/>
                  </a:lnTo>
                  <a:lnTo>
                    <a:pt x="3648" y="4504"/>
                  </a:lnTo>
                  <a:lnTo>
                    <a:pt x="3760" y="4336"/>
                  </a:lnTo>
                  <a:lnTo>
                    <a:pt x="3946" y="3946"/>
                  </a:lnTo>
                  <a:lnTo>
                    <a:pt x="4132" y="3499"/>
                  </a:lnTo>
                  <a:lnTo>
                    <a:pt x="4300" y="3015"/>
                  </a:lnTo>
                  <a:lnTo>
                    <a:pt x="4449" y="2457"/>
                  </a:lnTo>
                  <a:lnTo>
                    <a:pt x="4579" y="1861"/>
                  </a:lnTo>
                  <a:lnTo>
                    <a:pt x="4691" y="1210"/>
                  </a:lnTo>
                  <a:lnTo>
                    <a:pt x="4821" y="540"/>
                  </a:lnTo>
                  <a:lnTo>
                    <a:pt x="446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4072375" y="4599400"/>
              <a:ext cx="119600" cy="120050"/>
            </a:xfrm>
            <a:custGeom>
              <a:avLst/>
              <a:gdLst/>
              <a:ahLst/>
              <a:cxnLst/>
              <a:rect l="l" t="t" r="r" b="b"/>
              <a:pathLst>
                <a:path w="4784" h="4802" extrusionOk="0">
                  <a:moveTo>
                    <a:pt x="2401" y="0"/>
                  </a:moveTo>
                  <a:lnTo>
                    <a:pt x="2159" y="19"/>
                  </a:lnTo>
                  <a:lnTo>
                    <a:pt x="1917" y="56"/>
                  </a:lnTo>
                  <a:lnTo>
                    <a:pt x="1676" y="112"/>
                  </a:lnTo>
                  <a:lnTo>
                    <a:pt x="1471" y="186"/>
                  </a:lnTo>
                  <a:lnTo>
                    <a:pt x="1247" y="298"/>
                  </a:lnTo>
                  <a:lnTo>
                    <a:pt x="1061" y="410"/>
                  </a:lnTo>
                  <a:lnTo>
                    <a:pt x="875" y="559"/>
                  </a:lnTo>
                  <a:lnTo>
                    <a:pt x="708" y="707"/>
                  </a:lnTo>
                  <a:lnTo>
                    <a:pt x="540" y="875"/>
                  </a:lnTo>
                  <a:lnTo>
                    <a:pt x="410" y="1061"/>
                  </a:lnTo>
                  <a:lnTo>
                    <a:pt x="298" y="1266"/>
                  </a:lnTo>
                  <a:lnTo>
                    <a:pt x="187" y="1471"/>
                  </a:lnTo>
                  <a:lnTo>
                    <a:pt x="112" y="1694"/>
                  </a:lnTo>
                  <a:lnTo>
                    <a:pt x="56" y="1917"/>
                  </a:lnTo>
                  <a:lnTo>
                    <a:pt x="19" y="2159"/>
                  </a:lnTo>
                  <a:lnTo>
                    <a:pt x="1" y="2401"/>
                  </a:lnTo>
                  <a:lnTo>
                    <a:pt x="19" y="2643"/>
                  </a:lnTo>
                  <a:lnTo>
                    <a:pt x="56" y="2885"/>
                  </a:lnTo>
                  <a:lnTo>
                    <a:pt x="112" y="3108"/>
                  </a:lnTo>
                  <a:lnTo>
                    <a:pt x="187" y="3332"/>
                  </a:lnTo>
                  <a:lnTo>
                    <a:pt x="298" y="3536"/>
                  </a:lnTo>
                  <a:lnTo>
                    <a:pt x="410" y="3741"/>
                  </a:lnTo>
                  <a:lnTo>
                    <a:pt x="540" y="3927"/>
                  </a:lnTo>
                  <a:lnTo>
                    <a:pt x="708" y="4095"/>
                  </a:lnTo>
                  <a:lnTo>
                    <a:pt x="875" y="4243"/>
                  </a:lnTo>
                  <a:lnTo>
                    <a:pt x="1061" y="4392"/>
                  </a:lnTo>
                  <a:lnTo>
                    <a:pt x="1247" y="4504"/>
                  </a:lnTo>
                  <a:lnTo>
                    <a:pt x="1471" y="4597"/>
                  </a:lnTo>
                  <a:lnTo>
                    <a:pt x="1676" y="4690"/>
                  </a:lnTo>
                  <a:lnTo>
                    <a:pt x="1917" y="4746"/>
                  </a:lnTo>
                  <a:lnTo>
                    <a:pt x="2159" y="4783"/>
                  </a:lnTo>
                  <a:lnTo>
                    <a:pt x="2401" y="4802"/>
                  </a:lnTo>
                  <a:lnTo>
                    <a:pt x="2643" y="4783"/>
                  </a:lnTo>
                  <a:lnTo>
                    <a:pt x="2885" y="4746"/>
                  </a:lnTo>
                  <a:lnTo>
                    <a:pt x="3108" y="4690"/>
                  </a:lnTo>
                  <a:lnTo>
                    <a:pt x="3332" y="4597"/>
                  </a:lnTo>
                  <a:lnTo>
                    <a:pt x="3537" y="4504"/>
                  </a:lnTo>
                  <a:lnTo>
                    <a:pt x="3741" y="4392"/>
                  </a:lnTo>
                  <a:lnTo>
                    <a:pt x="3927" y="4243"/>
                  </a:lnTo>
                  <a:lnTo>
                    <a:pt x="4095" y="4095"/>
                  </a:lnTo>
                  <a:lnTo>
                    <a:pt x="4244" y="3927"/>
                  </a:lnTo>
                  <a:lnTo>
                    <a:pt x="4374" y="3741"/>
                  </a:lnTo>
                  <a:lnTo>
                    <a:pt x="4504" y="3536"/>
                  </a:lnTo>
                  <a:lnTo>
                    <a:pt x="4597" y="3332"/>
                  </a:lnTo>
                  <a:lnTo>
                    <a:pt x="4690" y="3108"/>
                  </a:lnTo>
                  <a:lnTo>
                    <a:pt x="4746" y="2885"/>
                  </a:lnTo>
                  <a:lnTo>
                    <a:pt x="4783" y="2643"/>
                  </a:lnTo>
                  <a:lnTo>
                    <a:pt x="4783" y="2401"/>
                  </a:lnTo>
                  <a:lnTo>
                    <a:pt x="4783" y="2159"/>
                  </a:lnTo>
                  <a:lnTo>
                    <a:pt x="4746" y="1917"/>
                  </a:lnTo>
                  <a:lnTo>
                    <a:pt x="4690" y="1694"/>
                  </a:lnTo>
                  <a:lnTo>
                    <a:pt x="4597" y="1471"/>
                  </a:lnTo>
                  <a:lnTo>
                    <a:pt x="4504" y="1266"/>
                  </a:lnTo>
                  <a:lnTo>
                    <a:pt x="4374" y="1061"/>
                  </a:lnTo>
                  <a:lnTo>
                    <a:pt x="4244" y="875"/>
                  </a:lnTo>
                  <a:lnTo>
                    <a:pt x="4095" y="707"/>
                  </a:lnTo>
                  <a:lnTo>
                    <a:pt x="3927" y="559"/>
                  </a:lnTo>
                  <a:lnTo>
                    <a:pt x="3741" y="410"/>
                  </a:lnTo>
                  <a:lnTo>
                    <a:pt x="3537" y="298"/>
                  </a:lnTo>
                  <a:lnTo>
                    <a:pt x="3332" y="186"/>
                  </a:lnTo>
                  <a:lnTo>
                    <a:pt x="3108" y="112"/>
                  </a:lnTo>
                  <a:lnTo>
                    <a:pt x="2885" y="56"/>
                  </a:lnTo>
                  <a:lnTo>
                    <a:pt x="2643" y="19"/>
                  </a:lnTo>
                  <a:lnTo>
                    <a:pt x="2401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4489700" y="4645000"/>
              <a:ext cx="116350" cy="157275"/>
            </a:xfrm>
            <a:custGeom>
              <a:avLst/>
              <a:gdLst/>
              <a:ahLst/>
              <a:cxnLst/>
              <a:rect l="l" t="t" r="r" b="b"/>
              <a:pathLst>
                <a:path w="4654" h="6291" extrusionOk="0">
                  <a:moveTo>
                    <a:pt x="2811" y="0"/>
                  </a:moveTo>
                  <a:lnTo>
                    <a:pt x="2420" y="298"/>
                  </a:lnTo>
                  <a:lnTo>
                    <a:pt x="2048" y="577"/>
                  </a:lnTo>
                  <a:lnTo>
                    <a:pt x="1732" y="856"/>
                  </a:lnTo>
                  <a:lnTo>
                    <a:pt x="1434" y="1154"/>
                  </a:lnTo>
                  <a:lnTo>
                    <a:pt x="1173" y="1433"/>
                  </a:lnTo>
                  <a:lnTo>
                    <a:pt x="931" y="1712"/>
                  </a:lnTo>
                  <a:lnTo>
                    <a:pt x="727" y="1991"/>
                  </a:lnTo>
                  <a:lnTo>
                    <a:pt x="541" y="2271"/>
                  </a:lnTo>
                  <a:lnTo>
                    <a:pt x="392" y="2531"/>
                  </a:lnTo>
                  <a:lnTo>
                    <a:pt x="261" y="2792"/>
                  </a:lnTo>
                  <a:lnTo>
                    <a:pt x="168" y="3052"/>
                  </a:lnTo>
                  <a:lnTo>
                    <a:pt x="94" y="3313"/>
                  </a:lnTo>
                  <a:lnTo>
                    <a:pt x="38" y="3555"/>
                  </a:lnTo>
                  <a:lnTo>
                    <a:pt x="19" y="3797"/>
                  </a:lnTo>
                  <a:lnTo>
                    <a:pt x="1" y="4039"/>
                  </a:lnTo>
                  <a:lnTo>
                    <a:pt x="19" y="4262"/>
                  </a:lnTo>
                  <a:lnTo>
                    <a:pt x="57" y="4467"/>
                  </a:lnTo>
                  <a:lnTo>
                    <a:pt x="113" y="4671"/>
                  </a:lnTo>
                  <a:lnTo>
                    <a:pt x="187" y="4876"/>
                  </a:lnTo>
                  <a:lnTo>
                    <a:pt x="280" y="5062"/>
                  </a:lnTo>
                  <a:lnTo>
                    <a:pt x="373" y="5230"/>
                  </a:lnTo>
                  <a:lnTo>
                    <a:pt x="503" y="5397"/>
                  </a:lnTo>
                  <a:lnTo>
                    <a:pt x="634" y="5546"/>
                  </a:lnTo>
                  <a:lnTo>
                    <a:pt x="782" y="5695"/>
                  </a:lnTo>
                  <a:lnTo>
                    <a:pt x="950" y="5825"/>
                  </a:lnTo>
                  <a:lnTo>
                    <a:pt x="1136" y="5937"/>
                  </a:lnTo>
                  <a:lnTo>
                    <a:pt x="1322" y="6030"/>
                  </a:lnTo>
                  <a:lnTo>
                    <a:pt x="1508" y="6104"/>
                  </a:lnTo>
                  <a:lnTo>
                    <a:pt x="1732" y="6179"/>
                  </a:lnTo>
                  <a:lnTo>
                    <a:pt x="1936" y="6234"/>
                  </a:lnTo>
                  <a:lnTo>
                    <a:pt x="2160" y="6272"/>
                  </a:lnTo>
                  <a:lnTo>
                    <a:pt x="2402" y="6290"/>
                  </a:lnTo>
                  <a:lnTo>
                    <a:pt x="2681" y="6290"/>
                  </a:lnTo>
                  <a:lnTo>
                    <a:pt x="2923" y="6272"/>
                  </a:lnTo>
                  <a:lnTo>
                    <a:pt x="3165" y="6253"/>
                  </a:lnTo>
                  <a:lnTo>
                    <a:pt x="3388" y="6216"/>
                  </a:lnTo>
                  <a:lnTo>
                    <a:pt x="3593" y="6160"/>
                  </a:lnTo>
                  <a:lnTo>
                    <a:pt x="3760" y="6086"/>
                  </a:lnTo>
                  <a:lnTo>
                    <a:pt x="3928" y="6011"/>
                  </a:lnTo>
                  <a:lnTo>
                    <a:pt x="4076" y="5918"/>
                  </a:lnTo>
                  <a:lnTo>
                    <a:pt x="4207" y="5806"/>
                  </a:lnTo>
                  <a:lnTo>
                    <a:pt x="4318" y="5695"/>
                  </a:lnTo>
                  <a:lnTo>
                    <a:pt x="4411" y="5546"/>
                  </a:lnTo>
                  <a:lnTo>
                    <a:pt x="4486" y="5416"/>
                  </a:lnTo>
                  <a:lnTo>
                    <a:pt x="4560" y="5248"/>
                  </a:lnTo>
                  <a:lnTo>
                    <a:pt x="4598" y="5081"/>
                  </a:lnTo>
                  <a:lnTo>
                    <a:pt x="4635" y="4895"/>
                  </a:lnTo>
                  <a:lnTo>
                    <a:pt x="4653" y="4708"/>
                  </a:lnTo>
                  <a:lnTo>
                    <a:pt x="4653" y="4504"/>
                  </a:lnTo>
                  <a:lnTo>
                    <a:pt x="4653" y="4280"/>
                  </a:lnTo>
                  <a:lnTo>
                    <a:pt x="4635" y="4057"/>
                  </a:lnTo>
                  <a:lnTo>
                    <a:pt x="4598" y="3834"/>
                  </a:lnTo>
                  <a:lnTo>
                    <a:pt x="4504" y="3331"/>
                  </a:lnTo>
                  <a:lnTo>
                    <a:pt x="4356" y="2792"/>
                  </a:lnTo>
                  <a:lnTo>
                    <a:pt x="4170" y="2215"/>
                  </a:lnTo>
                  <a:lnTo>
                    <a:pt x="3946" y="1601"/>
                  </a:lnTo>
                  <a:lnTo>
                    <a:pt x="3704" y="968"/>
                  </a:lnTo>
                  <a:lnTo>
                    <a:pt x="3406" y="298"/>
                  </a:lnTo>
                  <a:lnTo>
                    <a:pt x="2811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4586475" y="4652900"/>
              <a:ext cx="114025" cy="134950"/>
            </a:xfrm>
            <a:custGeom>
              <a:avLst/>
              <a:gdLst/>
              <a:ahLst/>
              <a:cxnLst/>
              <a:rect l="l" t="t" r="r" b="b"/>
              <a:pathLst>
                <a:path w="4561" h="5398" extrusionOk="0">
                  <a:moveTo>
                    <a:pt x="578" y="0"/>
                  </a:moveTo>
                  <a:lnTo>
                    <a:pt x="19" y="205"/>
                  </a:lnTo>
                  <a:lnTo>
                    <a:pt x="1" y="670"/>
                  </a:lnTo>
                  <a:lnTo>
                    <a:pt x="1" y="1117"/>
                  </a:lnTo>
                  <a:lnTo>
                    <a:pt x="1" y="1527"/>
                  </a:lnTo>
                  <a:lnTo>
                    <a:pt x="38" y="1917"/>
                  </a:lnTo>
                  <a:lnTo>
                    <a:pt x="75" y="2290"/>
                  </a:lnTo>
                  <a:lnTo>
                    <a:pt x="131" y="2643"/>
                  </a:lnTo>
                  <a:lnTo>
                    <a:pt x="187" y="2959"/>
                  </a:lnTo>
                  <a:lnTo>
                    <a:pt x="280" y="3276"/>
                  </a:lnTo>
                  <a:lnTo>
                    <a:pt x="373" y="3555"/>
                  </a:lnTo>
                  <a:lnTo>
                    <a:pt x="466" y="3816"/>
                  </a:lnTo>
                  <a:lnTo>
                    <a:pt x="578" y="4057"/>
                  </a:lnTo>
                  <a:lnTo>
                    <a:pt x="708" y="4281"/>
                  </a:lnTo>
                  <a:lnTo>
                    <a:pt x="838" y="4486"/>
                  </a:lnTo>
                  <a:lnTo>
                    <a:pt x="987" y="4653"/>
                  </a:lnTo>
                  <a:lnTo>
                    <a:pt x="1136" y="4820"/>
                  </a:lnTo>
                  <a:lnTo>
                    <a:pt x="1285" y="4951"/>
                  </a:lnTo>
                  <a:lnTo>
                    <a:pt x="1434" y="5081"/>
                  </a:lnTo>
                  <a:lnTo>
                    <a:pt x="1601" y="5174"/>
                  </a:lnTo>
                  <a:lnTo>
                    <a:pt x="1769" y="5267"/>
                  </a:lnTo>
                  <a:lnTo>
                    <a:pt x="1936" y="5323"/>
                  </a:lnTo>
                  <a:lnTo>
                    <a:pt x="2104" y="5360"/>
                  </a:lnTo>
                  <a:lnTo>
                    <a:pt x="2271" y="5397"/>
                  </a:lnTo>
                  <a:lnTo>
                    <a:pt x="2625" y="5397"/>
                  </a:lnTo>
                  <a:lnTo>
                    <a:pt x="2792" y="5379"/>
                  </a:lnTo>
                  <a:lnTo>
                    <a:pt x="2960" y="5323"/>
                  </a:lnTo>
                  <a:lnTo>
                    <a:pt x="3127" y="5267"/>
                  </a:lnTo>
                  <a:lnTo>
                    <a:pt x="3295" y="5193"/>
                  </a:lnTo>
                  <a:lnTo>
                    <a:pt x="3444" y="5100"/>
                  </a:lnTo>
                  <a:lnTo>
                    <a:pt x="3592" y="5007"/>
                  </a:lnTo>
                  <a:lnTo>
                    <a:pt x="3741" y="4876"/>
                  </a:lnTo>
                  <a:lnTo>
                    <a:pt x="3872" y="4746"/>
                  </a:lnTo>
                  <a:lnTo>
                    <a:pt x="4021" y="4560"/>
                  </a:lnTo>
                  <a:lnTo>
                    <a:pt x="4151" y="4392"/>
                  </a:lnTo>
                  <a:lnTo>
                    <a:pt x="4262" y="4225"/>
                  </a:lnTo>
                  <a:lnTo>
                    <a:pt x="4374" y="4057"/>
                  </a:lnTo>
                  <a:lnTo>
                    <a:pt x="4449" y="3890"/>
                  </a:lnTo>
                  <a:lnTo>
                    <a:pt x="4504" y="3723"/>
                  </a:lnTo>
                  <a:lnTo>
                    <a:pt x="4542" y="3555"/>
                  </a:lnTo>
                  <a:lnTo>
                    <a:pt x="4560" y="3406"/>
                  </a:lnTo>
                  <a:lnTo>
                    <a:pt x="4560" y="3239"/>
                  </a:lnTo>
                  <a:lnTo>
                    <a:pt x="4542" y="3090"/>
                  </a:lnTo>
                  <a:lnTo>
                    <a:pt x="4504" y="2941"/>
                  </a:lnTo>
                  <a:lnTo>
                    <a:pt x="4467" y="2792"/>
                  </a:lnTo>
                  <a:lnTo>
                    <a:pt x="4393" y="2643"/>
                  </a:lnTo>
                  <a:lnTo>
                    <a:pt x="4318" y="2494"/>
                  </a:lnTo>
                  <a:lnTo>
                    <a:pt x="4225" y="2345"/>
                  </a:lnTo>
                  <a:lnTo>
                    <a:pt x="4114" y="2215"/>
                  </a:lnTo>
                  <a:lnTo>
                    <a:pt x="3983" y="2066"/>
                  </a:lnTo>
                  <a:lnTo>
                    <a:pt x="3853" y="1936"/>
                  </a:lnTo>
                  <a:lnTo>
                    <a:pt x="3518" y="1657"/>
                  </a:lnTo>
                  <a:lnTo>
                    <a:pt x="3146" y="1378"/>
                  </a:lnTo>
                  <a:lnTo>
                    <a:pt x="2718" y="1098"/>
                  </a:lnTo>
                  <a:lnTo>
                    <a:pt x="2253" y="819"/>
                  </a:lnTo>
                  <a:lnTo>
                    <a:pt x="1731" y="559"/>
                  </a:lnTo>
                  <a:lnTo>
                    <a:pt x="1173" y="280"/>
                  </a:lnTo>
                  <a:lnTo>
                    <a:pt x="578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4597175" y="4603125"/>
              <a:ext cx="141475" cy="105175"/>
            </a:xfrm>
            <a:custGeom>
              <a:avLst/>
              <a:gdLst/>
              <a:ahLst/>
              <a:cxnLst/>
              <a:rect l="l" t="t" r="r" b="b"/>
              <a:pathLst>
                <a:path w="5659" h="4207" extrusionOk="0">
                  <a:moveTo>
                    <a:pt x="3686" y="0"/>
                  </a:moveTo>
                  <a:lnTo>
                    <a:pt x="3499" y="37"/>
                  </a:lnTo>
                  <a:lnTo>
                    <a:pt x="3090" y="112"/>
                  </a:lnTo>
                  <a:lnTo>
                    <a:pt x="2681" y="242"/>
                  </a:lnTo>
                  <a:lnTo>
                    <a:pt x="2215" y="410"/>
                  </a:lnTo>
                  <a:lnTo>
                    <a:pt x="1750" y="633"/>
                  </a:lnTo>
                  <a:lnTo>
                    <a:pt x="1229" y="893"/>
                  </a:lnTo>
                  <a:lnTo>
                    <a:pt x="708" y="1173"/>
                  </a:lnTo>
                  <a:lnTo>
                    <a:pt x="150" y="1489"/>
                  </a:lnTo>
                  <a:lnTo>
                    <a:pt x="1" y="2122"/>
                  </a:lnTo>
                  <a:lnTo>
                    <a:pt x="354" y="2438"/>
                  </a:lnTo>
                  <a:lnTo>
                    <a:pt x="689" y="2717"/>
                  </a:lnTo>
                  <a:lnTo>
                    <a:pt x="1024" y="2978"/>
                  </a:lnTo>
                  <a:lnTo>
                    <a:pt x="1341" y="3220"/>
                  </a:lnTo>
                  <a:lnTo>
                    <a:pt x="1657" y="3424"/>
                  </a:lnTo>
                  <a:lnTo>
                    <a:pt x="1955" y="3592"/>
                  </a:lnTo>
                  <a:lnTo>
                    <a:pt x="2253" y="3759"/>
                  </a:lnTo>
                  <a:lnTo>
                    <a:pt x="2532" y="3890"/>
                  </a:lnTo>
                  <a:lnTo>
                    <a:pt x="2792" y="3983"/>
                  </a:lnTo>
                  <a:lnTo>
                    <a:pt x="3053" y="4076"/>
                  </a:lnTo>
                  <a:lnTo>
                    <a:pt x="3295" y="4132"/>
                  </a:lnTo>
                  <a:lnTo>
                    <a:pt x="3537" y="4169"/>
                  </a:lnTo>
                  <a:lnTo>
                    <a:pt x="3760" y="4187"/>
                  </a:lnTo>
                  <a:lnTo>
                    <a:pt x="3965" y="4206"/>
                  </a:lnTo>
                  <a:lnTo>
                    <a:pt x="4169" y="4187"/>
                  </a:lnTo>
                  <a:lnTo>
                    <a:pt x="4356" y="4150"/>
                  </a:lnTo>
                  <a:lnTo>
                    <a:pt x="4542" y="4094"/>
                  </a:lnTo>
                  <a:lnTo>
                    <a:pt x="4709" y="4020"/>
                  </a:lnTo>
                  <a:lnTo>
                    <a:pt x="4858" y="3946"/>
                  </a:lnTo>
                  <a:lnTo>
                    <a:pt x="5007" y="3852"/>
                  </a:lnTo>
                  <a:lnTo>
                    <a:pt x="5119" y="3741"/>
                  </a:lnTo>
                  <a:lnTo>
                    <a:pt x="5249" y="3611"/>
                  </a:lnTo>
                  <a:lnTo>
                    <a:pt x="5342" y="3480"/>
                  </a:lnTo>
                  <a:lnTo>
                    <a:pt x="5435" y="3331"/>
                  </a:lnTo>
                  <a:lnTo>
                    <a:pt x="5509" y="3183"/>
                  </a:lnTo>
                  <a:lnTo>
                    <a:pt x="5565" y="3015"/>
                  </a:lnTo>
                  <a:lnTo>
                    <a:pt x="5602" y="2848"/>
                  </a:lnTo>
                  <a:lnTo>
                    <a:pt x="5640" y="2680"/>
                  </a:lnTo>
                  <a:lnTo>
                    <a:pt x="5658" y="2494"/>
                  </a:lnTo>
                  <a:lnTo>
                    <a:pt x="5658" y="2308"/>
                  </a:lnTo>
                  <a:lnTo>
                    <a:pt x="5658" y="2103"/>
                  </a:lnTo>
                  <a:lnTo>
                    <a:pt x="5640" y="1917"/>
                  </a:lnTo>
                  <a:lnTo>
                    <a:pt x="5584" y="1656"/>
                  </a:lnTo>
                  <a:lnTo>
                    <a:pt x="5528" y="1433"/>
                  </a:lnTo>
                  <a:lnTo>
                    <a:pt x="5472" y="1228"/>
                  </a:lnTo>
                  <a:lnTo>
                    <a:pt x="5398" y="1024"/>
                  </a:lnTo>
                  <a:lnTo>
                    <a:pt x="5305" y="856"/>
                  </a:lnTo>
                  <a:lnTo>
                    <a:pt x="5212" y="689"/>
                  </a:lnTo>
                  <a:lnTo>
                    <a:pt x="5119" y="558"/>
                  </a:lnTo>
                  <a:lnTo>
                    <a:pt x="5007" y="428"/>
                  </a:lnTo>
                  <a:lnTo>
                    <a:pt x="4895" y="335"/>
                  </a:lnTo>
                  <a:lnTo>
                    <a:pt x="4765" y="242"/>
                  </a:lnTo>
                  <a:lnTo>
                    <a:pt x="4635" y="168"/>
                  </a:lnTo>
                  <a:lnTo>
                    <a:pt x="4504" y="93"/>
                  </a:lnTo>
                  <a:lnTo>
                    <a:pt x="4356" y="56"/>
                  </a:lnTo>
                  <a:lnTo>
                    <a:pt x="4188" y="19"/>
                  </a:lnTo>
                  <a:lnTo>
                    <a:pt x="403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4580425" y="4521700"/>
              <a:ext cx="106100" cy="136350"/>
            </a:xfrm>
            <a:custGeom>
              <a:avLst/>
              <a:gdLst/>
              <a:ahLst/>
              <a:cxnLst/>
              <a:rect l="l" t="t" r="r" b="b"/>
              <a:pathLst>
                <a:path w="4244" h="5454" extrusionOk="0">
                  <a:moveTo>
                    <a:pt x="1080" y="0"/>
                  </a:moveTo>
                  <a:lnTo>
                    <a:pt x="931" y="38"/>
                  </a:lnTo>
                  <a:lnTo>
                    <a:pt x="801" y="75"/>
                  </a:lnTo>
                  <a:lnTo>
                    <a:pt x="671" y="149"/>
                  </a:lnTo>
                  <a:lnTo>
                    <a:pt x="559" y="224"/>
                  </a:lnTo>
                  <a:lnTo>
                    <a:pt x="466" y="335"/>
                  </a:lnTo>
                  <a:lnTo>
                    <a:pt x="373" y="447"/>
                  </a:lnTo>
                  <a:lnTo>
                    <a:pt x="299" y="577"/>
                  </a:lnTo>
                  <a:lnTo>
                    <a:pt x="224" y="726"/>
                  </a:lnTo>
                  <a:lnTo>
                    <a:pt x="168" y="894"/>
                  </a:lnTo>
                  <a:lnTo>
                    <a:pt x="112" y="1080"/>
                  </a:lnTo>
                  <a:lnTo>
                    <a:pt x="75" y="1266"/>
                  </a:lnTo>
                  <a:lnTo>
                    <a:pt x="38" y="1471"/>
                  </a:lnTo>
                  <a:lnTo>
                    <a:pt x="1" y="1936"/>
                  </a:lnTo>
                  <a:lnTo>
                    <a:pt x="1" y="2457"/>
                  </a:lnTo>
                  <a:lnTo>
                    <a:pt x="19" y="3015"/>
                  </a:lnTo>
                  <a:lnTo>
                    <a:pt x="57" y="3629"/>
                  </a:lnTo>
                  <a:lnTo>
                    <a:pt x="131" y="4281"/>
                  </a:lnTo>
                  <a:lnTo>
                    <a:pt x="243" y="4969"/>
                  </a:lnTo>
                  <a:lnTo>
                    <a:pt x="764" y="5453"/>
                  </a:lnTo>
                  <a:lnTo>
                    <a:pt x="1173" y="5342"/>
                  </a:lnTo>
                  <a:lnTo>
                    <a:pt x="1545" y="5230"/>
                  </a:lnTo>
                  <a:lnTo>
                    <a:pt x="1899" y="5100"/>
                  </a:lnTo>
                  <a:lnTo>
                    <a:pt x="2234" y="4969"/>
                  </a:lnTo>
                  <a:lnTo>
                    <a:pt x="2532" y="4839"/>
                  </a:lnTo>
                  <a:lnTo>
                    <a:pt x="2792" y="4690"/>
                  </a:lnTo>
                  <a:lnTo>
                    <a:pt x="3053" y="4541"/>
                  </a:lnTo>
                  <a:lnTo>
                    <a:pt x="3258" y="4374"/>
                  </a:lnTo>
                  <a:lnTo>
                    <a:pt x="3462" y="4206"/>
                  </a:lnTo>
                  <a:lnTo>
                    <a:pt x="3630" y="4039"/>
                  </a:lnTo>
                  <a:lnTo>
                    <a:pt x="3779" y="3871"/>
                  </a:lnTo>
                  <a:lnTo>
                    <a:pt x="3909" y="3704"/>
                  </a:lnTo>
                  <a:lnTo>
                    <a:pt x="4021" y="3518"/>
                  </a:lnTo>
                  <a:lnTo>
                    <a:pt x="4095" y="3332"/>
                  </a:lnTo>
                  <a:lnTo>
                    <a:pt x="4169" y="3164"/>
                  </a:lnTo>
                  <a:lnTo>
                    <a:pt x="4207" y="2978"/>
                  </a:lnTo>
                  <a:lnTo>
                    <a:pt x="4225" y="2792"/>
                  </a:lnTo>
                  <a:lnTo>
                    <a:pt x="4244" y="2606"/>
                  </a:lnTo>
                  <a:lnTo>
                    <a:pt x="4225" y="2420"/>
                  </a:lnTo>
                  <a:lnTo>
                    <a:pt x="4188" y="2252"/>
                  </a:lnTo>
                  <a:lnTo>
                    <a:pt x="4151" y="2066"/>
                  </a:lnTo>
                  <a:lnTo>
                    <a:pt x="4095" y="1899"/>
                  </a:lnTo>
                  <a:lnTo>
                    <a:pt x="4002" y="1731"/>
                  </a:lnTo>
                  <a:lnTo>
                    <a:pt x="3928" y="1564"/>
                  </a:lnTo>
                  <a:lnTo>
                    <a:pt x="3816" y="1396"/>
                  </a:lnTo>
                  <a:lnTo>
                    <a:pt x="3686" y="1247"/>
                  </a:lnTo>
                  <a:lnTo>
                    <a:pt x="3555" y="1098"/>
                  </a:lnTo>
                  <a:lnTo>
                    <a:pt x="3425" y="950"/>
                  </a:lnTo>
                  <a:lnTo>
                    <a:pt x="3258" y="819"/>
                  </a:lnTo>
                  <a:lnTo>
                    <a:pt x="3109" y="689"/>
                  </a:lnTo>
                  <a:lnTo>
                    <a:pt x="2923" y="577"/>
                  </a:lnTo>
                  <a:lnTo>
                    <a:pt x="2737" y="466"/>
                  </a:lnTo>
                  <a:lnTo>
                    <a:pt x="2476" y="335"/>
                  </a:lnTo>
                  <a:lnTo>
                    <a:pt x="2234" y="242"/>
                  </a:lnTo>
                  <a:lnTo>
                    <a:pt x="2011" y="149"/>
                  </a:lnTo>
                  <a:lnTo>
                    <a:pt x="1806" y="75"/>
                  </a:lnTo>
                  <a:lnTo>
                    <a:pt x="1601" y="38"/>
                  </a:lnTo>
                  <a:lnTo>
                    <a:pt x="1415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4449700" y="4524500"/>
              <a:ext cx="145650" cy="133075"/>
            </a:xfrm>
            <a:custGeom>
              <a:avLst/>
              <a:gdLst/>
              <a:ahLst/>
              <a:cxnLst/>
              <a:rect l="l" t="t" r="r" b="b"/>
              <a:pathLst>
                <a:path w="5826" h="5323" extrusionOk="0">
                  <a:moveTo>
                    <a:pt x="2494" y="0"/>
                  </a:moveTo>
                  <a:lnTo>
                    <a:pt x="2289" y="19"/>
                  </a:lnTo>
                  <a:lnTo>
                    <a:pt x="2085" y="56"/>
                  </a:lnTo>
                  <a:lnTo>
                    <a:pt x="1899" y="93"/>
                  </a:lnTo>
                  <a:lnTo>
                    <a:pt x="1694" y="149"/>
                  </a:lnTo>
                  <a:lnTo>
                    <a:pt x="1508" y="223"/>
                  </a:lnTo>
                  <a:lnTo>
                    <a:pt x="1322" y="316"/>
                  </a:lnTo>
                  <a:lnTo>
                    <a:pt x="1154" y="428"/>
                  </a:lnTo>
                  <a:lnTo>
                    <a:pt x="987" y="558"/>
                  </a:lnTo>
                  <a:lnTo>
                    <a:pt x="763" y="726"/>
                  </a:lnTo>
                  <a:lnTo>
                    <a:pt x="577" y="912"/>
                  </a:lnTo>
                  <a:lnTo>
                    <a:pt x="410" y="1098"/>
                  </a:lnTo>
                  <a:lnTo>
                    <a:pt x="280" y="1266"/>
                  </a:lnTo>
                  <a:lnTo>
                    <a:pt x="168" y="1433"/>
                  </a:lnTo>
                  <a:lnTo>
                    <a:pt x="93" y="1601"/>
                  </a:lnTo>
                  <a:lnTo>
                    <a:pt x="38" y="1768"/>
                  </a:lnTo>
                  <a:lnTo>
                    <a:pt x="0" y="1936"/>
                  </a:lnTo>
                  <a:lnTo>
                    <a:pt x="0" y="2103"/>
                  </a:lnTo>
                  <a:lnTo>
                    <a:pt x="19" y="2252"/>
                  </a:lnTo>
                  <a:lnTo>
                    <a:pt x="56" y="2419"/>
                  </a:lnTo>
                  <a:lnTo>
                    <a:pt x="131" y="2568"/>
                  </a:lnTo>
                  <a:lnTo>
                    <a:pt x="205" y="2717"/>
                  </a:lnTo>
                  <a:lnTo>
                    <a:pt x="317" y="2866"/>
                  </a:lnTo>
                  <a:lnTo>
                    <a:pt x="447" y="3015"/>
                  </a:lnTo>
                  <a:lnTo>
                    <a:pt x="596" y="3164"/>
                  </a:lnTo>
                  <a:lnTo>
                    <a:pt x="763" y="3313"/>
                  </a:lnTo>
                  <a:lnTo>
                    <a:pt x="949" y="3462"/>
                  </a:lnTo>
                  <a:lnTo>
                    <a:pt x="1378" y="3741"/>
                  </a:lnTo>
                  <a:lnTo>
                    <a:pt x="1880" y="4020"/>
                  </a:lnTo>
                  <a:lnTo>
                    <a:pt x="2438" y="4280"/>
                  </a:lnTo>
                  <a:lnTo>
                    <a:pt x="3052" y="4541"/>
                  </a:lnTo>
                  <a:lnTo>
                    <a:pt x="3741" y="4820"/>
                  </a:lnTo>
                  <a:lnTo>
                    <a:pt x="4448" y="5081"/>
                  </a:lnTo>
                  <a:lnTo>
                    <a:pt x="5211" y="5323"/>
                  </a:lnTo>
                  <a:lnTo>
                    <a:pt x="5825" y="5081"/>
                  </a:lnTo>
                  <a:lnTo>
                    <a:pt x="5825" y="4653"/>
                  </a:lnTo>
                  <a:lnTo>
                    <a:pt x="5807" y="4225"/>
                  </a:lnTo>
                  <a:lnTo>
                    <a:pt x="5770" y="3834"/>
                  </a:lnTo>
                  <a:lnTo>
                    <a:pt x="5714" y="3462"/>
                  </a:lnTo>
                  <a:lnTo>
                    <a:pt x="5639" y="3108"/>
                  </a:lnTo>
                  <a:lnTo>
                    <a:pt x="5565" y="2773"/>
                  </a:lnTo>
                  <a:lnTo>
                    <a:pt x="5472" y="2457"/>
                  </a:lnTo>
                  <a:lnTo>
                    <a:pt x="5360" y="2177"/>
                  </a:lnTo>
                  <a:lnTo>
                    <a:pt x="5230" y="1898"/>
                  </a:lnTo>
                  <a:lnTo>
                    <a:pt x="5100" y="1638"/>
                  </a:lnTo>
                  <a:lnTo>
                    <a:pt x="4951" y="1414"/>
                  </a:lnTo>
                  <a:lnTo>
                    <a:pt x="4802" y="1191"/>
                  </a:lnTo>
                  <a:lnTo>
                    <a:pt x="4634" y="986"/>
                  </a:lnTo>
                  <a:lnTo>
                    <a:pt x="4467" y="819"/>
                  </a:lnTo>
                  <a:lnTo>
                    <a:pt x="4281" y="651"/>
                  </a:lnTo>
                  <a:lnTo>
                    <a:pt x="4095" y="503"/>
                  </a:lnTo>
                  <a:lnTo>
                    <a:pt x="3909" y="391"/>
                  </a:lnTo>
                  <a:lnTo>
                    <a:pt x="3704" y="279"/>
                  </a:lnTo>
                  <a:lnTo>
                    <a:pt x="3518" y="186"/>
                  </a:lnTo>
                  <a:lnTo>
                    <a:pt x="3313" y="112"/>
                  </a:lnTo>
                  <a:lnTo>
                    <a:pt x="3108" y="75"/>
                  </a:lnTo>
                  <a:lnTo>
                    <a:pt x="2904" y="37"/>
                  </a:lnTo>
                  <a:lnTo>
                    <a:pt x="2699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4412000" y="4610550"/>
              <a:ext cx="166600" cy="123325"/>
            </a:xfrm>
            <a:custGeom>
              <a:avLst/>
              <a:gdLst/>
              <a:ahLst/>
              <a:cxnLst/>
              <a:rect l="l" t="t" r="r" b="b"/>
              <a:pathLst>
                <a:path w="6664" h="4933" extrusionOk="0">
                  <a:moveTo>
                    <a:pt x="2327" y="1"/>
                  </a:moveTo>
                  <a:lnTo>
                    <a:pt x="2048" y="20"/>
                  </a:lnTo>
                  <a:lnTo>
                    <a:pt x="1806" y="38"/>
                  </a:lnTo>
                  <a:lnTo>
                    <a:pt x="1564" y="94"/>
                  </a:lnTo>
                  <a:lnTo>
                    <a:pt x="1341" y="168"/>
                  </a:lnTo>
                  <a:lnTo>
                    <a:pt x="1136" y="261"/>
                  </a:lnTo>
                  <a:lnTo>
                    <a:pt x="950" y="373"/>
                  </a:lnTo>
                  <a:lnTo>
                    <a:pt x="783" y="485"/>
                  </a:lnTo>
                  <a:lnTo>
                    <a:pt x="615" y="615"/>
                  </a:lnTo>
                  <a:lnTo>
                    <a:pt x="485" y="764"/>
                  </a:lnTo>
                  <a:lnTo>
                    <a:pt x="355" y="931"/>
                  </a:lnTo>
                  <a:lnTo>
                    <a:pt x="262" y="1099"/>
                  </a:lnTo>
                  <a:lnTo>
                    <a:pt x="168" y="1266"/>
                  </a:lnTo>
                  <a:lnTo>
                    <a:pt x="94" y="1471"/>
                  </a:lnTo>
                  <a:lnTo>
                    <a:pt x="38" y="1657"/>
                  </a:lnTo>
                  <a:lnTo>
                    <a:pt x="20" y="1862"/>
                  </a:lnTo>
                  <a:lnTo>
                    <a:pt x="1" y="2085"/>
                  </a:lnTo>
                  <a:lnTo>
                    <a:pt x="1" y="2290"/>
                  </a:lnTo>
                  <a:lnTo>
                    <a:pt x="38" y="2513"/>
                  </a:lnTo>
                  <a:lnTo>
                    <a:pt x="75" y="2755"/>
                  </a:lnTo>
                  <a:lnTo>
                    <a:pt x="131" y="2979"/>
                  </a:lnTo>
                  <a:lnTo>
                    <a:pt x="243" y="3276"/>
                  </a:lnTo>
                  <a:lnTo>
                    <a:pt x="355" y="3537"/>
                  </a:lnTo>
                  <a:lnTo>
                    <a:pt x="466" y="3779"/>
                  </a:lnTo>
                  <a:lnTo>
                    <a:pt x="596" y="4002"/>
                  </a:lnTo>
                  <a:lnTo>
                    <a:pt x="727" y="4188"/>
                  </a:lnTo>
                  <a:lnTo>
                    <a:pt x="876" y="4356"/>
                  </a:lnTo>
                  <a:lnTo>
                    <a:pt x="1025" y="4505"/>
                  </a:lnTo>
                  <a:lnTo>
                    <a:pt x="1173" y="4635"/>
                  </a:lnTo>
                  <a:lnTo>
                    <a:pt x="1341" y="4728"/>
                  </a:lnTo>
                  <a:lnTo>
                    <a:pt x="1508" y="4802"/>
                  </a:lnTo>
                  <a:lnTo>
                    <a:pt x="1676" y="4877"/>
                  </a:lnTo>
                  <a:lnTo>
                    <a:pt x="1862" y="4914"/>
                  </a:lnTo>
                  <a:lnTo>
                    <a:pt x="2048" y="4933"/>
                  </a:lnTo>
                  <a:lnTo>
                    <a:pt x="2253" y="4933"/>
                  </a:lnTo>
                  <a:lnTo>
                    <a:pt x="2457" y="4895"/>
                  </a:lnTo>
                  <a:lnTo>
                    <a:pt x="2662" y="4858"/>
                  </a:lnTo>
                  <a:lnTo>
                    <a:pt x="2867" y="4821"/>
                  </a:lnTo>
                  <a:lnTo>
                    <a:pt x="3090" y="4747"/>
                  </a:lnTo>
                  <a:lnTo>
                    <a:pt x="3314" y="4653"/>
                  </a:lnTo>
                  <a:lnTo>
                    <a:pt x="3537" y="4542"/>
                  </a:lnTo>
                  <a:lnTo>
                    <a:pt x="4021" y="4300"/>
                  </a:lnTo>
                  <a:lnTo>
                    <a:pt x="4505" y="3984"/>
                  </a:lnTo>
                  <a:lnTo>
                    <a:pt x="5007" y="3630"/>
                  </a:lnTo>
                  <a:lnTo>
                    <a:pt x="5547" y="3221"/>
                  </a:lnTo>
                  <a:lnTo>
                    <a:pt x="6086" y="2774"/>
                  </a:lnTo>
                  <a:lnTo>
                    <a:pt x="6645" y="2290"/>
                  </a:lnTo>
                  <a:lnTo>
                    <a:pt x="6663" y="1639"/>
                  </a:lnTo>
                  <a:lnTo>
                    <a:pt x="6235" y="1359"/>
                  </a:lnTo>
                  <a:lnTo>
                    <a:pt x="5807" y="1099"/>
                  </a:lnTo>
                  <a:lnTo>
                    <a:pt x="5398" y="876"/>
                  </a:lnTo>
                  <a:lnTo>
                    <a:pt x="5007" y="671"/>
                  </a:lnTo>
                  <a:lnTo>
                    <a:pt x="4616" y="503"/>
                  </a:lnTo>
                  <a:lnTo>
                    <a:pt x="4244" y="355"/>
                  </a:lnTo>
                  <a:lnTo>
                    <a:pt x="3890" y="243"/>
                  </a:lnTo>
                  <a:lnTo>
                    <a:pt x="3555" y="150"/>
                  </a:lnTo>
                  <a:lnTo>
                    <a:pt x="3221" y="75"/>
                  </a:lnTo>
                  <a:lnTo>
                    <a:pt x="2904" y="20"/>
                  </a:lnTo>
                  <a:lnTo>
                    <a:pt x="2606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4519025" y="4591475"/>
              <a:ext cx="134000" cy="127525"/>
            </a:xfrm>
            <a:custGeom>
              <a:avLst/>
              <a:gdLst/>
              <a:ahLst/>
              <a:cxnLst/>
              <a:rect l="l" t="t" r="r" b="b"/>
              <a:pathLst>
                <a:path w="5360" h="5101" extrusionOk="0">
                  <a:moveTo>
                    <a:pt x="2271" y="1"/>
                  </a:moveTo>
                  <a:lnTo>
                    <a:pt x="2010" y="20"/>
                  </a:lnTo>
                  <a:lnTo>
                    <a:pt x="1768" y="75"/>
                  </a:lnTo>
                  <a:lnTo>
                    <a:pt x="1526" y="131"/>
                  </a:lnTo>
                  <a:lnTo>
                    <a:pt x="1303" y="224"/>
                  </a:lnTo>
                  <a:lnTo>
                    <a:pt x="1080" y="336"/>
                  </a:lnTo>
                  <a:lnTo>
                    <a:pt x="875" y="485"/>
                  </a:lnTo>
                  <a:lnTo>
                    <a:pt x="689" y="634"/>
                  </a:lnTo>
                  <a:lnTo>
                    <a:pt x="521" y="820"/>
                  </a:lnTo>
                  <a:lnTo>
                    <a:pt x="372" y="1024"/>
                  </a:lnTo>
                  <a:lnTo>
                    <a:pt x="242" y="1248"/>
                  </a:lnTo>
                  <a:lnTo>
                    <a:pt x="149" y="1490"/>
                  </a:lnTo>
                  <a:lnTo>
                    <a:pt x="75" y="1713"/>
                  </a:lnTo>
                  <a:lnTo>
                    <a:pt x="19" y="1955"/>
                  </a:lnTo>
                  <a:lnTo>
                    <a:pt x="0" y="2216"/>
                  </a:lnTo>
                  <a:lnTo>
                    <a:pt x="19" y="2457"/>
                  </a:lnTo>
                  <a:lnTo>
                    <a:pt x="56" y="2718"/>
                  </a:lnTo>
                  <a:lnTo>
                    <a:pt x="112" y="2960"/>
                  </a:lnTo>
                  <a:lnTo>
                    <a:pt x="186" y="3202"/>
                  </a:lnTo>
                  <a:lnTo>
                    <a:pt x="298" y="3444"/>
                  </a:lnTo>
                  <a:lnTo>
                    <a:pt x="428" y="3667"/>
                  </a:lnTo>
                  <a:lnTo>
                    <a:pt x="596" y="3890"/>
                  </a:lnTo>
                  <a:lnTo>
                    <a:pt x="782" y="4114"/>
                  </a:lnTo>
                  <a:lnTo>
                    <a:pt x="987" y="4318"/>
                  </a:lnTo>
                  <a:lnTo>
                    <a:pt x="1210" y="4486"/>
                  </a:lnTo>
                  <a:lnTo>
                    <a:pt x="1452" y="4653"/>
                  </a:lnTo>
                  <a:lnTo>
                    <a:pt x="1694" y="4784"/>
                  </a:lnTo>
                  <a:lnTo>
                    <a:pt x="1936" y="4895"/>
                  </a:lnTo>
                  <a:lnTo>
                    <a:pt x="2196" y="4988"/>
                  </a:lnTo>
                  <a:lnTo>
                    <a:pt x="2457" y="5044"/>
                  </a:lnTo>
                  <a:lnTo>
                    <a:pt x="2717" y="5082"/>
                  </a:lnTo>
                  <a:lnTo>
                    <a:pt x="2978" y="5100"/>
                  </a:lnTo>
                  <a:lnTo>
                    <a:pt x="3238" y="5082"/>
                  </a:lnTo>
                  <a:lnTo>
                    <a:pt x="3480" y="5044"/>
                  </a:lnTo>
                  <a:lnTo>
                    <a:pt x="3722" y="4988"/>
                  </a:lnTo>
                  <a:lnTo>
                    <a:pt x="3964" y="4914"/>
                  </a:lnTo>
                  <a:lnTo>
                    <a:pt x="4188" y="4802"/>
                  </a:lnTo>
                  <a:lnTo>
                    <a:pt x="4392" y="4672"/>
                  </a:lnTo>
                  <a:lnTo>
                    <a:pt x="4597" y="4523"/>
                  </a:lnTo>
                  <a:lnTo>
                    <a:pt x="4764" y="4356"/>
                  </a:lnTo>
                  <a:lnTo>
                    <a:pt x="4932" y="4170"/>
                  </a:lnTo>
                  <a:lnTo>
                    <a:pt x="5062" y="3965"/>
                  </a:lnTo>
                  <a:lnTo>
                    <a:pt x="5174" y="3760"/>
                  </a:lnTo>
                  <a:lnTo>
                    <a:pt x="5267" y="3537"/>
                  </a:lnTo>
                  <a:lnTo>
                    <a:pt x="5323" y="3295"/>
                  </a:lnTo>
                  <a:lnTo>
                    <a:pt x="5360" y="3072"/>
                  </a:lnTo>
                  <a:lnTo>
                    <a:pt x="5360" y="2830"/>
                  </a:lnTo>
                  <a:lnTo>
                    <a:pt x="5360" y="2588"/>
                  </a:lnTo>
                  <a:lnTo>
                    <a:pt x="5323" y="2346"/>
                  </a:lnTo>
                  <a:lnTo>
                    <a:pt x="5267" y="2122"/>
                  </a:lnTo>
                  <a:lnTo>
                    <a:pt x="5193" y="1881"/>
                  </a:lnTo>
                  <a:lnTo>
                    <a:pt x="5081" y="1657"/>
                  </a:lnTo>
                  <a:lnTo>
                    <a:pt x="4951" y="1434"/>
                  </a:lnTo>
                  <a:lnTo>
                    <a:pt x="4802" y="1211"/>
                  </a:lnTo>
                  <a:lnTo>
                    <a:pt x="4634" y="1024"/>
                  </a:lnTo>
                  <a:lnTo>
                    <a:pt x="4448" y="820"/>
                  </a:lnTo>
                  <a:lnTo>
                    <a:pt x="4243" y="652"/>
                  </a:lnTo>
                  <a:lnTo>
                    <a:pt x="4020" y="485"/>
                  </a:lnTo>
                  <a:lnTo>
                    <a:pt x="3778" y="355"/>
                  </a:lnTo>
                  <a:lnTo>
                    <a:pt x="3536" y="224"/>
                  </a:lnTo>
                  <a:lnTo>
                    <a:pt x="3294" y="131"/>
                  </a:lnTo>
                  <a:lnTo>
                    <a:pt x="3034" y="75"/>
                  </a:lnTo>
                  <a:lnTo>
                    <a:pt x="2773" y="20"/>
                  </a:lnTo>
                  <a:lnTo>
                    <a:pt x="2513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4526475" y="4745950"/>
              <a:ext cx="88875" cy="482950"/>
            </a:xfrm>
            <a:custGeom>
              <a:avLst/>
              <a:gdLst/>
              <a:ahLst/>
              <a:cxnLst/>
              <a:rect l="l" t="t" r="r" b="b"/>
              <a:pathLst>
                <a:path w="3555" h="19318" extrusionOk="0">
                  <a:moveTo>
                    <a:pt x="2829" y="1"/>
                  </a:moveTo>
                  <a:lnTo>
                    <a:pt x="2866" y="38"/>
                  </a:lnTo>
                  <a:lnTo>
                    <a:pt x="2940" y="187"/>
                  </a:lnTo>
                  <a:lnTo>
                    <a:pt x="3033" y="429"/>
                  </a:lnTo>
                  <a:lnTo>
                    <a:pt x="3164" y="801"/>
                  </a:lnTo>
                  <a:lnTo>
                    <a:pt x="3275" y="1303"/>
                  </a:lnTo>
                  <a:lnTo>
                    <a:pt x="3287" y="1351"/>
                  </a:lnTo>
                  <a:lnTo>
                    <a:pt x="3275" y="1173"/>
                  </a:lnTo>
                  <a:lnTo>
                    <a:pt x="3257" y="931"/>
                  </a:lnTo>
                  <a:lnTo>
                    <a:pt x="3220" y="708"/>
                  </a:lnTo>
                  <a:lnTo>
                    <a:pt x="3182" y="540"/>
                  </a:lnTo>
                  <a:lnTo>
                    <a:pt x="3145" y="391"/>
                  </a:lnTo>
                  <a:lnTo>
                    <a:pt x="3089" y="280"/>
                  </a:lnTo>
                  <a:lnTo>
                    <a:pt x="3052" y="187"/>
                  </a:lnTo>
                  <a:lnTo>
                    <a:pt x="2996" y="112"/>
                  </a:lnTo>
                  <a:lnTo>
                    <a:pt x="2922" y="38"/>
                  </a:lnTo>
                  <a:lnTo>
                    <a:pt x="2866" y="1"/>
                  </a:lnTo>
                  <a:close/>
                  <a:moveTo>
                    <a:pt x="3287" y="1351"/>
                  </a:moveTo>
                  <a:lnTo>
                    <a:pt x="3294" y="1452"/>
                  </a:lnTo>
                  <a:lnTo>
                    <a:pt x="3294" y="1787"/>
                  </a:lnTo>
                  <a:lnTo>
                    <a:pt x="3294" y="2178"/>
                  </a:lnTo>
                  <a:lnTo>
                    <a:pt x="3275" y="2606"/>
                  </a:lnTo>
                  <a:lnTo>
                    <a:pt x="3238" y="3090"/>
                  </a:lnTo>
                  <a:lnTo>
                    <a:pt x="3182" y="3629"/>
                  </a:lnTo>
                  <a:lnTo>
                    <a:pt x="3089" y="4225"/>
                  </a:lnTo>
                  <a:lnTo>
                    <a:pt x="2996" y="4895"/>
                  </a:lnTo>
                  <a:lnTo>
                    <a:pt x="2885" y="5621"/>
                  </a:lnTo>
                  <a:lnTo>
                    <a:pt x="2736" y="6421"/>
                  </a:lnTo>
                  <a:lnTo>
                    <a:pt x="2550" y="7296"/>
                  </a:lnTo>
                  <a:lnTo>
                    <a:pt x="2345" y="8245"/>
                  </a:lnTo>
                  <a:lnTo>
                    <a:pt x="2122" y="9268"/>
                  </a:lnTo>
                  <a:lnTo>
                    <a:pt x="1861" y="10366"/>
                  </a:lnTo>
                  <a:lnTo>
                    <a:pt x="1563" y="11557"/>
                  </a:lnTo>
                  <a:lnTo>
                    <a:pt x="1228" y="12841"/>
                  </a:lnTo>
                  <a:lnTo>
                    <a:pt x="856" y="14200"/>
                  </a:lnTo>
                  <a:lnTo>
                    <a:pt x="447" y="15670"/>
                  </a:lnTo>
                  <a:lnTo>
                    <a:pt x="0" y="17233"/>
                  </a:lnTo>
                  <a:lnTo>
                    <a:pt x="1135" y="19318"/>
                  </a:lnTo>
                  <a:lnTo>
                    <a:pt x="1507" y="17866"/>
                  </a:lnTo>
                  <a:lnTo>
                    <a:pt x="1842" y="16489"/>
                  </a:lnTo>
                  <a:lnTo>
                    <a:pt x="2140" y="15186"/>
                  </a:lnTo>
                  <a:lnTo>
                    <a:pt x="2401" y="13939"/>
                  </a:lnTo>
                  <a:lnTo>
                    <a:pt x="2643" y="12767"/>
                  </a:lnTo>
                  <a:lnTo>
                    <a:pt x="2847" y="11669"/>
                  </a:lnTo>
                  <a:lnTo>
                    <a:pt x="3015" y="10608"/>
                  </a:lnTo>
                  <a:lnTo>
                    <a:pt x="3164" y="9622"/>
                  </a:lnTo>
                  <a:lnTo>
                    <a:pt x="3275" y="8710"/>
                  </a:lnTo>
                  <a:lnTo>
                    <a:pt x="3387" y="7835"/>
                  </a:lnTo>
                  <a:lnTo>
                    <a:pt x="3462" y="7017"/>
                  </a:lnTo>
                  <a:lnTo>
                    <a:pt x="3517" y="6254"/>
                  </a:lnTo>
                  <a:lnTo>
                    <a:pt x="3536" y="5546"/>
                  </a:lnTo>
                  <a:lnTo>
                    <a:pt x="3555" y="4895"/>
                  </a:lnTo>
                  <a:lnTo>
                    <a:pt x="3555" y="4299"/>
                  </a:lnTo>
                  <a:lnTo>
                    <a:pt x="3555" y="3741"/>
                  </a:lnTo>
                  <a:lnTo>
                    <a:pt x="3536" y="3220"/>
                  </a:lnTo>
                  <a:lnTo>
                    <a:pt x="3499" y="2755"/>
                  </a:lnTo>
                  <a:lnTo>
                    <a:pt x="3443" y="2327"/>
                  </a:lnTo>
                  <a:lnTo>
                    <a:pt x="3406" y="1955"/>
                  </a:lnTo>
                  <a:lnTo>
                    <a:pt x="3350" y="1601"/>
                  </a:lnTo>
                  <a:lnTo>
                    <a:pt x="3287" y="135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4198000" y="4645000"/>
              <a:ext cx="345225" cy="545750"/>
            </a:xfrm>
            <a:custGeom>
              <a:avLst/>
              <a:gdLst/>
              <a:ahLst/>
              <a:cxnLst/>
              <a:rect l="l" t="t" r="r" b="b"/>
              <a:pathLst>
                <a:path w="13809" h="21830" extrusionOk="0">
                  <a:moveTo>
                    <a:pt x="0" y="0"/>
                  </a:moveTo>
                  <a:lnTo>
                    <a:pt x="466" y="447"/>
                  </a:lnTo>
                  <a:lnTo>
                    <a:pt x="1005" y="1005"/>
                  </a:lnTo>
                  <a:lnTo>
                    <a:pt x="1712" y="1749"/>
                  </a:lnTo>
                  <a:lnTo>
                    <a:pt x="2550" y="2680"/>
                  </a:lnTo>
                  <a:lnTo>
                    <a:pt x="3499" y="3778"/>
                  </a:lnTo>
                  <a:lnTo>
                    <a:pt x="4001" y="4392"/>
                  </a:lnTo>
                  <a:lnTo>
                    <a:pt x="4523" y="5043"/>
                  </a:lnTo>
                  <a:lnTo>
                    <a:pt x="5044" y="5732"/>
                  </a:lnTo>
                  <a:lnTo>
                    <a:pt x="5583" y="6458"/>
                  </a:lnTo>
                  <a:lnTo>
                    <a:pt x="6142" y="7221"/>
                  </a:lnTo>
                  <a:lnTo>
                    <a:pt x="6681" y="8021"/>
                  </a:lnTo>
                  <a:lnTo>
                    <a:pt x="7221" y="8859"/>
                  </a:lnTo>
                  <a:lnTo>
                    <a:pt x="7761" y="9715"/>
                  </a:lnTo>
                  <a:lnTo>
                    <a:pt x="8300" y="10589"/>
                  </a:lnTo>
                  <a:lnTo>
                    <a:pt x="8803" y="11501"/>
                  </a:lnTo>
                  <a:lnTo>
                    <a:pt x="9305" y="12450"/>
                  </a:lnTo>
                  <a:lnTo>
                    <a:pt x="9789" y="13418"/>
                  </a:lnTo>
                  <a:lnTo>
                    <a:pt x="10236" y="14404"/>
                  </a:lnTo>
                  <a:lnTo>
                    <a:pt x="10664" y="15409"/>
                  </a:lnTo>
                  <a:lnTo>
                    <a:pt x="11055" y="16433"/>
                  </a:lnTo>
                  <a:lnTo>
                    <a:pt x="11408" y="17494"/>
                  </a:lnTo>
                  <a:lnTo>
                    <a:pt x="11725" y="18554"/>
                  </a:lnTo>
                  <a:lnTo>
                    <a:pt x="11874" y="19094"/>
                  </a:lnTo>
                  <a:lnTo>
                    <a:pt x="12004" y="19634"/>
                  </a:lnTo>
                  <a:lnTo>
                    <a:pt x="12115" y="20173"/>
                  </a:lnTo>
                  <a:lnTo>
                    <a:pt x="12227" y="20732"/>
                  </a:lnTo>
                  <a:lnTo>
                    <a:pt x="12320" y="21271"/>
                  </a:lnTo>
                  <a:lnTo>
                    <a:pt x="12413" y="21830"/>
                  </a:lnTo>
                  <a:lnTo>
                    <a:pt x="13809" y="19466"/>
                  </a:lnTo>
                  <a:lnTo>
                    <a:pt x="13716" y="19001"/>
                  </a:lnTo>
                  <a:lnTo>
                    <a:pt x="13623" y="18536"/>
                  </a:lnTo>
                  <a:lnTo>
                    <a:pt x="13511" y="18071"/>
                  </a:lnTo>
                  <a:lnTo>
                    <a:pt x="13381" y="17605"/>
                  </a:lnTo>
                  <a:lnTo>
                    <a:pt x="13232" y="17140"/>
                  </a:lnTo>
                  <a:lnTo>
                    <a:pt x="13083" y="16675"/>
                  </a:lnTo>
                  <a:lnTo>
                    <a:pt x="12916" y="16228"/>
                  </a:lnTo>
                  <a:lnTo>
                    <a:pt x="12730" y="15763"/>
                  </a:lnTo>
                  <a:lnTo>
                    <a:pt x="12357" y="14870"/>
                  </a:lnTo>
                  <a:lnTo>
                    <a:pt x="11911" y="13958"/>
                  </a:lnTo>
                  <a:lnTo>
                    <a:pt x="11446" y="13083"/>
                  </a:lnTo>
                  <a:lnTo>
                    <a:pt x="10962" y="12208"/>
                  </a:lnTo>
                  <a:lnTo>
                    <a:pt x="10422" y="11371"/>
                  </a:lnTo>
                  <a:lnTo>
                    <a:pt x="9882" y="10533"/>
                  </a:lnTo>
                  <a:lnTo>
                    <a:pt x="9305" y="9715"/>
                  </a:lnTo>
                  <a:lnTo>
                    <a:pt x="8710" y="8914"/>
                  </a:lnTo>
                  <a:lnTo>
                    <a:pt x="8114" y="8151"/>
                  </a:lnTo>
                  <a:lnTo>
                    <a:pt x="7500" y="7407"/>
                  </a:lnTo>
                  <a:lnTo>
                    <a:pt x="6905" y="6681"/>
                  </a:lnTo>
                  <a:lnTo>
                    <a:pt x="6291" y="5993"/>
                  </a:lnTo>
                  <a:lnTo>
                    <a:pt x="5676" y="5323"/>
                  </a:lnTo>
                  <a:lnTo>
                    <a:pt x="5081" y="4690"/>
                  </a:lnTo>
                  <a:lnTo>
                    <a:pt x="4504" y="4094"/>
                  </a:lnTo>
                  <a:lnTo>
                    <a:pt x="3927" y="3536"/>
                  </a:lnTo>
                  <a:lnTo>
                    <a:pt x="2866" y="2512"/>
                  </a:lnTo>
                  <a:lnTo>
                    <a:pt x="1917" y="1638"/>
                  </a:lnTo>
                  <a:lnTo>
                    <a:pt x="1136" y="949"/>
                  </a:lnTo>
                  <a:lnTo>
                    <a:pt x="521" y="428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24" name="Google Shape;424;p11"/>
          <p:cNvSpPr/>
          <p:nvPr/>
        </p:nvSpPr>
        <p:spPr>
          <a:xfrm>
            <a:off x="4589625" y="4691198"/>
            <a:ext cx="569591" cy="25789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5" name="Google Shape;425;p11"/>
          <p:cNvSpPr/>
          <p:nvPr/>
        </p:nvSpPr>
        <p:spPr>
          <a:xfrm>
            <a:off x="6837550" y="40791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6" name="Google Shape;426;p11"/>
          <p:cNvSpPr/>
          <p:nvPr/>
        </p:nvSpPr>
        <p:spPr>
          <a:xfrm>
            <a:off x="6037450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7" name="Google Shape;427;p11"/>
          <p:cNvSpPr/>
          <p:nvPr/>
        </p:nvSpPr>
        <p:spPr>
          <a:xfrm>
            <a:off x="4710325" y="39390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28" name="Google Shape;428;p11"/>
          <p:cNvSpPr/>
          <p:nvPr/>
        </p:nvSpPr>
        <p:spPr>
          <a:xfrm>
            <a:off x="6961375" y="469119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29" name="Google Shape;429;p11"/>
          <p:cNvGrpSpPr/>
          <p:nvPr/>
        </p:nvGrpSpPr>
        <p:grpSpPr>
          <a:xfrm>
            <a:off x="50938" y="3710475"/>
            <a:ext cx="1324575" cy="1117550"/>
            <a:chOff x="1223650" y="4359325"/>
            <a:chExt cx="1324575" cy="1117550"/>
          </a:xfrm>
        </p:grpSpPr>
        <p:sp>
          <p:nvSpPr>
            <p:cNvPr id="430" name="Google Shape;430;p11"/>
            <p:cNvSpPr/>
            <p:nvPr/>
          </p:nvSpPr>
          <p:spPr>
            <a:xfrm>
              <a:off x="1640975" y="4559850"/>
              <a:ext cx="74000" cy="437825"/>
            </a:xfrm>
            <a:custGeom>
              <a:avLst/>
              <a:gdLst/>
              <a:ahLst/>
              <a:cxnLst/>
              <a:rect l="l" t="t" r="r" b="b"/>
              <a:pathLst>
                <a:path w="2960" h="17513" extrusionOk="0">
                  <a:moveTo>
                    <a:pt x="2196" y="0"/>
                  </a:moveTo>
                  <a:lnTo>
                    <a:pt x="2140" y="94"/>
                  </a:lnTo>
                  <a:lnTo>
                    <a:pt x="1992" y="335"/>
                  </a:lnTo>
                  <a:lnTo>
                    <a:pt x="1768" y="745"/>
                  </a:lnTo>
                  <a:lnTo>
                    <a:pt x="1489" y="1285"/>
                  </a:lnTo>
                  <a:lnTo>
                    <a:pt x="1191" y="1973"/>
                  </a:lnTo>
                  <a:lnTo>
                    <a:pt x="1042" y="2364"/>
                  </a:lnTo>
                  <a:lnTo>
                    <a:pt x="894" y="2792"/>
                  </a:lnTo>
                  <a:lnTo>
                    <a:pt x="745" y="3239"/>
                  </a:lnTo>
                  <a:lnTo>
                    <a:pt x="596" y="3741"/>
                  </a:lnTo>
                  <a:lnTo>
                    <a:pt x="466" y="4262"/>
                  </a:lnTo>
                  <a:lnTo>
                    <a:pt x="335" y="4820"/>
                  </a:lnTo>
                  <a:lnTo>
                    <a:pt x="242" y="5397"/>
                  </a:lnTo>
                  <a:lnTo>
                    <a:pt x="149" y="6012"/>
                  </a:lnTo>
                  <a:lnTo>
                    <a:pt x="75" y="6663"/>
                  </a:lnTo>
                  <a:lnTo>
                    <a:pt x="37" y="7351"/>
                  </a:lnTo>
                  <a:lnTo>
                    <a:pt x="0" y="8040"/>
                  </a:lnTo>
                  <a:lnTo>
                    <a:pt x="19" y="8784"/>
                  </a:lnTo>
                  <a:lnTo>
                    <a:pt x="56" y="9547"/>
                  </a:lnTo>
                  <a:lnTo>
                    <a:pt x="112" y="10329"/>
                  </a:lnTo>
                  <a:lnTo>
                    <a:pt x="224" y="11148"/>
                  </a:lnTo>
                  <a:lnTo>
                    <a:pt x="354" y="11985"/>
                  </a:lnTo>
                  <a:lnTo>
                    <a:pt x="540" y="12841"/>
                  </a:lnTo>
                  <a:lnTo>
                    <a:pt x="763" y="13735"/>
                  </a:lnTo>
                  <a:lnTo>
                    <a:pt x="1042" y="14647"/>
                  </a:lnTo>
                  <a:lnTo>
                    <a:pt x="1359" y="15577"/>
                  </a:lnTo>
                  <a:lnTo>
                    <a:pt x="1731" y="16545"/>
                  </a:lnTo>
                  <a:lnTo>
                    <a:pt x="2159" y="17513"/>
                  </a:lnTo>
                  <a:lnTo>
                    <a:pt x="2438" y="17420"/>
                  </a:lnTo>
                  <a:lnTo>
                    <a:pt x="2029" y="16470"/>
                  </a:lnTo>
                  <a:lnTo>
                    <a:pt x="1675" y="15540"/>
                  </a:lnTo>
                  <a:lnTo>
                    <a:pt x="1359" y="14647"/>
                  </a:lnTo>
                  <a:lnTo>
                    <a:pt x="1098" y="13753"/>
                  </a:lnTo>
                  <a:lnTo>
                    <a:pt x="894" y="12897"/>
                  </a:lnTo>
                  <a:lnTo>
                    <a:pt x="707" y="12060"/>
                  </a:lnTo>
                  <a:lnTo>
                    <a:pt x="596" y="11260"/>
                  </a:lnTo>
                  <a:lnTo>
                    <a:pt x="503" y="10478"/>
                  </a:lnTo>
                  <a:lnTo>
                    <a:pt x="447" y="9715"/>
                  </a:lnTo>
                  <a:lnTo>
                    <a:pt x="410" y="8989"/>
                  </a:lnTo>
                  <a:lnTo>
                    <a:pt x="428" y="8282"/>
                  </a:lnTo>
                  <a:lnTo>
                    <a:pt x="466" y="7612"/>
                  </a:lnTo>
                  <a:lnTo>
                    <a:pt x="521" y="6961"/>
                  </a:lnTo>
                  <a:lnTo>
                    <a:pt x="614" y="6347"/>
                  </a:lnTo>
                  <a:lnTo>
                    <a:pt x="707" y="5770"/>
                  </a:lnTo>
                  <a:lnTo>
                    <a:pt x="819" y="5211"/>
                  </a:lnTo>
                  <a:lnTo>
                    <a:pt x="968" y="4672"/>
                  </a:lnTo>
                  <a:lnTo>
                    <a:pt x="1117" y="4188"/>
                  </a:lnTo>
                  <a:lnTo>
                    <a:pt x="1266" y="3722"/>
                  </a:lnTo>
                  <a:lnTo>
                    <a:pt x="1433" y="3276"/>
                  </a:lnTo>
                  <a:lnTo>
                    <a:pt x="1601" y="2885"/>
                  </a:lnTo>
                  <a:lnTo>
                    <a:pt x="1768" y="2513"/>
                  </a:lnTo>
                  <a:lnTo>
                    <a:pt x="1936" y="2178"/>
                  </a:lnTo>
                  <a:lnTo>
                    <a:pt x="2103" y="1880"/>
                  </a:lnTo>
                  <a:lnTo>
                    <a:pt x="2252" y="1620"/>
                  </a:lnTo>
                  <a:lnTo>
                    <a:pt x="2401" y="1378"/>
                  </a:lnTo>
                  <a:lnTo>
                    <a:pt x="2661" y="1024"/>
                  </a:lnTo>
                  <a:lnTo>
                    <a:pt x="2848" y="801"/>
                  </a:lnTo>
                  <a:lnTo>
                    <a:pt x="2922" y="763"/>
                  </a:lnTo>
                  <a:lnTo>
                    <a:pt x="2959" y="745"/>
                  </a:lnTo>
                  <a:lnTo>
                    <a:pt x="2196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1651200" y="4359325"/>
              <a:ext cx="269400" cy="265675"/>
            </a:xfrm>
            <a:custGeom>
              <a:avLst/>
              <a:gdLst/>
              <a:ahLst/>
              <a:cxnLst/>
              <a:rect l="l" t="t" r="r" b="b"/>
              <a:pathLst>
                <a:path w="10776" h="10627" extrusionOk="0">
                  <a:moveTo>
                    <a:pt x="1973" y="0"/>
                  </a:moveTo>
                  <a:lnTo>
                    <a:pt x="1769" y="38"/>
                  </a:lnTo>
                  <a:lnTo>
                    <a:pt x="1583" y="75"/>
                  </a:lnTo>
                  <a:lnTo>
                    <a:pt x="1396" y="131"/>
                  </a:lnTo>
                  <a:lnTo>
                    <a:pt x="1248" y="205"/>
                  </a:lnTo>
                  <a:lnTo>
                    <a:pt x="1080" y="280"/>
                  </a:lnTo>
                  <a:lnTo>
                    <a:pt x="950" y="373"/>
                  </a:lnTo>
                  <a:lnTo>
                    <a:pt x="820" y="466"/>
                  </a:lnTo>
                  <a:lnTo>
                    <a:pt x="708" y="577"/>
                  </a:lnTo>
                  <a:lnTo>
                    <a:pt x="596" y="708"/>
                  </a:lnTo>
                  <a:lnTo>
                    <a:pt x="485" y="838"/>
                  </a:lnTo>
                  <a:lnTo>
                    <a:pt x="410" y="987"/>
                  </a:lnTo>
                  <a:lnTo>
                    <a:pt x="336" y="1136"/>
                  </a:lnTo>
                  <a:lnTo>
                    <a:pt x="261" y="1303"/>
                  </a:lnTo>
                  <a:lnTo>
                    <a:pt x="205" y="1471"/>
                  </a:lnTo>
                  <a:lnTo>
                    <a:pt x="112" y="1843"/>
                  </a:lnTo>
                  <a:lnTo>
                    <a:pt x="38" y="2234"/>
                  </a:lnTo>
                  <a:lnTo>
                    <a:pt x="19" y="2643"/>
                  </a:lnTo>
                  <a:lnTo>
                    <a:pt x="1" y="3071"/>
                  </a:lnTo>
                  <a:lnTo>
                    <a:pt x="19" y="3518"/>
                  </a:lnTo>
                  <a:lnTo>
                    <a:pt x="75" y="3983"/>
                  </a:lnTo>
                  <a:lnTo>
                    <a:pt x="131" y="4448"/>
                  </a:lnTo>
                  <a:lnTo>
                    <a:pt x="205" y="4932"/>
                  </a:lnTo>
                  <a:lnTo>
                    <a:pt x="298" y="5397"/>
                  </a:lnTo>
                  <a:lnTo>
                    <a:pt x="410" y="5863"/>
                  </a:lnTo>
                  <a:lnTo>
                    <a:pt x="652" y="6775"/>
                  </a:lnTo>
                  <a:lnTo>
                    <a:pt x="913" y="7631"/>
                  </a:lnTo>
                  <a:lnTo>
                    <a:pt x="1155" y="8412"/>
                  </a:lnTo>
                  <a:lnTo>
                    <a:pt x="1396" y="9064"/>
                  </a:lnTo>
                  <a:lnTo>
                    <a:pt x="1583" y="9566"/>
                  </a:lnTo>
                  <a:lnTo>
                    <a:pt x="1769" y="9994"/>
                  </a:lnTo>
                  <a:lnTo>
                    <a:pt x="3183" y="10069"/>
                  </a:lnTo>
                  <a:lnTo>
                    <a:pt x="4467" y="10162"/>
                  </a:lnTo>
                  <a:lnTo>
                    <a:pt x="5602" y="10273"/>
                  </a:lnTo>
                  <a:lnTo>
                    <a:pt x="6607" y="10385"/>
                  </a:lnTo>
                  <a:lnTo>
                    <a:pt x="8282" y="10571"/>
                  </a:lnTo>
                  <a:lnTo>
                    <a:pt x="8934" y="10608"/>
                  </a:lnTo>
                  <a:lnTo>
                    <a:pt x="9473" y="10627"/>
                  </a:lnTo>
                  <a:lnTo>
                    <a:pt x="9715" y="10627"/>
                  </a:lnTo>
                  <a:lnTo>
                    <a:pt x="9920" y="10608"/>
                  </a:lnTo>
                  <a:lnTo>
                    <a:pt x="10106" y="10571"/>
                  </a:lnTo>
                  <a:lnTo>
                    <a:pt x="10273" y="10515"/>
                  </a:lnTo>
                  <a:lnTo>
                    <a:pt x="10404" y="10441"/>
                  </a:lnTo>
                  <a:lnTo>
                    <a:pt x="10515" y="10366"/>
                  </a:lnTo>
                  <a:lnTo>
                    <a:pt x="10608" y="10255"/>
                  </a:lnTo>
                  <a:lnTo>
                    <a:pt x="10683" y="10143"/>
                  </a:lnTo>
                  <a:lnTo>
                    <a:pt x="10720" y="9994"/>
                  </a:lnTo>
                  <a:lnTo>
                    <a:pt x="10757" y="9827"/>
                  </a:lnTo>
                  <a:lnTo>
                    <a:pt x="10776" y="9641"/>
                  </a:lnTo>
                  <a:lnTo>
                    <a:pt x="10757" y="9417"/>
                  </a:lnTo>
                  <a:lnTo>
                    <a:pt x="10739" y="9175"/>
                  </a:lnTo>
                  <a:lnTo>
                    <a:pt x="10683" y="8915"/>
                  </a:lnTo>
                  <a:lnTo>
                    <a:pt x="10534" y="8282"/>
                  </a:lnTo>
                  <a:lnTo>
                    <a:pt x="10441" y="7947"/>
                  </a:lnTo>
                  <a:lnTo>
                    <a:pt x="10329" y="7631"/>
                  </a:lnTo>
                  <a:lnTo>
                    <a:pt x="10199" y="7333"/>
                  </a:lnTo>
                  <a:lnTo>
                    <a:pt x="10069" y="7054"/>
                  </a:lnTo>
                  <a:lnTo>
                    <a:pt x="9901" y="6775"/>
                  </a:lnTo>
                  <a:lnTo>
                    <a:pt x="9734" y="6514"/>
                  </a:lnTo>
                  <a:lnTo>
                    <a:pt x="9566" y="6272"/>
                  </a:lnTo>
                  <a:lnTo>
                    <a:pt x="9380" y="6030"/>
                  </a:lnTo>
                  <a:lnTo>
                    <a:pt x="9175" y="5807"/>
                  </a:lnTo>
                  <a:lnTo>
                    <a:pt x="8989" y="5602"/>
                  </a:lnTo>
                  <a:lnTo>
                    <a:pt x="8766" y="5416"/>
                  </a:lnTo>
                  <a:lnTo>
                    <a:pt x="8561" y="5230"/>
                  </a:lnTo>
                  <a:lnTo>
                    <a:pt x="8133" y="4914"/>
                  </a:lnTo>
                  <a:lnTo>
                    <a:pt x="7705" y="4616"/>
                  </a:lnTo>
                  <a:lnTo>
                    <a:pt x="7296" y="4392"/>
                  </a:lnTo>
                  <a:lnTo>
                    <a:pt x="6905" y="4188"/>
                  </a:lnTo>
                  <a:lnTo>
                    <a:pt x="6551" y="4020"/>
                  </a:lnTo>
                  <a:lnTo>
                    <a:pt x="6216" y="3890"/>
                  </a:lnTo>
                  <a:lnTo>
                    <a:pt x="5751" y="3741"/>
                  </a:lnTo>
                  <a:lnTo>
                    <a:pt x="5584" y="3685"/>
                  </a:lnTo>
                  <a:lnTo>
                    <a:pt x="5658" y="3536"/>
                  </a:lnTo>
                  <a:lnTo>
                    <a:pt x="5714" y="3369"/>
                  </a:lnTo>
                  <a:lnTo>
                    <a:pt x="5788" y="3146"/>
                  </a:lnTo>
                  <a:lnTo>
                    <a:pt x="5863" y="2866"/>
                  </a:lnTo>
                  <a:lnTo>
                    <a:pt x="5900" y="2569"/>
                  </a:lnTo>
                  <a:lnTo>
                    <a:pt x="5919" y="2252"/>
                  </a:lnTo>
                  <a:lnTo>
                    <a:pt x="5900" y="2085"/>
                  </a:lnTo>
                  <a:lnTo>
                    <a:pt x="5881" y="1917"/>
                  </a:lnTo>
                  <a:lnTo>
                    <a:pt x="5844" y="1750"/>
                  </a:lnTo>
                  <a:lnTo>
                    <a:pt x="5788" y="1582"/>
                  </a:lnTo>
                  <a:lnTo>
                    <a:pt x="5714" y="1415"/>
                  </a:lnTo>
                  <a:lnTo>
                    <a:pt x="5621" y="1247"/>
                  </a:lnTo>
                  <a:lnTo>
                    <a:pt x="5509" y="1098"/>
                  </a:lnTo>
                  <a:lnTo>
                    <a:pt x="5360" y="931"/>
                  </a:lnTo>
                  <a:lnTo>
                    <a:pt x="5212" y="801"/>
                  </a:lnTo>
                  <a:lnTo>
                    <a:pt x="5025" y="652"/>
                  </a:lnTo>
                  <a:lnTo>
                    <a:pt x="4802" y="522"/>
                  </a:lnTo>
                  <a:lnTo>
                    <a:pt x="4560" y="410"/>
                  </a:lnTo>
                  <a:lnTo>
                    <a:pt x="4300" y="298"/>
                  </a:lnTo>
                  <a:lnTo>
                    <a:pt x="3983" y="205"/>
                  </a:lnTo>
                  <a:lnTo>
                    <a:pt x="3648" y="131"/>
                  </a:lnTo>
                  <a:lnTo>
                    <a:pt x="3276" y="75"/>
                  </a:lnTo>
                  <a:lnTo>
                    <a:pt x="2867" y="19"/>
                  </a:lnTo>
                  <a:lnTo>
                    <a:pt x="2420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1649800" y="4452850"/>
              <a:ext cx="261975" cy="172625"/>
            </a:xfrm>
            <a:custGeom>
              <a:avLst/>
              <a:gdLst/>
              <a:ahLst/>
              <a:cxnLst/>
              <a:rect l="l" t="t" r="r" b="b"/>
              <a:pathLst>
                <a:path w="10479" h="6905" extrusionOk="0">
                  <a:moveTo>
                    <a:pt x="2178" y="0"/>
                  </a:moveTo>
                  <a:lnTo>
                    <a:pt x="1974" y="19"/>
                  </a:lnTo>
                  <a:lnTo>
                    <a:pt x="1750" y="37"/>
                  </a:lnTo>
                  <a:lnTo>
                    <a:pt x="1545" y="75"/>
                  </a:lnTo>
                  <a:lnTo>
                    <a:pt x="1322" y="130"/>
                  </a:lnTo>
                  <a:lnTo>
                    <a:pt x="1136" y="205"/>
                  </a:lnTo>
                  <a:lnTo>
                    <a:pt x="950" y="279"/>
                  </a:lnTo>
                  <a:lnTo>
                    <a:pt x="764" y="372"/>
                  </a:lnTo>
                  <a:lnTo>
                    <a:pt x="596" y="465"/>
                  </a:lnTo>
                  <a:lnTo>
                    <a:pt x="447" y="577"/>
                  </a:lnTo>
                  <a:lnTo>
                    <a:pt x="317" y="707"/>
                  </a:lnTo>
                  <a:lnTo>
                    <a:pt x="206" y="838"/>
                  </a:lnTo>
                  <a:lnTo>
                    <a:pt x="131" y="968"/>
                  </a:lnTo>
                  <a:lnTo>
                    <a:pt x="57" y="1117"/>
                  </a:lnTo>
                  <a:lnTo>
                    <a:pt x="19" y="1266"/>
                  </a:lnTo>
                  <a:lnTo>
                    <a:pt x="1" y="1433"/>
                  </a:lnTo>
                  <a:lnTo>
                    <a:pt x="19" y="1601"/>
                  </a:lnTo>
                  <a:lnTo>
                    <a:pt x="206" y="2159"/>
                  </a:lnTo>
                  <a:lnTo>
                    <a:pt x="652" y="3443"/>
                  </a:lnTo>
                  <a:lnTo>
                    <a:pt x="931" y="4169"/>
                  </a:lnTo>
                  <a:lnTo>
                    <a:pt x="1192" y="4857"/>
                  </a:lnTo>
                  <a:lnTo>
                    <a:pt x="1452" y="5453"/>
                  </a:lnTo>
                  <a:lnTo>
                    <a:pt x="1583" y="5676"/>
                  </a:lnTo>
                  <a:lnTo>
                    <a:pt x="1676" y="5844"/>
                  </a:lnTo>
                  <a:lnTo>
                    <a:pt x="1787" y="5993"/>
                  </a:lnTo>
                  <a:lnTo>
                    <a:pt x="1955" y="6104"/>
                  </a:lnTo>
                  <a:lnTo>
                    <a:pt x="2141" y="6216"/>
                  </a:lnTo>
                  <a:lnTo>
                    <a:pt x="2383" y="6309"/>
                  </a:lnTo>
                  <a:lnTo>
                    <a:pt x="2662" y="6402"/>
                  </a:lnTo>
                  <a:lnTo>
                    <a:pt x="2997" y="6476"/>
                  </a:lnTo>
                  <a:lnTo>
                    <a:pt x="3369" y="6532"/>
                  </a:lnTo>
                  <a:lnTo>
                    <a:pt x="3797" y="6588"/>
                  </a:lnTo>
                  <a:lnTo>
                    <a:pt x="4802" y="6681"/>
                  </a:lnTo>
                  <a:lnTo>
                    <a:pt x="6012" y="6756"/>
                  </a:lnTo>
                  <a:lnTo>
                    <a:pt x="9120" y="6904"/>
                  </a:lnTo>
                  <a:lnTo>
                    <a:pt x="9529" y="6904"/>
                  </a:lnTo>
                  <a:lnTo>
                    <a:pt x="9864" y="6886"/>
                  </a:lnTo>
                  <a:lnTo>
                    <a:pt x="10106" y="6849"/>
                  </a:lnTo>
                  <a:lnTo>
                    <a:pt x="10218" y="6811"/>
                  </a:lnTo>
                  <a:lnTo>
                    <a:pt x="10292" y="6756"/>
                  </a:lnTo>
                  <a:lnTo>
                    <a:pt x="10367" y="6718"/>
                  </a:lnTo>
                  <a:lnTo>
                    <a:pt x="10422" y="6663"/>
                  </a:lnTo>
                  <a:lnTo>
                    <a:pt x="10441" y="6607"/>
                  </a:lnTo>
                  <a:lnTo>
                    <a:pt x="10460" y="6551"/>
                  </a:lnTo>
                  <a:lnTo>
                    <a:pt x="10478" y="6476"/>
                  </a:lnTo>
                  <a:lnTo>
                    <a:pt x="10460" y="6402"/>
                  </a:lnTo>
                  <a:lnTo>
                    <a:pt x="10404" y="6253"/>
                  </a:lnTo>
                  <a:lnTo>
                    <a:pt x="10292" y="6086"/>
                  </a:lnTo>
                  <a:lnTo>
                    <a:pt x="10143" y="5900"/>
                  </a:lnTo>
                  <a:lnTo>
                    <a:pt x="9957" y="5695"/>
                  </a:lnTo>
                  <a:lnTo>
                    <a:pt x="9734" y="5490"/>
                  </a:lnTo>
                  <a:lnTo>
                    <a:pt x="9473" y="5267"/>
                  </a:lnTo>
                  <a:lnTo>
                    <a:pt x="9194" y="5043"/>
                  </a:lnTo>
                  <a:lnTo>
                    <a:pt x="8561" y="4597"/>
                  </a:lnTo>
                  <a:lnTo>
                    <a:pt x="7873" y="4132"/>
                  </a:lnTo>
                  <a:lnTo>
                    <a:pt x="7147" y="3685"/>
                  </a:lnTo>
                  <a:lnTo>
                    <a:pt x="6459" y="3276"/>
                  </a:lnTo>
                  <a:lnTo>
                    <a:pt x="5807" y="2903"/>
                  </a:lnTo>
                  <a:lnTo>
                    <a:pt x="4784" y="2326"/>
                  </a:lnTo>
                  <a:lnTo>
                    <a:pt x="4393" y="2122"/>
                  </a:lnTo>
                  <a:lnTo>
                    <a:pt x="4393" y="1843"/>
                  </a:lnTo>
                  <a:lnTo>
                    <a:pt x="4374" y="1582"/>
                  </a:lnTo>
                  <a:lnTo>
                    <a:pt x="4337" y="1340"/>
                  </a:lnTo>
                  <a:lnTo>
                    <a:pt x="4263" y="1117"/>
                  </a:lnTo>
                  <a:lnTo>
                    <a:pt x="4170" y="931"/>
                  </a:lnTo>
                  <a:lnTo>
                    <a:pt x="4058" y="745"/>
                  </a:lnTo>
                  <a:lnTo>
                    <a:pt x="3928" y="596"/>
                  </a:lnTo>
                  <a:lnTo>
                    <a:pt x="3779" y="465"/>
                  </a:lnTo>
                  <a:lnTo>
                    <a:pt x="3611" y="335"/>
                  </a:lnTo>
                  <a:lnTo>
                    <a:pt x="3425" y="242"/>
                  </a:lnTo>
                  <a:lnTo>
                    <a:pt x="3239" y="168"/>
                  </a:lnTo>
                  <a:lnTo>
                    <a:pt x="3034" y="93"/>
                  </a:lnTo>
                  <a:lnTo>
                    <a:pt x="2830" y="56"/>
                  </a:lnTo>
                  <a:lnTo>
                    <a:pt x="2625" y="19"/>
                  </a:lnTo>
                  <a:lnTo>
                    <a:pt x="240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1714025" y="4451450"/>
              <a:ext cx="80500" cy="97725"/>
            </a:xfrm>
            <a:custGeom>
              <a:avLst/>
              <a:gdLst/>
              <a:ahLst/>
              <a:cxnLst/>
              <a:rect l="l" t="t" r="r" b="b"/>
              <a:pathLst>
                <a:path w="3220" h="3909" extrusionOk="0">
                  <a:moveTo>
                    <a:pt x="3052" y="0"/>
                  </a:moveTo>
                  <a:lnTo>
                    <a:pt x="2996" y="112"/>
                  </a:lnTo>
                  <a:lnTo>
                    <a:pt x="2847" y="428"/>
                  </a:lnTo>
                  <a:lnTo>
                    <a:pt x="2605" y="875"/>
                  </a:lnTo>
                  <a:lnTo>
                    <a:pt x="2252" y="1452"/>
                  </a:lnTo>
                  <a:lnTo>
                    <a:pt x="2047" y="1768"/>
                  </a:lnTo>
                  <a:lnTo>
                    <a:pt x="1824" y="2085"/>
                  </a:lnTo>
                  <a:lnTo>
                    <a:pt x="1582" y="2420"/>
                  </a:lnTo>
                  <a:lnTo>
                    <a:pt x="1303" y="2736"/>
                  </a:lnTo>
                  <a:lnTo>
                    <a:pt x="1024" y="3052"/>
                  </a:lnTo>
                  <a:lnTo>
                    <a:pt x="707" y="3369"/>
                  </a:lnTo>
                  <a:lnTo>
                    <a:pt x="372" y="3648"/>
                  </a:lnTo>
                  <a:lnTo>
                    <a:pt x="0" y="3908"/>
                  </a:lnTo>
                  <a:lnTo>
                    <a:pt x="93" y="3871"/>
                  </a:lnTo>
                  <a:lnTo>
                    <a:pt x="354" y="3722"/>
                  </a:lnTo>
                  <a:lnTo>
                    <a:pt x="726" y="3462"/>
                  </a:lnTo>
                  <a:lnTo>
                    <a:pt x="931" y="3276"/>
                  </a:lnTo>
                  <a:lnTo>
                    <a:pt x="1172" y="3071"/>
                  </a:lnTo>
                  <a:lnTo>
                    <a:pt x="1433" y="2829"/>
                  </a:lnTo>
                  <a:lnTo>
                    <a:pt x="1694" y="2550"/>
                  </a:lnTo>
                  <a:lnTo>
                    <a:pt x="1954" y="2234"/>
                  </a:lnTo>
                  <a:lnTo>
                    <a:pt x="2215" y="1880"/>
                  </a:lnTo>
                  <a:lnTo>
                    <a:pt x="2494" y="1470"/>
                  </a:lnTo>
                  <a:lnTo>
                    <a:pt x="2736" y="1042"/>
                  </a:lnTo>
                  <a:lnTo>
                    <a:pt x="2996" y="559"/>
                  </a:lnTo>
                  <a:lnTo>
                    <a:pt x="3220" y="38"/>
                  </a:lnTo>
                  <a:lnTo>
                    <a:pt x="3052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1690750" y="4531925"/>
              <a:ext cx="91675" cy="84250"/>
            </a:xfrm>
            <a:custGeom>
              <a:avLst/>
              <a:gdLst/>
              <a:ahLst/>
              <a:cxnLst/>
              <a:rect l="l" t="t" r="r" b="b"/>
              <a:pathLst>
                <a:path w="3667" h="3370" extrusionOk="0">
                  <a:moveTo>
                    <a:pt x="764" y="1"/>
                  </a:moveTo>
                  <a:lnTo>
                    <a:pt x="596" y="19"/>
                  </a:lnTo>
                  <a:lnTo>
                    <a:pt x="466" y="57"/>
                  </a:lnTo>
                  <a:lnTo>
                    <a:pt x="354" y="113"/>
                  </a:lnTo>
                  <a:lnTo>
                    <a:pt x="242" y="187"/>
                  </a:lnTo>
                  <a:lnTo>
                    <a:pt x="168" y="280"/>
                  </a:lnTo>
                  <a:lnTo>
                    <a:pt x="112" y="392"/>
                  </a:lnTo>
                  <a:lnTo>
                    <a:pt x="56" y="541"/>
                  </a:lnTo>
                  <a:lnTo>
                    <a:pt x="19" y="671"/>
                  </a:lnTo>
                  <a:lnTo>
                    <a:pt x="1" y="838"/>
                  </a:lnTo>
                  <a:lnTo>
                    <a:pt x="1" y="987"/>
                  </a:lnTo>
                  <a:lnTo>
                    <a:pt x="1" y="1341"/>
                  </a:lnTo>
                  <a:lnTo>
                    <a:pt x="56" y="1694"/>
                  </a:lnTo>
                  <a:lnTo>
                    <a:pt x="112" y="2029"/>
                  </a:lnTo>
                  <a:lnTo>
                    <a:pt x="187" y="2364"/>
                  </a:lnTo>
                  <a:lnTo>
                    <a:pt x="336" y="2867"/>
                  </a:lnTo>
                  <a:lnTo>
                    <a:pt x="410" y="3053"/>
                  </a:lnTo>
                  <a:lnTo>
                    <a:pt x="745" y="3146"/>
                  </a:lnTo>
                  <a:lnTo>
                    <a:pt x="1061" y="3220"/>
                  </a:lnTo>
                  <a:lnTo>
                    <a:pt x="1378" y="3295"/>
                  </a:lnTo>
                  <a:lnTo>
                    <a:pt x="1657" y="3332"/>
                  </a:lnTo>
                  <a:lnTo>
                    <a:pt x="1917" y="3351"/>
                  </a:lnTo>
                  <a:lnTo>
                    <a:pt x="2159" y="3369"/>
                  </a:lnTo>
                  <a:lnTo>
                    <a:pt x="2383" y="3369"/>
                  </a:lnTo>
                  <a:lnTo>
                    <a:pt x="2587" y="3351"/>
                  </a:lnTo>
                  <a:lnTo>
                    <a:pt x="2792" y="3313"/>
                  </a:lnTo>
                  <a:lnTo>
                    <a:pt x="2960" y="3276"/>
                  </a:lnTo>
                  <a:lnTo>
                    <a:pt x="3108" y="3220"/>
                  </a:lnTo>
                  <a:lnTo>
                    <a:pt x="3239" y="3165"/>
                  </a:lnTo>
                  <a:lnTo>
                    <a:pt x="3350" y="3072"/>
                  </a:lnTo>
                  <a:lnTo>
                    <a:pt x="3443" y="2997"/>
                  </a:lnTo>
                  <a:lnTo>
                    <a:pt x="3518" y="2904"/>
                  </a:lnTo>
                  <a:lnTo>
                    <a:pt x="3574" y="2792"/>
                  </a:lnTo>
                  <a:lnTo>
                    <a:pt x="3630" y="2681"/>
                  </a:lnTo>
                  <a:lnTo>
                    <a:pt x="3648" y="2569"/>
                  </a:lnTo>
                  <a:lnTo>
                    <a:pt x="3667" y="2439"/>
                  </a:lnTo>
                  <a:lnTo>
                    <a:pt x="3648" y="2309"/>
                  </a:lnTo>
                  <a:lnTo>
                    <a:pt x="3630" y="2178"/>
                  </a:lnTo>
                  <a:lnTo>
                    <a:pt x="3574" y="2048"/>
                  </a:lnTo>
                  <a:lnTo>
                    <a:pt x="3518" y="1899"/>
                  </a:lnTo>
                  <a:lnTo>
                    <a:pt x="3443" y="1769"/>
                  </a:lnTo>
                  <a:lnTo>
                    <a:pt x="3350" y="1620"/>
                  </a:lnTo>
                  <a:lnTo>
                    <a:pt x="3239" y="1471"/>
                  </a:lnTo>
                  <a:lnTo>
                    <a:pt x="3108" y="1322"/>
                  </a:lnTo>
                  <a:lnTo>
                    <a:pt x="2978" y="1173"/>
                  </a:lnTo>
                  <a:lnTo>
                    <a:pt x="2811" y="1043"/>
                  </a:lnTo>
                  <a:lnTo>
                    <a:pt x="2643" y="894"/>
                  </a:lnTo>
                  <a:lnTo>
                    <a:pt x="2457" y="764"/>
                  </a:lnTo>
                  <a:lnTo>
                    <a:pt x="2252" y="615"/>
                  </a:lnTo>
                  <a:lnTo>
                    <a:pt x="1936" y="429"/>
                  </a:lnTo>
                  <a:lnTo>
                    <a:pt x="1638" y="280"/>
                  </a:lnTo>
                  <a:lnTo>
                    <a:pt x="1378" y="168"/>
                  </a:lnTo>
                  <a:lnTo>
                    <a:pt x="1154" y="75"/>
                  </a:lnTo>
                  <a:lnTo>
                    <a:pt x="950" y="38"/>
                  </a:lnTo>
                  <a:lnTo>
                    <a:pt x="764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1714025" y="4540300"/>
              <a:ext cx="47475" cy="36325"/>
            </a:xfrm>
            <a:custGeom>
              <a:avLst/>
              <a:gdLst/>
              <a:ahLst/>
              <a:cxnLst/>
              <a:rect l="l" t="t" r="r" b="b"/>
              <a:pathLst>
                <a:path w="1899" h="1453" extrusionOk="0">
                  <a:moveTo>
                    <a:pt x="316" y="1"/>
                  </a:moveTo>
                  <a:lnTo>
                    <a:pt x="242" y="19"/>
                  </a:lnTo>
                  <a:lnTo>
                    <a:pt x="186" y="19"/>
                  </a:lnTo>
                  <a:lnTo>
                    <a:pt x="130" y="57"/>
                  </a:lnTo>
                  <a:lnTo>
                    <a:pt x="93" y="94"/>
                  </a:lnTo>
                  <a:lnTo>
                    <a:pt x="56" y="131"/>
                  </a:lnTo>
                  <a:lnTo>
                    <a:pt x="19" y="224"/>
                  </a:lnTo>
                  <a:lnTo>
                    <a:pt x="0" y="354"/>
                  </a:lnTo>
                  <a:lnTo>
                    <a:pt x="19" y="466"/>
                  </a:lnTo>
                  <a:lnTo>
                    <a:pt x="37" y="559"/>
                  </a:lnTo>
                  <a:lnTo>
                    <a:pt x="74" y="652"/>
                  </a:lnTo>
                  <a:lnTo>
                    <a:pt x="130" y="764"/>
                  </a:lnTo>
                  <a:lnTo>
                    <a:pt x="186" y="857"/>
                  </a:lnTo>
                  <a:lnTo>
                    <a:pt x="261" y="931"/>
                  </a:lnTo>
                  <a:lnTo>
                    <a:pt x="428" y="1099"/>
                  </a:lnTo>
                  <a:lnTo>
                    <a:pt x="633" y="1248"/>
                  </a:lnTo>
                  <a:lnTo>
                    <a:pt x="856" y="1341"/>
                  </a:lnTo>
                  <a:lnTo>
                    <a:pt x="1098" y="1415"/>
                  </a:lnTo>
                  <a:lnTo>
                    <a:pt x="1228" y="1434"/>
                  </a:lnTo>
                  <a:lnTo>
                    <a:pt x="1359" y="1452"/>
                  </a:lnTo>
                  <a:lnTo>
                    <a:pt x="1507" y="1452"/>
                  </a:lnTo>
                  <a:lnTo>
                    <a:pt x="1619" y="1434"/>
                  </a:lnTo>
                  <a:lnTo>
                    <a:pt x="1712" y="1397"/>
                  </a:lnTo>
                  <a:lnTo>
                    <a:pt x="1805" y="1359"/>
                  </a:lnTo>
                  <a:lnTo>
                    <a:pt x="1861" y="1304"/>
                  </a:lnTo>
                  <a:lnTo>
                    <a:pt x="1880" y="1248"/>
                  </a:lnTo>
                  <a:lnTo>
                    <a:pt x="1898" y="1173"/>
                  </a:lnTo>
                  <a:lnTo>
                    <a:pt x="1898" y="1099"/>
                  </a:lnTo>
                  <a:lnTo>
                    <a:pt x="1861" y="1024"/>
                  </a:lnTo>
                  <a:lnTo>
                    <a:pt x="1824" y="931"/>
                  </a:lnTo>
                  <a:lnTo>
                    <a:pt x="1768" y="838"/>
                  </a:lnTo>
                  <a:lnTo>
                    <a:pt x="1675" y="745"/>
                  </a:lnTo>
                  <a:lnTo>
                    <a:pt x="1582" y="652"/>
                  </a:lnTo>
                  <a:lnTo>
                    <a:pt x="1452" y="541"/>
                  </a:lnTo>
                  <a:lnTo>
                    <a:pt x="1172" y="354"/>
                  </a:lnTo>
                  <a:lnTo>
                    <a:pt x="856" y="168"/>
                  </a:lnTo>
                  <a:lnTo>
                    <a:pt x="596" y="57"/>
                  </a:lnTo>
                  <a:lnTo>
                    <a:pt x="391" y="19"/>
                  </a:lnTo>
                  <a:lnTo>
                    <a:pt x="316" y="1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1686575" y="4588700"/>
              <a:ext cx="207050" cy="87950"/>
            </a:xfrm>
            <a:custGeom>
              <a:avLst/>
              <a:gdLst/>
              <a:ahLst/>
              <a:cxnLst/>
              <a:rect l="l" t="t" r="r" b="b"/>
              <a:pathLst>
                <a:path w="8282" h="3518" extrusionOk="0">
                  <a:moveTo>
                    <a:pt x="3852" y="0"/>
                  </a:moveTo>
                  <a:lnTo>
                    <a:pt x="3201" y="19"/>
                  </a:lnTo>
                  <a:lnTo>
                    <a:pt x="2568" y="93"/>
                  </a:lnTo>
                  <a:lnTo>
                    <a:pt x="1973" y="186"/>
                  </a:lnTo>
                  <a:lnTo>
                    <a:pt x="1433" y="298"/>
                  </a:lnTo>
                  <a:lnTo>
                    <a:pt x="968" y="410"/>
                  </a:lnTo>
                  <a:lnTo>
                    <a:pt x="558" y="503"/>
                  </a:lnTo>
                  <a:lnTo>
                    <a:pt x="261" y="596"/>
                  </a:lnTo>
                  <a:lnTo>
                    <a:pt x="0" y="689"/>
                  </a:lnTo>
                  <a:lnTo>
                    <a:pt x="986" y="1173"/>
                  </a:lnTo>
                  <a:lnTo>
                    <a:pt x="1917" y="1638"/>
                  </a:lnTo>
                  <a:lnTo>
                    <a:pt x="2829" y="2066"/>
                  </a:lnTo>
                  <a:lnTo>
                    <a:pt x="3703" y="2438"/>
                  </a:lnTo>
                  <a:lnTo>
                    <a:pt x="4522" y="2773"/>
                  </a:lnTo>
                  <a:lnTo>
                    <a:pt x="5285" y="3052"/>
                  </a:lnTo>
                  <a:lnTo>
                    <a:pt x="5974" y="3257"/>
                  </a:lnTo>
                  <a:lnTo>
                    <a:pt x="6309" y="3350"/>
                  </a:lnTo>
                  <a:lnTo>
                    <a:pt x="6607" y="3425"/>
                  </a:lnTo>
                  <a:lnTo>
                    <a:pt x="6886" y="3462"/>
                  </a:lnTo>
                  <a:lnTo>
                    <a:pt x="7128" y="3499"/>
                  </a:lnTo>
                  <a:lnTo>
                    <a:pt x="7370" y="3518"/>
                  </a:lnTo>
                  <a:lnTo>
                    <a:pt x="7574" y="3499"/>
                  </a:lnTo>
                  <a:lnTo>
                    <a:pt x="7760" y="3480"/>
                  </a:lnTo>
                  <a:lnTo>
                    <a:pt x="7928" y="3443"/>
                  </a:lnTo>
                  <a:lnTo>
                    <a:pt x="8058" y="3369"/>
                  </a:lnTo>
                  <a:lnTo>
                    <a:pt x="8151" y="3276"/>
                  </a:lnTo>
                  <a:lnTo>
                    <a:pt x="8226" y="3164"/>
                  </a:lnTo>
                  <a:lnTo>
                    <a:pt x="8263" y="3034"/>
                  </a:lnTo>
                  <a:lnTo>
                    <a:pt x="8282" y="2885"/>
                  </a:lnTo>
                  <a:lnTo>
                    <a:pt x="8263" y="2699"/>
                  </a:lnTo>
                  <a:lnTo>
                    <a:pt x="8207" y="2494"/>
                  </a:lnTo>
                  <a:lnTo>
                    <a:pt x="8114" y="2271"/>
                  </a:lnTo>
                  <a:lnTo>
                    <a:pt x="7984" y="2010"/>
                  </a:lnTo>
                  <a:lnTo>
                    <a:pt x="7835" y="1731"/>
                  </a:lnTo>
                  <a:lnTo>
                    <a:pt x="7630" y="1452"/>
                  </a:lnTo>
                  <a:lnTo>
                    <a:pt x="7425" y="1191"/>
                  </a:lnTo>
                  <a:lnTo>
                    <a:pt x="7184" y="968"/>
                  </a:lnTo>
                  <a:lnTo>
                    <a:pt x="6942" y="782"/>
                  </a:lnTo>
                  <a:lnTo>
                    <a:pt x="6681" y="614"/>
                  </a:lnTo>
                  <a:lnTo>
                    <a:pt x="6383" y="466"/>
                  </a:lnTo>
                  <a:lnTo>
                    <a:pt x="6104" y="335"/>
                  </a:lnTo>
                  <a:lnTo>
                    <a:pt x="5788" y="242"/>
                  </a:lnTo>
                  <a:lnTo>
                    <a:pt x="5490" y="149"/>
                  </a:lnTo>
                  <a:lnTo>
                    <a:pt x="5155" y="93"/>
                  </a:lnTo>
                  <a:lnTo>
                    <a:pt x="4839" y="38"/>
                  </a:lnTo>
                  <a:lnTo>
                    <a:pt x="4504" y="19"/>
                  </a:lnTo>
                  <a:lnTo>
                    <a:pt x="4169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1637700" y="4396075"/>
              <a:ext cx="96800" cy="211725"/>
            </a:xfrm>
            <a:custGeom>
              <a:avLst/>
              <a:gdLst/>
              <a:ahLst/>
              <a:cxnLst/>
              <a:rect l="l" t="t" r="r" b="b"/>
              <a:pathLst>
                <a:path w="3872" h="8469" extrusionOk="0">
                  <a:moveTo>
                    <a:pt x="1583" y="1"/>
                  </a:moveTo>
                  <a:lnTo>
                    <a:pt x="1453" y="38"/>
                  </a:lnTo>
                  <a:lnTo>
                    <a:pt x="1322" y="57"/>
                  </a:lnTo>
                  <a:lnTo>
                    <a:pt x="1192" y="112"/>
                  </a:lnTo>
                  <a:lnTo>
                    <a:pt x="1080" y="168"/>
                  </a:lnTo>
                  <a:lnTo>
                    <a:pt x="950" y="243"/>
                  </a:lnTo>
                  <a:lnTo>
                    <a:pt x="745" y="410"/>
                  </a:lnTo>
                  <a:lnTo>
                    <a:pt x="559" y="615"/>
                  </a:lnTo>
                  <a:lnTo>
                    <a:pt x="392" y="838"/>
                  </a:lnTo>
                  <a:lnTo>
                    <a:pt x="262" y="1099"/>
                  </a:lnTo>
                  <a:lnTo>
                    <a:pt x="168" y="1378"/>
                  </a:lnTo>
                  <a:lnTo>
                    <a:pt x="94" y="1694"/>
                  </a:lnTo>
                  <a:lnTo>
                    <a:pt x="57" y="2011"/>
                  </a:lnTo>
                  <a:lnTo>
                    <a:pt x="20" y="2346"/>
                  </a:lnTo>
                  <a:lnTo>
                    <a:pt x="1" y="2662"/>
                  </a:lnTo>
                  <a:lnTo>
                    <a:pt x="1" y="2997"/>
                  </a:lnTo>
                  <a:lnTo>
                    <a:pt x="20" y="3313"/>
                  </a:lnTo>
                  <a:lnTo>
                    <a:pt x="57" y="3630"/>
                  </a:lnTo>
                  <a:lnTo>
                    <a:pt x="113" y="3946"/>
                  </a:lnTo>
                  <a:lnTo>
                    <a:pt x="168" y="4244"/>
                  </a:lnTo>
                  <a:lnTo>
                    <a:pt x="243" y="4542"/>
                  </a:lnTo>
                  <a:lnTo>
                    <a:pt x="410" y="5137"/>
                  </a:lnTo>
                  <a:lnTo>
                    <a:pt x="597" y="5695"/>
                  </a:lnTo>
                  <a:lnTo>
                    <a:pt x="820" y="6216"/>
                  </a:lnTo>
                  <a:lnTo>
                    <a:pt x="1043" y="6700"/>
                  </a:lnTo>
                  <a:lnTo>
                    <a:pt x="1266" y="7128"/>
                  </a:lnTo>
                  <a:lnTo>
                    <a:pt x="1490" y="7519"/>
                  </a:lnTo>
                  <a:lnTo>
                    <a:pt x="1676" y="7836"/>
                  </a:lnTo>
                  <a:lnTo>
                    <a:pt x="1992" y="8301"/>
                  </a:lnTo>
                  <a:lnTo>
                    <a:pt x="2104" y="8468"/>
                  </a:lnTo>
                  <a:lnTo>
                    <a:pt x="2197" y="8003"/>
                  </a:lnTo>
                  <a:lnTo>
                    <a:pt x="2309" y="7538"/>
                  </a:lnTo>
                  <a:lnTo>
                    <a:pt x="2439" y="7091"/>
                  </a:lnTo>
                  <a:lnTo>
                    <a:pt x="2606" y="6645"/>
                  </a:lnTo>
                  <a:lnTo>
                    <a:pt x="2774" y="6198"/>
                  </a:lnTo>
                  <a:lnTo>
                    <a:pt x="2941" y="5788"/>
                  </a:lnTo>
                  <a:lnTo>
                    <a:pt x="3276" y="4970"/>
                  </a:lnTo>
                  <a:lnTo>
                    <a:pt x="3444" y="4579"/>
                  </a:lnTo>
                  <a:lnTo>
                    <a:pt x="3574" y="4188"/>
                  </a:lnTo>
                  <a:lnTo>
                    <a:pt x="3704" y="3816"/>
                  </a:lnTo>
                  <a:lnTo>
                    <a:pt x="3797" y="3462"/>
                  </a:lnTo>
                  <a:lnTo>
                    <a:pt x="3853" y="3127"/>
                  </a:lnTo>
                  <a:lnTo>
                    <a:pt x="3872" y="2792"/>
                  </a:lnTo>
                  <a:lnTo>
                    <a:pt x="3872" y="2643"/>
                  </a:lnTo>
                  <a:lnTo>
                    <a:pt x="3853" y="2476"/>
                  </a:lnTo>
                  <a:lnTo>
                    <a:pt x="3835" y="2327"/>
                  </a:lnTo>
                  <a:lnTo>
                    <a:pt x="3779" y="2178"/>
                  </a:lnTo>
                  <a:lnTo>
                    <a:pt x="3686" y="1899"/>
                  </a:lnTo>
                  <a:lnTo>
                    <a:pt x="3574" y="1620"/>
                  </a:lnTo>
                  <a:lnTo>
                    <a:pt x="3444" y="1378"/>
                  </a:lnTo>
                  <a:lnTo>
                    <a:pt x="3332" y="1155"/>
                  </a:lnTo>
                  <a:lnTo>
                    <a:pt x="3202" y="968"/>
                  </a:lnTo>
                  <a:lnTo>
                    <a:pt x="3072" y="782"/>
                  </a:lnTo>
                  <a:lnTo>
                    <a:pt x="2941" y="615"/>
                  </a:lnTo>
                  <a:lnTo>
                    <a:pt x="2811" y="485"/>
                  </a:lnTo>
                  <a:lnTo>
                    <a:pt x="2681" y="354"/>
                  </a:lnTo>
                  <a:lnTo>
                    <a:pt x="2532" y="261"/>
                  </a:lnTo>
                  <a:lnTo>
                    <a:pt x="2402" y="168"/>
                  </a:lnTo>
                  <a:lnTo>
                    <a:pt x="2253" y="112"/>
                  </a:lnTo>
                  <a:lnTo>
                    <a:pt x="2123" y="57"/>
                  </a:lnTo>
                  <a:lnTo>
                    <a:pt x="1974" y="19"/>
                  </a:lnTo>
                  <a:lnTo>
                    <a:pt x="1843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1680975" y="4581250"/>
              <a:ext cx="48425" cy="98200"/>
            </a:xfrm>
            <a:custGeom>
              <a:avLst/>
              <a:gdLst/>
              <a:ahLst/>
              <a:cxnLst/>
              <a:rect l="l" t="t" r="r" b="b"/>
              <a:pathLst>
                <a:path w="1937" h="3928" extrusionOk="0">
                  <a:moveTo>
                    <a:pt x="131" y="1"/>
                  </a:moveTo>
                  <a:lnTo>
                    <a:pt x="205" y="503"/>
                  </a:lnTo>
                  <a:lnTo>
                    <a:pt x="224" y="987"/>
                  </a:lnTo>
                  <a:lnTo>
                    <a:pt x="224" y="1415"/>
                  </a:lnTo>
                  <a:lnTo>
                    <a:pt x="205" y="1806"/>
                  </a:lnTo>
                  <a:lnTo>
                    <a:pt x="168" y="2159"/>
                  </a:lnTo>
                  <a:lnTo>
                    <a:pt x="131" y="2476"/>
                  </a:lnTo>
                  <a:lnTo>
                    <a:pt x="38" y="3015"/>
                  </a:lnTo>
                  <a:lnTo>
                    <a:pt x="19" y="3220"/>
                  </a:lnTo>
                  <a:lnTo>
                    <a:pt x="1" y="3406"/>
                  </a:lnTo>
                  <a:lnTo>
                    <a:pt x="19" y="3555"/>
                  </a:lnTo>
                  <a:lnTo>
                    <a:pt x="57" y="3685"/>
                  </a:lnTo>
                  <a:lnTo>
                    <a:pt x="94" y="3723"/>
                  </a:lnTo>
                  <a:lnTo>
                    <a:pt x="150" y="3778"/>
                  </a:lnTo>
                  <a:lnTo>
                    <a:pt x="205" y="3816"/>
                  </a:lnTo>
                  <a:lnTo>
                    <a:pt x="280" y="3853"/>
                  </a:lnTo>
                  <a:lnTo>
                    <a:pt x="447" y="3890"/>
                  </a:lnTo>
                  <a:lnTo>
                    <a:pt x="689" y="3927"/>
                  </a:lnTo>
                  <a:lnTo>
                    <a:pt x="968" y="3927"/>
                  </a:lnTo>
                  <a:lnTo>
                    <a:pt x="1192" y="3909"/>
                  </a:lnTo>
                  <a:lnTo>
                    <a:pt x="1396" y="3871"/>
                  </a:lnTo>
                  <a:lnTo>
                    <a:pt x="1545" y="3816"/>
                  </a:lnTo>
                  <a:lnTo>
                    <a:pt x="1694" y="3723"/>
                  </a:lnTo>
                  <a:lnTo>
                    <a:pt x="1787" y="3629"/>
                  </a:lnTo>
                  <a:lnTo>
                    <a:pt x="1862" y="3518"/>
                  </a:lnTo>
                  <a:lnTo>
                    <a:pt x="1899" y="3388"/>
                  </a:lnTo>
                  <a:lnTo>
                    <a:pt x="1936" y="3239"/>
                  </a:lnTo>
                  <a:lnTo>
                    <a:pt x="1936" y="3090"/>
                  </a:lnTo>
                  <a:lnTo>
                    <a:pt x="1918" y="2941"/>
                  </a:lnTo>
                  <a:lnTo>
                    <a:pt x="1880" y="2755"/>
                  </a:lnTo>
                  <a:lnTo>
                    <a:pt x="1825" y="2587"/>
                  </a:lnTo>
                  <a:lnTo>
                    <a:pt x="1750" y="2401"/>
                  </a:lnTo>
                  <a:lnTo>
                    <a:pt x="1564" y="2029"/>
                  </a:lnTo>
                  <a:lnTo>
                    <a:pt x="1359" y="1657"/>
                  </a:lnTo>
                  <a:lnTo>
                    <a:pt x="1117" y="1285"/>
                  </a:lnTo>
                  <a:lnTo>
                    <a:pt x="894" y="950"/>
                  </a:lnTo>
                  <a:lnTo>
                    <a:pt x="652" y="633"/>
                  </a:lnTo>
                  <a:lnTo>
                    <a:pt x="280" y="168"/>
                  </a:lnTo>
                  <a:lnTo>
                    <a:pt x="131" y="1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1223650" y="4933900"/>
              <a:ext cx="1324575" cy="542975"/>
            </a:xfrm>
            <a:custGeom>
              <a:avLst/>
              <a:gdLst/>
              <a:ahLst/>
              <a:cxnLst/>
              <a:rect l="l" t="t" r="r" b="b"/>
              <a:pathLst>
                <a:path w="52983" h="21719" extrusionOk="0">
                  <a:moveTo>
                    <a:pt x="21253" y="1"/>
                  </a:moveTo>
                  <a:lnTo>
                    <a:pt x="20825" y="20"/>
                  </a:lnTo>
                  <a:lnTo>
                    <a:pt x="20397" y="57"/>
                  </a:lnTo>
                  <a:lnTo>
                    <a:pt x="19969" y="150"/>
                  </a:lnTo>
                  <a:lnTo>
                    <a:pt x="19522" y="243"/>
                  </a:lnTo>
                  <a:lnTo>
                    <a:pt x="19094" y="373"/>
                  </a:lnTo>
                  <a:lnTo>
                    <a:pt x="18647" y="541"/>
                  </a:lnTo>
                  <a:lnTo>
                    <a:pt x="18201" y="708"/>
                  </a:lnTo>
                  <a:lnTo>
                    <a:pt x="17754" y="913"/>
                  </a:lnTo>
                  <a:lnTo>
                    <a:pt x="17289" y="1155"/>
                  </a:lnTo>
                  <a:lnTo>
                    <a:pt x="16842" y="1397"/>
                  </a:lnTo>
                  <a:lnTo>
                    <a:pt x="16395" y="1657"/>
                  </a:lnTo>
                  <a:lnTo>
                    <a:pt x="15930" y="1955"/>
                  </a:lnTo>
                  <a:lnTo>
                    <a:pt x="15465" y="2253"/>
                  </a:lnTo>
                  <a:lnTo>
                    <a:pt x="15018" y="2588"/>
                  </a:lnTo>
                  <a:lnTo>
                    <a:pt x="14553" y="2923"/>
                  </a:lnTo>
                  <a:lnTo>
                    <a:pt x="14106" y="3295"/>
                  </a:lnTo>
                  <a:lnTo>
                    <a:pt x="13641" y="3667"/>
                  </a:lnTo>
                  <a:lnTo>
                    <a:pt x="12729" y="4449"/>
                  </a:lnTo>
                  <a:lnTo>
                    <a:pt x="11817" y="5286"/>
                  </a:lnTo>
                  <a:lnTo>
                    <a:pt x="10924" y="6161"/>
                  </a:lnTo>
                  <a:lnTo>
                    <a:pt x="10049" y="7073"/>
                  </a:lnTo>
                  <a:lnTo>
                    <a:pt x="9193" y="8003"/>
                  </a:lnTo>
                  <a:lnTo>
                    <a:pt x="8337" y="8952"/>
                  </a:lnTo>
                  <a:lnTo>
                    <a:pt x="7518" y="9902"/>
                  </a:lnTo>
                  <a:lnTo>
                    <a:pt x="6737" y="10869"/>
                  </a:lnTo>
                  <a:lnTo>
                    <a:pt x="5974" y="11818"/>
                  </a:lnTo>
                  <a:lnTo>
                    <a:pt x="5229" y="12768"/>
                  </a:lnTo>
                  <a:lnTo>
                    <a:pt x="4541" y="13679"/>
                  </a:lnTo>
                  <a:lnTo>
                    <a:pt x="3871" y="14573"/>
                  </a:lnTo>
                  <a:lnTo>
                    <a:pt x="3257" y="15429"/>
                  </a:lnTo>
                  <a:lnTo>
                    <a:pt x="2159" y="16992"/>
                  </a:lnTo>
                  <a:lnTo>
                    <a:pt x="1247" y="18313"/>
                  </a:lnTo>
                  <a:lnTo>
                    <a:pt x="577" y="19337"/>
                  </a:lnTo>
                  <a:lnTo>
                    <a:pt x="0" y="20230"/>
                  </a:lnTo>
                  <a:lnTo>
                    <a:pt x="856" y="21719"/>
                  </a:lnTo>
                  <a:lnTo>
                    <a:pt x="52778" y="21123"/>
                  </a:lnTo>
                  <a:lnTo>
                    <a:pt x="52983" y="18276"/>
                  </a:lnTo>
                  <a:lnTo>
                    <a:pt x="52071" y="17346"/>
                  </a:lnTo>
                  <a:lnTo>
                    <a:pt x="51159" y="16434"/>
                  </a:lnTo>
                  <a:lnTo>
                    <a:pt x="50210" y="15540"/>
                  </a:lnTo>
                  <a:lnTo>
                    <a:pt x="49242" y="14666"/>
                  </a:lnTo>
                  <a:lnTo>
                    <a:pt x="48275" y="13791"/>
                  </a:lnTo>
                  <a:lnTo>
                    <a:pt x="47288" y="12954"/>
                  </a:lnTo>
                  <a:lnTo>
                    <a:pt x="46302" y="12116"/>
                  </a:lnTo>
                  <a:lnTo>
                    <a:pt x="45297" y="11316"/>
                  </a:lnTo>
                  <a:lnTo>
                    <a:pt x="44273" y="10516"/>
                  </a:lnTo>
                  <a:lnTo>
                    <a:pt x="43250" y="9753"/>
                  </a:lnTo>
                  <a:lnTo>
                    <a:pt x="42226" y="9008"/>
                  </a:lnTo>
                  <a:lnTo>
                    <a:pt x="41203" y="8282"/>
                  </a:lnTo>
                  <a:lnTo>
                    <a:pt x="40161" y="7575"/>
                  </a:lnTo>
                  <a:lnTo>
                    <a:pt x="39118" y="6905"/>
                  </a:lnTo>
                  <a:lnTo>
                    <a:pt x="38076" y="6254"/>
                  </a:lnTo>
                  <a:lnTo>
                    <a:pt x="37053" y="5621"/>
                  </a:lnTo>
                  <a:lnTo>
                    <a:pt x="36011" y="5026"/>
                  </a:lnTo>
                  <a:lnTo>
                    <a:pt x="34987" y="4467"/>
                  </a:lnTo>
                  <a:lnTo>
                    <a:pt x="33945" y="3928"/>
                  </a:lnTo>
                  <a:lnTo>
                    <a:pt x="32940" y="3425"/>
                  </a:lnTo>
                  <a:lnTo>
                    <a:pt x="31916" y="2941"/>
                  </a:lnTo>
                  <a:lnTo>
                    <a:pt x="30911" y="2495"/>
                  </a:lnTo>
                  <a:lnTo>
                    <a:pt x="29925" y="2085"/>
                  </a:lnTo>
                  <a:lnTo>
                    <a:pt x="28939" y="1695"/>
                  </a:lnTo>
                  <a:lnTo>
                    <a:pt x="27971" y="1360"/>
                  </a:lnTo>
                  <a:lnTo>
                    <a:pt x="27022" y="1043"/>
                  </a:lnTo>
                  <a:lnTo>
                    <a:pt x="26073" y="783"/>
                  </a:lnTo>
                  <a:lnTo>
                    <a:pt x="25161" y="541"/>
                  </a:lnTo>
                  <a:lnTo>
                    <a:pt x="24249" y="355"/>
                  </a:lnTo>
                  <a:lnTo>
                    <a:pt x="23374" y="206"/>
                  </a:lnTo>
                  <a:lnTo>
                    <a:pt x="22500" y="75"/>
                  </a:lnTo>
                  <a:lnTo>
                    <a:pt x="21662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0" name="Google Shape;440;p11"/>
            <p:cNvSpPr/>
            <p:nvPr/>
          </p:nvSpPr>
          <p:spPr>
            <a:xfrm>
              <a:off x="1223650" y="5154900"/>
              <a:ext cx="1324575" cy="321975"/>
            </a:xfrm>
            <a:custGeom>
              <a:avLst/>
              <a:gdLst/>
              <a:ahLst/>
              <a:cxnLst/>
              <a:rect l="l" t="t" r="r" b="b"/>
              <a:pathLst>
                <a:path w="52983" h="12879" extrusionOk="0">
                  <a:moveTo>
                    <a:pt x="8449" y="1"/>
                  </a:moveTo>
                  <a:lnTo>
                    <a:pt x="7574" y="1024"/>
                  </a:lnTo>
                  <a:lnTo>
                    <a:pt x="6718" y="2048"/>
                  </a:lnTo>
                  <a:lnTo>
                    <a:pt x="5899" y="3071"/>
                  </a:lnTo>
                  <a:lnTo>
                    <a:pt x="5118" y="4076"/>
                  </a:lnTo>
                  <a:lnTo>
                    <a:pt x="4373" y="5044"/>
                  </a:lnTo>
                  <a:lnTo>
                    <a:pt x="3685" y="5993"/>
                  </a:lnTo>
                  <a:lnTo>
                    <a:pt x="3033" y="6887"/>
                  </a:lnTo>
                  <a:lnTo>
                    <a:pt x="2438" y="7743"/>
                  </a:lnTo>
                  <a:lnTo>
                    <a:pt x="1414" y="9213"/>
                  </a:lnTo>
                  <a:lnTo>
                    <a:pt x="651" y="10385"/>
                  </a:lnTo>
                  <a:lnTo>
                    <a:pt x="0" y="11390"/>
                  </a:lnTo>
                  <a:lnTo>
                    <a:pt x="856" y="12879"/>
                  </a:lnTo>
                  <a:lnTo>
                    <a:pt x="52890" y="12488"/>
                  </a:lnTo>
                  <a:lnTo>
                    <a:pt x="52983" y="9436"/>
                  </a:lnTo>
                  <a:lnTo>
                    <a:pt x="52257" y="8692"/>
                  </a:lnTo>
                  <a:lnTo>
                    <a:pt x="51494" y="7947"/>
                  </a:lnTo>
                  <a:lnTo>
                    <a:pt x="50750" y="7222"/>
                  </a:lnTo>
                  <a:lnTo>
                    <a:pt x="49968" y="6496"/>
                  </a:lnTo>
                  <a:lnTo>
                    <a:pt x="49503" y="6738"/>
                  </a:lnTo>
                  <a:lnTo>
                    <a:pt x="49019" y="6980"/>
                  </a:lnTo>
                  <a:lnTo>
                    <a:pt x="48498" y="7203"/>
                  </a:lnTo>
                  <a:lnTo>
                    <a:pt x="47958" y="7408"/>
                  </a:lnTo>
                  <a:lnTo>
                    <a:pt x="47400" y="7594"/>
                  </a:lnTo>
                  <a:lnTo>
                    <a:pt x="46804" y="7780"/>
                  </a:lnTo>
                  <a:lnTo>
                    <a:pt x="46190" y="7947"/>
                  </a:lnTo>
                  <a:lnTo>
                    <a:pt x="45558" y="8096"/>
                  </a:lnTo>
                  <a:lnTo>
                    <a:pt x="44906" y="8245"/>
                  </a:lnTo>
                  <a:lnTo>
                    <a:pt x="44236" y="8357"/>
                  </a:lnTo>
                  <a:lnTo>
                    <a:pt x="43548" y="8468"/>
                  </a:lnTo>
                  <a:lnTo>
                    <a:pt x="42822" y="8580"/>
                  </a:lnTo>
                  <a:lnTo>
                    <a:pt x="42096" y="8655"/>
                  </a:lnTo>
                  <a:lnTo>
                    <a:pt x="41352" y="8729"/>
                  </a:lnTo>
                  <a:lnTo>
                    <a:pt x="40589" y="8766"/>
                  </a:lnTo>
                  <a:lnTo>
                    <a:pt x="39807" y="8822"/>
                  </a:lnTo>
                  <a:lnTo>
                    <a:pt x="39007" y="8841"/>
                  </a:lnTo>
                  <a:lnTo>
                    <a:pt x="37369" y="8841"/>
                  </a:lnTo>
                  <a:lnTo>
                    <a:pt x="36532" y="8822"/>
                  </a:lnTo>
                  <a:lnTo>
                    <a:pt x="35676" y="8785"/>
                  </a:lnTo>
                  <a:lnTo>
                    <a:pt x="34801" y="8729"/>
                  </a:lnTo>
                  <a:lnTo>
                    <a:pt x="33926" y="8655"/>
                  </a:lnTo>
                  <a:lnTo>
                    <a:pt x="33052" y="8580"/>
                  </a:lnTo>
                  <a:lnTo>
                    <a:pt x="32158" y="8468"/>
                  </a:lnTo>
                  <a:lnTo>
                    <a:pt x="31246" y="8357"/>
                  </a:lnTo>
                  <a:lnTo>
                    <a:pt x="30334" y="8226"/>
                  </a:lnTo>
                  <a:lnTo>
                    <a:pt x="29404" y="8078"/>
                  </a:lnTo>
                  <a:lnTo>
                    <a:pt x="28473" y="7910"/>
                  </a:lnTo>
                  <a:lnTo>
                    <a:pt x="27524" y="7743"/>
                  </a:lnTo>
                  <a:lnTo>
                    <a:pt x="26594" y="7538"/>
                  </a:lnTo>
                  <a:lnTo>
                    <a:pt x="25645" y="7315"/>
                  </a:lnTo>
                  <a:lnTo>
                    <a:pt x="24342" y="6998"/>
                  </a:lnTo>
                  <a:lnTo>
                    <a:pt x="23058" y="6663"/>
                  </a:lnTo>
                  <a:lnTo>
                    <a:pt x="21792" y="6291"/>
                  </a:lnTo>
                  <a:lnTo>
                    <a:pt x="20564" y="5919"/>
                  </a:lnTo>
                  <a:lnTo>
                    <a:pt x="19373" y="5509"/>
                  </a:lnTo>
                  <a:lnTo>
                    <a:pt x="18201" y="5081"/>
                  </a:lnTo>
                  <a:lnTo>
                    <a:pt x="17065" y="4635"/>
                  </a:lnTo>
                  <a:lnTo>
                    <a:pt x="15949" y="4169"/>
                  </a:lnTo>
                  <a:lnTo>
                    <a:pt x="14888" y="3704"/>
                  </a:lnTo>
                  <a:lnTo>
                    <a:pt x="13846" y="3202"/>
                  </a:lnTo>
                  <a:lnTo>
                    <a:pt x="12841" y="2699"/>
                  </a:lnTo>
                  <a:lnTo>
                    <a:pt x="11892" y="2178"/>
                  </a:lnTo>
                  <a:lnTo>
                    <a:pt x="10961" y="1638"/>
                  </a:lnTo>
                  <a:lnTo>
                    <a:pt x="10087" y="1099"/>
                  </a:lnTo>
                  <a:lnTo>
                    <a:pt x="9249" y="559"/>
                  </a:lnTo>
                  <a:lnTo>
                    <a:pt x="844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1" name="Google Shape;441;p11"/>
            <p:cNvSpPr/>
            <p:nvPr/>
          </p:nvSpPr>
          <p:spPr>
            <a:xfrm>
              <a:off x="1477200" y="4765500"/>
              <a:ext cx="149825" cy="67950"/>
            </a:xfrm>
            <a:custGeom>
              <a:avLst/>
              <a:gdLst/>
              <a:ahLst/>
              <a:cxnLst/>
              <a:rect l="l" t="t" r="r" b="b"/>
              <a:pathLst>
                <a:path w="5993" h="2718" extrusionOk="0">
                  <a:moveTo>
                    <a:pt x="3592" y="0"/>
                  </a:moveTo>
                  <a:lnTo>
                    <a:pt x="3146" y="37"/>
                  </a:lnTo>
                  <a:lnTo>
                    <a:pt x="2680" y="75"/>
                  </a:lnTo>
                  <a:lnTo>
                    <a:pt x="2234" y="130"/>
                  </a:lnTo>
                  <a:lnTo>
                    <a:pt x="1378" y="242"/>
                  </a:lnTo>
                  <a:lnTo>
                    <a:pt x="670" y="354"/>
                  </a:lnTo>
                  <a:lnTo>
                    <a:pt x="1" y="484"/>
                  </a:lnTo>
                  <a:lnTo>
                    <a:pt x="1136" y="1117"/>
                  </a:lnTo>
                  <a:lnTo>
                    <a:pt x="2196" y="1712"/>
                  </a:lnTo>
                  <a:lnTo>
                    <a:pt x="2699" y="1973"/>
                  </a:lnTo>
                  <a:lnTo>
                    <a:pt x="3164" y="2196"/>
                  </a:lnTo>
                  <a:lnTo>
                    <a:pt x="3611" y="2401"/>
                  </a:lnTo>
                  <a:lnTo>
                    <a:pt x="4002" y="2550"/>
                  </a:lnTo>
                  <a:lnTo>
                    <a:pt x="4374" y="2661"/>
                  </a:lnTo>
                  <a:lnTo>
                    <a:pt x="4523" y="2699"/>
                  </a:lnTo>
                  <a:lnTo>
                    <a:pt x="4690" y="2717"/>
                  </a:lnTo>
                  <a:lnTo>
                    <a:pt x="4951" y="2717"/>
                  </a:lnTo>
                  <a:lnTo>
                    <a:pt x="5081" y="2680"/>
                  </a:lnTo>
                  <a:lnTo>
                    <a:pt x="5174" y="2643"/>
                  </a:lnTo>
                  <a:lnTo>
                    <a:pt x="5267" y="2587"/>
                  </a:lnTo>
                  <a:lnTo>
                    <a:pt x="5360" y="2494"/>
                  </a:lnTo>
                  <a:lnTo>
                    <a:pt x="5416" y="2401"/>
                  </a:lnTo>
                  <a:lnTo>
                    <a:pt x="5472" y="2271"/>
                  </a:lnTo>
                  <a:lnTo>
                    <a:pt x="5509" y="2122"/>
                  </a:lnTo>
                  <a:lnTo>
                    <a:pt x="5528" y="1954"/>
                  </a:lnTo>
                  <a:lnTo>
                    <a:pt x="5528" y="1768"/>
                  </a:lnTo>
                  <a:lnTo>
                    <a:pt x="5528" y="1563"/>
                  </a:lnTo>
                  <a:lnTo>
                    <a:pt x="5565" y="1526"/>
                  </a:lnTo>
                  <a:lnTo>
                    <a:pt x="5677" y="1433"/>
                  </a:lnTo>
                  <a:lnTo>
                    <a:pt x="5807" y="1284"/>
                  </a:lnTo>
                  <a:lnTo>
                    <a:pt x="5881" y="1191"/>
                  </a:lnTo>
                  <a:lnTo>
                    <a:pt x="5937" y="1098"/>
                  </a:lnTo>
                  <a:lnTo>
                    <a:pt x="5974" y="986"/>
                  </a:lnTo>
                  <a:lnTo>
                    <a:pt x="5993" y="875"/>
                  </a:lnTo>
                  <a:lnTo>
                    <a:pt x="5993" y="763"/>
                  </a:lnTo>
                  <a:lnTo>
                    <a:pt x="5956" y="651"/>
                  </a:lnTo>
                  <a:lnTo>
                    <a:pt x="5881" y="540"/>
                  </a:lnTo>
                  <a:lnTo>
                    <a:pt x="5770" y="428"/>
                  </a:lnTo>
                  <a:lnTo>
                    <a:pt x="5602" y="316"/>
                  </a:lnTo>
                  <a:lnTo>
                    <a:pt x="5397" y="205"/>
                  </a:lnTo>
                  <a:lnTo>
                    <a:pt x="5267" y="149"/>
                  </a:lnTo>
                  <a:lnTo>
                    <a:pt x="5137" y="112"/>
                  </a:lnTo>
                  <a:lnTo>
                    <a:pt x="4802" y="37"/>
                  </a:lnTo>
                  <a:lnTo>
                    <a:pt x="4430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2" name="Google Shape;442;p11"/>
            <p:cNvSpPr/>
            <p:nvPr/>
          </p:nvSpPr>
          <p:spPr>
            <a:xfrm>
              <a:off x="1662825" y="4747350"/>
              <a:ext cx="96350" cy="98200"/>
            </a:xfrm>
            <a:custGeom>
              <a:avLst/>
              <a:gdLst/>
              <a:ahLst/>
              <a:cxnLst/>
              <a:rect l="l" t="t" r="r" b="b"/>
              <a:pathLst>
                <a:path w="3854" h="3928" extrusionOk="0">
                  <a:moveTo>
                    <a:pt x="3853" y="0"/>
                  </a:moveTo>
                  <a:lnTo>
                    <a:pt x="3351" y="149"/>
                  </a:lnTo>
                  <a:lnTo>
                    <a:pt x="2830" y="335"/>
                  </a:lnTo>
                  <a:lnTo>
                    <a:pt x="2216" y="577"/>
                  </a:lnTo>
                  <a:lnTo>
                    <a:pt x="1899" y="726"/>
                  </a:lnTo>
                  <a:lnTo>
                    <a:pt x="1583" y="875"/>
                  </a:lnTo>
                  <a:lnTo>
                    <a:pt x="1266" y="1042"/>
                  </a:lnTo>
                  <a:lnTo>
                    <a:pt x="987" y="1210"/>
                  </a:lnTo>
                  <a:lnTo>
                    <a:pt x="708" y="1396"/>
                  </a:lnTo>
                  <a:lnTo>
                    <a:pt x="485" y="1582"/>
                  </a:lnTo>
                  <a:lnTo>
                    <a:pt x="299" y="1787"/>
                  </a:lnTo>
                  <a:lnTo>
                    <a:pt x="224" y="1880"/>
                  </a:lnTo>
                  <a:lnTo>
                    <a:pt x="168" y="1973"/>
                  </a:lnTo>
                  <a:lnTo>
                    <a:pt x="75" y="2178"/>
                  </a:lnTo>
                  <a:lnTo>
                    <a:pt x="20" y="2345"/>
                  </a:lnTo>
                  <a:lnTo>
                    <a:pt x="1" y="2494"/>
                  </a:lnTo>
                  <a:lnTo>
                    <a:pt x="1" y="2643"/>
                  </a:lnTo>
                  <a:lnTo>
                    <a:pt x="20" y="2755"/>
                  </a:lnTo>
                  <a:lnTo>
                    <a:pt x="75" y="2866"/>
                  </a:lnTo>
                  <a:lnTo>
                    <a:pt x="131" y="2959"/>
                  </a:lnTo>
                  <a:lnTo>
                    <a:pt x="206" y="3052"/>
                  </a:lnTo>
                  <a:lnTo>
                    <a:pt x="280" y="3108"/>
                  </a:lnTo>
                  <a:lnTo>
                    <a:pt x="373" y="3164"/>
                  </a:lnTo>
                  <a:lnTo>
                    <a:pt x="522" y="3257"/>
                  </a:lnTo>
                  <a:lnTo>
                    <a:pt x="634" y="3294"/>
                  </a:lnTo>
                  <a:lnTo>
                    <a:pt x="690" y="3313"/>
                  </a:lnTo>
                  <a:lnTo>
                    <a:pt x="764" y="3462"/>
                  </a:lnTo>
                  <a:lnTo>
                    <a:pt x="838" y="3611"/>
                  </a:lnTo>
                  <a:lnTo>
                    <a:pt x="931" y="3722"/>
                  </a:lnTo>
                  <a:lnTo>
                    <a:pt x="1024" y="3797"/>
                  </a:lnTo>
                  <a:lnTo>
                    <a:pt x="1118" y="3871"/>
                  </a:lnTo>
                  <a:lnTo>
                    <a:pt x="1229" y="3908"/>
                  </a:lnTo>
                  <a:lnTo>
                    <a:pt x="1341" y="3927"/>
                  </a:lnTo>
                  <a:lnTo>
                    <a:pt x="1434" y="3927"/>
                  </a:lnTo>
                  <a:lnTo>
                    <a:pt x="1546" y="3908"/>
                  </a:lnTo>
                  <a:lnTo>
                    <a:pt x="1676" y="3871"/>
                  </a:lnTo>
                  <a:lnTo>
                    <a:pt x="1787" y="3797"/>
                  </a:lnTo>
                  <a:lnTo>
                    <a:pt x="1899" y="3722"/>
                  </a:lnTo>
                  <a:lnTo>
                    <a:pt x="2011" y="3648"/>
                  </a:lnTo>
                  <a:lnTo>
                    <a:pt x="2141" y="3536"/>
                  </a:lnTo>
                  <a:lnTo>
                    <a:pt x="2364" y="3276"/>
                  </a:lnTo>
                  <a:lnTo>
                    <a:pt x="2606" y="2978"/>
                  </a:lnTo>
                  <a:lnTo>
                    <a:pt x="2830" y="2624"/>
                  </a:lnTo>
                  <a:lnTo>
                    <a:pt x="3034" y="2234"/>
                  </a:lnTo>
                  <a:lnTo>
                    <a:pt x="3239" y="1824"/>
                  </a:lnTo>
                  <a:lnTo>
                    <a:pt x="3425" y="1377"/>
                  </a:lnTo>
                  <a:lnTo>
                    <a:pt x="3593" y="931"/>
                  </a:lnTo>
                  <a:lnTo>
                    <a:pt x="3742" y="466"/>
                  </a:lnTo>
                  <a:lnTo>
                    <a:pt x="3853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3" name="Google Shape;443;p11"/>
            <p:cNvSpPr/>
            <p:nvPr/>
          </p:nvSpPr>
          <p:spPr>
            <a:xfrm>
              <a:off x="1642375" y="4933900"/>
              <a:ext cx="373150" cy="78200"/>
            </a:xfrm>
            <a:custGeom>
              <a:avLst/>
              <a:gdLst/>
              <a:ahLst/>
              <a:cxnLst/>
              <a:rect l="l" t="t" r="r" b="b"/>
              <a:pathLst>
                <a:path w="14926" h="3128" extrusionOk="0">
                  <a:moveTo>
                    <a:pt x="4336" y="1"/>
                  </a:moveTo>
                  <a:lnTo>
                    <a:pt x="4038" y="20"/>
                  </a:lnTo>
                  <a:lnTo>
                    <a:pt x="3741" y="57"/>
                  </a:lnTo>
                  <a:lnTo>
                    <a:pt x="3424" y="94"/>
                  </a:lnTo>
                  <a:lnTo>
                    <a:pt x="3127" y="168"/>
                  </a:lnTo>
                  <a:lnTo>
                    <a:pt x="2829" y="243"/>
                  </a:lnTo>
                  <a:lnTo>
                    <a:pt x="2512" y="317"/>
                  </a:lnTo>
                  <a:lnTo>
                    <a:pt x="2196" y="429"/>
                  </a:lnTo>
                  <a:lnTo>
                    <a:pt x="1898" y="541"/>
                  </a:lnTo>
                  <a:lnTo>
                    <a:pt x="1266" y="801"/>
                  </a:lnTo>
                  <a:lnTo>
                    <a:pt x="633" y="1099"/>
                  </a:lnTo>
                  <a:lnTo>
                    <a:pt x="0" y="1453"/>
                  </a:lnTo>
                  <a:lnTo>
                    <a:pt x="558" y="1304"/>
                  </a:lnTo>
                  <a:lnTo>
                    <a:pt x="1154" y="1211"/>
                  </a:lnTo>
                  <a:lnTo>
                    <a:pt x="1749" y="1136"/>
                  </a:lnTo>
                  <a:lnTo>
                    <a:pt x="2345" y="1080"/>
                  </a:lnTo>
                  <a:lnTo>
                    <a:pt x="2959" y="1062"/>
                  </a:lnTo>
                  <a:lnTo>
                    <a:pt x="3573" y="1080"/>
                  </a:lnTo>
                  <a:lnTo>
                    <a:pt x="4187" y="1099"/>
                  </a:lnTo>
                  <a:lnTo>
                    <a:pt x="4820" y="1155"/>
                  </a:lnTo>
                  <a:lnTo>
                    <a:pt x="5434" y="1229"/>
                  </a:lnTo>
                  <a:lnTo>
                    <a:pt x="6048" y="1322"/>
                  </a:lnTo>
                  <a:lnTo>
                    <a:pt x="6662" y="1415"/>
                  </a:lnTo>
                  <a:lnTo>
                    <a:pt x="7258" y="1527"/>
                  </a:lnTo>
                  <a:lnTo>
                    <a:pt x="8449" y="1788"/>
                  </a:lnTo>
                  <a:lnTo>
                    <a:pt x="9584" y="2067"/>
                  </a:lnTo>
                  <a:lnTo>
                    <a:pt x="11631" y="2606"/>
                  </a:lnTo>
                  <a:lnTo>
                    <a:pt x="12506" y="2830"/>
                  </a:lnTo>
                  <a:lnTo>
                    <a:pt x="13288" y="3016"/>
                  </a:lnTo>
                  <a:lnTo>
                    <a:pt x="13623" y="3072"/>
                  </a:lnTo>
                  <a:lnTo>
                    <a:pt x="13920" y="3109"/>
                  </a:lnTo>
                  <a:lnTo>
                    <a:pt x="14200" y="3127"/>
                  </a:lnTo>
                  <a:lnTo>
                    <a:pt x="14423" y="3127"/>
                  </a:lnTo>
                  <a:lnTo>
                    <a:pt x="14609" y="3109"/>
                  </a:lnTo>
                  <a:lnTo>
                    <a:pt x="14758" y="3053"/>
                  </a:lnTo>
                  <a:lnTo>
                    <a:pt x="14832" y="2997"/>
                  </a:lnTo>
                  <a:lnTo>
                    <a:pt x="14870" y="2960"/>
                  </a:lnTo>
                  <a:lnTo>
                    <a:pt x="14907" y="2904"/>
                  </a:lnTo>
                  <a:lnTo>
                    <a:pt x="14925" y="2830"/>
                  </a:lnTo>
                  <a:lnTo>
                    <a:pt x="14255" y="2532"/>
                  </a:lnTo>
                  <a:lnTo>
                    <a:pt x="13585" y="2253"/>
                  </a:lnTo>
                  <a:lnTo>
                    <a:pt x="12915" y="1992"/>
                  </a:lnTo>
                  <a:lnTo>
                    <a:pt x="12264" y="1732"/>
                  </a:lnTo>
                  <a:lnTo>
                    <a:pt x="11613" y="1490"/>
                  </a:lnTo>
                  <a:lnTo>
                    <a:pt x="10961" y="1266"/>
                  </a:lnTo>
                  <a:lnTo>
                    <a:pt x="10310" y="1062"/>
                  </a:lnTo>
                  <a:lnTo>
                    <a:pt x="9677" y="876"/>
                  </a:lnTo>
                  <a:lnTo>
                    <a:pt x="9063" y="708"/>
                  </a:lnTo>
                  <a:lnTo>
                    <a:pt x="8430" y="559"/>
                  </a:lnTo>
                  <a:lnTo>
                    <a:pt x="7835" y="410"/>
                  </a:lnTo>
                  <a:lnTo>
                    <a:pt x="7221" y="299"/>
                  </a:lnTo>
                  <a:lnTo>
                    <a:pt x="6644" y="206"/>
                  </a:lnTo>
                  <a:lnTo>
                    <a:pt x="6048" y="113"/>
                  </a:lnTo>
                  <a:lnTo>
                    <a:pt x="5471" y="57"/>
                  </a:lnTo>
                  <a:lnTo>
                    <a:pt x="4913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4" name="Google Shape;444;p11"/>
            <p:cNvSpPr/>
            <p:nvPr/>
          </p:nvSpPr>
          <p:spPr>
            <a:xfrm>
              <a:off x="1656325" y="4819450"/>
              <a:ext cx="29800" cy="61925"/>
            </a:xfrm>
            <a:custGeom>
              <a:avLst/>
              <a:gdLst/>
              <a:ahLst/>
              <a:cxnLst/>
              <a:rect l="l" t="t" r="r" b="b"/>
              <a:pathLst>
                <a:path w="1192" h="2477" extrusionOk="0">
                  <a:moveTo>
                    <a:pt x="1191" y="1"/>
                  </a:moveTo>
                  <a:lnTo>
                    <a:pt x="1061" y="113"/>
                  </a:lnTo>
                  <a:lnTo>
                    <a:pt x="931" y="243"/>
                  </a:lnTo>
                  <a:lnTo>
                    <a:pt x="745" y="429"/>
                  </a:lnTo>
                  <a:lnTo>
                    <a:pt x="559" y="689"/>
                  </a:lnTo>
                  <a:lnTo>
                    <a:pt x="354" y="1006"/>
                  </a:lnTo>
                  <a:lnTo>
                    <a:pt x="261" y="1173"/>
                  </a:lnTo>
                  <a:lnTo>
                    <a:pt x="168" y="1378"/>
                  </a:lnTo>
                  <a:lnTo>
                    <a:pt x="75" y="1601"/>
                  </a:lnTo>
                  <a:lnTo>
                    <a:pt x="0" y="1825"/>
                  </a:lnTo>
                  <a:lnTo>
                    <a:pt x="205" y="2476"/>
                  </a:lnTo>
                  <a:lnTo>
                    <a:pt x="242" y="2178"/>
                  </a:lnTo>
                  <a:lnTo>
                    <a:pt x="280" y="1881"/>
                  </a:lnTo>
                  <a:lnTo>
                    <a:pt x="335" y="1620"/>
                  </a:lnTo>
                  <a:lnTo>
                    <a:pt x="410" y="1378"/>
                  </a:lnTo>
                  <a:lnTo>
                    <a:pt x="484" y="1155"/>
                  </a:lnTo>
                  <a:lnTo>
                    <a:pt x="559" y="950"/>
                  </a:lnTo>
                  <a:lnTo>
                    <a:pt x="652" y="764"/>
                  </a:lnTo>
                  <a:lnTo>
                    <a:pt x="745" y="596"/>
                  </a:lnTo>
                  <a:lnTo>
                    <a:pt x="912" y="336"/>
                  </a:lnTo>
                  <a:lnTo>
                    <a:pt x="1061" y="150"/>
                  </a:lnTo>
                  <a:lnTo>
                    <a:pt x="1191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5" name="Google Shape;445;p11"/>
            <p:cNvSpPr/>
            <p:nvPr/>
          </p:nvSpPr>
          <p:spPr>
            <a:xfrm>
              <a:off x="1596300" y="4802700"/>
              <a:ext cx="54000" cy="41450"/>
            </a:xfrm>
            <a:custGeom>
              <a:avLst/>
              <a:gdLst/>
              <a:ahLst/>
              <a:cxnLst/>
              <a:rect l="l" t="t" r="r" b="b"/>
              <a:pathLst>
                <a:path w="2160" h="1658" extrusionOk="0">
                  <a:moveTo>
                    <a:pt x="1" y="1"/>
                  </a:moveTo>
                  <a:lnTo>
                    <a:pt x="187" y="38"/>
                  </a:lnTo>
                  <a:lnTo>
                    <a:pt x="447" y="94"/>
                  </a:lnTo>
                  <a:lnTo>
                    <a:pt x="596" y="150"/>
                  </a:lnTo>
                  <a:lnTo>
                    <a:pt x="764" y="224"/>
                  </a:lnTo>
                  <a:lnTo>
                    <a:pt x="931" y="317"/>
                  </a:lnTo>
                  <a:lnTo>
                    <a:pt x="1117" y="429"/>
                  </a:lnTo>
                  <a:lnTo>
                    <a:pt x="1303" y="559"/>
                  </a:lnTo>
                  <a:lnTo>
                    <a:pt x="1471" y="708"/>
                  </a:lnTo>
                  <a:lnTo>
                    <a:pt x="1638" y="913"/>
                  </a:lnTo>
                  <a:lnTo>
                    <a:pt x="1806" y="1118"/>
                  </a:lnTo>
                  <a:lnTo>
                    <a:pt x="1955" y="1378"/>
                  </a:lnTo>
                  <a:lnTo>
                    <a:pt x="2085" y="1657"/>
                  </a:lnTo>
                  <a:lnTo>
                    <a:pt x="2159" y="838"/>
                  </a:lnTo>
                  <a:lnTo>
                    <a:pt x="1973" y="671"/>
                  </a:lnTo>
                  <a:lnTo>
                    <a:pt x="1787" y="522"/>
                  </a:lnTo>
                  <a:lnTo>
                    <a:pt x="1601" y="410"/>
                  </a:lnTo>
                  <a:lnTo>
                    <a:pt x="1415" y="299"/>
                  </a:lnTo>
                  <a:lnTo>
                    <a:pt x="1229" y="224"/>
                  </a:lnTo>
                  <a:lnTo>
                    <a:pt x="1043" y="150"/>
                  </a:lnTo>
                  <a:lnTo>
                    <a:pt x="857" y="94"/>
                  </a:lnTo>
                  <a:lnTo>
                    <a:pt x="689" y="57"/>
                  </a:lnTo>
                  <a:lnTo>
                    <a:pt x="391" y="20"/>
                  </a:lnTo>
                  <a:lnTo>
                    <a:pt x="15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6" name="Google Shape;446;p11"/>
            <p:cNvSpPr/>
            <p:nvPr/>
          </p:nvSpPr>
          <p:spPr>
            <a:xfrm>
              <a:off x="1568850" y="5295425"/>
              <a:ext cx="50750" cy="52125"/>
            </a:xfrm>
            <a:custGeom>
              <a:avLst/>
              <a:gdLst/>
              <a:ahLst/>
              <a:cxnLst/>
              <a:rect l="l" t="t" r="r" b="b"/>
              <a:pathLst>
                <a:path w="2030" h="2085" extrusionOk="0">
                  <a:moveTo>
                    <a:pt x="1061" y="0"/>
                  </a:moveTo>
                  <a:lnTo>
                    <a:pt x="857" y="19"/>
                  </a:lnTo>
                  <a:lnTo>
                    <a:pt x="671" y="74"/>
                  </a:lnTo>
                  <a:lnTo>
                    <a:pt x="503" y="168"/>
                  </a:lnTo>
                  <a:lnTo>
                    <a:pt x="336" y="279"/>
                  </a:lnTo>
                  <a:lnTo>
                    <a:pt x="205" y="428"/>
                  </a:lnTo>
                  <a:lnTo>
                    <a:pt x="94" y="596"/>
                  </a:lnTo>
                  <a:lnTo>
                    <a:pt x="38" y="800"/>
                  </a:lnTo>
                  <a:lnTo>
                    <a:pt x="1" y="1005"/>
                  </a:lnTo>
                  <a:lnTo>
                    <a:pt x="19" y="1210"/>
                  </a:lnTo>
                  <a:lnTo>
                    <a:pt x="57" y="1414"/>
                  </a:lnTo>
                  <a:lnTo>
                    <a:pt x="150" y="1582"/>
                  </a:lnTo>
                  <a:lnTo>
                    <a:pt x="261" y="1749"/>
                  </a:lnTo>
                  <a:lnTo>
                    <a:pt x="392" y="1880"/>
                  </a:lnTo>
                  <a:lnTo>
                    <a:pt x="559" y="1991"/>
                  </a:lnTo>
                  <a:lnTo>
                    <a:pt x="764" y="2066"/>
                  </a:lnTo>
                  <a:lnTo>
                    <a:pt x="968" y="2084"/>
                  </a:lnTo>
                  <a:lnTo>
                    <a:pt x="1155" y="2066"/>
                  </a:lnTo>
                  <a:lnTo>
                    <a:pt x="1359" y="2029"/>
                  </a:lnTo>
                  <a:lnTo>
                    <a:pt x="1527" y="1936"/>
                  </a:lnTo>
                  <a:lnTo>
                    <a:pt x="1694" y="1824"/>
                  </a:lnTo>
                  <a:lnTo>
                    <a:pt x="1824" y="1675"/>
                  </a:lnTo>
                  <a:lnTo>
                    <a:pt x="1918" y="1489"/>
                  </a:lnTo>
                  <a:lnTo>
                    <a:pt x="1992" y="1284"/>
                  </a:lnTo>
                  <a:lnTo>
                    <a:pt x="2029" y="1079"/>
                  </a:lnTo>
                  <a:lnTo>
                    <a:pt x="2011" y="875"/>
                  </a:lnTo>
                  <a:lnTo>
                    <a:pt x="1973" y="689"/>
                  </a:lnTo>
                  <a:lnTo>
                    <a:pt x="1880" y="503"/>
                  </a:lnTo>
                  <a:lnTo>
                    <a:pt x="1769" y="354"/>
                  </a:lnTo>
                  <a:lnTo>
                    <a:pt x="1620" y="205"/>
                  </a:lnTo>
                  <a:lnTo>
                    <a:pt x="1452" y="112"/>
                  </a:lnTo>
                  <a:lnTo>
                    <a:pt x="1266" y="37"/>
                  </a:lnTo>
                  <a:lnTo>
                    <a:pt x="106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7" name="Google Shape;447;p11"/>
            <p:cNvSpPr/>
            <p:nvPr/>
          </p:nvSpPr>
          <p:spPr>
            <a:xfrm>
              <a:off x="1493950" y="5184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0"/>
                  </a:moveTo>
                  <a:lnTo>
                    <a:pt x="484" y="37"/>
                  </a:lnTo>
                  <a:lnTo>
                    <a:pt x="354" y="112"/>
                  </a:lnTo>
                  <a:lnTo>
                    <a:pt x="242" y="186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38" y="559"/>
                  </a:lnTo>
                  <a:lnTo>
                    <a:pt x="0" y="707"/>
                  </a:lnTo>
                  <a:lnTo>
                    <a:pt x="19" y="856"/>
                  </a:lnTo>
                  <a:lnTo>
                    <a:pt x="56" y="987"/>
                  </a:lnTo>
                  <a:lnTo>
                    <a:pt x="112" y="1117"/>
                  </a:lnTo>
                  <a:lnTo>
                    <a:pt x="187" y="1229"/>
                  </a:lnTo>
                  <a:lnTo>
                    <a:pt x="298" y="1322"/>
                  </a:lnTo>
                  <a:lnTo>
                    <a:pt x="410" y="1396"/>
                  </a:lnTo>
                  <a:lnTo>
                    <a:pt x="540" y="1452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33"/>
                  </a:lnTo>
                  <a:lnTo>
                    <a:pt x="1080" y="1359"/>
                  </a:lnTo>
                  <a:lnTo>
                    <a:pt x="1192" y="1284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912"/>
                  </a:lnTo>
                  <a:lnTo>
                    <a:pt x="1433" y="763"/>
                  </a:lnTo>
                  <a:lnTo>
                    <a:pt x="1433" y="614"/>
                  </a:lnTo>
                  <a:lnTo>
                    <a:pt x="1396" y="484"/>
                  </a:lnTo>
                  <a:lnTo>
                    <a:pt x="1340" y="354"/>
                  </a:lnTo>
                  <a:lnTo>
                    <a:pt x="1266" y="242"/>
                  </a:lnTo>
                  <a:lnTo>
                    <a:pt x="1154" y="149"/>
                  </a:lnTo>
                  <a:lnTo>
                    <a:pt x="1043" y="75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8" name="Google Shape;448;p11"/>
            <p:cNvSpPr/>
            <p:nvPr/>
          </p:nvSpPr>
          <p:spPr>
            <a:xfrm>
              <a:off x="1396700" y="52209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64" y="0"/>
                  </a:moveTo>
                  <a:lnTo>
                    <a:pt x="615" y="19"/>
                  </a:lnTo>
                  <a:lnTo>
                    <a:pt x="485" y="56"/>
                  </a:lnTo>
                  <a:lnTo>
                    <a:pt x="355" y="112"/>
                  </a:lnTo>
                  <a:lnTo>
                    <a:pt x="243" y="205"/>
                  </a:lnTo>
                  <a:lnTo>
                    <a:pt x="150" y="298"/>
                  </a:lnTo>
                  <a:lnTo>
                    <a:pt x="75" y="428"/>
                  </a:lnTo>
                  <a:lnTo>
                    <a:pt x="38" y="577"/>
                  </a:lnTo>
                  <a:lnTo>
                    <a:pt x="1" y="726"/>
                  </a:lnTo>
                  <a:lnTo>
                    <a:pt x="20" y="857"/>
                  </a:lnTo>
                  <a:lnTo>
                    <a:pt x="57" y="1005"/>
                  </a:lnTo>
                  <a:lnTo>
                    <a:pt x="113" y="1117"/>
                  </a:lnTo>
                  <a:lnTo>
                    <a:pt x="187" y="1247"/>
                  </a:lnTo>
                  <a:lnTo>
                    <a:pt x="299" y="1340"/>
                  </a:lnTo>
                  <a:lnTo>
                    <a:pt x="410" y="1415"/>
                  </a:lnTo>
                  <a:lnTo>
                    <a:pt x="541" y="1452"/>
                  </a:lnTo>
                  <a:lnTo>
                    <a:pt x="690" y="1471"/>
                  </a:lnTo>
                  <a:lnTo>
                    <a:pt x="838" y="1471"/>
                  </a:lnTo>
                  <a:lnTo>
                    <a:pt x="969" y="1433"/>
                  </a:lnTo>
                  <a:lnTo>
                    <a:pt x="1099" y="1378"/>
                  </a:lnTo>
                  <a:lnTo>
                    <a:pt x="1211" y="1285"/>
                  </a:lnTo>
                  <a:lnTo>
                    <a:pt x="1304" y="1173"/>
                  </a:lnTo>
                  <a:lnTo>
                    <a:pt x="1378" y="1061"/>
                  </a:lnTo>
                  <a:lnTo>
                    <a:pt x="1415" y="912"/>
                  </a:lnTo>
                  <a:lnTo>
                    <a:pt x="1434" y="763"/>
                  </a:lnTo>
                  <a:lnTo>
                    <a:pt x="1434" y="633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66" y="242"/>
                  </a:lnTo>
                  <a:lnTo>
                    <a:pt x="1155" y="149"/>
                  </a:lnTo>
                  <a:lnTo>
                    <a:pt x="1043" y="75"/>
                  </a:lnTo>
                  <a:lnTo>
                    <a:pt x="913" y="38"/>
                  </a:lnTo>
                  <a:lnTo>
                    <a:pt x="764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9" name="Google Shape;449;p11"/>
            <p:cNvSpPr/>
            <p:nvPr/>
          </p:nvSpPr>
          <p:spPr>
            <a:xfrm>
              <a:off x="1607475" y="520470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4" y="0"/>
                  </a:moveTo>
                  <a:lnTo>
                    <a:pt x="484" y="37"/>
                  </a:lnTo>
                  <a:lnTo>
                    <a:pt x="354" y="93"/>
                  </a:lnTo>
                  <a:lnTo>
                    <a:pt x="242" y="186"/>
                  </a:lnTo>
                  <a:lnTo>
                    <a:pt x="149" y="279"/>
                  </a:lnTo>
                  <a:lnTo>
                    <a:pt x="75" y="410"/>
                  </a:lnTo>
                  <a:lnTo>
                    <a:pt x="38" y="558"/>
                  </a:lnTo>
                  <a:lnTo>
                    <a:pt x="0" y="707"/>
                  </a:lnTo>
                  <a:lnTo>
                    <a:pt x="19" y="838"/>
                  </a:lnTo>
                  <a:lnTo>
                    <a:pt x="56" y="986"/>
                  </a:lnTo>
                  <a:lnTo>
                    <a:pt x="112" y="1117"/>
                  </a:lnTo>
                  <a:lnTo>
                    <a:pt x="186" y="1228"/>
                  </a:lnTo>
                  <a:lnTo>
                    <a:pt x="279" y="1321"/>
                  </a:lnTo>
                  <a:lnTo>
                    <a:pt x="410" y="1396"/>
                  </a:lnTo>
                  <a:lnTo>
                    <a:pt x="540" y="1433"/>
                  </a:lnTo>
                  <a:lnTo>
                    <a:pt x="689" y="1470"/>
                  </a:lnTo>
                  <a:lnTo>
                    <a:pt x="838" y="1452"/>
                  </a:lnTo>
                  <a:lnTo>
                    <a:pt x="968" y="1414"/>
                  </a:lnTo>
                  <a:lnTo>
                    <a:pt x="1080" y="1359"/>
                  </a:lnTo>
                  <a:lnTo>
                    <a:pt x="1191" y="1266"/>
                  </a:lnTo>
                  <a:lnTo>
                    <a:pt x="1303" y="1173"/>
                  </a:lnTo>
                  <a:lnTo>
                    <a:pt x="1359" y="1042"/>
                  </a:lnTo>
                  <a:lnTo>
                    <a:pt x="1415" y="893"/>
                  </a:lnTo>
                  <a:lnTo>
                    <a:pt x="1433" y="744"/>
                  </a:lnTo>
                  <a:lnTo>
                    <a:pt x="1433" y="614"/>
                  </a:lnTo>
                  <a:lnTo>
                    <a:pt x="1396" y="465"/>
                  </a:lnTo>
                  <a:lnTo>
                    <a:pt x="1340" y="354"/>
                  </a:lnTo>
                  <a:lnTo>
                    <a:pt x="1266" y="223"/>
                  </a:lnTo>
                  <a:lnTo>
                    <a:pt x="1154" y="130"/>
                  </a:lnTo>
                  <a:lnTo>
                    <a:pt x="1042" y="56"/>
                  </a:lnTo>
                  <a:lnTo>
                    <a:pt x="912" y="19"/>
                  </a:lnTo>
                  <a:lnTo>
                    <a:pt x="763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0" name="Google Shape;450;p11"/>
            <p:cNvSpPr/>
            <p:nvPr/>
          </p:nvSpPr>
          <p:spPr>
            <a:xfrm>
              <a:off x="1668875" y="505022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15" y="1"/>
                  </a:moveTo>
                  <a:lnTo>
                    <a:pt x="485" y="38"/>
                  </a:lnTo>
                  <a:lnTo>
                    <a:pt x="354" y="94"/>
                  </a:lnTo>
                  <a:lnTo>
                    <a:pt x="243" y="187"/>
                  </a:lnTo>
                  <a:lnTo>
                    <a:pt x="150" y="298"/>
                  </a:lnTo>
                  <a:lnTo>
                    <a:pt x="75" y="410"/>
                  </a:lnTo>
                  <a:lnTo>
                    <a:pt x="19" y="559"/>
                  </a:lnTo>
                  <a:lnTo>
                    <a:pt x="1" y="708"/>
                  </a:lnTo>
                  <a:lnTo>
                    <a:pt x="1" y="857"/>
                  </a:lnTo>
                  <a:lnTo>
                    <a:pt x="38" y="987"/>
                  </a:lnTo>
                  <a:lnTo>
                    <a:pt x="94" y="1117"/>
                  </a:lnTo>
                  <a:lnTo>
                    <a:pt x="187" y="1229"/>
                  </a:lnTo>
                  <a:lnTo>
                    <a:pt x="280" y="1322"/>
                  </a:lnTo>
                  <a:lnTo>
                    <a:pt x="392" y="1396"/>
                  </a:lnTo>
                  <a:lnTo>
                    <a:pt x="541" y="1452"/>
                  </a:lnTo>
                  <a:lnTo>
                    <a:pt x="689" y="1471"/>
                  </a:lnTo>
                  <a:lnTo>
                    <a:pt x="820" y="1452"/>
                  </a:lnTo>
                  <a:lnTo>
                    <a:pt x="950" y="1415"/>
                  </a:lnTo>
                  <a:lnTo>
                    <a:pt x="1080" y="1359"/>
                  </a:lnTo>
                  <a:lnTo>
                    <a:pt x="1192" y="1266"/>
                  </a:lnTo>
                  <a:lnTo>
                    <a:pt x="1285" y="1173"/>
                  </a:lnTo>
                  <a:lnTo>
                    <a:pt x="1359" y="1043"/>
                  </a:lnTo>
                  <a:lnTo>
                    <a:pt x="1415" y="912"/>
                  </a:lnTo>
                  <a:lnTo>
                    <a:pt x="1434" y="764"/>
                  </a:lnTo>
                  <a:lnTo>
                    <a:pt x="1434" y="615"/>
                  </a:lnTo>
                  <a:lnTo>
                    <a:pt x="1397" y="484"/>
                  </a:lnTo>
                  <a:lnTo>
                    <a:pt x="1341" y="354"/>
                  </a:lnTo>
                  <a:lnTo>
                    <a:pt x="1248" y="242"/>
                  </a:lnTo>
                  <a:lnTo>
                    <a:pt x="1155" y="131"/>
                  </a:lnTo>
                  <a:lnTo>
                    <a:pt x="1024" y="56"/>
                  </a:lnTo>
                  <a:lnTo>
                    <a:pt x="894" y="19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1" name="Google Shape;451;p11"/>
            <p:cNvSpPr/>
            <p:nvPr/>
          </p:nvSpPr>
          <p:spPr>
            <a:xfrm>
              <a:off x="1509775" y="5106050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1"/>
                  </a:moveTo>
                  <a:lnTo>
                    <a:pt x="596" y="19"/>
                  </a:lnTo>
                  <a:lnTo>
                    <a:pt x="465" y="57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30" y="299"/>
                  </a:lnTo>
                  <a:lnTo>
                    <a:pt x="56" y="429"/>
                  </a:lnTo>
                  <a:lnTo>
                    <a:pt x="19" y="578"/>
                  </a:lnTo>
                  <a:lnTo>
                    <a:pt x="0" y="727"/>
                  </a:lnTo>
                  <a:lnTo>
                    <a:pt x="0" y="857"/>
                  </a:lnTo>
                  <a:lnTo>
                    <a:pt x="37" y="1006"/>
                  </a:lnTo>
                  <a:lnTo>
                    <a:pt x="93" y="1136"/>
                  </a:lnTo>
                  <a:lnTo>
                    <a:pt x="168" y="1248"/>
                  </a:lnTo>
                  <a:lnTo>
                    <a:pt x="279" y="1341"/>
                  </a:lnTo>
                  <a:lnTo>
                    <a:pt x="391" y="1415"/>
                  </a:lnTo>
                  <a:lnTo>
                    <a:pt x="521" y="1452"/>
                  </a:lnTo>
                  <a:lnTo>
                    <a:pt x="670" y="1471"/>
                  </a:lnTo>
                  <a:lnTo>
                    <a:pt x="819" y="1471"/>
                  </a:lnTo>
                  <a:lnTo>
                    <a:pt x="949" y="1434"/>
                  </a:lnTo>
                  <a:lnTo>
                    <a:pt x="1080" y="1378"/>
                  </a:lnTo>
                  <a:lnTo>
                    <a:pt x="1191" y="1285"/>
                  </a:lnTo>
                  <a:lnTo>
                    <a:pt x="1284" y="1192"/>
                  </a:lnTo>
                  <a:lnTo>
                    <a:pt x="1359" y="1062"/>
                  </a:lnTo>
                  <a:lnTo>
                    <a:pt x="1396" y="913"/>
                  </a:lnTo>
                  <a:lnTo>
                    <a:pt x="1433" y="764"/>
                  </a:lnTo>
                  <a:lnTo>
                    <a:pt x="1415" y="633"/>
                  </a:lnTo>
                  <a:lnTo>
                    <a:pt x="1377" y="485"/>
                  </a:lnTo>
                  <a:lnTo>
                    <a:pt x="1322" y="354"/>
                  </a:lnTo>
                  <a:lnTo>
                    <a:pt x="1247" y="243"/>
                  </a:lnTo>
                  <a:lnTo>
                    <a:pt x="1135" y="150"/>
                  </a:lnTo>
                  <a:lnTo>
                    <a:pt x="1024" y="75"/>
                  </a:lnTo>
                  <a:lnTo>
                    <a:pt x="893" y="38"/>
                  </a:lnTo>
                  <a:lnTo>
                    <a:pt x="745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2" name="Google Shape;452;p11"/>
            <p:cNvSpPr/>
            <p:nvPr/>
          </p:nvSpPr>
          <p:spPr>
            <a:xfrm>
              <a:off x="1690750" y="527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745" y="0"/>
                  </a:moveTo>
                  <a:lnTo>
                    <a:pt x="615" y="19"/>
                  </a:lnTo>
                  <a:lnTo>
                    <a:pt x="466" y="56"/>
                  </a:lnTo>
                  <a:lnTo>
                    <a:pt x="354" y="112"/>
                  </a:lnTo>
                  <a:lnTo>
                    <a:pt x="242" y="205"/>
                  </a:lnTo>
                  <a:lnTo>
                    <a:pt x="149" y="298"/>
                  </a:lnTo>
                  <a:lnTo>
                    <a:pt x="75" y="428"/>
                  </a:lnTo>
                  <a:lnTo>
                    <a:pt x="19" y="559"/>
                  </a:lnTo>
                  <a:lnTo>
                    <a:pt x="1" y="707"/>
                  </a:lnTo>
                  <a:lnTo>
                    <a:pt x="1" y="856"/>
                  </a:lnTo>
                  <a:lnTo>
                    <a:pt x="38" y="1005"/>
                  </a:lnTo>
                  <a:lnTo>
                    <a:pt x="94" y="1117"/>
                  </a:lnTo>
                  <a:lnTo>
                    <a:pt x="168" y="1229"/>
                  </a:lnTo>
                  <a:lnTo>
                    <a:pt x="280" y="1340"/>
                  </a:lnTo>
                  <a:lnTo>
                    <a:pt x="391" y="1415"/>
                  </a:lnTo>
                  <a:lnTo>
                    <a:pt x="540" y="1452"/>
                  </a:lnTo>
                  <a:lnTo>
                    <a:pt x="670" y="1470"/>
                  </a:lnTo>
                  <a:lnTo>
                    <a:pt x="819" y="1470"/>
                  </a:lnTo>
                  <a:lnTo>
                    <a:pt x="950" y="1433"/>
                  </a:lnTo>
                  <a:lnTo>
                    <a:pt x="1080" y="1377"/>
                  </a:lnTo>
                  <a:lnTo>
                    <a:pt x="1192" y="1284"/>
                  </a:lnTo>
                  <a:lnTo>
                    <a:pt x="1285" y="1173"/>
                  </a:lnTo>
                  <a:lnTo>
                    <a:pt x="1359" y="1061"/>
                  </a:lnTo>
                  <a:lnTo>
                    <a:pt x="1396" y="912"/>
                  </a:lnTo>
                  <a:lnTo>
                    <a:pt x="1434" y="763"/>
                  </a:lnTo>
                  <a:lnTo>
                    <a:pt x="1415" y="614"/>
                  </a:lnTo>
                  <a:lnTo>
                    <a:pt x="1378" y="484"/>
                  </a:lnTo>
                  <a:lnTo>
                    <a:pt x="1322" y="354"/>
                  </a:lnTo>
                  <a:lnTo>
                    <a:pt x="1247" y="242"/>
                  </a:lnTo>
                  <a:lnTo>
                    <a:pt x="1154" y="149"/>
                  </a:lnTo>
                  <a:lnTo>
                    <a:pt x="1024" y="75"/>
                  </a:lnTo>
                  <a:lnTo>
                    <a:pt x="894" y="19"/>
                  </a:lnTo>
                  <a:lnTo>
                    <a:pt x="745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3" name="Google Shape;453;p11"/>
            <p:cNvSpPr/>
            <p:nvPr/>
          </p:nvSpPr>
          <p:spPr>
            <a:xfrm>
              <a:off x="1536275" y="5218175"/>
              <a:ext cx="53075" cy="45625"/>
            </a:xfrm>
            <a:custGeom>
              <a:avLst/>
              <a:gdLst/>
              <a:ahLst/>
              <a:cxnLst/>
              <a:rect l="l" t="t" r="r" b="b"/>
              <a:pathLst>
                <a:path w="2123" h="1825" extrusionOk="0">
                  <a:moveTo>
                    <a:pt x="1043" y="1"/>
                  </a:moveTo>
                  <a:lnTo>
                    <a:pt x="857" y="38"/>
                  </a:lnTo>
                  <a:lnTo>
                    <a:pt x="652" y="112"/>
                  </a:lnTo>
                  <a:lnTo>
                    <a:pt x="466" y="205"/>
                  </a:lnTo>
                  <a:lnTo>
                    <a:pt x="317" y="336"/>
                  </a:lnTo>
                  <a:lnTo>
                    <a:pt x="187" y="503"/>
                  </a:lnTo>
                  <a:lnTo>
                    <a:pt x="75" y="671"/>
                  </a:lnTo>
                  <a:lnTo>
                    <a:pt x="20" y="857"/>
                  </a:lnTo>
                  <a:lnTo>
                    <a:pt x="1" y="1024"/>
                  </a:lnTo>
                  <a:lnTo>
                    <a:pt x="20" y="1210"/>
                  </a:lnTo>
                  <a:lnTo>
                    <a:pt x="94" y="1359"/>
                  </a:lnTo>
                  <a:lnTo>
                    <a:pt x="187" y="1508"/>
                  </a:lnTo>
                  <a:lnTo>
                    <a:pt x="317" y="1638"/>
                  </a:lnTo>
                  <a:lnTo>
                    <a:pt x="466" y="1732"/>
                  </a:lnTo>
                  <a:lnTo>
                    <a:pt x="671" y="1806"/>
                  </a:lnTo>
                  <a:lnTo>
                    <a:pt x="876" y="1825"/>
                  </a:lnTo>
                  <a:lnTo>
                    <a:pt x="1080" y="1825"/>
                  </a:lnTo>
                  <a:lnTo>
                    <a:pt x="1285" y="1787"/>
                  </a:lnTo>
                  <a:lnTo>
                    <a:pt x="1471" y="1713"/>
                  </a:lnTo>
                  <a:lnTo>
                    <a:pt x="1657" y="1620"/>
                  </a:lnTo>
                  <a:lnTo>
                    <a:pt x="1806" y="1490"/>
                  </a:lnTo>
                  <a:lnTo>
                    <a:pt x="1955" y="1341"/>
                  </a:lnTo>
                  <a:lnTo>
                    <a:pt x="2048" y="1155"/>
                  </a:lnTo>
                  <a:lnTo>
                    <a:pt x="2104" y="969"/>
                  </a:lnTo>
                  <a:lnTo>
                    <a:pt x="2123" y="801"/>
                  </a:lnTo>
                  <a:lnTo>
                    <a:pt x="2104" y="615"/>
                  </a:lnTo>
                  <a:lnTo>
                    <a:pt x="2048" y="466"/>
                  </a:lnTo>
                  <a:lnTo>
                    <a:pt x="1936" y="317"/>
                  </a:lnTo>
                  <a:lnTo>
                    <a:pt x="1825" y="187"/>
                  </a:lnTo>
                  <a:lnTo>
                    <a:pt x="1657" y="94"/>
                  </a:lnTo>
                  <a:lnTo>
                    <a:pt x="1471" y="19"/>
                  </a:lnTo>
                  <a:lnTo>
                    <a:pt x="126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4" name="Google Shape;454;p11"/>
            <p:cNvSpPr/>
            <p:nvPr/>
          </p:nvSpPr>
          <p:spPr>
            <a:xfrm>
              <a:off x="1641900" y="5262375"/>
              <a:ext cx="49800" cy="44700"/>
            </a:xfrm>
            <a:custGeom>
              <a:avLst/>
              <a:gdLst/>
              <a:ahLst/>
              <a:cxnLst/>
              <a:rect l="l" t="t" r="r" b="b"/>
              <a:pathLst>
                <a:path w="1992" h="1788" extrusionOk="0">
                  <a:moveTo>
                    <a:pt x="950" y="1"/>
                  </a:moveTo>
                  <a:lnTo>
                    <a:pt x="745" y="19"/>
                  </a:lnTo>
                  <a:lnTo>
                    <a:pt x="577" y="57"/>
                  </a:lnTo>
                  <a:lnTo>
                    <a:pt x="410" y="112"/>
                  </a:lnTo>
                  <a:lnTo>
                    <a:pt x="261" y="205"/>
                  </a:lnTo>
                  <a:lnTo>
                    <a:pt x="149" y="336"/>
                  </a:lnTo>
                  <a:lnTo>
                    <a:pt x="56" y="485"/>
                  </a:lnTo>
                  <a:lnTo>
                    <a:pt x="19" y="652"/>
                  </a:lnTo>
                  <a:lnTo>
                    <a:pt x="0" y="820"/>
                  </a:lnTo>
                  <a:lnTo>
                    <a:pt x="19" y="1006"/>
                  </a:lnTo>
                  <a:lnTo>
                    <a:pt x="94" y="1173"/>
                  </a:lnTo>
                  <a:lnTo>
                    <a:pt x="187" y="1322"/>
                  </a:lnTo>
                  <a:lnTo>
                    <a:pt x="317" y="1471"/>
                  </a:lnTo>
                  <a:lnTo>
                    <a:pt x="466" y="1583"/>
                  </a:lnTo>
                  <a:lnTo>
                    <a:pt x="633" y="1676"/>
                  </a:lnTo>
                  <a:lnTo>
                    <a:pt x="838" y="1750"/>
                  </a:lnTo>
                  <a:lnTo>
                    <a:pt x="1043" y="1787"/>
                  </a:lnTo>
                  <a:lnTo>
                    <a:pt x="1229" y="1769"/>
                  </a:lnTo>
                  <a:lnTo>
                    <a:pt x="1415" y="1731"/>
                  </a:lnTo>
                  <a:lnTo>
                    <a:pt x="1582" y="1676"/>
                  </a:lnTo>
                  <a:lnTo>
                    <a:pt x="1713" y="1583"/>
                  </a:lnTo>
                  <a:lnTo>
                    <a:pt x="1843" y="1452"/>
                  </a:lnTo>
                  <a:lnTo>
                    <a:pt x="1917" y="1303"/>
                  </a:lnTo>
                  <a:lnTo>
                    <a:pt x="1973" y="1136"/>
                  </a:lnTo>
                  <a:lnTo>
                    <a:pt x="1992" y="968"/>
                  </a:lnTo>
                  <a:lnTo>
                    <a:pt x="1955" y="782"/>
                  </a:lnTo>
                  <a:lnTo>
                    <a:pt x="1899" y="615"/>
                  </a:lnTo>
                  <a:lnTo>
                    <a:pt x="1787" y="466"/>
                  </a:lnTo>
                  <a:lnTo>
                    <a:pt x="1675" y="317"/>
                  </a:lnTo>
                  <a:lnTo>
                    <a:pt x="1527" y="205"/>
                  </a:lnTo>
                  <a:lnTo>
                    <a:pt x="1340" y="112"/>
                  </a:lnTo>
                  <a:lnTo>
                    <a:pt x="1154" y="38"/>
                  </a:lnTo>
                  <a:lnTo>
                    <a:pt x="950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5" name="Google Shape;455;p11"/>
            <p:cNvSpPr/>
            <p:nvPr/>
          </p:nvSpPr>
          <p:spPr>
            <a:xfrm>
              <a:off x="1868475" y="5391250"/>
              <a:ext cx="50750" cy="52150"/>
            </a:xfrm>
            <a:custGeom>
              <a:avLst/>
              <a:gdLst/>
              <a:ahLst/>
              <a:cxnLst/>
              <a:rect l="l" t="t" r="r" b="b"/>
              <a:pathLst>
                <a:path w="2030" h="2086" extrusionOk="0">
                  <a:moveTo>
                    <a:pt x="968" y="1"/>
                  </a:moveTo>
                  <a:lnTo>
                    <a:pt x="764" y="38"/>
                  </a:lnTo>
                  <a:lnTo>
                    <a:pt x="578" y="112"/>
                  </a:lnTo>
                  <a:lnTo>
                    <a:pt x="410" y="224"/>
                  </a:lnTo>
                  <a:lnTo>
                    <a:pt x="261" y="354"/>
                  </a:lnTo>
                  <a:lnTo>
                    <a:pt x="149" y="503"/>
                  </a:lnTo>
                  <a:lnTo>
                    <a:pt x="56" y="689"/>
                  </a:lnTo>
                  <a:lnTo>
                    <a:pt x="19" y="894"/>
                  </a:lnTo>
                  <a:lnTo>
                    <a:pt x="1" y="1099"/>
                  </a:lnTo>
                  <a:lnTo>
                    <a:pt x="38" y="1303"/>
                  </a:lnTo>
                  <a:lnTo>
                    <a:pt x="112" y="1490"/>
                  </a:lnTo>
                  <a:lnTo>
                    <a:pt x="224" y="1676"/>
                  </a:lnTo>
                  <a:lnTo>
                    <a:pt x="354" y="1825"/>
                  </a:lnTo>
                  <a:lnTo>
                    <a:pt x="503" y="1936"/>
                  </a:lnTo>
                  <a:lnTo>
                    <a:pt x="689" y="2029"/>
                  </a:lnTo>
                  <a:lnTo>
                    <a:pt x="875" y="2066"/>
                  </a:lnTo>
                  <a:lnTo>
                    <a:pt x="1080" y="2085"/>
                  </a:lnTo>
                  <a:lnTo>
                    <a:pt x="1285" y="2048"/>
                  </a:lnTo>
                  <a:lnTo>
                    <a:pt x="1471" y="1992"/>
                  </a:lnTo>
                  <a:lnTo>
                    <a:pt x="1638" y="1880"/>
                  </a:lnTo>
                  <a:lnTo>
                    <a:pt x="1787" y="1750"/>
                  </a:lnTo>
                  <a:lnTo>
                    <a:pt x="1899" y="1583"/>
                  </a:lnTo>
                  <a:lnTo>
                    <a:pt x="1973" y="1397"/>
                  </a:lnTo>
                  <a:lnTo>
                    <a:pt x="2029" y="1210"/>
                  </a:lnTo>
                  <a:lnTo>
                    <a:pt x="2029" y="1006"/>
                  </a:lnTo>
                  <a:lnTo>
                    <a:pt x="1992" y="801"/>
                  </a:lnTo>
                  <a:lnTo>
                    <a:pt x="1936" y="596"/>
                  </a:lnTo>
                  <a:lnTo>
                    <a:pt x="1824" y="429"/>
                  </a:lnTo>
                  <a:lnTo>
                    <a:pt x="1694" y="280"/>
                  </a:lnTo>
                  <a:lnTo>
                    <a:pt x="1527" y="150"/>
                  </a:lnTo>
                  <a:lnTo>
                    <a:pt x="1359" y="75"/>
                  </a:lnTo>
                  <a:lnTo>
                    <a:pt x="1173" y="19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6" name="Google Shape;456;p11"/>
            <p:cNvSpPr/>
            <p:nvPr/>
          </p:nvSpPr>
          <p:spPr>
            <a:xfrm>
              <a:off x="1747050" y="53335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89" y="0"/>
                  </a:moveTo>
                  <a:lnTo>
                    <a:pt x="540" y="19"/>
                  </a:lnTo>
                  <a:lnTo>
                    <a:pt x="410" y="75"/>
                  </a:lnTo>
                  <a:lnTo>
                    <a:pt x="280" y="149"/>
                  </a:lnTo>
                  <a:lnTo>
                    <a:pt x="186" y="242"/>
                  </a:lnTo>
                  <a:lnTo>
                    <a:pt x="112" y="354"/>
                  </a:lnTo>
                  <a:lnTo>
                    <a:pt x="56" y="484"/>
                  </a:lnTo>
                  <a:lnTo>
                    <a:pt x="19" y="614"/>
                  </a:lnTo>
                  <a:lnTo>
                    <a:pt x="0" y="763"/>
                  </a:lnTo>
                  <a:lnTo>
                    <a:pt x="38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4"/>
                  </a:lnTo>
                  <a:lnTo>
                    <a:pt x="614" y="1452"/>
                  </a:lnTo>
                  <a:lnTo>
                    <a:pt x="763" y="1470"/>
                  </a:lnTo>
                  <a:lnTo>
                    <a:pt x="912" y="1452"/>
                  </a:lnTo>
                  <a:lnTo>
                    <a:pt x="1043" y="1396"/>
                  </a:lnTo>
                  <a:lnTo>
                    <a:pt x="1154" y="1321"/>
                  </a:lnTo>
                  <a:lnTo>
                    <a:pt x="1266" y="1228"/>
                  </a:lnTo>
                  <a:lnTo>
                    <a:pt x="1340" y="1117"/>
                  </a:lnTo>
                  <a:lnTo>
                    <a:pt x="1396" y="986"/>
                  </a:lnTo>
                  <a:lnTo>
                    <a:pt x="1433" y="838"/>
                  </a:lnTo>
                  <a:lnTo>
                    <a:pt x="1433" y="707"/>
                  </a:lnTo>
                  <a:lnTo>
                    <a:pt x="1415" y="558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68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7" name="Google Shape;457;p11"/>
            <p:cNvSpPr/>
            <p:nvPr/>
          </p:nvSpPr>
          <p:spPr>
            <a:xfrm>
              <a:off x="1856850" y="52972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8" y="484"/>
                  </a:lnTo>
                  <a:lnTo>
                    <a:pt x="0" y="615"/>
                  </a:lnTo>
                  <a:lnTo>
                    <a:pt x="0" y="764"/>
                  </a:lnTo>
                  <a:lnTo>
                    <a:pt x="19" y="912"/>
                  </a:lnTo>
                  <a:lnTo>
                    <a:pt x="75" y="1061"/>
                  </a:lnTo>
                  <a:lnTo>
                    <a:pt x="149" y="1173"/>
                  </a:lnTo>
                  <a:lnTo>
                    <a:pt x="242" y="1285"/>
                  </a:lnTo>
                  <a:lnTo>
                    <a:pt x="354" y="1359"/>
                  </a:lnTo>
                  <a:lnTo>
                    <a:pt x="484" y="1433"/>
                  </a:lnTo>
                  <a:lnTo>
                    <a:pt x="614" y="1471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2" y="1117"/>
                  </a:lnTo>
                  <a:lnTo>
                    <a:pt x="1396" y="987"/>
                  </a:lnTo>
                  <a:lnTo>
                    <a:pt x="1415" y="857"/>
                  </a:lnTo>
                  <a:lnTo>
                    <a:pt x="1433" y="708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7"/>
                  </a:lnTo>
                  <a:lnTo>
                    <a:pt x="1080" y="112"/>
                  </a:lnTo>
                  <a:lnTo>
                    <a:pt x="949" y="38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8" name="Google Shape;458;p11"/>
            <p:cNvSpPr/>
            <p:nvPr/>
          </p:nvSpPr>
          <p:spPr>
            <a:xfrm>
              <a:off x="1905225" y="5039525"/>
              <a:ext cx="35400" cy="36775"/>
            </a:xfrm>
            <a:custGeom>
              <a:avLst/>
              <a:gdLst/>
              <a:ahLst/>
              <a:cxnLst/>
              <a:rect l="l" t="t" r="r" b="b"/>
              <a:pathLst>
                <a:path w="1416" h="1471" extrusionOk="0">
                  <a:moveTo>
                    <a:pt x="671" y="0"/>
                  </a:moveTo>
                  <a:lnTo>
                    <a:pt x="522" y="19"/>
                  </a:lnTo>
                  <a:lnTo>
                    <a:pt x="392" y="75"/>
                  </a:lnTo>
                  <a:lnTo>
                    <a:pt x="261" y="149"/>
                  </a:lnTo>
                  <a:lnTo>
                    <a:pt x="168" y="242"/>
                  </a:lnTo>
                  <a:lnTo>
                    <a:pt x="94" y="354"/>
                  </a:lnTo>
                  <a:lnTo>
                    <a:pt x="38" y="484"/>
                  </a:lnTo>
                  <a:lnTo>
                    <a:pt x="1" y="615"/>
                  </a:lnTo>
                  <a:lnTo>
                    <a:pt x="1" y="764"/>
                  </a:lnTo>
                  <a:lnTo>
                    <a:pt x="19" y="912"/>
                  </a:lnTo>
                  <a:lnTo>
                    <a:pt x="57" y="1043"/>
                  </a:lnTo>
                  <a:lnTo>
                    <a:pt x="131" y="1173"/>
                  </a:lnTo>
                  <a:lnTo>
                    <a:pt x="243" y="1285"/>
                  </a:lnTo>
                  <a:lnTo>
                    <a:pt x="354" y="1359"/>
                  </a:lnTo>
                  <a:lnTo>
                    <a:pt x="466" y="1415"/>
                  </a:lnTo>
                  <a:lnTo>
                    <a:pt x="615" y="1452"/>
                  </a:lnTo>
                  <a:lnTo>
                    <a:pt x="745" y="1471"/>
                  </a:lnTo>
                  <a:lnTo>
                    <a:pt x="894" y="1452"/>
                  </a:lnTo>
                  <a:lnTo>
                    <a:pt x="1024" y="1396"/>
                  </a:lnTo>
                  <a:lnTo>
                    <a:pt x="1155" y="1322"/>
                  </a:lnTo>
                  <a:lnTo>
                    <a:pt x="1248" y="1229"/>
                  </a:lnTo>
                  <a:lnTo>
                    <a:pt x="1322" y="1117"/>
                  </a:lnTo>
                  <a:lnTo>
                    <a:pt x="1378" y="987"/>
                  </a:lnTo>
                  <a:lnTo>
                    <a:pt x="1415" y="857"/>
                  </a:lnTo>
                  <a:lnTo>
                    <a:pt x="1415" y="708"/>
                  </a:lnTo>
                  <a:lnTo>
                    <a:pt x="1397" y="559"/>
                  </a:lnTo>
                  <a:lnTo>
                    <a:pt x="1359" y="410"/>
                  </a:lnTo>
                  <a:lnTo>
                    <a:pt x="1285" y="298"/>
                  </a:lnTo>
                  <a:lnTo>
                    <a:pt x="1173" y="187"/>
                  </a:lnTo>
                  <a:lnTo>
                    <a:pt x="1062" y="112"/>
                  </a:lnTo>
                  <a:lnTo>
                    <a:pt x="950" y="38"/>
                  </a:lnTo>
                  <a:lnTo>
                    <a:pt x="801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9" name="Google Shape;459;p11"/>
            <p:cNvSpPr/>
            <p:nvPr/>
          </p:nvSpPr>
          <p:spPr>
            <a:xfrm>
              <a:off x="1811725" y="5167475"/>
              <a:ext cx="35850" cy="36775"/>
            </a:xfrm>
            <a:custGeom>
              <a:avLst/>
              <a:gdLst/>
              <a:ahLst/>
              <a:cxnLst/>
              <a:rect l="l" t="t" r="r" b="b"/>
              <a:pathLst>
                <a:path w="1434" h="1471" extrusionOk="0">
                  <a:moveTo>
                    <a:pt x="670" y="0"/>
                  </a:moveTo>
                  <a:lnTo>
                    <a:pt x="521" y="19"/>
                  </a:lnTo>
                  <a:lnTo>
                    <a:pt x="391" y="75"/>
                  </a:lnTo>
                  <a:lnTo>
                    <a:pt x="279" y="149"/>
                  </a:lnTo>
                  <a:lnTo>
                    <a:pt x="168" y="242"/>
                  </a:lnTo>
                  <a:lnTo>
                    <a:pt x="93" y="354"/>
                  </a:lnTo>
                  <a:lnTo>
                    <a:pt x="37" y="484"/>
                  </a:lnTo>
                  <a:lnTo>
                    <a:pt x="0" y="614"/>
                  </a:lnTo>
                  <a:lnTo>
                    <a:pt x="0" y="763"/>
                  </a:lnTo>
                  <a:lnTo>
                    <a:pt x="19" y="912"/>
                  </a:lnTo>
                  <a:lnTo>
                    <a:pt x="75" y="1042"/>
                  </a:lnTo>
                  <a:lnTo>
                    <a:pt x="149" y="1173"/>
                  </a:lnTo>
                  <a:lnTo>
                    <a:pt x="242" y="1284"/>
                  </a:lnTo>
                  <a:lnTo>
                    <a:pt x="354" y="1359"/>
                  </a:lnTo>
                  <a:lnTo>
                    <a:pt x="484" y="1415"/>
                  </a:lnTo>
                  <a:lnTo>
                    <a:pt x="614" y="1452"/>
                  </a:lnTo>
                  <a:lnTo>
                    <a:pt x="745" y="1470"/>
                  </a:lnTo>
                  <a:lnTo>
                    <a:pt x="893" y="1452"/>
                  </a:lnTo>
                  <a:lnTo>
                    <a:pt x="1024" y="1396"/>
                  </a:lnTo>
                  <a:lnTo>
                    <a:pt x="1154" y="1322"/>
                  </a:lnTo>
                  <a:lnTo>
                    <a:pt x="1247" y="1229"/>
                  </a:lnTo>
                  <a:lnTo>
                    <a:pt x="1321" y="1117"/>
                  </a:lnTo>
                  <a:lnTo>
                    <a:pt x="1396" y="987"/>
                  </a:lnTo>
                  <a:lnTo>
                    <a:pt x="1415" y="838"/>
                  </a:lnTo>
                  <a:lnTo>
                    <a:pt x="1433" y="707"/>
                  </a:lnTo>
                  <a:lnTo>
                    <a:pt x="1396" y="559"/>
                  </a:lnTo>
                  <a:lnTo>
                    <a:pt x="1359" y="410"/>
                  </a:lnTo>
                  <a:lnTo>
                    <a:pt x="1284" y="298"/>
                  </a:lnTo>
                  <a:lnTo>
                    <a:pt x="1191" y="186"/>
                  </a:lnTo>
                  <a:lnTo>
                    <a:pt x="1080" y="93"/>
                  </a:lnTo>
                  <a:lnTo>
                    <a:pt x="949" y="37"/>
                  </a:lnTo>
                  <a:lnTo>
                    <a:pt x="819" y="0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0" name="Google Shape;460;p11"/>
            <p:cNvSpPr/>
            <p:nvPr/>
          </p:nvSpPr>
          <p:spPr>
            <a:xfrm>
              <a:off x="1803800" y="5336350"/>
              <a:ext cx="48875" cy="50275"/>
            </a:xfrm>
            <a:custGeom>
              <a:avLst/>
              <a:gdLst/>
              <a:ahLst/>
              <a:cxnLst/>
              <a:rect l="l" t="t" r="r" b="b"/>
              <a:pathLst>
                <a:path w="1955" h="2011" extrusionOk="0">
                  <a:moveTo>
                    <a:pt x="1099" y="1"/>
                  </a:moveTo>
                  <a:lnTo>
                    <a:pt x="913" y="38"/>
                  </a:lnTo>
                  <a:lnTo>
                    <a:pt x="708" y="112"/>
                  </a:lnTo>
                  <a:lnTo>
                    <a:pt x="522" y="205"/>
                  </a:lnTo>
                  <a:lnTo>
                    <a:pt x="373" y="336"/>
                  </a:lnTo>
                  <a:lnTo>
                    <a:pt x="224" y="503"/>
                  </a:lnTo>
                  <a:lnTo>
                    <a:pt x="131" y="671"/>
                  </a:lnTo>
                  <a:lnTo>
                    <a:pt x="38" y="857"/>
                  </a:lnTo>
                  <a:lnTo>
                    <a:pt x="1" y="1062"/>
                  </a:lnTo>
                  <a:lnTo>
                    <a:pt x="1" y="1248"/>
                  </a:lnTo>
                  <a:lnTo>
                    <a:pt x="19" y="1452"/>
                  </a:lnTo>
                  <a:lnTo>
                    <a:pt x="94" y="1620"/>
                  </a:lnTo>
                  <a:lnTo>
                    <a:pt x="205" y="1750"/>
                  </a:lnTo>
                  <a:lnTo>
                    <a:pt x="336" y="1862"/>
                  </a:lnTo>
                  <a:lnTo>
                    <a:pt x="485" y="1955"/>
                  </a:lnTo>
                  <a:lnTo>
                    <a:pt x="652" y="1992"/>
                  </a:lnTo>
                  <a:lnTo>
                    <a:pt x="838" y="2011"/>
                  </a:lnTo>
                  <a:lnTo>
                    <a:pt x="1043" y="1973"/>
                  </a:lnTo>
                  <a:lnTo>
                    <a:pt x="1248" y="1899"/>
                  </a:lnTo>
                  <a:lnTo>
                    <a:pt x="1415" y="1806"/>
                  </a:lnTo>
                  <a:lnTo>
                    <a:pt x="1583" y="1676"/>
                  </a:lnTo>
                  <a:lnTo>
                    <a:pt x="1713" y="1508"/>
                  </a:lnTo>
                  <a:lnTo>
                    <a:pt x="1825" y="1341"/>
                  </a:lnTo>
                  <a:lnTo>
                    <a:pt x="1899" y="1155"/>
                  </a:lnTo>
                  <a:lnTo>
                    <a:pt x="1955" y="950"/>
                  </a:lnTo>
                  <a:lnTo>
                    <a:pt x="1955" y="745"/>
                  </a:lnTo>
                  <a:lnTo>
                    <a:pt x="1918" y="559"/>
                  </a:lnTo>
                  <a:lnTo>
                    <a:pt x="1843" y="392"/>
                  </a:lnTo>
                  <a:lnTo>
                    <a:pt x="1750" y="261"/>
                  </a:lnTo>
                  <a:lnTo>
                    <a:pt x="1620" y="150"/>
                  </a:lnTo>
                  <a:lnTo>
                    <a:pt x="1471" y="57"/>
                  </a:lnTo>
                  <a:lnTo>
                    <a:pt x="1285" y="19"/>
                  </a:lnTo>
                  <a:lnTo>
                    <a:pt x="1099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1" name="Google Shape;461;p11"/>
            <p:cNvSpPr/>
            <p:nvPr/>
          </p:nvSpPr>
          <p:spPr>
            <a:xfrm>
              <a:off x="1915000" y="5328900"/>
              <a:ext cx="50750" cy="43300"/>
            </a:xfrm>
            <a:custGeom>
              <a:avLst/>
              <a:gdLst/>
              <a:ahLst/>
              <a:cxnLst/>
              <a:rect l="l" t="t" r="r" b="b"/>
              <a:pathLst>
                <a:path w="2030" h="1732" extrusionOk="0">
                  <a:moveTo>
                    <a:pt x="950" y="1"/>
                  </a:moveTo>
                  <a:lnTo>
                    <a:pt x="745" y="38"/>
                  </a:lnTo>
                  <a:lnTo>
                    <a:pt x="540" y="113"/>
                  </a:lnTo>
                  <a:lnTo>
                    <a:pt x="373" y="206"/>
                  </a:lnTo>
                  <a:lnTo>
                    <a:pt x="243" y="317"/>
                  </a:lnTo>
                  <a:lnTo>
                    <a:pt x="131" y="466"/>
                  </a:lnTo>
                  <a:lnTo>
                    <a:pt x="38" y="615"/>
                  </a:lnTo>
                  <a:lnTo>
                    <a:pt x="1" y="783"/>
                  </a:lnTo>
                  <a:lnTo>
                    <a:pt x="1" y="950"/>
                  </a:lnTo>
                  <a:lnTo>
                    <a:pt x="38" y="1118"/>
                  </a:lnTo>
                  <a:lnTo>
                    <a:pt x="112" y="1285"/>
                  </a:lnTo>
                  <a:lnTo>
                    <a:pt x="205" y="1415"/>
                  </a:lnTo>
                  <a:lnTo>
                    <a:pt x="354" y="1527"/>
                  </a:lnTo>
                  <a:lnTo>
                    <a:pt x="503" y="1620"/>
                  </a:lnTo>
                  <a:lnTo>
                    <a:pt x="689" y="1695"/>
                  </a:lnTo>
                  <a:lnTo>
                    <a:pt x="875" y="1732"/>
                  </a:lnTo>
                  <a:lnTo>
                    <a:pt x="1080" y="1732"/>
                  </a:lnTo>
                  <a:lnTo>
                    <a:pt x="1285" y="1695"/>
                  </a:lnTo>
                  <a:lnTo>
                    <a:pt x="1471" y="1620"/>
                  </a:lnTo>
                  <a:lnTo>
                    <a:pt x="1638" y="1527"/>
                  </a:lnTo>
                  <a:lnTo>
                    <a:pt x="1787" y="1415"/>
                  </a:lnTo>
                  <a:lnTo>
                    <a:pt x="1899" y="1266"/>
                  </a:lnTo>
                  <a:lnTo>
                    <a:pt x="1973" y="1118"/>
                  </a:lnTo>
                  <a:lnTo>
                    <a:pt x="2010" y="950"/>
                  </a:lnTo>
                  <a:lnTo>
                    <a:pt x="2029" y="783"/>
                  </a:lnTo>
                  <a:lnTo>
                    <a:pt x="1992" y="615"/>
                  </a:lnTo>
                  <a:lnTo>
                    <a:pt x="1917" y="448"/>
                  </a:lnTo>
                  <a:lnTo>
                    <a:pt x="1806" y="317"/>
                  </a:lnTo>
                  <a:lnTo>
                    <a:pt x="1676" y="187"/>
                  </a:lnTo>
                  <a:lnTo>
                    <a:pt x="1508" y="113"/>
                  </a:lnTo>
                  <a:lnTo>
                    <a:pt x="1341" y="38"/>
                  </a:lnTo>
                  <a:lnTo>
                    <a:pt x="1136" y="1"/>
                  </a:lnTo>
                  <a:close/>
                </a:path>
              </a:pathLst>
            </a:custGeom>
            <a:solidFill>
              <a:srgbClr val="000000">
                <a:alpha val="2056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sp>
        <p:nvSpPr>
          <p:cNvPr id="462" name="Google Shape;462;p11"/>
          <p:cNvSpPr/>
          <p:nvPr/>
        </p:nvSpPr>
        <p:spPr>
          <a:xfrm>
            <a:off x="2645525" y="41949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3" name="Google Shape;463;p11"/>
          <p:cNvSpPr/>
          <p:nvPr/>
        </p:nvSpPr>
        <p:spPr>
          <a:xfrm>
            <a:off x="932050" y="3775849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464" name="Google Shape;464;p11"/>
          <p:cNvSpPr/>
          <p:nvPr/>
        </p:nvSpPr>
        <p:spPr>
          <a:xfrm>
            <a:off x="2465575" y="3823474"/>
            <a:ext cx="328194" cy="148604"/>
          </a:xfrm>
          <a:custGeom>
            <a:avLst/>
            <a:gdLst/>
            <a:ahLst/>
            <a:cxnLst/>
            <a:rect l="l" t="t" r="r" b="b"/>
            <a:pathLst>
              <a:path w="14125" h="6395" extrusionOk="0">
                <a:moveTo>
                  <a:pt x="6975" y="1"/>
                </a:moveTo>
                <a:lnTo>
                  <a:pt x="6801" y="40"/>
                </a:lnTo>
                <a:lnTo>
                  <a:pt x="6646" y="78"/>
                </a:lnTo>
                <a:lnTo>
                  <a:pt x="6491" y="136"/>
                </a:lnTo>
                <a:lnTo>
                  <a:pt x="6355" y="214"/>
                </a:lnTo>
                <a:lnTo>
                  <a:pt x="6239" y="311"/>
                </a:lnTo>
                <a:lnTo>
                  <a:pt x="6142" y="427"/>
                </a:lnTo>
                <a:lnTo>
                  <a:pt x="6065" y="543"/>
                </a:lnTo>
                <a:lnTo>
                  <a:pt x="5987" y="679"/>
                </a:lnTo>
                <a:lnTo>
                  <a:pt x="5929" y="815"/>
                </a:lnTo>
                <a:lnTo>
                  <a:pt x="5871" y="970"/>
                </a:lnTo>
                <a:lnTo>
                  <a:pt x="5832" y="1125"/>
                </a:lnTo>
                <a:lnTo>
                  <a:pt x="5813" y="1299"/>
                </a:lnTo>
                <a:lnTo>
                  <a:pt x="5774" y="1648"/>
                </a:lnTo>
                <a:lnTo>
                  <a:pt x="5774" y="2016"/>
                </a:lnTo>
                <a:lnTo>
                  <a:pt x="5813" y="2403"/>
                </a:lnTo>
                <a:lnTo>
                  <a:pt x="5871" y="2791"/>
                </a:lnTo>
                <a:lnTo>
                  <a:pt x="5948" y="3159"/>
                </a:lnTo>
                <a:lnTo>
                  <a:pt x="6026" y="3508"/>
                </a:lnTo>
                <a:lnTo>
                  <a:pt x="6200" y="4147"/>
                </a:lnTo>
                <a:lnTo>
                  <a:pt x="6355" y="4612"/>
                </a:lnTo>
                <a:lnTo>
                  <a:pt x="6239" y="4418"/>
                </a:lnTo>
                <a:lnTo>
                  <a:pt x="6065" y="4205"/>
                </a:lnTo>
                <a:lnTo>
                  <a:pt x="5890" y="3973"/>
                </a:lnTo>
                <a:lnTo>
                  <a:pt x="5658" y="3740"/>
                </a:lnTo>
                <a:lnTo>
                  <a:pt x="5406" y="3508"/>
                </a:lnTo>
                <a:lnTo>
                  <a:pt x="5135" y="3275"/>
                </a:lnTo>
                <a:lnTo>
                  <a:pt x="4863" y="3023"/>
                </a:lnTo>
                <a:lnTo>
                  <a:pt x="4553" y="2810"/>
                </a:lnTo>
                <a:lnTo>
                  <a:pt x="4263" y="2578"/>
                </a:lnTo>
                <a:lnTo>
                  <a:pt x="3953" y="2384"/>
                </a:lnTo>
                <a:lnTo>
                  <a:pt x="3643" y="2190"/>
                </a:lnTo>
                <a:lnTo>
                  <a:pt x="3333" y="2035"/>
                </a:lnTo>
                <a:lnTo>
                  <a:pt x="3042" y="1919"/>
                </a:lnTo>
                <a:lnTo>
                  <a:pt x="2771" y="1822"/>
                </a:lnTo>
                <a:lnTo>
                  <a:pt x="2519" y="1744"/>
                </a:lnTo>
                <a:lnTo>
                  <a:pt x="2287" y="1725"/>
                </a:lnTo>
                <a:lnTo>
                  <a:pt x="2112" y="1744"/>
                </a:lnTo>
                <a:lnTo>
                  <a:pt x="1957" y="1803"/>
                </a:lnTo>
                <a:lnTo>
                  <a:pt x="1899" y="1841"/>
                </a:lnTo>
                <a:lnTo>
                  <a:pt x="1841" y="1880"/>
                </a:lnTo>
                <a:lnTo>
                  <a:pt x="1783" y="1958"/>
                </a:lnTo>
                <a:lnTo>
                  <a:pt x="1744" y="2016"/>
                </a:lnTo>
                <a:lnTo>
                  <a:pt x="1686" y="2132"/>
                </a:lnTo>
                <a:lnTo>
                  <a:pt x="1667" y="2248"/>
                </a:lnTo>
                <a:lnTo>
                  <a:pt x="1647" y="2345"/>
                </a:lnTo>
                <a:lnTo>
                  <a:pt x="1628" y="2461"/>
                </a:lnTo>
                <a:lnTo>
                  <a:pt x="1647" y="2578"/>
                </a:lnTo>
                <a:lnTo>
                  <a:pt x="1667" y="2694"/>
                </a:lnTo>
                <a:lnTo>
                  <a:pt x="1744" y="2907"/>
                </a:lnTo>
                <a:lnTo>
                  <a:pt x="1860" y="3120"/>
                </a:lnTo>
                <a:lnTo>
                  <a:pt x="2015" y="3333"/>
                </a:lnTo>
                <a:lnTo>
                  <a:pt x="2190" y="3546"/>
                </a:lnTo>
                <a:lnTo>
                  <a:pt x="2403" y="3740"/>
                </a:lnTo>
                <a:lnTo>
                  <a:pt x="2635" y="3934"/>
                </a:lnTo>
                <a:lnTo>
                  <a:pt x="2887" y="4127"/>
                </a:lnTo>
                <a:lnTo>
                  <a:pt x="3430" y="4496"/>
                </a:lnTo>
                <a:lnTo>
                  <a:pt x="3953" y="4825"/>
                </a:lnTo>
                <a:lnTo>
                  <a:pt x="4476" y="5116"/>
                </a:lnTo>
                <a:lnTo>
                  <a:pt x="4147" y="4961"/>
                </a:lnTo>
                <a:lnTo>
                  <a:pt x="3798" y="4825"/>
                </a:lnTo>
                <a:lnTo>
                  <a:pt x="3430" y="4689"/>
                </a:lnTo>
                <a:lnTo>
                  <a:pt x="3042" y="4592"/>
                </a:lnTo>
                <a:lnTo>
                  <a:pt x="2655" y="4496"/>
                </a:lnTo>
                <a:lnTo>
                  <a:pt x="2267" y="4418"/>
                </a:lnTo>
                <a:lnTo>
                  <a:pt x="1880" y="4360"/>
                </a:lnTo>
                <a:lnTo>
                  <a:pt x="1163" y="4360"/>
                </a:lnTo>
                <a:lnTo>
                  <a:pt x="853" y="4418"/>
                </a:lnTo>
                <a:lnTo>
                  <a:pt x="717" y="4457"/>
                </a:lnTo>
                <a:lnTo>
                  <a:pt x="582" y="4515"/>
                </a:lnTo>
                <a:lnTo>
                  <a:pt x="465" y="4573"/>
                </a:lnTo>
                <a:lnTo>
                  <a:pt x="349" y="4631"/>
                </a:lnTo>
                <a:lnTo>
                  <a:pt x="233" y="4709"/>
                </a:lnTo>
                <a:lnTo>
                  <a:pt x="155" y="4806"/>
                </a:lnTo>
                <a:lnTo>
                  <a:pt x="97" y="4883"/>
                </a:lnTo>
                <a:lnTo>
                  <a:pt x="39" y="4961"/>
                </a:lnTo>
                <a:lnTo>
                  <a:pt x="1" y="5038"/>
                </a:lnTo>
                <a:lnTo>
                  <a:pt x="1" y="5096"/>
                </a:lnTo>
                <a:lnTo>
                  <a:pt x="1" y="5174"/>
                </a:lnTo>
                <a:lnTo>
                  <a:pt x="20" y="5251"/>
                </a:lnTo>
                <a:lnTo>
                  <a:pt x="39" y="5329"/>
                </a:lnTo>
                <a:lnTo>
                  <a:pt x="78" y="5387"/>
                </a:lnTo>
                <a:lnTo>
                  <a:pt x="214" y="5522"/>
                </a:lnTo>
                <a:lnTo>
                  <a:pt x="369" y="5639"/>
                </a:lnTo>
                <a:lnTo>
                  <a:pt x="562" y="5755"/>
                </a:lnTo>
                <a:lnTo>
                  <a:pt x="795" y="5852"/>
                </a:lnTo>
                <a:lnTo>
                  <a:pt x="1047" y="5949"/>
                </a:lnTo>
                <a:lnTo>
                  <a:pt x="1318" y="6046"/>
                </a:lnTo>
                <a:lnTo>
                  <a:pt x="1609" y="6104"/>
                </a:lnTo>
                <a:lnTo>
                  <a:pt x="1880" y="6181"/>
                </a:lnTo>
                <a:lnTo>
                  <a:pt x="2170" y="6220"/>
                </a:lnTo>
                <a:lnTo>
                  <a:pt x="2442" y="6259"/>
                </a:lnTo>
                <a:lnTo>
                  <a:pt x="2693" y="6278"/>
                </a:lnTo>
                <a:lnTo>
                  <a:pt x="3992" y="6336"/>
                </a:lnTo>
                <a:lnTo>
                  <a:pt x="5251" y="6375"/>
                </a:lnTo>
                <a:lnTo>
                  <a:pt x="6471" y="6394"/>
                </a:lnTo>
                <a:lnTo>
                  <a:pt x="10094" y="6394"/>
                </a:lnTo>
                <a:lnTo>
                  <a:pt x="12574" y="6375"/>
                </a:lnTo>
                <a:lnTo>
                  <a:pt x="12613" y="6375"/>
                </a:lnTo>
                <a:lnTo>
                  <a:pt x="12923" y="6356"/>
                </a:lnTo>
                <a:lnTo>
                  <a:pt x="13175" y="6336"/>
                </a:lnTo>
                <a:lnTo>
                  <a:pt x="13407" y="6278"/>
                </a:lnTo>
                <a:lnTo>
                  <a:pt x="13601" y="6220"/>
                </a:lnTo>
                <a:lnTo>
                  <a:pt x="13775" y="6142"/>
                </a:lnTo>
                <a:lnTo>
                  <a:pt x="13892" y="6046"/>
                </a:lnTo>
                <a:lnTo>
                  <a:pt x="13989" y="5949"/>
                </a:lnTo>
                <a:lnTo>
                  <a:pt x="14066" y="5852"/>
                </a:lnTo>
                <a:lnTo>
                  <a:pt x="14105" y="5755"/>
                </a:lnTo>
                <a:lnTo>
                  <a:pt x="14124" y="5639"/>
                </a:lnTo>
                <a:lnTo>
                  <a:pt x="14105" y="5542"/>
                </a:lnTo>
                <a:lnTo>
                  <a:pt x="14066" y="5445"/>
                </a:lnTo>
                <a:lnTo>
                  <a:pt x="14008" y="5348"/>
                </a:lnTo>
                <a:lnTo>
                  <a:pt x="13911" y="5251"/>
                </a:lnTo>
                <a:lnTo>
                  <a:pt x="13795" y="5174"/>
                </a:lnTo>
                <a:lnTo>
                  <a:pt x="13659" y="5116"/>
                </a:lnTo>
                <a:lnTo>
                  <a:pt x="13485" y="5057"/>
                </a:lnTo>
                <a:lnTo>
                  <a:pt x="13291" y="5019"/>
                </a:lnTo>
                <a:lnTo>
                  <a:pt x="12884" y="4941"/>
                </a:lnTo>
                <a:lnTo>
                  <a:pt x="12439" y="4883"/>
                </a:lnTo>
                <a:lnTo>
                  <a:pt x="11664" y="4883"/>
                </a:lnTo>
                <a:lnTo>
                  <a:pt x="11334" y="4902"/>
                </a:lnTo>
                <a:lnTo>
                  <a:pt x="10714" y="4980"/>
                </a:lnTo>
                <a:lnTo>
                  <a:pt x="10114" y="5077"/>
                </a:lnTo>
                <a:lnTo>
                  <a:pt x="9591" y="5232"/>
                </a:lnTo>
                <a:lnTo>
                  <a:pt x="9784" y="5135"/>
                </a:lnTo>
                <a:lnTo>
                  <a:pt x="10017" y="5019"/>
                </a:lnTo>
                <a:lnTo>
                  <a:pt x="10249" y="4883"/>
                </a:lnTo>
                <a:lnTo>
                  <a:pt x="10482" y="4747"/>
                </a:lnTo>
                <a:lnTo>
                  <a:pt x="10676" y="4554"/>
                </a:lnTo>
                <a:lnTo>
                  <a:pt x="10753" y="4476"/>
                </a:lnTo>
                <a:lnTo>
                  <a:pt x="10811" y="4360"/>
                </a:lnTo>
                <a:lnTo>
                  <a:pt x="10869" y="4263"/>
                </a:lnTo>
                <a:lnTo>
                  <a:pt x="10908" y="4147"/>
                </a:lnTo>
                <a:lnTo>
                  <a:pt x="10927" y="4031"/>
                </a:lnTo>
                <a:lnTo>
                  <a:pt x="10927" y="3895"/>
                </a:lnTo>
                <a:lnTo>
                  <a:pt x="10908" y="3818"/>
                </a:lnTo>
                <a:lnTo>
                  <a:pt x="10889" y="3721"/>
                </a:lnTo>
                <a:lnTo>
                  <a:pt x="10792" y="3527"/>
                </a:lnTo>
                <a:lnTo>
                  <a:pt x="10656" y="3372"/>
                </a:lnTo>
                <a:lnTo>
                  <a:pt x="10501" y="3256"/>
                </a:lnTo>
                <a:lnTo>
                  <a:pt x="10385" y="3178"/>
                </a:lnTo>
                <a:lnTo>
                  <a:pt x="10249" y="3139"/>
                </a:lnTo>
                <a:lnTo>
                  <a:pt x="10133" y="3101"/>
                </a:lnTo>
                <a:lnTo>
                  <a:pt x="10017" y="3101"/>
                </a:lnTo>
                <a:lnTo>
                  <a:pt x="9823" y="3120"/>
                </a:lnTo>
                <a:lnTo>
                  <a:pt x="9629" y="3178"/>
                </a:lnTo>
                <a:lnTo>
                  <a:pt x="9455" y="3256"/>
                </a:lnTo>
                <a:lnTo>
                  <a:pt x="9281" y="3372"/>
                </a:lnTo>
                <a:lnTo>
                  <a:pt x="9126" y="3488"/>
                </a:lnTo>
                <a:lnTo>
                  <a:pt x="8990" y="3624"/>
                </a:lnTo>
                <a:lnTo>
                  <a:pt x="8738" y="3895"/>
                </a:lnTo>
                <a:lnTo>
                  <a:pt x="8506" y="4205"/>
                </a:lnTo>
                <a:lnTo>
                  <a:pt x="8293" y="4515"/>
                </a:lnTo>
                <a:lnTo>
                  <a:pt x="8389" y="4263"/>
                </a:lnTo>
                <a:lnTo>
                  <a:pt x="8486" y="3973"/>
                </a:lnTo>
                <a:lnTo>
                  <a:pt x="8583" y="3643"/>
                </a:lnTo>
                <a:lnTo>
                  <a:pt x="8661" y="3294"/>
                </a:lnTo>
                <a:lnTo>
                  <a:pt x="8719" y="2926"/>
                </a:lnTo>
                <a:lnTo>
                  <a:pt x="8777" y="2558"/>
                </a:lnTo>
                <a:lnTo>
                  <a:pt x="8796" y="2171"/>
                </a:lnTo>
                <a:lnTo>
                  <a:pt x="8796" y="1803"/>
                </a:lnTo>
                <a:lnTo>
                  <a:pt x="8758" y="1435"/>
                </a:lnTo>
                <a:lnTo>
                  <a:pt x="8680" y="1105"/>
                </a:lnTo>
                <a:lnTo>
                  <a:pt x="8622" y="950"/>
                </a:lnTo>
                <a:lnTo>
                  <a:pt x="8564" y="795"/>
                </a:lnTo>
                <a:lnTo>
                  <a:pt x="8486" y="660"/>
                </a:lnTo>
                <a:lnTo>
                  <a:pt x="8409" y="524"/>
                </a:lnTo>
                <a:lnTo>
                  <a:pt x="8312" y="408"/>
                </a:lnTo>
                <a:lnTo>
                  <a:pt x="8196" y="311"/>
                </a:lnTo>
                <a:lnTo>
                  <a:pt x="8060" y="214"/>
                </a:lnTo>
                <a:lnTo>
                  <a:pt x="7924" y="136"/>
                </a:lnTo>
                <a:lnTo>
                  <a:pt x="7770" y="78"/>
                </a:lnTo>
                <a:lnTo>
                  <a:pt x="7615" y="40"/>
                </a:lnTo>
                <a:lnTo>
                  <a:pt x="7421" y="1"/>
                </a:lnTo>
                <a:close/>
              </a:path>
            </a:pathLst>
          </a:custGeom>
          <a:solidFill>
            <a:srgbClr val="000000">
              <a:alpha val="6110"/>
            </a:srgbClr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465" name="Google Shape;465;p11"/>
          <p:cNvGrpSpPr/>
          <p:nvPr/>
        </p:nvGrpSpPr>
        <p:grpSpPr>
          <a:xfrm>
            <a:off x="8760589" y="3637671"/>
            <a:ext cx="269222" cy="377667"/>
            <a:chOff x="1988514" y="3567171"/>
            <a:chExt cx="269222" cy="377667"/>
          </a:xfrm>
        </p:grpSpPr>
        <p:sp>
          <p:nvSpPr>
            <p:cNvPr id="466" name="Google Shape;46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7" name="Google Shape;46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8" name="Google Shape;46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9" name="Google Shape;46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0" name="Google Shape;470;p11"/>
          <p:cNvGrpSpPr/>
          <p:nvPr/>
        </p:nvGrpSpPr>
        <p:grpSpPr>
          <a:xfrm>
            <a:off x="8430764" y="3704346"/>
            <a:ext cx="269222" cy="377667"/>
            <a:chOff x="1988514" y="3567171"/>
            <a:chExt cx="269222" cy="377667"/>
          </a:xfrm>
        </p:grpSpPr>
        <p:sp>
          <p:nvSpPr>
            <p:cNvPr id="471" name="Google Shape;47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2" name="Google Shape;47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3" name="Google Shape;47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4" name="Google Shape;47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75" name="Google Shape;475;p11"/>
          <p:cNvGrpSpPr/>
          <p:nvPr/>
        </p:nvGrpSpPr>
        <p:grpSpPr>
          <a:xfrm>
            <a:off x="188289" y="3259996"/>
            <a:ext cx="269222" cy="377667"/>
            <a:chOff x="1988514" y="3567171"/>
            <a:chExt cx="269222" cy="377667"/>
          </a:xfrm>
        </p:grpSpPr>
        <p:sp>
          <p:nvSpPr>
            <p:cNvPr id="476" name="Google Shape;476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7" name="Google Shape;477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8" name="Google Shape;478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9" name="Google Shape;479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0" name="Google Shape;480;p11"/>
          <p:cNvGrpSpPr/>
          <p:nvPr/>
        </p:nvGrpSpPr>
        <p:grpSpPr>
          <a:xfrm>
            <a:off x="578614" y="3259996"/>
            <a:ext cx="269222" cy="377667"/>
            <a:chOff x="1988514" y="3567171"/>
            <a:chExt cx="269222" cy="377667"/>
          </a:xfrm>
        </p:grpSpPr>
        <p:sp>
          <p:nvSpPr>
            <p:cNvPr id="481" name="Google Shape;481;p11"/>
            <p:cNvSpPr/>
            <p:nvPr/>
          </p:nvSpPr>
          <p:spPr>
            <a:xfrm>
              <a:off x="2056355" y="3920239"/>
              <a:ext cx="127200" cy="24600"/>
            </a:xfrm>
            <a:prstGeom prst="ellipse">
              <a:avLst/>
            </a:pr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2" name="Google Shape;482;p11"/>
            <p:cNvSpPr/>
            <p:nvPr/>
          </p:nvSpPr>
          <p:spPr>
            <a:xfrm>
              <a:off x="2108558" y="3799588"/>
              <a:ext cx="22876" cy="138031"/>
            </a:xfrm>
            <a:custGeom>
              <a:avLst/>
              <a:gdLst/>
              <a:ahLst/>
              <a:cxnLst/>
              <a:rect l="l" t="t" r="r" b="b"/>
              <a:pathLst>
                <a:path w="1043" h="13680" extrusionOk="0">
                  <a:moveTo>
                    <a:pt x="0" y="1"/>
                  </a:moveTo>
                  <a:lnTo>
                    <a:pt x="0" y="13679"/>
                  </a:lnTo>
                  <a:lnTo>
                    <a:pt x="1042" y="13679"/>
                  </a:lnTo>
                  <a:lnTo>
                    <a:pt x="596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3" name="Google Shape;483;p11"/>
            <p:cNvSpPr/>
            <p:nvPr/>
          </p:nvSpPr>
          <p:spPr>
            <a:xfrm>
              <a:off x="1988514" y="3567171"/>
              <a:ext cx="269222" cy="306464"/>
            </a:xfrm>
            <a:custGeom>
              <a:avLst/>
              <a:gdLst/>
              <a:ahLst/>
              <a:cxnLst/>
              <a:rect l="l" t="t" r="r" b="b"/>
              <a:pathLst>
                <a:path w="32792" h="30373" extrusionOk="0">
                  <a:moveTo>
                    <a:pt x="16396" y="1"/>
                  </a:moveTo>
                  <a:lnTo>
                    <a:pt x="15614" y="149"/>
                  </a:lnTo>
                  <a:lnTo>
                    <a:pt x="14833" y="336"/>
                  </a:lnTo>
                  <a:lnTo>
                    <a:pt x="14051" y="559"/>
                  </a:lnTo>
                  <a:lnTo>
                    <a:pt x="13269" y="801"/>
                  </a:lnTo>
                  <a:lnTo>
                    <a:pt x="12506" y="1099"/>
                  </a:lnTo>
                  <a:lnTo>
                    <a:pt x="11762" y="1396"/>
                  </a:lnTo>
                  <a:lnTo>
                    <a:pt x="11018" y="1750"/>
                  </a:lnTo>
                  <a:lnTo>
                    <a:pt x="10292" y="2122"/>
                  </a:lnTo>
                  <a:lnTo>
                    <a:pt x="9566" y="2513"/>
                  </a:lnTo>
                  <a:lnTo>
                    <a:pt x="8859" y="2941"/>
                  </a:lnTo>
                  <a:lnTo>
                    <a:pt x="8170" y="3388"/>
                  </a:lnTo>
                  <a:lnTo>
                    <a:pt x="7519" y="3853"/>
                  </a:lnTo>
                  <a:lnTo>
                    <a:pt x="6868" y="4355"/>
                  </a:lnTo>
                  <a:lnTo>
                    <a:pt x="6235" y="4876"/>
                  </a:lnTo>
                  <a:lnTo>
                    <a:pt x="5621" y="5416"/>
                  </a:lnTo>
                  <a:lnTo>
                    <a:pt x="5044" y="5974"/>
                  </a:lnTo>
                  <a:lnTo>
                    <a:pt x="4485" y="6551"/>
                  </a:lnTo>
                  <a:lnTo>
                    <a:pt x="3946" y="7165"/>
                  </a:lnTo>
                  <a:lnTo>
                    <a:pt x="3443" y="7780"/>
                  </a:lnTo>
                  <a:lnTo>
                    <a:pt x="2978" y="8412"/>
                  </a:lnTo>
                  <a:lnTo>
                    <a:pt x="2531" y="9045"/>
                  </a:lnTo>
                  <a:lnTo>
                    <a:pt x="2103" y="9715"/>
                  </a:lnTo>
                  <a:lnTo>
                    <a:pt x="1731" y="10385"/>
                  </a:lnTo>
                  <a:lnTo>
                    <a:pt x="1378" y="11074"/>
                  </a:lnTo>
                  <a:lnTo>
                    <a:pt x="1061" y="11781"/>
                  </a:lnTo>
                  <a:lnTo>
                    <a:pt x="801" y="12488"/>
                  </a:lnTo>
                  <a:lnTo>
                    <a:pt x="559" y="13214"/>
                  </a:lnTo>
                  <a:lnTo>
                    <a:pt x="354" y="13940"/>
                  </a:lnTo>
                  <a:lnTo>
                    <a:pt x="205" y="14684"/>
                  </a:lnTo>
                  <a:lnTo>
                    <a:pt x="93" y="15428"/>
                  </a:lnTo>
                  <a:lnTo>
                    <a:pt x="56" y="15801"/>
                  </a:lnTo>
                  <a:lnTo>
                    <a:pt x="19" y="16173"/>
                  </a:lnTo>
                  <a:lnTo>
                    <a:pt x="0" y="16545"/>
                  </a:lnTo>
                  <a:lnTo>
                    <a:pt x="0" y="16936"/>
                  </a:lnTo>
                  <a:lnTo>
                    <a:pt x="0" y="17308"/>
                  </a:lnTo>
                  <a:lnTo>
                    <a:pt x="19" y="17680"/>
                  </a:lnTo>
                  <a:lnTo>
                    <a:pt x="56" y="18052"/>
                  </a:lnTo>
                  <a:lnTo>
                    <a:pt x="93" y="18406"/>
                  </a:lnTo>
                  <a:lnTo>
                    <a:pt x="149" y="18760"/>
                  </a:lnTo>
                  <a:lnTo>
                    <a:pt x="205" y="19132"/>
                  </a:lnTo>
                  <a:lnTo>
                    <a:pt x="280" y="19485"/>
                  </a:lnTo>
                  <a:lnTo>
                    <a:pt x="373" y="19820"/>
                  </a:lnTo>
                  <a:lnTo>
                    <a:pt x="466" y="20174"/>
                  </a:lnTo>
                  <a:lnTo>
                    <a:pt x="577" y="20509"/>
                  </a:lnTo>
                  <a:lnTo>
                    <a:pt x="819" y="21179"/>
                  </a:lnTo>
                  <a:lnTo>
                    <a:pt x="1098" y="21812"/>
                  </a:lnTo>
                  <a:lnTo>
                    <a:pt x="1415" y="22444"/>
                  </a:lnTo>
                  <a:lnTo>
                    <a:pt x="1768" y="23040"/>
                  </a:lnTo>
                  <a:lnTo>
                    <a:pt x="2159" y="23635"/>
                  </a:lnTo>
                  <a:lnTo>
                    <a:pt x="2587" y="24194"/>
                  </a:lnTo>
                  <a:lnTo>
                    <a:pt x="3034" y="24752"/>
                  </a:lnTo>
                  <a:lnTo>
                    <a:pt x="3518" y="25273"/>
                  </a:lnTo>
                  <a:lnTo>
                    <a:pt x="4039" y="25776"/>
                  </a:lnTo>
                  <a:lnTo>
                    <a:pt x="4578" y="26259"/>
                  </a:lnTo>
                  <a:lnTo>
                    <a:pt x="5137" y="26706"/>
                  </a:lnTo>
                  <a:lnTo>
                    <a:pt x="5732" y="27134"/>
                  </a:lnTo>
                  <a:lnTo>
                    <a:pt x="6346" y="27544"/>
                  </a:lnTo>
                  <a:lnTo>
                    <a:pt x="6979" y="27934"/>
                  </a:lnTo>
                  <a:lnTo>
                    <a:pt x="7631" y="28288"/>
                  </a:lnTo>
                  <a:lnTo>
                    <a:pt x="8301" y="28604"/>
                  </a:lnTo>
                  <a:lnTo>
                    <a:pt x="8989" y="28921"/>
                  </a:lnTo>
                  <a:lnTo>
                    <a:pt x="9678" y="29200"/>
                  </a:lnTo>
                  <a:lnTo>
                    <a:pt x="10403" y="29442"/>
                  </a:lnTo>
                  <a:lnTo>
                    <a:pt x="11129" y="29665"/>
                  </a:lnTo>
                  <a:lnTo>
                    <a:pt x="11855" y="29851"/>
                  </a:lnTo>
                  <a:lnTo>
                    <a:pt x="12599" y="30019"/>
                  </a:lnTo>
                  <a:lnTo>
                    <a:pt x="13344" y="30149"/>
                  </a:lnTo>
                  <a:lnTo>
                    <a:pt x="14107" y="30261"/>
                  </a:lnTo>
                  <a:lnTo>
                    <a:pt x="14870" y="30335"/>
                  </a:lnTo>
                  <a:lnTo>
                    <a:pt x="15633" y="30372"/>
                  </a:lnTo>
                  <a:lnTo>
                    <a:pt x="16396" y="30372"/>
                  </a:lnTo>
                  <a:lnTo>
                    <a:pt x="17159" y="30354"/>
                  </a:lnTo>
                  <a:lnTo>
                    <a:pt x="17903" y="30298"/>
                  </a:lnTo>
                  <a:lnTo>
                    <a:pt x="18666" y="30223"/>
                  </a:lnTo>
                  <a:lnTo>
                    <a:pt x="19429" y="30112"/>
                  </a:lnTo>
                  <a:lnTo>
                    <a:pt x="20174" y="29963"/>
                  </a:lnTo>
                  <a:lnTo>
                    <a:pt x="20918" y="29795"/>
                  </a:lnTo>
                  <a:lnTo>
                    <a:pt x="21644" y="29609"/>
                  </a:lnTo>
                  <a:lnTo>
                    <a:pt x="22370" y="29367"/>
                  </a:lnTo>
                  <a:lnTo>
                    <a:pt x="23077" y="29125"/>
                  </a:lnTo>
                  <a:lnTo>
                    <a:pt x="23784" y="28846"/>
                  </a:lnTo>
                  <a:lnTo>
                    <a:pt x="24473" y="28549"/>
                  </a:lnTo>
                  <a:lnTo>
                    <a:pt x="25143" y="28214"/>
                  </a:lnTo>
                  <a:lnTo>
                    <a:pt x="25794" y="27860"/>
                  </a:lnTo>
                  <a:lnTo>
                    <a:pt x="26427" y="27488"/>
                  </a:lnTo>
                  <a:lnTo>
                    <a:pt x="27041" y="27078"/>
                  </a:lnTo>
                  <a:lnTo>
                    <a:pt x="27618" y="26650"/>
                  </a:lnTo>
                  <a:lnTo>
                    <a:pt x="28195" y="26204"/>
                  </a:lnTo>
                  <a:lnTo>
                    <a:pt x="28734" y="25720"/>
                  </a:lnTo>
                  <a:lnTo>
                    <a:pt x="29255" y="25217"/>
                  </a:lnTo>
                  <a:lnTo>
                    <a:pt x="29739" y="24715"/>
                  </a:lnTo>
                  <a:lnTo>
                    <a:pt x="30186" y="24175"/>
                  </a:lnTo>
                  <a:lnTo>
                    <a:pt x="30614" y="23598"/>
                  </a:lnTo>
                  <a:lnTo>
                    <a:pt x="31005" y="23021"/>
                  </a:lnTo>
                  <a:lnTo>
                    <a:pt x="31358" y="22426"/>
                  </a:lnTo>
                  <a:lnTo>
                    <a:pt x="31675" y="21793"/>
                  </a:lnTo>
                  <a:lnTo>
                    <a:pt x="31973" y="21160"/>
                  </a:lnTo>
                  <a:lnTo>
                    <a:pt x="32214" y="20490"/>
                  </a:lnTo>
                  <a:lnTo>
                    <a:pt x="32326" y="20155"/>
                  </a:lnTo>
                  <a:lnTo>
                    <a:pt x="32419" y="19820"/>
                  </a:lnTo>
                  <a:lnTo>
                    <a:pt x="32494" y="19467"/>
                  </a:lnTo>
                  <a:lnTo>
                    <a:pt x="32568" y="19113"/>
                  </a:lnTo>
                  <a:lnTo>
                    <a:pt x="32643" y="18760"/>
                  </a:lnTo>
                  <a:lnTo>
                    <a:pt x="32698" y="18406"/>
                  </a:lnTo>
                  <a:lnTo>
                    <a:pt x="32736" y="18034"/>
                  </a:lnTo>
                  <a:lnTo>
                    <a:pt x="32754" y="17680"/>
                  </a:lnTo>
                  <a:lnTo>
                    <a:pt x="32773" y="17308"/>
                  </a:lnTo>
                  <a:lnTo>
                    <a:pt x="32791" y="16936"/>
                  </a:lnTo>
                  <a:lnTo>
                    <a:pt x="32773" y="16545"/>
                  </a:lnTo>
                  <a:lnTo>
                    <a:pt x="32754" y="16173"/>
                  </a:lnTo>
                  <a:lnTo>
                    <a:pt x="32736" y="15801"/>
                  </a:lnTo>
                  <a:lnTo>
                    <a:pt x="32698" y="15428"/>
                  </a:lnTo>
                  <a:lnTo>
                    <a:pt x="32587" y="14665"/>
                  </a:lnTo>
                  <a:lnTo>
                    <a:pt x="32419" y="13940"/>
                  </a:lnTo>
                  <a:lnTo>
                    <a:pt x="32214" y="13195"/>
                  </a:lnTo>
                  <a:lnTo>
                    <a:pt x="31973" y="12469"/>
                  </a:lnTo>
                  <a:lnTo>
                    <a:pt x="31693" y="11762"/>
                  </a:lnTo>
                  <a:lnTo>
                    <a:pt x="31377" y="11055"/>
                  </a:lnTo>
                  <a:lnTo>
                    <a:pt x="31042" y="10348"/>
                  </a:lnTo>
                  <a:lnTo>
                    <a:pt x="30651" y="9659"/>
                  </a:lnTo>
                  <a:lnTo>
                    <a:pt x="30223" y="8989"/>
                  </a:lnTo>
                  <a:lnTo>
                    <a:pt x="29777" y="8338"/>
                  </a:lnTo>
                  <a:lnTo>
                    <a:pt x="29293" y="7705"/>
                  </a:lnTo>
                  <a:lnTo>
                    <a:pt x="28790" y="7072"/>
                  </a:lnTo>
                  <a:lnTo>
                    <a:pt x="28251" y="6477"/>
                  </a:lnTo>
                  <a:lnTo>
                    <a:pt x="27692" y="5881"/>
                  </a:lnTo>
                  <a:lnTo>
                    <a:pt x="27097" y="5323"/>
                  </a:lnTo>
                  <a:lnTo>
                    <a:pt x="26483" y="4783"/>
                  </a:lnTo>
                  <a:lnTo>
                    <a:pt x="25850" y="4262"/>
                  </a:lnTo>
                  <a:lnTo>
                    <a:pt x="25198" y="3760"/>
                  </a:lnTo>
                  <a:lnTo>
                    <a:pt x="24547" y="3276"/>
                  </a:lnTo>
                  <a:lnTo>
                    <a:pt x="23859" y="2829"/>
                  </a:lnTo>
                  <a:lnTo>
                    <a:pt x="23151" y="2401"/>
                  </a:lnTo>
                  <a:lnTo>
                    <a:pt x="22444" y="2010"/>
                  </a:lnTo>
                  <a:lnTo>
                    <a:pt x="21718" y="1657"/>
                  </a:lnTo>
                  <a:lnTo>
                    <a:pt x="20974" y="1322"/>
                  </a:lnTo>
                  <a:lnTo>
                    <a:pt x="20230" y="1006"/>
                  </a:lnTo>
                  <a:lnTo>
                    <a:pt x="19467" y="745"/>
                  </a:lnTo>
                  <a:lnTo>
                    <a:pt x="18704" y="503"/>
                  </a:lnTo>
                  <a:lnTo>
                    <a:pt x="17941" y="298"/>
                  </a:lnTo>
                  <a:lnTo>
                    <a:pt x="17159" y="131"/>
                  </a:lnTo>
                  <a:lnTo>
                    <a:pt x="16396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4" name="Google Shape;484;p11"/>
            <p:cNvSpPr/>
            <p:nvPr/>
          </p:nvSpPr>
          <p:spPr>
            <a:xfrm>
              <a:off x="1988514" y="3651100"/>
              <a:ext cx="269222" cy="222525"/>
            </a:xfrm>
            <a:custGeom>
              <a:avLst/>
              <a:gdLst/>
              <a:ahLst/>
              <a:cxnLst/>
              <a:rect l="l" t="t" r="r" b="b"/>
              <a:pathLst>
                <a:path w="32792" h="22054" extrusionOk="0">
                  <a:moveTo>
                    <a:pt x="3034" y="0"/>
                  </a:moveTo>
                  <a:lnTo>
                    <a:pt x="2680" y="484"/>
                  </a:lnTo>
                  <a:lnTo>
                    <a:pt x="2364" y="987"/>
                  </a:lnTo>
                  <a:lnTo>
                    <a:pt x="2048" y="1489"/>
                  </a:lnTo>
                  <a:lnTo>
                    <a:pt x="1768" y="2010"/>
                  </a:lnTo>
                  <a:lnTo>
                    <a:pt x="1489" y="2531"/>
                  </a:lnTo>
                  <a:lnTo>
                    <a:pt x="1247" y="3052"/>
                  </a:lnTo>
                  <a:lnTo>
                    <a:pt x="1024" y="3592"/>
                  </a:lnTo>
                  <a:lnTo>
                    <a:pt x="819" y="4132"/>
                  </a:lnTo>
                  <a:lnTo>
                    <a:pt x="633" y="4671"/>
                  </a:lnTo>
                  <a:lnTo>
                    <a:pt x="466" y="5230"/>
                  </a:lnTo>
                  <a:lnTo>
                    <a:pt x="317" y="5769"/>
                  </a:lnTo>
                  <a:lnTo>
                    <a:pt x="205" y="6328"/>
                  </a:lnTo>
                  <a:lnTo>
                    <a:pt x="112" y="6905"/>
                  </a:lnTo>
                  <a:lnTo>
                    <a:pt x="56" y="7463"/>
                  </a:lnTo>
                  <a:lnTo>
                    <a:pt x="19" y="8040"/>
                  </a:lnTo>
                  <a:lnTo>
                    <a:pt x="0" y="8617"/>
                  </a:lnTo>
                  <a:lnTo>
                    <a:pt x="0" y="8989"/>
                  </a:lnTo>
                  <a:lnTo>
                    <a:pt x="19" y="9361"/>
                  </a:lnTo>
                  <a:lnTo>
                    <a:pt x="56" y="9733"/>
                  </a:lnTo>
                  <a:lnTo>
                    <a:pt x="93" y="10087"/>
                  </a:lnTo>
                  <a:lnTo>
                    <a:pt x="149" y="10441"/>
                  </a:lnTo>
                  <a:lnTo>
                    <a:pt x="205" y="10813"/>
                  </a:lnTo>
                  <a:lnTo>
                    <a:pt x="280" y="11166"/>
                  </a:lnTo>
                  <a:lnTo>
                    <a:pt x="373" y="11501"/>
                  </a:lnTo>
                  <a:lnTo>
                    <a:pt x="466" y="11855"/>
                  </a:lnTo>
                  <a:lnTo>
                    <a:pt x="577" y="12190"/>
                  </a:lnTo>
                  <a:lnTo>
                    <a:pt x="819" y="12860"/>
                  </a:lnTo>
                  <a:lnTo>
                    <a:pt x="1098" y="13493"/>
                  </a:lnTo>
                  <a:lnTo>
                    <a:pt x="1415" y="14125"/>
                  </a:lnTo>
                  <a:lnTo>
                    <a:pt x="1768" y="14721"/>
                  </a:lnTo>
                  <a:lnTo>
                    <a:pt x="2159" y="15316"/>
                  </a:lnTo>
                  <a:lnTo>
                    <a:pt x="2587" y="15875"/>
                  </a:lnTo>
                  <a:lnTo>
                    <a:pt x="3034" y="16433"/>
                  </a:lnTo>
                  <a:lnTo>
                    <a:pt x="3518" y="16954"/>
                  </a:lnTo>
                  <a:lnTo>
                    <a:pt x="4039" y="17457"/>
                  </a:lnTo>
                  <a:lnTo>
                    <a:pt x="4578" y="17940"/>
                  </a:lnTo>
                  <a:lnTo>
                    <a:pt x="5137" y="18387"/>
                  </a:lnTo>
                  <a:lnTo>
                    <a:pt x="5732" y="18815"/>
                  </a:lnTo>
                  <a:lnTo>
                    <a:pt x="6346" y="19225"/>
                  </a:lnTo>
                  <a:lnTo>
                    <a:pt x="6979" y="19615"/>
                  </a:lnTo>
                  <a:lnTo>
                    <a:pt x="7631" y="19969"/>
                  </a:lnTo>
                  <a:lnTo>
                    <a:pt x="8301" y="20285"/>
                  </a:lnTo>
                  <a:lnTo>
                    <a:pt x="8989" y="20602"/>
                  </a:lnTo>
                  <a:lnTo>
                    <a:pt x="9678" y="20881"/>
                  </a:lnTo>
                  <a:lnTo>
                    <a:pt x="10403" y="21123"/>
                  </a:lnTo>
                  <a:lnTo>
                    <a:pt x="11129" y="21346"/>
                  </a:lnTo>
                  <a:lnTo>
                    <a:pt x="11855" y="21532"/>
                  </a:lnTo>
                  <a:lnTo>
                    <a:pt x="12599" y="21700"/>
                  </a:lnTo>
                  <a:lnTo>
                    <a:pt x="13344" y="21830"/>
                  </a:lnTo>
                  <a:lnTo>
                    <a:pt x="14107" y="21942"/>
                  </a:lnTo>
                  <a:lnTo>
                    <a:pt x="14870" y="22016"/>
                  </a:lnTo>
                  <a:lnTo>
                    <a:pt x="15633" y="22053"/>
                  </a:lnTo>
                  <a:lnTo>
                    <a:pt x="16396" y="22053"/>
                  </a:lnTo>
                  <a:lnTo>
                    <a:pt x="17159" y="22035"/>
                  </a:lnTo>
                  <a:lnTo>
                    <a:pt x="17903" y="21979"/>
                  </a:lnTo>
                  <a:lnTo>
                    <a:pt x="18666" y="21904"/>
                  </a:lnTo>
                  <a:lnTo>
                    <a:pt x="19429" y="21793"/>
                  </a:lnTo>
                  <a:lnTo>
                    <a:pt x="20174" y="21644"/>
                  </a:lnTo>
                  <a:lnTo>
                    <a:pt x="20918" y="21476"/>
                  </a:lnTo>
                  <a:lnTo>
                    <a:pt x="21644" y="21290"/>
                  </a:lnTo>
                  <a:lnTo>
                    <a:pt x="22370" y="21048"/>
                  </a:lnTo>
                  <a:lnTo>
                    <a:pt x="23077" y="20806"/>
                  </a:lnTo>
                  <a:lnTo>
                    <a:pt x="23784" y="20527"/>
                  </a:lnTo>
                  <a:lnTo>
                    <a:pt x="24473" y="20230"/>
                  </a:lnTo>
                  <a:lnTo>
                    <a:pt x="25143" y="19895"/>
                  </a:lnTo>
                  <a:lnTo>
                    <a:pt x="25794" y="19541"/>
                  </a:lnTo>
                  <a:lnTo>
                    <a:pt x="26427" y="19169"/>
                  </a:lnTo>
                  <a:lnTo>
                    <a:pt x="27041" y="18759"/>
                  </a:lnTo>
                  <a:lnTo>
                    <a:pt x="27618" y="18331"/>
                  </a:lnTo>
                  <a:lnTo>
                    <a:pt x="28195" y="17885"/>
                  </a:lnTo>
                  <a:lnTo>
                    <a:pt x="28734" y="17401"/>
                  </a:lnTo>
                  <a:lnTo>
                    <a:pt x="29255" y="16898"/>
                  </a:lnTo>
                  <a:lnTo>
                    <a:pt x="29739" y="16396"/>
                  </a:lnTo>
                  <a:lnTo>
                    <a:pt x="30186" y="15856"/>
                  </a:lnTo>
                  <a:lnTo>
                    <a:pt x="30614" y="15279"/>
                  </a:lnTo>
                  <a:lnTo>
                    <a:pt x="31005" y="14702"/>
                  </a:lnTo>
                  <a:lnTo>
                    <a:pt x="31358" y="14107"/>
                  </a:lnTo>
                  <a:lnTo>
                    <a:pt x="31675" y="13474"/>
                  </a:lnTo>
                  <a:lnTo>
                    <a:pt x="31973" y="12841"/>
                  </a:lnTo>
                  <a:lnTo>
                    <a:pt x="32214" y="12171"/>
                  </a:lnTo>
                  <a:lnTo>
                    <a:pt x="32326" y="11836"/>
                  </a:lnTo>
                  <a:lnTo>
                    <a:pt x="32419" y="11501"/>
                  </a:lnTo>
                  <a:lnTo>
                    <a:pt x="32494" y="11148"/>
                  </a:lnTo>
                  <a:lnTo>
                    <a:pt x="32568" y="10794"/>
                  </a:lnTo>
                  <a:lnTo>
                    <a:pt x="32643" y="10441"/>
                  </a:lnTo>
                  <a:lnTo>
                    <a:pt x="32698" y="10087"/>
                  </a:lnTo>
                  <a:lnTo>
                    <a:pt x="32736" y="9715"/>
                  </a:lnTo>
                  <a:lnTo>
                    <a:pt x="32754" y="9361"/>
                  </a:lnTo>
                  <a:lnTo>
                    <a:pt x="32773" y="8989"/>
                  </a:lnTo>
                  <a:lnTo>
                    <a:pt x="32791" y="8617"/>
                  </a:lnTo>
                  <a:lnTo>
                    <a:pt x="32773" y="8059"/>
                  </a:lnTo>
                  <a:lnTo>
                    <a:pt x="32736" y="7500"/>
                  </a:lnTo>
                  <a:lnTo>
                    <a:pt x="32680" y="6942"/>
                  </a:lnTo>
                  <a:lnTo>
                    <a:pt x="32587" y="6402"/>
                  </a:lnTo>
                  <a:lnTo>
                    <a:pt x="32475" y="5863"/>
                  </a:lnTo>
                  <a:lnTo>
                    <a:pt x="32345" y="5323"/>
                  </a:lnTo>
                  <a:lnTo>
                    <a:pt x="32196" y="4783"/>
                  </a:lnTo>
                  <a:lnTo>
                    <a:pt x="32010" y="4243"/>
                  </a:lnTo>
                  <a:lnTo>
                    <a:pt x="31824" y="4802"/>
                  </a:lnTo>
                  <a:lnTo>
                    <a:pt x="31619" y="5360"/>
                  </a:lnTo>
                  <a:lnTo>
                    <a:pt x="31396" y="5881"/>
                  </a:lnTo>
                  <a:lnTo>
                    <a:pt x="31135" y="6402"/>
                  </a:lnTo>
                  <a:lnTo>
                    <a:pt x="30856" y="6923"/>
                  </a:lnTo>
                  <a:lnTo>
                    <a:pt x="30558" y="7407"/>
                  </a:lnTo>
                  <a:lnTo>
                    <a:pt x="30242" y="7891"/>
                  </a:lnTo>
                  <a:lnTo>
                    <a:pt x="29907" y="8356"/>
                  </a:lnTo>
                  <a:lnTo>
                    <a:pt x="29535" y="8803"/>
                  </a:lnTo>
                  <a:lnTo>
                    <a:pt x="29162" y="9231"/>
                  </a:lnTo>
                  <a:lnTo>
                    <a:pt x="28753" y="9640"/>
                  </a:lnTo>
                  <a:lnTo>
                    <a:pt x="28344" y="10050"/>
                  </a:lnTo>
                  <a:lnTo>
                    <a:pt x="27916" y="10422"/>
                  </a:lnTo>
                  <a:lnTo>
                    <a:pt x="27469" y="10794"/>
                  </a:lnTo>
                  <a:lnTo>
                    <a:pt x="27004" y="11148"/>
                  </a:lnTo>
                  <a:lnTo>
                    <a:pt x="26538" y="11464"/>
                  </a:lnTo>
                  <a:lnTo>
                    <a:pt x="26036" y="11781"/>
                  </a:lnTo>
                  <a:lnTo>
                    <a:pt x="25552" y="12078"/>
                  </a:lnTo>
                  <a:lnTo>
                    <a:pt x="25031" y="12357"/>
                  </a:lnTo>
                  <a:lnTo>
                    <a:pt x="24510" y="12618"/>
                  </a:lnTo>
                  <a:lnTo>
                    <a:pt x="23989" y="12860"/>
                  </a:lnTo>
                  <a:lnTo>
                    <a:pt x="23449" y="13083"/>
                  </a:lnTo>
                  <a:lnTo>
                    <a:pt x="22891" y="13288"/>
                  </a:lnTo>
                  <a:lnTo>
                    <a:pt x="22333" y="13474"/>
                  </a:lnTo>
                  <a:lnTo>
                    <a:pt x="21774" y="13642"/>
                  </a:lnTo>
                  <a:lnTo>
                    <a:pt x="21216" y="13772"/>
                  </a:lnTo>
                  <a:lnTo>
                    <a:pt x="20639" y="13902"/>
                  </a:lnTo>
                  <a:lnTo>
                    <a:pt x="20062" y="13995"/>
                  </a:lnTo>
                  <a:lnTo>
                    <a:pt x="19504" y="14088"/>
                  </a:lnTo>
                  <a:lnTo>
                    <a:pt x="18908" y="14144"/>
                  </a:lnTo>
                  <a:lnTo>
                    <a:pt x="18331" y="14181"/>
                  </a:lnTo>
                  <a:lnTo>
                    <a:pt x="17754" y="14200"/>
                  </a:lnTo>
                  <a:lnTo>
                    <a:pt x="17066" y="14200"/>
                  </a:lnTo>
                  <a:lnTo>
                    <a:pt x="16396" y="14144"/>
                  </a:lnTo>
                  <a:lnTo>
                    <a:pt x="15707" y="14070"/>
                  </a:lnTo>
                  <a:lnTo>
                    <a:pt x="15019" y="13977"/>
                  </a:lnTo>
                  <a:lnTo>
                    <a:pt x="14349" y="13846"/>
                  </a:lnTo>
                  <a:lnTo>
                    <a:pt x="13679" y="13679"/>
                  </a:lnTo>
                  <a:lnTo>
                    <a:pt x="13009" y="13493"/>
                  </a:lnTo>
                  <a:lnTo>
                    <a:pt x="12358" y="13269"/>
                  </a:lnTo>
                  <a:lnTo>
                    <a:pt x="11725" y="13009"/>
                  </a:lnTo>
                  <a:lnTo>
                    <a:pt x="11092" y="12748"/>
                  </a:lnTo>
                  <a:lnTo>
                    <a:pt x="10478" y="12432"/>
                  </a:lnTo>
                  <a:lnTo>
                    <a:pt x="9882" y="12097"/>
                  </a:lnTo>
                  <a:lnTo>
                    <a:pt x="9287" y="11743"/>
                  </a:lnTo>
                  <a:lnTo>
                    <a:pt x="8710" y="11371"/>
                  </a:lnTo>
                  <a:lnTo>
                    <a:pt x="8170" y="10962"/>
                  </a:lnTo>
                  <a:lnTo>
                    <a:pt x="7631" y="10534"/>
                  </a:lnTo>
                  <a:lnTo>
                    <a:pt x="7128" y="10068"/>
                  </a:lnTo>
                  <a:lnTo>
                    <a:pt x="6644" y="9603"/>
                  </a:lnTo>
                  <a:lnTo>
                    <a:pt x="6179" y="9101"/>
                  </a:lnTo>
                  <a:lnTo>
                    <a:pt x="5751" y="8580"/>
                  </a:lnTo>
                  <a:lnTo>
                    <a:pt x="5342" y="8021"/>
                  </a:lnTo>
                  <a:lnTo>
                    <a:pt x="4951" y="7463"/>
                  </a:lnTo>
                  <a:lnTo>
                    <a:pt x="4616" y="6867"/>
                  </a:lnTo>
                  <a:lnTo>
                    <a:pt x="4281" y="6272"/>
                  </a:lnTo>
                  <a:lnTo>
                    <a:pt x="4002" y="5639"/>
                  </a:lnTo>
                  <a:lnTo>
                    <a:pt x="3741" y="4988"/>
                  </a:lnTo>
                  <a:lnTo>
                    <a:pt x="3536" y="4336"/>
                  </a:lnTo>
                  <a:lnTo>
                    <a:pt x="3350" y="3648"/>
                  </a:lnTo>
                  <a:lnTo>
                    <a:pt x="3201" y="2941"/>
                  </a:lnTo>
                  <a:lnTo>
                    <a:pt x="3090" y="2234"/>
                  </a:lnTo>
                  <a:lnTo>
                    <a:pt x="3034" y="1508"/>
                  </a:lnTo>
                  <a:lnTo>
                    <a:pt x="3015" y="745"/>
                  </a:lnTo>
                  <a:lnTo>
                    <a:pt x="3034" y="0"/>
                  </a:lnTo>
                  <a:close/>
                </a:path>
              </a:pathLst>
            </a:custGeom>
            <a:solidFill>
              <a:srgbClr val="000000">
                <a:alpha val="611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85" name="Google Shape;485;p11"/>
          <p:cNvGrpSpPr/>
          <p:nvPr/>
        </p:nvGrpSpPr>
        <p:grpSpPr>
          <a:xfrm flipH="1">
            <a:off x="2788900" y="1186122"/>
            <a:ext cx="1458036" cy="287907"/>
            <a:chOff x="680025" y="5031475"/>
            <a:chExt cx="2255625" cy="445400"/>
          </a:xfrm>
        </p:grpSpPr>
        <p:sp>
          <p:nvSpPr>
            <p:cNvPr id="486" name="Google Shape;486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7" name="Google Shape;487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8" name="Google Shape;488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9" name="Google Shape;489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0" name="Google Shape;490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1" name="Google Shape;491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492" name="Google Shape;492;p11"/>
          <p:cNvGrpSpPr/>
          <p:nvPr/>
        </p:nvGrpSpPr>
        <p:grpSpPr>
          <a:xfrm flipH="1">
            <a:off x="5407050" y="1080065"/>
            <a:ext cx="948039" cy="187246"/>
            <a:chOff x="680025" y="5031475"/>
            <a:chExt cx="2255625" cy="445400"/>
          </a:xfrm>
        </p:grpSpPr>
        <p:sp>
          <p:nvSpPr>
            <p:cNvPr id="493" name="Google Shape;493;p11"/>
            <p:cNvSpPr/>
            <p:nvPr/>
          </p:nvSpPr>
          <p:spPr>
            <a:xfrm>
              <a:off x="680025" y="5031475"/>
              <a:ext cx="2255625" cy="445400"/>
            </a:xfrm>
            <a:custGeom>
              <a:avLst/>
              <a:gdLst/>
              <a:ahLst/>
              <a:cxnLst/>
              <a:rect l="l" t="t" r="r" b="b"/>
              <a:pathLst>
                <a:path w="90225" h="17816" extrusionOk="0">
                  <a:moveTo>
                    <a:pt x="84319" y="13748"/>
                  </a:moveTo>
                  <a:lnTo>
                    <a:pt x="83958" y="13781"/>
                  </a:lnTo>
                  <a:lnTo>
                    <a:pt x="83663" y="13846"/>
                  </a:lnTo>
                  <a:lnTo>
                    <a:pt x="83401" y="13912"/>
                  </a:lnTo>
                  <a:lnTo>
                    <a:pt x="83171" y="14010"/>
                  </a:lnTo>
                  <a:lnTo>
                    <a:pt x="82974" y="14141"/>
                  </a:lnTo>
                  <a:lnTo>
                    <a:pt x="82843" y="14273"/>
                  </a:lnTo>
                  <a:lnTo>
                    <a:pt x="82744" y="14404"/>
                  </a:lnTo>
                  <a:lnTo>
                    <a:pt x="82712" y="14601"/>
                  </a:lnTo>
                  <a:lnTo>
                    <a:pt x="82679" y="14798"/>
                  </a:lnTo>
                  <a:lnTo>
                    <a:pt x="82712" y="15158"/>
                  </a:lnTo>
                  <a:lnTo>
                    <a:pt x="82744" y="15290"/>
                  </a:lnTo>
                  <a:lnTo>
                    <a:pt x="82810" y="15355"/>
                  </a:lnTo>
                  <a:lnTo>
                    <a:pt x="82908" y="15487"/>
                  </a:lnTo>
                  <a:lnTo>
                    <a:pt x="83072" y="15585"/>
                  </a:lnTo>
                  <a:lnTo>
                    <a:pt x="83269" y="15683"/>
                  </a:lnTo>
                  <a:lnTo>
                    <a:pt x="83466" y="15749"/>
                  </a:lnTo>
                  <a:lnTo>
                    <a:pt x="83729" y="15815"/>
                  </a:lnTo>
                  <a:lnTo>
                    <a:pt x="84024" y="15847"/>
                  </a:lnTo>
                  <a:lnTo>
                    <a:pt x="84713" y="15880"/>
                  </a:lnTo>
                  <a:lnTo>
                    <a:pt x="85205" y="15847"/>
                  </a:lnTo>
                  <a:lnTo>
                    <a:pt x="85599" y="15815"/>
                  </a:lnTo>
                  <a:lnTo>
                    <a:pt x="85894" y="15749"/>
                  </a:lnTo>
                  <a:lnTo>
                    <a:pt x="86124" y="15683"/>
                  </a:lnTo>
                  <a:lnTo>
                    <a:pt x="86321" y="15552"/>
                  </a:lnTo>
                  <a:lnTo>
                    <a:pt x="86452" y="15355"/>
                  </a:lnTo>
                  <a:lnTo>
                    <a:pt x="86517" y="15093"/>
                  </a:lnTo>
                  <a:lnTo>
                    <a:pt x="86550" y="14830"/>
                  </a:lnTo>
                  <a:lnTo>
                    <a:pt x="86517" y="14634"/>
                  </a:lnTo>
                  <a:lnTo>
                    <a:pt x="86485" y="14502"/>
                  </a:lnTo>
                  <a:lnTo>
                    <a:pt x="86419" y="14338"/>
                  </a:lnTo>
                  <a:lnTo>
                    <a:pt x="86321" y="14207"/>
                  </a:lnTo>
                  <a:lnTo>
                    <a:pt x="86189" y="14109"/>
                  </a:lnTo>
                  <a:lnTo>
                    <a:pt x="86025" y="13977"/>
                  </a:lnTo>
                  <a:lnTo>
                    <a:pt x="85828" y="13912"/>
                  </a:lnTo>
                  <a:lnTo>
                    <a:pt x="85632" y="13813"/>
                  </a:lnTo>
                  <a:lnTo>
                    <a:pt x="85139" y="13781"/>
                  </a:lnTo>
                  <a:lnTo>
                    <a:pt x="84713" y="13748"/>
                  </a:lnTo>
                  <a:close/>
                  <a:moveTo>
                    <a:pt x="89306" y="14109"/>
                  </a:moveTo>
                  <a:lnTo>
                    <a:pt x="89142" y="14174"/>
                  </a:lnTo>
                  <a:lnTo>
                    <a:pt x="88978" y="14240"/>
                  </a:lnTo>
                  <a:lnTo>
                    <a:pt x="88814" y="14371"/>
                  </a:lnTo>
                  <a:lnTo>
                    <a:pt x="88683" y="14568"/>
                  </a:lnTo>
                  <a:lnTo>
                    <a:pt x="88519" y="14765"/>
                  </a:lnTo>
                  <a:lnTo>
                    <a:pt x="88388" y="15027"/>
                  </a:lnTo>
                  <a:lnTo>
                    <a:pt x="88486" y="15815"/>
                  </a:lnTo>
                  <a:lnTo>
                    <a:pt x="88650" y="15913"/>
                  </a:lnTo>
                  <a:lnTo>
                    <a:pt x="88814" y="16044"/>
                  </a:lnTo>
                  <a:lnTo>
                    <a:pt x="88912" y="16077"/>
                  </a:lnTo>
                  <a:lnTo>
                    <a:pt x="89011" y="16110"/>
                  </a:lnTo>
                  <a:lnTo>
                    <a:pt x="89306" y="16143"/>
                  </a:lnTo>
                  <a:lnTo>
                    <a:pt x="89503" y="16110"/>
                  </a:lnTo>
                  <a:lnTo>
                    <a:pt x="89700" y="16044"/>
                  </a:lnTo>
                  <a:lnTo>
                    <a:pt x="89864" y="15913"/>
                  </a:lnTo>
                  <a:lnTo>
                    <a:pt x="89995" y="15749"/>
                  </a:lnTo>
                  <a:lnTo>
                    <a:pt x="90094" y="15585"/>
                  </a:lnTo>
                  <a:lnTo>
                    <a:pt x="90159" y="15421"/>
                  </a:lnTo>
                  <a:lnTo>
                    <a:pt x="90192" y="15257"/>
                  </a:lnTo>
                  <a:lnTo>
                    <a:pt x="90225" y="15060"/>
                  </a:lnTo>
                  <a:lnTo>
                    <a:pt x="90225" y="14929"/>
                  </a:lnTo>
                  <a:lnTo>
                    <a:pt x="90192" y="14765"/>
                  </a:lnTo>
                  <a:lnTo>
                    <a:pt x="90126" y="14634"/>
                  </a:lnTo>
                  <a:lnTo>
                    <a:pt x="90061" y="14535"/>
                  </a:lnTo>
                  <a:lnTo>
                    <a:pt x="89995" y="14404"/>
                  </a:lnTo>
                  <a:lnTo>
                    <a:pt x="89897" y="14338"/>
                  </a:lnTo>
                  <a:lnTo>
                    <a:pt x="89765" y="14240"/>
                  </a:lnTo>
                  <a:lnTo>
                    <a:pt x="89601" y="14174"/>
                  </a:lnTo>
                  <a:lnTo>
                    <a:pt x="89437" y="14109"/>
                  </a:lnTo>
                  <a:close/>
                  <a:moveTo>
                    <a:pt x="37534" y="1"/>
                  </a:moveTo>
                  <a:lnTo>
                    <a:pt x="37206" y="34"/>
                  </a:lnTo>
                  <a:lnTo>
                    <a:pt x="36845" y="66"/>
                  </a:lnTo>
                  <a:lnTo>
                    <a:pt x="36517" y="132"/>
                  </a:lnTo>
                  <a:lnTo>
                    <a:pt x="36189" y="198"/>
                  </a:lnTo>
                  <a:lnTo>
                    <a:pt x="35893" y="329"/>
                  </a:lnTo>
                  <a:lnTo>
                    <a:pt x="35598" y="460"/>
                  </a:lnTo>
                  <a:lnTo>
                    <a:pt x="35303" y="624"/>
                  </a:lnTo>
                  <a:lnTo>
                    <a:pt x="35040" y="788"/>
                  </a:lnTo>
                  <a:lnTo>
                    <a:pt x="34778" y="1018"/>
                  </a:lnTo>
                  <a:lnTo>
                    <a:pt x="34515" y="1248"/>
                  </a:lnTo>
                  <a:lnTo>
                    <a:pt x="34253" y="1510"/>
                  </a:lnTo>
                  <a:lnTo>
                    <a:pt x="34023" y="1772"/>
                  </a:lnTo>
                  <a:lnTo>
                    <a:pt x="33794" y="2101"/>
                  </a:lnTo>
                  <a:lnTo>
                    <a:pt x="33597" y="2429"/>
                  </a:lnTo>
                  <a:lnTo>
                    <a:pt x="33400" y="2790"/>
                  </a:lnTo>
                  <a:lnTo>
                    <a:pt x="33203" y="3150"/>
                  </a:lnTo>
                  <a:lnTo>
                    <a:pt x="32842" y="4003"/>
                  </a:lnTo>
                  <a:lnTo>
                    <a:pt x="32580" y="4889"/>
                  </a:lnTo>
                  <a:lnTo>
                    <a:pt x="32350" y="5808"/>
                  </a:lnTo>
                  <a:lnTo>
                    <a:pt x="32186" y="6759"/>
                  </a:lnTo>
                  <a:lnTo>
                    <a:pt x="31989" y="6563"/>
                  </a:lnTo>
                  <a:lnTo>
                    <a:pt x="31792" y="6366"/>
                  </a:lnTo>
                  <a:lnTo>
                    <a:pt x="31563" y="6202"/>
                  </a:lnTo>
                  <a:lnTo>
                    <a:pt x="31333" y="6070"/>
                  </a:lnTo>
                  <a:lnTo>
                    <a:pt x="31103" y="5972"/>
                  </a:lnTo>
                  <a:lnTo>
                    <a:pt x="30874" y="5906"/>
                  </a:lnTo>
                  <a:lnTo>
                    <a:pt x="30611" y="5874"/>
                  </a:lnTo>
                  <a:lnTo>
                    <a:pt x="29922" y="5874"/>
                  </a:lnTo>
                  <a:lnTo>
                    <a:pt x="29496" y="5939"/>
                  </a:lnTo>
                  <a:lnTo>
                    <a:pt x="29102" y="6070"/>
                  </a:lnTo>
                  <a:lnTo>
                    <a:pt x="28741" y="6202"/>
                  </a:lnTo>
                  <a:lnTo>
                    <a:pt x="28380" y="6399"/>
                  </a:lnTo>
                  <a:lnTo>
                    <a:pt x="28019" y="6661"/>
                  </a:lnTo>
                  <a:lnTo>
                    <a:pt x="27691" y="6923"/>
                  </a:lnTo>
                  <a:lnTo>
                    <a:pt x="27396" y="7284"/>
                  </a:lnTo>
                  <a:lnTo>
                    <a:pt x="27166" y="7547"/>
                  </a:lnTo>
                  <a:lnTo>
                    <a:pt x="26969" y="7875"/>
                  </a:lnTo>
                  <a:lnTo>
                    <a:pt x="26805" y="7678"/>
                  </a:lnTo>
                  <a:lnTo>
                    <a:pt x="26641" y="7448"/>
                  </a:lnTo>
                  <a:lnTo>
                    <a:pt x="26444" y="7252"/>
                  </a:lnTo>
                  <a:lnTo>
                    <a:pt x="26182" y="7088"/>
                  </a:lnTo>
                  <a:lnTo>
                    <a:pt x="25887" y="6858"/>
                  </a:lnTo>
                  <a:lnTo>
                    <a:pt x="25591" y="6694"/>
                  </a:lnTo>
                  <a:lnTo>
                    <a:pt x="25263" y="6530"/>
                  </a:lnTo>
                  <a:lnTo>
                    <a:pt x="24935" y="6399"/>
                  </a:lnTo>
                  <a:lnTo>
                    <a:pt x="24574" y="6300"/>
                  </a:lnTo>
                  <a:lnTo>
                    <a:pt x="24213" y="6234"/>
                  </a:lnTo>
                  <a:lnTo>
                    <a:pt x="23853" y="6202"/>
                  </a:lnTo>
                  <a:lnTo>
                    <a:pt x="23459" y="6169"/>
                  </a:lnTo>
                  <a:lnTo>
                    <a:pt x="23098" y="6202"/>
                  </a:lnTo>
                  <a:lnTo>
                    <a:pt x="22737" y="6234"/>
                  </a:lnTo>
                  <a:lnTo>
                    <a:pt x="22376" y="6300"/>
                  </a:lnTo>
                  <a:lnTo>
                    <a:pt x="22048" y="6399"/>
                  </a:lnTo>
                  <a:lnTo>
                    <a:pt x="21720" y="6497"/>
                  </a:lnTo>
                  <a:lnTo>
                    <a:pt x="21392" y="6628"/>
                  </a:lnTo>
                  <a:lnTo>
                    <a:pt x="21097" y="6792"/>
                  </a:lnTo>
                  <a:lnTo>
                    <a:pt x="20801" y="6989"/>
                  </a:lnTo>
                  <a:lnTo>
                    <a:pt x="20539" y="7219"/>
                  </a:lnTo>
                  <a:lnTo>
                    <a:pt x="20244" y="7448"/>
                  </a:lnTo>
                  <a:lnTo>
                    <a:pt x="19981" y="7711"/>
                  </a:lnTo>
                  <a:lnTo>
                    <a:pt x="19751" y="8006"/>
                  </a:lnTo>
                  <a:lnTo>
                    <a:pt x="19522" y="8334"/>
                  </a:lnTo>
                  <a:lnTo>
                    <a:pt x="19292" y="8695"/>
                  </a:lnTo>
                  <a:lnTo>
                    <a:pt x="19062" y="9056"/>
                  </a:lnTo>
                  <a:lnTo>
                    <a:pt x="18866" y="9450"/>
                  </a:lnTo>
                  <a:lnTo>
                    <a:pt x="18636" y="9909"/>
                  </a:lnTo>
                  <a:lnTo>
                    <a:pt x="18439" y="10368"/>
                  </a:lnTo>
                  <a:lnTo>
                    <a:pt x="18275" y="10828"/>
                  </a:lnTo>
                  <a:lnTo>
                    <a:pt x="18111" y="11320"/>
                  </a:lnTo>
                  <a:lnTo>
                    <a:pt x="17980" y="11812"/>
                  </a:lnTo>
                  <a:lnTo>
                    <a:pt x="17881" y="12304"/>
                  </a:lnTo>
                  <a:lnTo>
                    <a:pt x="17783" y="12829"/>
                  </a:lnTo>
                  <a:lnTo>
                    <a:pt x="17717" y="13354"/>
                  </a:lnTo>
                  <a:lnTo>
                    <a:pt x="17586" y="13321"/>
                  </a:lnTo>
                  <a:lnTo>
                    <a:pt x="17422" y="13223"/>
                  </a:lnTo>
                  <a:lnTo>
                    <a:pt x="16897" y="12927"/>
                  </a:lnTo>
                  <a:lnTo>
                    <a:pt x="16602" y="12731"/>
                  </a:lnTo>
                  <a:lnTo>
                    <a:pt x="16339" y="12599"/>
                  </a:lnTo>
                  <a:lnTo>
                    <a:pt x="16077" y="12501"/>
                  </a:lnTo>
                  <a:lnTo>
                    <a:pt x="15847" y="12468"/>
                  </a:lnTo>
                  <a:lnTo>
                    <a:pt x="15650" y="12501"/>
                  </a:lnTo>
                  <a:lnTo>
                    <a:pt x="15454" y="12534"/>
                  </a:lnTo>
                  <a:lnTo>
                    <a:pt x="15257" y="12632"/>
                  </a:lnTo>
                  <a:lnTo>
                    <a:pt x="15093" y="12763"/>
                  </a:lnTo>
                  <a:lnTo>
                    <a:pt x="14896" y="12927"/>
                  </a:lnTo>
                  <a:lnTo>
                    <a:pt x="14732" y="13124"/>
                  </a:lnTo>
                  <a:lnTo>
                    <a:pt x="14535" y="13387"/>
                  </a:lnTo>
                  <a:lnTo>
                    <a:pt x="14371" y="13649"/>
                  </a:lnTo>
                  <a:lnTo>
                    <a:pt x="14043" y="14273"/>
                  </a:lnTo>
                  <a:lnTo>
                    <a:pt x="13747" y="14863"/>
                  </a:lnTo>
                  <a:lnTo>
                    <a:pt x="13452" y="14634"/>
                  </a:lnTo>
                  <a:lnTo>
                    <a:pt x="13190" y="14568"/>
                  </a:lnTo>
                  <a:lnTo>
                    <a:pt x="12402" y="14568"/>
                  </a:lnTo>
                  <a:lnTo>
                    <a:pt x="12041" y="14666"/>
                  </a:lnTo>
                  <a:lnTo>
                    <a:pt x="11746" y="14765"/>
                  </a:lnTo>
                  <a:lnTo>
                    <a:pt x="11516" y="14929"/>
                  </a:lnTo>
                  <a:lnTo>
                    <a:pt x="11385" y="15060"/>
                  </a:lnTo>
                  <a:lnTo>
                    <a:pt x="11287" y="15224"/>
                  </a:lnTo>
                  <a:lnTo>
                    <a:pt x="11188" y="15388"/>
                  </a:lnTo>
                  <a:lnTo>
                    <a:pt x="11090" y="15585"/>
                  </a:lnTo>
                  <a:lnTo>
                    <a:pt x="11024" y="15782"/>
                  </a:lnTo>
                  <a:lnTo>
                    <a:pt x="10992" y="16012"/>
                  </a:lnTo>
                  <a:lnTo>
                    <a:pt x="10959" y="16536"/>
                  </a:lnTo>
                  <a:lnTo>
                    <a:pt x="21392" y="16405"/>
                  </a:lnTo>
                  <a:lnTo>
                    <a:pt x="30316" y="16307"/>
                  </a:lnTo>
                  <a:lnTo>
                    <a:pt x="37731" y="16274"/>
                  </a:lnTo>
                  <a:lnTo>
                    <a:pt x="43636" y="16274"/>
                  </a:lnTo>
                  <a:lnTo>
                    <a:pt x="53938" y="16241"/>
                  </a:lnTo>
                  <a:lnTo>
                    <a:pt x="64240" y="16143"/>
                  </a:lnTo>
                  <a:lnTo>
                    <a:pt x="73230" y="16077"/>
                  </a:lnTo>
                  <a:lnTo>
                    <a:pt x="76806" y="16077"/>
                  </a:lnTo>
                  <a:lnTo>
                    <a:pt x="79726" y="16110"/>
                  </a:lnTo>
                  <a:lnTo>
                    <a:pt x="79792" y="15880"/>
                  </a:lnTo>
                  <a:lnTo>
                    <a:pt x="79857" y="15683"/>
                  </a:lnTo>
                  <a:lnTo>
                    <a:pt x="79890" y="15487"/>
                  </a:lnTo>
                  <a:lnTo>
                    <a:pt x="79890" y="15290"/>
                  </a:lnTo>
                  <a:lnTo>
                    <a:pt x="79857" y="15060"/>
                  </a:lnTo>
                  <a:lnTo>
                    <a:pt x="79824" y="14863"/>
                  </a:lnTo>
                  <a:lnTo>
                    <a:pt x="79759" y="14634"/>
                  </a:lnTo>
                  <a:lnTo>
                    <a:pt x="79660" y="14437"/>
                  </a:lnTo>
                  <a:lnTo>
                    <a:pt x="79562" y="14207"/>
                  </a:lnTo>
                  <a:lnTo>
                    <a:pt x="79431" y="14010"/>
                  </a:lnTo>
                  <a:lnTo>
                    <a:pt x="79267" y="13846"/>
                  </a:lnTo>
                  <a:lnTo>
                    <a:pt x="79103" y="13682"/>
                  </a:lnTo>
                  <a:lnTo>
                    <a:pt x="78939" y="13584"/>
                  </a:lnTo>
                  <a:lnTo>
                    <a:pt x="78775" y="13485"/>
                  </a:lnTo>
                  <a:lnTo>
                    <a:pt x="78578" y="13420"/>
                  </a:lnTo>
                  <a:lnTo>
                    <a:pt x="78381" y="13387"/>
                  </a:lnTo>
                  <a:lnTo>
                    <a:pt x="77954" y="13354"/>
                  </a:lnTo>
                  <a:lnTo>
                    <a:pt x="77495" y="13387"/>
                  </a:lnTo>
                  <a:lnTo>
                    <a:pt x="77003" y="13452"/>
                  </a:lnTo>
                  <a:lnTo>
                    <a:pt x="76511" y="13584"/>
                  </a:lnTo>
                  <a:lnTo>
                    <a:pt x="75723" y="13846"/>
                  </a:lnTo>
                  <a:lnTo>
                    <a:pt x="75428" y="13912"/>
                  </a:lnTo>
                  <a:lnTo>
                    <a:pt x="75067" y="13912"/>
                  </a:lnTo>
                  <a:lnTo>
                    <a:pt x="74870" y="13846"/>
                  </a:lnTo>
                  <a:lnTo>
                    <a:pt x="74673" y="13781"/>
                  </a:lnTo>
                  <a:lnTo>
                    <a:pt x="74509" y="13715"/>
                  </a:lnTo>
                  <a:lnTo>
                    <a:pt x="74345" y="13584"/>
                  </a:lnTo>
                  <a:lnTo>
                    <a:pt x="74214" y="13420"/>
                  </a:lnTo>
                  <a:lnTo>
                    <a:pt x="74083" y="13256"/>
                  </a:lnTo>
                  <a:lnTo>
                    <a:pt x="73952" y="13059"/>
                  </a:lnTo>
                  <a:lnTo>
                    <a:pt x="73722" y="12665"/>
                  </a:lnTo>
                  <a:lnTo>
                    <a:pt x="73492" y="12403"/>
                  </a:lnTo>
                  <a:lnTo>
                    <a:pt x="73295" y="12239"/>
                  </a:lnTo>
                  <a:lnTo>
                    <a:pt x="73197" y="12206"/>
                  </a:lnTo>
                  <a:lnTo>
                    <a:pt x="73099" y="12173"/>
                  </a:lnTo>
                  <a:lnTo>
                    <a:pt x="72836" y="12239"/>
                  </a:lnTo>
                  <a:lnTo>
                    <a:pt x="72410" y="12337"/>
                  </a:lnTo>
                  <a:lnTo>
                    <a:pt x="71983" y="12468"/>
                  </a:lnTo>
                  <a:lnTo>
                    <a:pt x="71655" y="12501"/>
                  </a:lnTo>
                  <a:lnTo>
                    <a:pt x="71491" y="12009"/>
                  </a:lnTo>
                  <a:lnTo>
                    <a:pt x="71294" y="11550"/>
                  </a:lnTo>
                  <a:lnTo>
                    <a:pt x="71097" y="11189"/>
                  </a:lnTo>
                  <a:lnTo>
                    <a:pt x="70999" y="11025"/>
                  </a:lnTo>
                  <a:lnTo>
                    <a:pt x="70868" y="10926"/>
                  </a:lnTo>
                  <a:lnTo>
                    <a:pt x="70769" y="10828"/>
                  </a:lnTo>
                  <a:lnTo>
                    <a:pt x="70638" y="10762"/>
                  </a:lnTo>
                  <a:lnTo>
                    <a:pt x="70507" y="10729"/>
                  </a:lnTo>
                  <a:lnTo>
                    <a:pt x="70343" y="10696"/>
                  </a:lnTo>
                  <a:lnTo>
                    <a:pt x="69916" y="10729"/>
                  </a:lnTo>
                  <a:lnTo>
                    <a:pt x="69555" y="10828"/>
                  </a:lnTo>
                  <a:lnTo>
                    <a:pt x="69194" y="10992"/>
                  </a:lnTo>
                  <a:lnTo>
                    <a:pt x="68899" y="11189"/>
                  </a:lnTo>
                  <a:lnTo>
                    <a:pt x="68768" y="11287"/>
                  </a:lnTo>
                  <a:lnTo>
                    <a:pt x="68571" y="11517"/>
                  </a:lnTo>
                  <a:lnTo>
                    <a:pt x="67980" y="12271"/>
                  </a:lnTo>
                  <a:lnTo>
                    <a:pt x="67980" y="12173"/>
                  </a:lnTo>
                  <a:lnTo>
                    <a:pt x="67948" y="11812"/>
                  </a:lnTo>
                  <a:lnTo>
                    <a:pt x="67849" y="11385"/>
                  </a:lnTo>
                  <a:lnTo>
                    <a:pt x="67718" y="10926"/>
                  </a:lnTo>
                  <a:lnTo>
                    <a:pt x="67488" y="10434"/>
                  </a:lnTo>
                  <a:lnTo>
                    <a:pt x="67291" y="10106"/>
                  </a:lnTo>
                  <a:lnTo>
                    <a:pt x="67095" y="9778"/>
                  </a:lnTo>
                  <a:lnTo>
                    <a:pt x="66865" y="9515"/>
                  </a:lnTo>
                  <a:lnTo>
                    <a:pt x="66635" y="9319"/>
                  </a:lnTo>
                  <a:lnTo>
                    <a:pt x="66373" y="9154"/>
                  </a:lnTo>
                  <a:lnTo>
                    <a:pt x="66110" y="9023"/>
                  </a:lnTo>
                  <a:lnTo>
                    <a:pt x="65815" y="8958"/>
                  </a:lnTo>
                  <a:lnTo>
                    <a:pt x="65520" y="8925"/>
                  </a:lnTo>
                  <a:lnTo>
                    <a:pt x="65126" y="8958"/>
                  </a:lnTo>
                  <a:lnTo>
                    <a:pt x="64798" y="8990"/>
                  </a:lnTo>
                  <a:lnTo>
                    <a:pt x="64503" y="9056"/>
                  </a:lnTo>
                  <a:lnTo>
                    <a:pt x="64240" y="9154"/>
                  </a:lnTo>
                  <a:lnTo>
                    <a:pt x="64207" y="8498"/>
                  </a:lnTo>
                  <a:lnTo>
                    <a:pt x="64109" y="7842"/>
                  </a:lnTo>
                  <a:lnTo>
                    <a:pt x="64011" y="7252"/>
                  </a:lnTo>
                  <a:lnTo>
                    <a:pt x="63879" y="6694"/>
                  </a:lnTo>
                  <a:lnTo>
                    <a:pt x="63715" y="6202"/>
                  </a:lnTo>
                  <a:lnTo>
                    <a:pt x="63518" y="5742"/>
                  </a:lnTo>
                  <a:lnTo>
                    <a:pt x="63289" y="5316"/>
                  </a:lnTo>
                  <a:lnTo>
                    <a:pt x="63026" y="4955"/>
                  </a:lnTo>
                  <a:lnTo>
                    <a:pt x="62731" y="4627"/>
                  </a:lnTo>
                  <a:lnTo>
                    <a:pt x="62403" y="4332"/>
                  </a:lnTo>
                  <a:lnTo>
                    <a:pt x="62042" y="4102"/>
                  </a:lnTo>
                  <a:lnTo>
                    <a:pt x="61681" y="3905"/>
                  </a:lnTo>
                  <a:lnTo>
                    <a:pt x="61255" y="3741"/>
                  </a:lnTo>
                  <a:lnTo>
                    <a:pt x="60828" y="3643"/>
                  </a:lnTo>
                  <a:lnTo>
                    <a:pt x="60369" y="3577"/>
                  </a:lnTo>
                  <a:lnTo>
                    <a:pt x="59844" y="3544"/>
                  </a:lnTo>
                  <a:lnTo>
                    <a:pt x="59253" y="3577"/>
                  </a:lnTo>
                  <a:lnTo>
                    <a:pt x="58663" y="3675"/>
                  </a:lnTo>
                  <a:lnTo>
                    <a:pt x="58105" y="3807"/>
                  </a:lnTo>
                  <a:lnTo>
                    <a:pt x="57580" y="4003"/>
                  </a:lnTo>
                  <a:lnTo>
                    <a:pt x="57088" y="4233"/>
                  </a:lnTo>
                  <a:lnTo>
                    <a:pt x="56629" y="4561"/>
                  </a:lnTo>
                  <a:lnTo>
                    <a:pt x="56169" y="4922"/>
                  </a:lnTo>
                  <a:lnTo>
                    <a:pt x="55776" y="5349"/>
                  </a:lnTo>
                  <a:lnTo>
                    <a:pt x="55447" y="5742"/>
                  </a:lnTo>
                  <a:lnTo>
                    <a:pt x="55152" y="6136"/>
                  </a:lnTo>
                  <a:lnTo>
                    <a:pt x="54923" y="6563"/>
                  </a:lnTo>
                  <a:lnTo>
                    <a:pt x="54726" y="6989"/>
                  </a:lnTo>
                  <a:lnTo>
                    <a:pt x="54562" y="7448"/>
                  </a:lnTo>
                  <a:lnTo>
                    <a:pt x="54463" y="7875"/>
                  </a:lnTo>
                  <a:lnTo>
                    <a:pt x="54365" y="8367"/>
                  </a:lnTo>
                  <a:lnTo>
                    <a:pt x="54332" y="8859"/>
                  </a:lnTo>
                  <a:lnTo>
                    <a:pt x="54102" y="8662"/>
                  </a:lnTo>
                  <a:lnTo>
                    <a:pt x="53840" y="8498"/>
                  </a:lnTo>
                  <a:lnTo>
                    <a:pt x="53545" y="8367"/>
                  </a:lnTo>
                  <a:lnTo>
                    <a:pt x="53282" y="8236"/>
                  </a:lnTo>
                  <a:lnTo>
                    <a:pt x="52954" y="8170"/>
                  </a:lnTo>
                  <a:lnTo>
                    <a:pt x="52659" y="8105"/>
                  </a:lnTo>
                  <a:lnTo>
                    <a:pt x="52331" y="8039"/>
                  </a:lnTo>
                  <a:lnTo>
                    <a:pt x="51576" y="8039"/>
                  </a:lnTo>
                  <a:lnTo>
                    <a:pt x="51215" y="8105"/>
                  </a:lnTo>
                  <a:lnTo>
                    <a:pt x="50821" y="8170"/>
                  </a:lnTo>
                  <a:lnTo>
                    <a:pt x="50493" y="8269"/>
                  </a:lnTo>
                  <a:lnTo>
                    <a:pt x="50132" y="8400"/>
                  </a:lnTo>
                  <a:lnTo>
                    <a:pt x="49837" y="8531"/>
                  </a:lnTo>
                  <a:lnTo>
                    <a:pt x="49509" y="8728"/>
                  </a:lnTo>
                  <a:lnTo>
                    <a:pt x="49214" y="8925"/>
                  </a:lnTo>
                  <a:lnTo>
                    <a:pt x="49181" y="8958"/>
                  </a:lnTo>
                  <a:lnTo>
                    <a:pt x="49083" y="8695"/>
                  </a:lnTo>
                  <a:lnTo>
                    <a:pt x="48919" y="8498"/>
                  </a:lnTo>
                  <a:lnTo>
                    <a:pt x="48590" y="8170"/>
                  </a:lnTo>
                  <a:lnTo>
                    <a:pt x="48295" y="7875"/>
                  </a:lnTo>
                  <a:lnTo>
                    <a:pt x="47967" y="7612"/>
                  </a:lnTo>
                  <a:lnTo>
                    <a:pt x="47639" y="7416"/>
                  </a:lnTo>
                  <a:lnTo>
                    <a:pt x="47311" y="7219"/>
                  </a:lnTo>
                  <a:lnTo>
                    <a:pt x="46983" y="7055"/>
                  </a:lnTo>
                  <a:lnTo>
                    <a:pt x="46655" y="6956"/>
                  </a:lnTo>
                  <a:lnTo>
                    <a:pt x="46327" y="6858"/>
                  </a:lnTo>
                  <a:lnTo>
                    <a:pt x="46064" y="6792"/>
                  </a:lnTo>
                  <a:lnTo>
                    <a:pt x="45769" y="6759"/>
                  </a:lnTo>
                  <a:lnTo>
                    <a:pt x="45146" y="6759"/>
                  </a:lnTo>
                  <a:lnTo>
                    <a:pt x="44850" y="6792"/>
                  </a:lnTo>
                  <a:lnTo>
                    <a:pt x="44522" y="6858"/>
                  </a:lnTo>
                  <a:lnTo>
                    <a:pt x="44227" y="6956"/>
                  </a:lnTo>
                  <a:lnTo>
                    <a:pt x="43899" y="7088"/>
                  </a:lnTo>
                  <a:lnTo>
                    <a:pt x="43899" y="6464"/>
                  </a:lnTo>
                  <a:lnTo>
                    <a:pt x="43866" y="5874"/>
                  </a:lnTo>
                  <a:lnTo>
                    <a:pt x="43768" y="5283"/>
                  </a:lnTo>
                  <a:lnTo>
                    <a:pt x="43636" y="4725"/>
                  </a:lnTo>
                  <a:lnTo>
                    <a:pt x="43439" y="4168"/>
                  </a:lnTo>
                  <a:lnTo>
                    <a:pt x="43243" y="3643"/>
                  </a:lnTo>
                  <a:lnTo>
                    <a:pt x="42980" y="3118"/>
                  </a:lnTo>
                  <a:lnTo>
                    <a:pt x="42652" y="2626"/>
                  </a:lnTo>
                  <a:lnTo>
                    <a:pt x="42422" y="2297"/>
                  </a:lnTo>
                  <a:lnTo>
                    <a:pt x="42193" y="2002"/>
                  </a:lnTo>
                  <a:lnTo>
                    <a:pt x="41930" y="1740"/>
                  </a:lnTo>
                  <a:lnTo>
                    <a:pt x="41668" y="1477"/>
                  </a:lnTo>
                  <a:lnTo>
                    <a:pt x="41405" y="1248"/>
                  </a:lnTo>
                  <a:lnTo>
                    <a:pt x="41110" y="1018"/>
                  </a:lnTo>
                  <a:lnTo>
                    <a:pt x="40815" y="854"/>
                  </a:lnTo>
                  <a:lnTo>
                    <a:pt x="40487" y="657"/>
                  </a:lnTo>
                  <a:lnTo>
                    <a:pt x="40159" y="526"/>
                  </a:lnTo>
                  <a:lnTo>
                    <a:pt x="39830" y="395"/>
                  </a:lnTo>
                  <a:lnTo>
                    <a:pt x="39470" y="263"/>
                  </a:lnTo>
                  <a:lnTo>
                    <a:pt x="39109" y="165"/>
                  </a:lnTo>
                  <a:lnTo>
                    <a:pt x="38748" y="99"/>
                  </a:lnTo>
                  <a:lnTo>
                    <a:pt x="38354" y="66"/>
                  </a:lnTo>
                  <a:lnTo>
                    <a:pt x="37960" y="34"/>
                  </a:lnTo>
                  <a:lnTo>
                    <a:pt x="37534" y="1"/>
                  </a:lnTo>
                  <a:close/>
                  <a:moveTo>
                    <a:pt x="5217" y="14634"/>
                  </a:moveTo>
                  <a:lnTo>
                    <a:pt x="4889" y="14666"/>
                  </a:lnTo>
                  <a:lnTo>
                    <a:pt x="4627" y="14765"/>
                  </a:lnTo>
                  <a:lnTo>
                    <a:pt x="4397" y="14896"/>
                  </a:lnTo>
                  <a:lnTo>
                    <a:pt x="4233" y="15093"/>
                  </a:lnTo>
                  <a:lnTo>
                    <a:pt x="4102" y="15323"/>
                  </a:lnTo>
                  <a:lnTo>
                    <a:pt x="4036" y="15585"/>
                  </a:lnTo>
                  <a:lnTo>
                    <a:pt x="4003" y="15913"/>
                  </a:lnTo>
                  <a:lnTo>
                    <a:pt x="4200" y="16569"/>
                  </a:lnTo>
                  <a:lnTo>
                    <a:pt x="4331" y="16766"/>
                  </a:lnTo>
                  <a:lnTo>
                    <a:pt x="4463" y="16930"/>
                  </a:lnTo>
                  <a:lnTo>
                    <a:pt x="4659" y="17061"/>
                  </a:lnTo>
                  <a:lnTo>
                    <a:pt x="4889" y="17160"/>
                  </a:lnTo>
                  <a:lnTo>
                    <a:pt x="5119" y="17225"/>
                  </a:lnTo>
                  <a:lnTo>
                    <a:pt x="5381" y="17291"/>
                  </a:lnTo>
                  <a:lnTo>
                    <a:pt x="5709" y="17324"/>
                  </a:lnTo>
                  <a:lnTo>
                    <a:pt x="6037" y="17357"/>
                  </a:lnTo>
                  <a:lnTo>
                    <a:pt x="6267" y="17324"/>
                  </a:lnTo>
                  <a:lnTo>
                    <a:pt x="6464" y="17225"/>
                  </a:lnTo>
                  <a:lnTo>
                    <a:pt x="6661" y="17094"/>
                  </a:lnTo>
                  <a:lnTo>
                    <a:pt x="6825" y="16897"/>
                  </a:lnTo>
                  <a:lnTo>
                    <a:pt x="6956" y="16701"/>
                  </a:lnTo>
                  <a:lnTo>
                    <a:pt x="7054" y="16504"/>
                  </a:lnTo>
                  <a:lnTo>
                    <a:pt x="7087" y="16274"/>
                  </a:lnTo>
                  <a:lnTo>
                    <a:pt x="7120" y="16044"/>
                  </a:lnTo>
                  <a:lnTo>
                    <a:pt x="7087" y="15716"/>
                  </a:lnTo>
                  <a:lnTo>
                    <a:pt x="7022" y="15454"/>
                  </a:lnTo>
                  <a:lnTo>
                    <a:pt x="6890" y="15191"/>
                  </a:lnTo>
                  <a:lnTo>
                    <a:pt x="6726" y="14994"/>
                  </a:lnTo>
                  <a:lnTo>
                    <a:pt x="6530" y="14863"/>
                  </a:lnTo>
                  <a:lnTo>
                    <a:pt x="6234" y="14732"/>
                  </a:lnTo>
                  <a:lnTo>
                    <a:pt x="5939" y="14666"/>
                  </a:lnTo>
                  <a:lnTo>
                    <a:pt x="5578" y="14634"/>
                  </a:lnTo>
                  <a:close/>
                  <a:moveTo>
                    <a:pt x="526" y="15847"/>
                  </a:moveTo>
                  <a:lnTo>
                    <a:pt x="394" y="15880"/>
                  </a:lnTo>
                  <a:lnTo>
                    <a:pt x="263" y="15979"/>
                  </a:lnTo>
                  <a:lnTo>
                    <a:pt x="165" y="16044"/>
                  </a:lnTo>
                  <a:lnTo>
                    <a:pt x="99" y="16176"/>
                  </a:lnTo>
                  <a:lnTo>
                    <a:pt x="33" y="16340"/>
                  </a:lnTo>
                  <a:lnTo>
                    <a:pt x="1" y="16504"/>
                  </a:lnTo>
                  <a:lnTo>
                    <a:pt x="1" y="16701"/>
                  </a:lnTo>
                  <a:lnTo>
                    <a:pt x="1" y="16832"/>
                  </a:lnTo>
                  <a:lnTo>
                    <a:pt x="33" y="16963"/>
                  </a:lnTo>
                  <a:lnTo>
                    <a:pt x="230" y="17291"/>
                  </a:lnTo>
                  <a:lnTo>
                    <a:pt x="394" y="17521"/>
                  </a:lnTo>
                  <a:lnTo>
                    <a:pt x="558" y="17685"/>
                  </a:lnTo>
                  <a:lnTo>
                    <a:pt x="755" y="17783"/>
                  </a:lnTo>
                  <a:lnTo>
                    <a:pt x="952" y="17816"/>
                  </a:lnTo>
                  <a:lnTo>
                    <a:pt x="1116" y="17783"/>
                  </a:lnTo>
                  <a:lnTo>
                    <a:pt x="1280" y="17750"/>
                  </a:lnTo>
                  <a:lnTo>
                    <a:pt x="1379" y="17718"/>
                  </a:lnTo>
                  <a:lnTo>
                    <a:pt x="1477" y="17652"/>
                  </a:lnTo>
                  <a:lnTo>
                    <a:pt x="1674" y="17488"/>
                  </a:lnTo>
                  <a:lnTo>
                    <a:pt x="1772" y="16897"/>
                  </a:lnTo>
                  <a:lnTo>
                    <a:pt x="1674" y="16668"/>
                  </a:lnTo>
                  <a:lnTo>
                    <a:pt x="1575" y="16438"/>
                  </a:lnTo>
                  <a:lnTo>
                    <a:pt x="1444" y="16241"/>
                  </a:lnTo>
                  <a:lnTo>
                    <a:pt x="1313" y="16110"/>
                  </a:lnTo>
                  <a:lnTo>
                    <a:pt x="1182" y="15979"/>
                  </a:lnTo>
                  <a:lnTo>
                    <a:pt x="1018" y="15913"/>
                  </a:lnTo>
                  <a:lnTo>
                    <a:pt x="854" y="15847"/>
                  </a:lnTo>
                  <a:close/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4" name="Google Shape;494;p11"/>
            <p:cNvSpPr/>
            <p:nvPr/>
          </p:nvSpPr>
          <p:spPr>
            <a:xfrm>
              <a:off x="680025" y="5427650"/>
              <a:ext cx="44325" cy="49225"/>
            </a:xfrm>
            <a:custGeom>
              <a:avLst/>
              <a:gdLst/>
              <a:ahLst/>
              <a:cxnLst/>
              <a:rect l="l" t="t" r="r" b="b"/>
              <a:pathLst>
                <a:path w="1773" h="1969" fill="none" extrusionOk="0">
                  <a:moveTo>
                    <a:pt x="1674" y="1641"/>
                  </a:moveTo>
                  <a:lnTo>
                    <a:pt x="1772" y="1050"/>
                  </a:lnTo>
                  <a:lnTo>
                    <a:pt x="1772" y="1050"/>
                  </a:lnTo>
                  <a:lnTo>
                    <a:pt x="1674" y="821"/>
                  </a:lnTo>
                  <a:lnTo>
                    <a:pt x="1575" y="591"/>
                  </a:lnTo>
                  <a:lnTo>
                    <a:pt x="1444" y="394"/>
                  </a:lnTo>
                  <a:lnTo>
                    <a:pt x="1313" y="263"/>
                  </a:lnTo>
                  <a:lnTo>
                    <a:pt x="1182" y="132"/>
                  </a:lnTo>
                  <a:lnTo>
                    <a:pt x="1018" y="66"/>
                  </a:lnTo>
                  <a:lnTo>
                    <a:pt x="854" y="0"/>
                  </a:lnTo>
                  <a:lnTo>
                    <a:pt x="690" y="0"/>
                  </a:lnTo>
                  <a:lnTo>
                    <a:pt x="690" y="0"/>
                  </a:lnTo>
                  <a:lnTo>
                    <a:pt x="526" y="0"/>
                  </a:lnTo>
                  <a:lnTo>
                    <a:pt x="394" y="33"/>
                  </a:lnTo>
                  <a:lnTo>
                    <a:pt x="263" y="132"/>
                  </a:lnTo>
                  <a:lnTo>
                    <a:pt x="165" y="197"/>
                  </a:lnTo>
                  <a:lnTo>
                    <a:pt x="99" y="329"/>
                  </a:lnTo>
                  <a:lnTo>
                    <a:pt x="33" y="493"/>
                  </a:lnTo>
                  <a:lnTo>
                    <a:pt x="1" y="657"/>
                  </a:lnTo>
                  <a:lnTo>
                    <a:pt x="1" y="854"/>
                  </a:lnTo>
                  <a:lnTo>
                    <a:pt x="1" y="854"/>
                  </a:lnTo>
                  <a:lnTo>
                    <a:pt x="1" y="985"/>
                  </a:lnTo>
                  <a:lnTo>
                    <a:pt x="33" y="1116"/>
                  </a:lnTo>
                  <a:lnTo>
                    <a:pt x="230" y="1444"/>
                  </a:lnTo>
                  <a:lnTo>
                    <a:pt x="230" y="1444"/>
                  </a:lnTo>
                  <a:lnTo>
                    <a:pt x="394" y="1674"/>
                  </a:lnTo>
                  <a:lnTo>
                    <a:pt x="558" y="1838"/>
                  </a:lnTo>
                  <a:lnTo>
                    <a:pt x="755" y="1936"/>
                  </a:lnTo>
                  <a:lnTo>
                    <a:pt x="952" y="1969"/>
                  </a:lnTo>
                  <a:lnTo>
                    <a:pt x="952" y="1969"/>
                  </a:lnTo>
                  <a:lnTo>
                    <a:pt x="1116" y="1936"/>
                  </a:lnTo>
                  <a:lnTo>
                    <a:pt x="1280" y="1903"/>
                  </a:lnTo>
                  <a:lnTo>
                    <a:pt x="1379" y="1871"/>
                  </a:lnTo>
                  <a:lnTo>
                    <a:pt x="1477" y="1805"/>
                  </a:lnTo>
                  <a:lnTo>
                    <a:pt x="1674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5" name="Google Shape;495;p11"/>
            <p:cNvSpPr/>
            <p:nvPr/>
          </p:nvSpPr>
          <p:spPr>
            <a:xfrm>
              <a:off x="780100" y="5397300"/>
              <a:ext cx="77950" cy="68100"/>
            </a:xfrm>
            <a:custGeom>
              <a:avLst/>
              <a:gdLst/>
              <a:ahLst/>
              <a:cxnLst/>
              <a:rect l="l" t="t" r="r" b="b"/>
              <a:pathLst>
                <a:path w="3118" h="2724" fill="none" extrusionOk="0">
                  <a:moveTo>
                    <a:pt x="1575" y="1"/>
                  </a:moveTo>
                  <a:lnTo>
                    <a:pt x="1575" y="1"/>
                  </a:lnTo>
                  <a:lnTo>
                    <a:pt x="1214" y="1"/>
                  </a:lnTo>
                  <a:lnTo>
                    <a:pt x="886" y="33"/>
                  </a:lnTo>
                  <a:lnTo>
                    <a:pt x="624" y="132"/>
                  </a:lnTo>
                  <a:lnTo>
                    <a:pt x="394" y="263"/>
                  </a:lnTo>
                  <a:lnTo>
                    <a:pt x="230" y="460"/>
                  </a:lnTo>
                  <a:lnTo>
                    <a:pt x="99" y="690"/>
                  </a:lnTo>
                  <a:lnTo>
                    <a:pt x="33" y="952"/>
                  </a:lnTo>
                  <a:lnTo>
                    <a:pt x="0" y="1280"/>
                  </a:lnTo>
                  <a:lnTo>
                    <a:pt x="197" y="1936"/>
                  </a:lnTo>
                  <a:lnTo>
                    <a:pt x="197" y="1936"/>
                  </a:lnTo>
                  <a:lnTo>
                    <a:pt x="328" y="2133"/>
                  </a:lnTo>
                  <a:lnTo>
                    <a:pt x="460" y="2297"/>
                  </a:lnTo>
                  <a:lnTo>
                    <a:pt x="656" y="2428"/>
                  </a:lnTo>
                  <a:lnTo>
                    <a:pt x="886" y="2527"/>
                  </a:lnTo>
                  <a:lnTo>
                    <a:pt x="1116" y="2592"/>
                  </a:lnTo>
                  <a:lnTo>
                    <a:pt x="1378" y="2658"/>
                  </a:lnTo>
                  <a:lnTo>
                    <a:pt x="1706" y="2691"/>
                  </a:lnTo>
                  <a:lnTo>
                    <a:pt x="2034" y="2724"/>
                  </a:lnTo>
                  <a:lnTo>
                    <a:pt x="2034" y="2724"/>
                  </a:lnTo>
                  <a:lnTo>
                    <a:pt x="2264" y="2691"/>
                  </a:lnTo>
                  <a:lnTo>
                    <a:pt x="2461" y="2592"/>
                  </a:lnTo>
                  <a:lnTo>
                    <a:pt x="2658" y="2461"/>
                  </a:lnTo>
                  <a:lnTo>
                    <a:pt x="2822" y="2264"/>
                  </a:lnTo>
                  <a:lnTo>
                    <a:pt x="2822" y="2264"/>
                  </a:lnTo>
                  <a:lnTo>
                    <a:pt x="2953" y="2068"/>
                  </a:lnTo>
                  <a:lnTo>
                    <a:pt x="3051" y="1871"/>
                  </a:lnTo>
                  <a:lnTo>
                    <a:pt x="3084" y="1641"/>
                  </a:lnTo>
                  <a:lnTo>
                    <a:pt x="3117" y="1411"/>
                  </a:lnTo>
                  <a:lnTo>
                    <a:pt x="3117" y="1411"/>
                  </a:lnTo>
                  <a:lnTo>
                    <a:pt x="3084" y="1083"/>
                  </a:lnTo>
                  <a:lnTo>
                    <a:pt x="3019" y="821"/>
                  </a:lnTo>
                  <a:lnTo>
                    <a:pt x="2887" y="558"/>
                  </a:lnTo>
                  <a:lnTo>
                    <a:pt x="2723" y="361"/>
                  </a:lnTo>
                  <a:lnTo>
                    <a:pt x="2527" y="230"/>
                  </a:lnTo>
                  <a:lnTo>
                    <a:pt x="2231" y="99"/>
                  </a:lnTo>
                  <a:lnTo>
                    <a:pt x="1936" y="33"/>
                  </a:lnTo>
                  <a:lnTo>
                    <a:pt x="1575" y="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6" name="Google Shape;496;p11"/>
            <p:cNvSpPr/>
            <p:nvPr/>
          </p:nvSpPr>
          <p:spPr>
            <a:xfrm>
              <a:off x="2889700" y="5384175"/>
              <a:ext cx="45950" cy="50875"/>
            </a:xfrm>
            <a:custGeom>
              <a:avLst/>
              <a:gdLst/>
              <a:ahLst/>
              <a:cxnLst/>
              <a:rect l="l" t="t" r="r" b="b"/>
              <a:pathLst>
                <a:path w="1838" h="2035" fill="none" extrusionOk="0">
                  <a:moveTo>
                    <a:pt x="1608" y="1641"/>
                  </a:moveTo>
                  <a:lnTo>
                    <a:pt x="1608" y="1641"/>
                  </a:lnTo>
                  <a:lnTo>
                    <a:pt x="1707" y="1477"/>
                  </a:lnTo>
                  <a:lnTo>
                    <a:pt x="1772" y="1313"/>
                  </a:lnTo>
                  <a:lnTo>
                    <a:pt x="1805" y="1149"/>
                  </a:lnTo>
                  <a:lnTo>
                    <a:pt x="1838" y="952"/>
                  </a:lnTo>
                  <a:lnTo>
                    <a:pt x="1838" y="952"/>
                  </a:lnTo>
                  <a:lnTo>
                    <a:pt x="1838" y="821"/>
                  </a:lnTo>
                  <a:lnTo>
                    <a:pt x="1805" y="657"/>
                  </a:lnTo>
                  <a:lnTo>
                    <a:pt x="1739" y="526"/>
                  </a:lnTo>
                  <a:lnTo>
                    <a:pt x="1674" y="427"/>
                  </a:lnTo>
                  <a:lnTo>
                    <a:pt x="1608" y="296"/>
                  </a:lnTo>
                  <a:lnTo>
                    <a:pt x="1510" y="230"/>
                  </a:lnTo>
                  <a:lnTo>
                    <a:pt x="1378" y="132"/>
                  </a:lnTo>
                  <a:lnTo>
                    <a:pt x="1214" y="66"/>
                  </a:lnTo>
                  <a:lnTo>
                    <a:pt x="1214" y="66"/>
                  </a:lnTo>
                  <a:lnTo>
                    <a:pt x="1050" y="1"/>
                  </a:lnTo>
                  <a:lnTo>
                    <a:pt x="919" y="1"/>
                  </a:lnTo>
                  <a:lnTo>
                    <a:pt x="755" y="66"/>
                  </a:lnTo>
                  <a:lnTo>
                    <a:pt x="591" y="132"/>
                  </a:lnTo>
                  <a:lnTo>
                    <a:pt x="427" y="263"/>
                  </a:lnTo>
                  <a:lnTo>
                    <a:pt x="296" y="460"/>
                  </a:lnTo>
                  <a:lnTo>
                    <a:pt x="132" y="657"/>
                  </a:lnTo>
                  <a:lnTo>
                    <a:pt x="1" y="919"/>
                  </a:lnTo>
                  <a:lnTo>
                    <a:pt x="99" y="1707"/>
                  </a:lnTo>
                  <a:lnTo>
                    <a:pt x="99" y="1707"/>
                  </a:lnTo>
                  <a:lnTo>
                    <a:pt x="263" y="1805"/>
                  </a:lnTo>
                  <a:lnTo>
                    <a:pt x="427" y="1936"/>
                  </a:lnTo>
                  <a:lnTo>
                    <a:pt x="427" y="1936"/>
                  </a:lnTo>
                  <a:lnTo>
                    <a:pt x="525" y="1969"/>
                  </a:lnTo>
                  <a:lnTo>
                    <a:pt x="624" y="2002"/>
                  </a:lnTo>
                  <a:lnTo>
                    <a:pt x="919" y="2035"/>
                  </a:lnTo>
                  <a:lnTo>
                    <a:pt x="919" y="2035"/>
                  </a:lnTo>
                  <a:lnTo>
                    <a:pt x="1116" y="2002"/>
                  </a:lnTo>
                  <a:lnTo>
                    <a:pt x="1313" y="1936"/>
                  </a:lnTo>
                  <a:lnTo>
                    <a:pt x="1477" y="1805"/>
                  </a:lnTo>
                  <a:lnTo>
                    <a:pt x="1608" y="1641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7" name="Google Shape;497;p11"/>
            <p:cNvSpPr/>
            <p:nvPr/>
          </p:nvSpPr>
          <p:spPr>
            <a:xfrm>
              <a:off x="2746975" y="5375150"/>
              <a:ext cx="96825" cy="53350"/>
            </a:xfrm>
            <a:custGeom>
              <a:avLst/>
              <a:gdLst/>
              <a:ahLst/>
              <a:cxnLst/>
              <a:rect l="l" t="t" r="r" b="b"/>
              <a:pathLst>
                <a:path w="3873" h="2134" fill="none" extrusionOk="0">
                  <a:moveTo>
                    <a:pt x="3872" y="1083"/>
                  </a:moveTo>
                  <a:lnTo>
                    <a:pt x="3872" y="1083"/>
                  </a:lnTo>
                  <a:lnTo>
                    <a:pt x="3839" y="887"/>
                  </a:lnTo>
                  <a:lnTo>
                    <a:pt x="3807" y="755"/>
                  </a:lnTo>
                  <a:lnTo>
                    <a:pt x="3741" y="591"/>
                  </a:lnTo>
                  <a:lnTo>
                    <a:pt x="3643" y="460"/>
                  </a:lnTo>
                  <a:lnTo>
                    <a:pt x="3511" y="362"/>
                  </a:lnTo>
                  <a:lnTo>
                    <a:pt x="3347" y="230"/>
                  </a:lnTo>
                  <a:lnTo>
                    <a:pt x="3150" y="165"/>
                  </a:lnTo>
                  <a:lnTo>
                    <a:pt x="2954" y="66"/>
                  </a:lnTo>
                  <a:lnTo>
                    <a:pt x="2954" y="66"/>
                  </a:lnTo>
                  <a:lnTo>
                    <a:pt x="2461" y="34"/>
                  </a:lnTo>
                  <a:lnTo>
                    <a:pt x="2035" y="1"/>
                  </a:lnTo>
                  <a:lnTo>
                    <a:pt x="1641" y="1"/>
                  </a:lnTo>
                  <a:lnTo>
                    <a:pt x="1280" y="34"/>
                  </a:lnTo>
                  <a:lnTo>
                    <a:pt x="985" y="99"/>
                  </a:lnTo>
                  <a:lnTo>
                    <a:pt x="723" y="165"/>
                  </a:lnTo>
                  <a:lnTo>
                    <a:pt x="493" y="263"/>
                  </a:lnTo>
                  <a:lnTo>
                    <a:pt x="296" y="394"/>
                  </a:lnTo>
                  <a:lnTo>
                    <a:pt x="296" y="394"/>
                  </a:lnTo>
                  <a:lnTo>
                    <a:pt x="165" y="526"/>
                  </a:lnTo>
                  <a:lnTo>
                    <a:pt x="66" y="657"/>
                  </a:lnTo>
                  <a:lnTo>
                    <a:pt x="34" y="854"/>
                  </a:lnTo>
                  <a:lnTo>
                    <a:pt x="1" y="1051"/>
                  </a:lnTo>
                  <a:lnTo>
                    <a:pt x="1" y="1051"/>
                  </a:lnTo>
                  <a:lnTo>
                    <a:pt x="34" y="1411"/>
                  </a:lnTo>
                  <a:lnTo>
                    <a:pt x="66" y="1543"/>
                  </a:lnTo>
                  <a:lnTo>
                    <a:pt x="132" y="1608"/>
                  </a:lnTo>
                  <a:lnTo>
                    <a:pt x="132" y="1608"/>
                  </a:lnTo>
                  <a:lnTo>
                    <a:pt x="230" y="1740"/>
                  </a:lnTo>
                  <a:lnTo>
                    <a:pt x="394" y="1838"/>
                  </a:lnTo>
                  <a:lnTo>
                    <a:pt x="591" y="1936"/>
                  </a:lnTo>
                  <a:lnTo>
                    <a:pt x="788" y="2002"/>
                  </a:lnTo>
                  <a:lnTo>
                    <a:pt x="1051" y="2068"/>
                  </a:lnTo>
                  <a:lnTo>
                    <a:pt x="1346" y="2100"/>
                  </a:lnTo>
                  <a:lnTo>
                    <a:pt x="2035" y="2133"/>
                  </a:lnTo>
                  <a:lnTo>
                    <a:pt x="2035" y="2133"/>
                  </a:lnTo>
                  <a:lnTo>
                    <a:pt x="2527" y="2100"/>
                  </a:lnTo>
                  <a:lnTo>
                    <a:pt x="2921" y="2068"/>
                  </a:lnTo>
                  <a:lnTo>
                    <a:pt x="3216" y="2002"/>
                  </a:lnTo>
                  <a:lnTo>
                    <a:pt x="3446" y="1936"/>
                  </a:lnTo>
                  <a:lnTo>
                    <a:pt x="3446" y="1936"/>
                  </a:lnTo>
                  <a:lnTo>
                    <a:pt x="3643" y="1805"/>
                  </a:lnTo>
                  <a:lnTo>
                    <a:pt x="3774" y="1608"/>
                  </a:lnTo>
                  <a:lnTo>
                    <a:pt x="3839" y="1346"/>
                  </a:lnTo>
                  <a:lnTo>
                    <a:pt x="3872" y="1083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8" name="Google Shape;498;p11"/>
            <p:cNvSpPr/>
            <p:nvPr/>
          </p:nvSpPr>
          <p:spPr>
            <a:xfrm>
              <a:off x="953975" y="5031475"/>
              <a:ext cx="1723325" cy="413425"/>
            </a:xfrm>
            <a:custGeom>
              <a:avLst/>
              <a:gdLst/>
              <a:ahLst/>
              <a:cxnLst/>
              <a:rect l="l" t="t" r="r" b="b"/>
              <a:pathLst>
                <a:path w="68933" h="16537" fill="none" extrusionOk="0">
                  <a:moveTo>
                    <a:pt x="21228" y="6759"/>
                  </a:moveTo>
                  <a:lnTo>
                    <a:pt x="21228" y="6759"/>
                  </a:lnTo>
                  <a:lnTo>
                    <a:pt x="21031" y="6563"/>
                  </a:lnTo>
                  <a:lnTo>
                    <a:pt x="20834" y="6366"/>
                  </a:lnTo>
                  <a:lnTo>
                    <a:pt x="20605" y="6202"/>
                  </a:lnTo>
                  <a:lnTo>
                    <a:pt x="20375" y="6070"/>
                  </a:lnTo>
                  <a:lnTo>
                    <a:pt x="20145" y="5972"/>
                  </a:lnTo>
                  <a:lnTo>
                    <a:pt x="19916" y="5906"/>
                  </a:lnTo>
                  <a:lnTo>
                    <a:pt x="19653" y="5874"/>
                  </a:lnTo>
                  <a:lnTo>
                    <a:pt x="19391" y="5874"/>
                  </a:lnTo>
                  <a:lnTo>
                    <a:pt x="19391" y="5874"/>
                  </a:lnTo>
                  <a:lnTo>
                    <a:pt x="18964" y="5874"/>
                  </a:lnTo>
                  <a:lnTo>
                    <a:pt x="18538" y="5939"/>
                  </a:lnTo>
                  <a:lnTo>
                    <a:pt x="18144" y="6070"/>
                  </a:lnTo>
                  <a:lnTo>
                    <a:pt x="17783" y="6202"/>
                  </a:lnTo>
                  <a:lnTo>
                    <a:pt x="17422" y="6399"/>
                  </a:lnTo>
                  <a:lnTo>
                    <a:pt x="17061" y="6661"/>
                  </a:lnTo>
                  <a:lnTo>
                    <a:pt x="16733" y="6923"/>
                  </a:lnTo>
                  <a:lnTo>
                    <a:pt x="16438" y="7284"/>
                  </a:lnTo>
                  <a:lnTo>
                    <a:pt x="16438" y="7284"/>
                  </a:lnTo>
                  <a:lnTo>
                    <a:pt x="16208" y="7547"/>
                  </a:lnTo>
                  <a:lnTo>
                    <a:pt x="16011" y="7875"/>
                  </a:lnTo>
                  <a:lnTo>
                    <a:pt x="16011" y="7875"/>
                  </a:lnTo>
                  <a:lnTo>
                    <a:pt x="15847" y="7678"/>
                  </a:lnTo>
                  <a:lnTo>
                    <a:pt x="15683" y="7448"/>
                  </a:lnTo>
                  <a:lnTo>
                    <a:pt x="15486" y="7252"/>
                  </a:lnTo>
                  <a:lnTo>
                    <a:pt x="15224" y="7088"/>
                  </a:lnTo>
                  <a:lnTo>
                    <a:pt x="15224" y="7088"/>
                  </a:lnTo>
                  <a:lnTo>
                    <a:pt x="14929" y="6858"/>
                  </a:lnTo>
                  <a:lnTo>
                    <a:pt x="14633" y="6694"/>
                  </a:lnTo>
                  <a:lnTo>
                    <a:pt x="14305" y="6530"/>
                  </a:lnTo>
                  <a:lnTo>
                    <a:pt x="13977" y="6399"/>
                  </a:lnTo>
                  <a:lnTo>
                    <a:pt x="13616" y="6300"/>
                  </a:lnTo>
                  <a:lnTo>
                    <a:pt x="13255" y="6234"/>
                  </a:lnTo>
                  <a:lnTo>
                    <a:pt x="12895" y="6202"/>
                  </a:lnTo>
                  <a:lnTo>
                    <a:pt x="12501" y="6169"/>
                  </a:lnTo>
                  <a:lnTo>
                    <a:pt x="12501" y="6169"/>
                  </a:lnTo>
                  <a:lnTo>
                    <a:pt x="12140" y="6202"/>
                  </a:lnTo>
                  <a:lnTo>
                    <a:pt x="11779" y="6234"/>
                  </a:lnTo>
                  <a:lnTo>
                    <a:pt x="11418" y="6300"/>
                  </a:lnTo>
                  <a:lnTo>
                    <a:pt x="11090" y="6399"/>
                  </a:lnTo>
                  <a:lnTo>
                    <a:pt x="10762" y="6497"/>
                  </a:lnTo>
                  <a:lnTo>
                    <a:pt x="10434" y="6628"/>
                  </a:lnTo>
                  <a:lnTo>
                    <a:pt x="10139" y="6792"/>
                  </a:lnTo>
                  <a:lnTo>
                    <a:pt x="9843" y="6989"/>
                  </a:lnTo>
                  <a:lnTo>
                    <a:pt x="9581" y="7219"/>
                  </a:lnTo>
                  <a:lnTo>
                    <a:pt x="9286" y="7448"/>
                  </a:lnTo>
                  <a:lnTo>
                    <a:pt x="9023" y="7711"/>
                  </a:lnTo>
                  <a:lnTo>
                    <a:pt x="8793" y="8006"/>
                  </a:lnTo>
                  <a:lnTo>
                    <a:pt x="8564" y="8334"/>
                  </a:lnTo>
                  <a:lnTo>
                    <a:pt x="8334" y="8695"/>
                  </a:lnTo>
                  <a:lnTo>
                    <a:pt x="8104" y="9056"/>
                  </a:lnTo>
                  <a:lnTo>
                    <a:pt x="7908" y="9450"/>
                  </a:lnTo>
                  <a:lnTo>
                    <a:pt x="7908" y="9450"/>
                  </a:lnTo>
                  <a:lnTo>
                    <a:pt x="7678" y="9909"/>
                  </a:lnTo>
                  <a:lnTo>
                    <a:pt x="7481" y="10368"/>
                  </a:lnTo>
                  <a:lnTo>
                    <a:pt x="7317" y="10828"/>
                  </a:lnTo>
                  <a:lnTo>
                    <a:pt x="7153" y="11320"/>
                  </a:lnTo>
                  <a:lnTo>
                    <a:pt x="7022" y="11812"/>
                  </a:lnTo>
                  <a:lnTo>
                    <a:pt x="6923" y="12304"/>
                  </a:lnTo>
                  <a:lnTo>
                    <a:pt x="6825" y="12829"/>
                  </a:lnTo>
                  <a:lnTo>
                    <a:pt x="6759" y="13354"/>
                  </a:lnTo>
                  <a:lnTo>
                    <a:pt x="6759" y="13354"/>
                  </a:lnTo>
                  <a:lnTo>
                    <a:pt x="6628" y="13321"/>
                  </a:lnTo>
                  <a:lnTo>
                    <a:pt x="6464" y="13223"/>
                  </a:lnTo>
                  <a:lnTo>
                    <a:pt x="5939" y="12927"/>
                  </a:lnTo>
                  <a:lnTo>
                    <a:pt x="5939" y="12927"/>
                  </a:lnTo>
                  <a:lnTo>
                    <a:pt x="5644" y="12731"/>
                  </a:lnTo>
                  <a:lnTo>
                    <a:pt x="5381" y="12599"/>
                  </a:lnTo>
                  <a:lnTo>
                    <a:pt x="5119" y="12501"/>
                  </a:lnTo>
                  <a:lnTo>
                    <a:pt x="4889" y="12468"/>
                  </a:lnTo>
                  <a:lnTo>
                    <a:pt x="4889" y="12468"/>
                  </a:lnTo>
                  <a:lnTo>
                    <a:pt x="4692" y="12501"/>
                  </a:lnTo>
                  <a:lnTo>
                    <a:pt x="4496" y="12534"/>
                  </a:lnTo>
                  <a:lnTo>
                    <a:pt x="4299" y="12632"/>
                  </a:lnTo>
                  <a:lnTo>
                    <a:pt x="4135" y="12763"/>
                  </a:lnTo>
                  <a:lnTo>
                    <a:pt x="3938" y="12927"/>
                  </a:lnTo>
                  <a:lnTo>
                    <a:pt x="3774" y="13124"/>
                  </a:lnTo>
                  <a:lnTo>
                    <a:pt x="3577" y="13387"/>
                  </a:lnTo>
                  <a:lnTo>
                    <a:pt x="3413" y="13649"/>
                  </a:lnTo>
                  <a:lnTo>
                    <a:pt x="3413" y="13649"/>
                  </a:lnTo>
                  <a:lnTo>
                    <a:pt x="3085" y="14273"/>
                  </a:lnTo>
                  <a:lnTo>
                    <a:pt x="2789" y="14863"/>
                  </a:lnTo>
                  <a:lnTo>
                    <a:pt x="2789" y="14863"/>
                  </a:lnTo>
                  <a:lnTo>
                    <a:pt x="2494" y="14634"/>
                  </a:lnTo>
                  <a:lnTo>
                    <a:pt x="2494" y="14634"/>
                  </a:lnTo>
                  <a:lnTo>
                    <a:pt x="2232" y="14568"/>
                  </a:lnTo>
                  <a:lnTo>
                    <a:pt x="1838" y="14568"/>
                  </a:lnTo>
                  <a:lnTo>
                    <a:pt x="1838" y="14568"/>
                  </a:lnTo>
                  <a:lnTo>
                    <a:pt x="1444" y="14568"/>
                  </a:lnTo>
                  <a:lnTo>
                    <a:pt x="1083" y="14666"/>
                  </a:lnTo>
                  <a:lnTo>
                    <a:pt x="788" y="14765"/>
                  </a:lnTo>
                  <a:lnTo>
                    <a:pt x="558" y="14929"/>
                  </a:lnTo>
                  <a:lnTo>
                    <a:pt x="558" y="14929"/>
                  </a:lnTo>
                  <a:lnTo>
                    <a:pt x="427" y="15060"/>
                  </a:lnTo>
                  <a:lnTo>
                    <a:pt x="329" y="15224"/>
                  </a:lnTo>
                  <a:lnTo>
                    <a:pt x="230" y="15388"/>
                  </a:lnTo>
                  <a:lnTo>
                    <a:pt x="132" y="15585"/>
                  </a:lnTo>
                  <a:lnTo>
                    <a:pt x="66" y="15782"/>
                  </a:lnTo>
                  <a:lnTo>
                    <a:pt x="34" y="16012"/>
                  </a:lnTo>
                  <a:lnTo>
                    <a:pt x="1" y="16536"/>
                  </a:lnTo>
                  <a:lnTo>
                    <a:pt x="1" y="16536"/>
                  </a:lnTo>
                  <a:lnTo>
                    <a:pt x="10434" y="16405"/>
                  </a:lnTo>
                  <a:lnTo>
                    <a:pt x="19358" y="16307"/>
                  </a:lnTo>
                  <a:lnTo>
                    <a:pt x="26773" y="16274"/>
                  </a:lnTo>
                  <a:lnTo>
                    <a:pt x="32678" y="16274"/>
                  </a:lnTo>
                  <a:lnTo>
                    <a:pt x="32678" y="16274"/>
                  </a:lnTo>
                  <a:lnTo>
                    <a:pt x="42980" y="16241"/>
                  </a:lnTo>
                  <a:lnTo>
                    <a:pt x="53282" y="16143"/>
                  </a:lnTo>
                  <a:lnTo>
                    <a:pt x="53282" y="16143"/>
                  </a:lnTo>
                  <a:lnTo>
                    <a:pt x="62272" y="16077"/>
                  </a:lnTo>
                  <a:lnTo>
                    <a:pt x="65848" y="16077"/>
                  </a:lnTo>
                  <a:lnTo>
                    <a:pt x="68768" y="16110"/>
                  </a:lnTo>
                  <a:lnTo>
                    <a:pt x="68768" y="16110"/>
                  </a:lnTo>
                  <a:lnTo>
                    <a:pt x="68834" y="15880"/>
                  </a:lnTo>
                  <a:lnTo>
                    <a:pt x="68899" y="15683"/>
                  </a:lnTo>
                  <a:lnTo>
                    <a:pt x="68932" y="15487"/>
                  </a:lnTo>
                  <a:lnTo>
                    <a:pt x="68932" y="15290"/>
                  </a:lnTo>
                  <a:lnTo>
                    <a:pt x="68899" y="15060"/>
                  </a:lnTo>
                  <a:lnTo>
                    <a:pt x="68866" y="14863"/>
                  </a:lnTo>
                  <a:lnTo>
                    <a:pt x="68801" y="14634"/>
                  </a:lnTo>
                  <a:lnTo>
                    <a:pt x="68702" y="14437"/>
                  </a:lnTo>
                  <a:lnTo>
                    <a:pt x="68702" y="14437"/>
                  </a:lnTo>
                  <a:lnTo>
                    <a:pt x="68604" y="14207"/>
                  </a:lnTo>
                  <a:lnTo>
                    <a:pt x="68473" y="14010"/>
                  </a:lnTo>
                  <a:lnTo>
                    <a:pt x="68309" y="13846"/>
                  </a:lnTo>
                  <a:lnTo>
                    <a:pt x="68145" y="13682"/>
                  </a:lnTo>
                  <a:lnTo>
                    <a:pt x="67981" y="13584"/>
                  </a:lnTo>
                  <a:lnTo>
                    <a:pt x="67817" y="13485"/>
                  </a:lnTo>
                  <a:lnTo>
                    <a:pt x="67620" y="13420"/>
                  </a:lnTo>
                  <a:lnTo>
                    <a:pt x="67423" y="13387"/>
                  </a:lnTo>
                  <a:lnTo>
                    <a:pt x="67423" y="13387"/>
                  </a:lnTo>
                  <a:lnTo>
                    <a:pt x="66996" y="13354"/>
                  </a:lnTo>
                  <a:lnTo>
                    <a:pt x="66537" y="13387"/>
                  </a:lnTo>
                  <a:lnTo>
                    <a:pt x="66045" y="13452"/>
                  </a:lnTo>
                  <a:lnTo>
                    <a:pt x="65553" y="13584"/>
                  </a:lnTo>
                  <a:lnTo>
                    <a:pt x="65553" y="13584"/>
                  </a:lnTo>
                  <a:lnTo>
                    <a:pt x="64765" y="13846"/>
                  </a:lnTo>
                  <a:lnTo>
                    <a:pt x="64470" y="13912"/>
                  </a:lnTo>
                  <a:lnTo>
                    <a:pt x="64306" y="13912"/>
                  </a:lnTo>
                  <a:lnTo>
                    <a:pt x="64306" y="13912"/>
                  </a:lnTo>
                  <a:lnTo>
                    <a:pt x="64109" y="13912"/>
                  </a:lnTo>
                  <a:lnTo>
                    <a:pt x="63912" y="13846"/>
                  </a:lnTo>
                  <a:lnTo>
                    <a:pt x="63715" y="13781"/>
                  </a:lnTo>
                  <a:lnTo>
                    <a:pt x="63551" y="13715"/>
                  </a:lnTo>
                  <a:lnTo>
                    <a:pt x="63387" y="13584"/>
                  </a:lnTo>
                  <a:lnTo>
                    <a:pt x="63256" y="13420"/>
                  </a:lnTo>
                  <a:lnTo>
                    <a:pt x="63125" y="13256"/>
                  </a:lnTo>
                  <a:lnTo>
                    <a:pt x="62994" y="13059"/>
                  </a:lnTo>
                  <a:lnTo>
                    <a:pt x="62994" y="13059"/>
                  </a:lnTo>
                  <a:lnTo>
                    <a:pt x="62764" y="12665"/>
                  </a:lnTo>
                  <a:lnTo>
                    <a:pt x="62534" y="12403"/>
                  </a:lnTo>
                  <a:lnTo>
                    <a:pt x="62337" y="12239"/>
                  </a:lnTo>
                  <a:lnTo>
                    <a:pt x="62239" y="12206"/>
                  </a:lnTo>
                  <a:lnTo>
                    <a:pt x="62141" y="12173"/>
                  </a:lnTo>
                  <a:lnTo>
                    <a:pt x="62141" y="12173"/>
                  </a:lnTo>
                  <a:lnTo>
                    <a:pt x="61878" y="12239"/>
                  </a:lnTo>
                  <a:lnTo>
                    <a:pt x="61452" y="12337"/>
                  </a:lnTo>
                  <a:lnTo>
                    <a:pt x="61452" y="12337"/>
                  </a:lnTo>
                  <a:lnTo>
                    <a:pt x="61025" y="12468"/>
                  </a:lnTo>
                  <a:lnTo>
                    <a:pt x="60697" y="12501"/>
                  </a:lnTo>
                  <a:lnTo>
                    <a:pt x="60697" y="12501"/>
                  </a:lnTo>
                  <a:lnTo>
                    <a:pt x="60533" y="12009"/>
                  </a:lnTo>
                  <a:lnTo>
                    <a:pt x="60336" y="11550"/>
                  </a:lnTo>
                  <a:lnTo>
                    <a:pt x="60336" y="11550"/>
                  </a:lnTo>
                  <a:lnTo>
                    <a:pt x="60139" y="11189"/>
                  </a:lnTo>
                  <a:lnTo>
                    <a:pt x="60041" y="11025"/>
                  </a:lnTo>
                  <a:lnTo>
                    <a:pt x="59910" y="10926"/>
                  </a:lnTo>
                  <a:lnTo>
                    <a:pt x="59811" y="10828"/>
                  </a:lnTo>
                  <a:lnTo>
                    <a:pt x="59680" y="10762"/>
                  </a:lnTo>
                  <a:lnTo>
                    <a:pt x="59549" y="10729"/>
                  </a:lnTo>
                  <a:lnTo>
                    <a:pt x="59385" y="10696"/>
                  </a:lnTo>
                  <a:lnTo>
                    <a:pt x="59385" y="10696"/>
                  </a:lnTo>
                  <a:lnTo>
                    <a:pt x="58958" y="10729"/>
                  </a:lnTo>
                  <a:lnTo>
                    <a:pt x="58597" y="10828"/>
                  </a:lnTo>
                  <a:lnTo>
                    <a:pt x="58236" y="10992"/>
                  </a:lnTo>
                  <a:lnTo>
                    <a:pt x="57941" y="11189"/>
                  </a:lnTo>
                  <a:lnTo>
                    <a:pt x="57941" y="11189"/>
                  </a:lnTo>
                  <a:lnTo>
                    <a:pt x="57810" y="11287"/>
                  </a:lnTo>
                  <a:lnTo>
                    <a:pt x="57613" y="11517"/>
                  </a:lnTo>
                  <a:lnTo>
                    <a:pt x="57022" y="12271"/>
                  </a:lnTo>
                  <a:lnTo>
                    <a:pt x="57022" y="12173"/>
                  </a:lnTo>
                  <a:lnTo>
                    <a:pt x="57022" y="12173"/>
                  </a:lnTo>
                  <a:lnTo>
                    <a:pt x="56990" y="11812"/>
                  </a:lnTo>
                  <a:lnTo>
                    <a:pt x="56891" y="11385"/>
                  </a:lnTo>
                  <a:lnTo>
                    <a:pt x="56760" y="10926"/>
                  </a:lnTo>
                  <a:lnTo>
                    <a:pt x="56530" y="10434"/>
                  </a:lnTo>
                  <a:lnTo>
                    <a:pt x="56530" y="10434"/>
                  </a:lnTo>
                  <a:lnTo>
                    <a:pt x="56333" y="10106"/>
                  </a:lnTo>
                  <a:lnTo>
                    <a:pt x="56137" y="9778"/>
                  </a:lnTo>
                  <a:lnTo>
                    <a:pt x="55907" y="9515"/>
                  </a:lnTo>
                  <a:lnTo>
                    <a:pt x="55677" y="9319"/>
                  </a:lnTo>
                  <a:lnTo>
                    <a:pt x="55415" y="9154"/>
                  </a:lnTo>
                  <a:lnTo>
                    <a:pt x="55152" y="9023"/>
                  </a:lnTo>
                  <a:lnTo>
                    <a:pt x="54857" y="8958"/>
                  </a:lnTo>
                  <a:lnTo>
                    <a:pt x="54562" y="8925"/>
                  </a:lnTo>
                  <a:lnTo>
                    <a:pt x="54562" y="8925"/>
                  </a:lnTo>
                  <a:lnTo>
                    <a:pt x="54168" y="8958"/>
                  </a:lnTo>
                  <a:lnTo>
                    <a:pt x="53840" y="8990"/>
                  </a:lnTo>
                  <a:lnTo>
                    <a:pt x="53545" y="9056"/>
                  </a:lnTo>
                  <a:lnTo>
                    <a:pt x="53282" y="9154"/>
                  </a:lnTo>
                  <a:lnTo>
                    <a:pt x="53282" y="9154"/>
                  </a:lnTo>
                  <a:lnTo>
                    <a:pt x="53249" y="8498"/>
                  </a:lnTo>
                  <a:lnTo>
                    <a:pt x="53151" y="7842"/>
                  </a:lnTo>
                  <a:lnTo>
                    <a:pt x="53053" y="7252"/>
                  </a:lnTo>
                  <a:lnTo>
                    <a:pt x="52921" y="6694"/>
                  </a:lnTo>
                  <a:lnTo>
                    <a:pt x="52757" y="6202"/>
                  </a:lnTo>
                  <a:lnTo>
                    <a:pt x="52560" y="5742"/>
                  </a:lnTo>
                  <a:lnTo>
                    <a:pt x="52331" y="5316"/>
                  </a:lnTo>
                  <a:lnTo>
                    <a:pt x="52068" y="4955"/>
                  </a:lnTo>
                  <a:lnTo>
                    <a:pt x="51773" y="4627"/>
                  </a:lnTo>
                  <a:lnTo>
                    <a:pt x="51445" y="4332"/>
                  </a:lnTo>
                  <a:lnTo>
                    <a:pt x="51084" y="4102"/>
                  </a:lnTo>
                  <a:lnTo>
                    <a:pt x="50723" y="3905"/>
                  </a:lnTo>
                  <a:lnTo>
                    <a:pt x="50297" y="3741"/>
                  </a:lnTo>
                  <a:lnTo>
                    <a:pt x="49870" y="3643"/>
                  </a:lnTo>
                  <a:lnTo>
                    <a:pt x="49411" y="3577"/>
                  </a:lnTo>
                  <a:lnTo>
                    <a:pt x="48886" y="3544"/>
                  </a:lnTo>
                  <a:lnTo>
                    <a:pt x="48886" y="3544"/>
                  </a:lnTo>
                  <a:lnTo>
                    <a:pt x="48295" y="3577"/>
                  </a:lnTo>
                  <a:lnTo>
                    <a:pt x="47705" y="3675"/>
                  </a:lnTo>
                  <a:lnTo>
                    <a:pt x="47147" y="3807"/>
                  </a:lnTo>
                  <a:lnTo>
                    <a:pt x="46622" y="4003"/>
                  </a:lnTo>
                  <a:lnTo>
                    <a:pt x="46130" y="4233"/>
                  </a:lnTo>
                  <a:lnTo>
                    <a:pt x="45671" y="4561"/>
                  </a:lnTo>
                  <a:lnTo>
                    <a:pt x="45211" y="4922"/>
                  </a:lnTo>
                  <a:lnTo>
                    <a:pt x="44818" y="5349"/>
                  </a:lnTo>
                  <a:lnTo>
                    <a:pt x="44818" y="5349"/>
                  </a:lnTo>
                  <a:lnTo>
                    <a:pt x="44489" y="5742"/>
                  </a:lnTo>
                  <a:lnTo>
                    <a:pt x="44194" y="6136"/>
                  </a:lnTo>
                  <a:lnTo>
                    <a:pt x="43965" y="6563"/>
                  </a:lnTo>
                  <a:lnTo>
                    <a:pt x="43768" y="6989"/>
                  </a:lnTo>
                  <a:lnTo>
                    <a:pt x="43604" y="7448"/>
                  </a:lnTo>
                  <a:lnTo>
                    <a:pt x="43505" y="7875"/>
                  </a:lnTo>
                  <a:lnTo>
                    <a:pt x="43407" y="8367"/>
                  </a:lnTo>
                  <a:lnTo>
                    <a:pt x="43374" y="8859"/>
                  </a:lnTo>
                  <a:lnTo>
                    <a:pt x="43374" y="8859"/>
                  </a:lnTo>
                  <a:lnTo>
                    <a:pt x="43144" y="8662"/>
                  </a:lnTo>
                  <a:lnTo>
                    <a:pt x="42882" y="8498"/>
                  </a:lnTo>
                  <a:lnTo>
                    <a:pt x="42587" y="8367"/>
                  </a:lnTo>
                  <a:lnTo>
                    <a:pt x="42324" y="8236"/>
                  </a:lnTo>
                  <a:lnTo>
                    <a:pt x="41996" y="8170"/>
                  </a:lnTo>
                  <a:lnTo>
                    <a:pt x="41701" y="8105"/>
                  </a:lnTo>
                  <a:lnTo>
                    <a:pt x="41373" y="8039"/>
                  </a:lnTo>
                  <a:lnTo>
                    <a:pt x="41012" y="8039"/>
                  </a:lnTo>
                  <a:lnTo>
                    <a:pt x="41012" y="8039"/>
                  </a:lnTo>
                  <a:lnTo>
                    <a:pt x="40618" y="8039"/>
                  </a:lnTo>
                  <a:lnTo>
                    <a:pt x="40257" y="8105"/>
                  </a:lnTo>
                  <a:lnTo>
                    <a:pt x="39863" y="8170"/>
                  </a:lnTo>
                  <a:lnTo>
                    <a:pt x="39535" y="8269"/>
                  </a:lnTo>
                  <a:lnTo>
                    <a:pt x="39174" y="8400"/>
                  </a:lnTo>
                  <a:lnTo>
                    <a:pt x="38879" y="8531"/>
                  </a:lnTo>
                  <a:lnTo>
                    <a:pt x="38551" y="8728"/>
                  </a:lnTo>
                  <a:lnTo>
                    <a:pt x="38256" y="8925"/>
                  </a:lnTo>
                  <a:lnTo>
                    <a:pt x="38223" y="8958"/>
                  </a:lnTo>
                  <a:lnTo>
                    <a:pt x="38223" y="8958"/>
                  </a:lnTo>
                  <a:lnTo>
                    <a:pt x="38125" y="8695"/>
                  </a:lnTo>
                  <a:lnTo>
                    <a:pt x="37961" y="8498"/>
                  </a:lnTo>
                  <a:lnTo>
                    <a:pt x="37961" y="8498"/>
                  </a:lnTo>
                  <a:lnTo>
                    <a:pt x="37632" y="8170"/>
                  </a:lnTo>
                  <a:lnTo>
                    <a:pt x="37337" y="7875"/>
                  </a:lnTo>
                  <a:lnTo>
                    <a:pt x="37009" y="7612"/>
                  </a:lnTo>
                  <a:lnTo>
                    <a:pt x="36681" y="7416"/>
                  </a:lnTo>
                  <a:lnTo>
                    <a:pt x="36353" y="7219"/>
                  </a:lnTo>
                  <a:lnTo>
                    <a:pt x="36025" y="7055"/>
                  </a:lnTo>
                  <a:lnTo>
                    <a:pt x="35697" y="6956"/>
                  </a:lnTo>
                  <a:lnTo>
                    <a:pt x="35369" y="6858"/>
                  </a:lnTo>
                  <a:lnTo>
                    <a:pt x="35369" y="6858"/>
                  </a:lnTo>
                  <a:lnTo>
                    <a:pt x="35106" y="6792"/>
                  </a:lnTo>
                  <a:lnTo>
                    <a:pt x="34811" y="6759"/>
                  </a:lnTo>
                  <a:lnTo>
                    <a:pt x="34516" y="6759"/>
                  </a:lnTo>
                  <a:lnTo>
                    <a:pt x="34188" y="6759"/>
                  </a:lnTo>
                  <a:lnTo>
                    <a:pt x="33892" y="6792"/>
                  </a:lnTo>
                  <a:lnTo>
                    <a:pt x="33564" y="6858"/>
                  </a:lnTo>
                  <a:lnTo>
                    <a:pt x="33269" y="6956"/>
                  </a:lnTo>
                  <a:lnTo>
                    <a:pt x="32941" y="7088"/>
                  </a:lnTo>
                  <a:lnTo>
                    <a:pt x="32941" y="7088"/>
                  </a:lnTo>
                  <a:lnTo>
                    <a:pt x="32941" y="6464"/>
                  </a:lnTo>
                  <a:lnTo>
                    <a:pt x="32908" y="5874"/>
                  </a:lnTo>
                  <a:lnTo>
                    <a:pt x="32810" y="5283"/>
                  </a:lnTo>
                  <a:lnTo>
                    <a:pt x="32678" y="4725"/>
                  </a:lnTo>
                  <a:lnTo>
                    <a:pt x="32481" y="4168"/>
                  </a:lnTo>
                  <a:lnTo>
                    <a:pt x="32285" y="3643"/>
                  </a:lnTo>
                  <a:lnTo>
                    <a:pt x="32022" y="3118"/>
                  </a:lnTo>
                  <a:lnTo>
                    <a:pt x="31694" y="2626"/>
                  </a:lnTo>
                  <a:lnTo>
                    <a:pt x="31694" y="2626"/>
                  </a:lnTo>
                  <a:lnTo>
                    <a:pt x="31464" y="2297"/>
                  </a:lnTo>
                  <a:lnTo>
                    <a:pt x="31235" y="2002"/>
                  </a:lnTo>
                  <a:lnTo>
                    <a:pt x="30972" y="1740"/>
                  </a:lnTo>
                  <a:lnTo>
                    <a:pt x="30710" y="1477"/>
                  </a:lnTo>
                  <a:lnTo>
                    <a:pt x="30447" y="1248"/>
                  </a:lnTo>
                  <a:lnTo>
                    <a:pt x="30152" y="1018"/>
                  </a:lnTo>
                  <a:lnTo>
                    <a:pt x="29857" y="854"/>
                  </a:lnTo>
                  <a:lnTo>
                    <a:pt x="29529" y="657"/>
                  </a:lnTo>
                  <a:lnTo>
                    <a:pt x="29201" y="526"/>
                  </a:lnTo>
                  <a:lnTo>
                    <a:pt x="28872" y="395"/>
                  </a:lnTo>
                  <a:lnTo>
                    <a:pt x="28512" y="263"/>
                  </a:lnTo>
                  <a:lnTo>
                    <a:pt x="28151" y="165"/>
                  </a:lnTo>
                  <a:lnTo>
                    <a:pt x="27790" y="99"/>
                  </a:lnTo>
                  <a:lnTo>
                    <a:pt x="27396" y="66"/>
                  </a:lnTo>
                  <a:lnTo>
                    <a:pt x="27002" y="34"/>
                  </a:lnTo>
                  <a:lnTo>
                    <a:pt x="26576" y="1"/>
                  </a:lnTo>
                  <a:lnTo>
                    <a:pt x="26576" y="1"/>
                  </a:lnTo>
                  <a:lnTo>
                    <a:pt x="26248" y="34"/>
                  </a:lnTo>
                  <a:lnTo>
                    <a:pt x="25887" y="66"/>
                  </a:lnTo>
                  <a:lnTo>
                    <a:pt x="25559" y="132"/>
                  </a:lnTo>
                  <a:lnTo>
                    <a:pt x="25231" y="198"/>
                  </a:lnTo>
                  <a:lnTo>
                    <a:pt x="24935" y="329"/>
                  </a:lnTo>
                  <a:lnTo>
                    <a:pt x="24640" y="460"/>
                  </a:lnTo>
                  <a:lnTo>
                    <a:pt x="24345" y="624"/>
                  </a:lnTo>
                  <a:lnTo>
                    <a:pt x="24082" y="788"/>
                  </a:lnTo>
                  <a:lnTo>
                    <a:pt x="23820" y="1018"/>
                  </a:lnTo>
                  <a:lnTo>
                    <a:pt x="23557" y="1248"/>
                  </a:lnTo>
                  <a:lnTo>
                    <a:pt x="23295" y="1510"/>
                  </a:lnTo>
                  <a:lnTo>
                    <a:pt x="23065" y="1772"/>
                  </a:lnTo>
                  <a:lnTo>
                    <a:pt x="22836" y="2101"/>
                  </a:lnTo>
                  <a:lnTo>
                    <a:pt x="22639" y="2429"/>
                  </a:lnTo>
                  <a:lnTo>
                    <a:pt x="22442" y="2790"/>
                  </a:lnTo>
                  <a:lnTo>
                    <a:pt x="22245" y="3150"/>
                  </a:lnTo>
                  <a:lnTo>
                    <a:pt x="22245" y="3150"/>
                  </a:lnTo>
                  <a:lnTo>
                    <a:pt x="21884" y="4003"/>
                  </a:lnTo>
                  <a:lnTo>
                    <a:pt x="21622" y="4889"/>
                  </a:lnTo>
                  <a:lnTo>
                    <a:pt x="21392" y="5808"/>
                  </a:lnTo>
                  <a:lnTo>
                    <a:pt x="21228" y="6759"/>
                  </a:lnTo>
                  <a:lnTo>
                    <a:pt x="21228" y="6759"/>
                  </a:lnTo>
                </a:path>
              </a:pathLst>
            </a:custGeom>
            <a:solidFill>
              <a:srgbClr val="FFFFFF">
                <a:alpha val="1889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314076930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_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</p:cSld>
  <p:clrMapOvr>
    <a:masterClrMapping/>
  </p:clrMapOvr>
  <p:transition spd="slow">
    <p:push dir="u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41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>
    <p:push dir="u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accent2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8" y="796114"/>
            <a:ext cx="9144057" cy="3661718"/>
            <a:chOff x="240700" y="1004675"/>
            <a:chExt cx="2132675" cy="854025"/>
          </a:xfrm>
        </p:grpSpPr>
        <p:sp>
          <p:nvSpPr>
            <p:cNvPr id="10" name="Google Shape;10;p2"/>
            <p:cNvSpPr/>
            <p:nvPr/>
          </p:nvSpPr>
          <p:spPr>
            <a:xfrm>
              <a:off x="240700" y="1004675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5307" y="3140"/>
                  </a:moveTo>
                  <a:cubicBezTo>
                    <a:pt x="81532" y="3140"/>
                    <a:pt x="77784" y="3787"/>
                    <a:pt x="74010" y="4433"/>
                  </a:cubicBezTo>
                  <a:cubicBezTo>
                    <a:pt x="73131" y="4536"/>
                    <a:pt x="72278" y="4640"/>
                    <a:pt x="71528" y="4872"/>
                  </a:cubicBezTo>
                  <a:cubicBezTo>
                    <a:pt x="72278" y="4769"/>
                    <a:pt x="73131" y="4640"/>
                    <a:pt x="74010" y="4536"/>
                  </a:cubicBezTo>
                  <a:cubicBezTo>
                    <a:pt x="77784" y="3890"/>
                    <a:pt x="81662" y="3244"/>
                    <a:pt x="85307" y="3244"/>
                  </a:cubicBezTo>
                  <a:lnTo>
                    <a:pt x="85307" y="3140"/>
                  </a:lnTo>
                  <a:close/>
                  <a:moveTo>
                    <a:pt x="29858" y="0"/>
                  </a:moveTo>
                  <a:cubicBezTo>
                    <a:pt x="25081" y="0"/>
                    <a:pt x="20259" y="1284"/>
                    <a:pt x="15614" y="2494"/>
                  </a:cubicBezTo>
                  <a:cubicBezTo>
                    <a:pt x="15097" y="2598"/>
                    <a:pt x="14554" y="2830"/>
                    <a:pt x="14011" y="2934"/>
                  </a:cubicBezTo>
                  <a:cubicBezTo>
                    <a:pt x="10081" y="3943"/>
                    <a:pt x="5984" y="4860"/>
                    <a:pt x="2067" y="4860"/>
                  </a:cubicBezTo>
                  <a:cubicBezTo>
                    <a:pt x="1372" y="4860"/>
                    <a:pt x="682" y="4831"/>
                    <a:pt x="0" y="4769"/>
                  </a:cubicBezTo>
                  <a:lnTo>
                    <a:pt x="0" y="4872"/>
                  </a:lnTo>
                  <a:cubicBezTo>
                    <a:pt x="682" y="4935"/>
                    <a:pt x="1372" y="4964"/>
                    <a:pt x="2067" y="4964"/>
                  </a:cubicBezTo>
                  <a:cubicBezTo>
                    <a:pt x="5984" y="4964"/>
                    <a:pt x="10081" y="4047"/>
                    <a:pt x="14011" y="3037"/>
                  </a:cubicBezTo>
                  <a:cubicBezTo>
                    <a:pt x="14554" y="2934"/>
                    <a:pt x="15097" y="2701"/>
                    <a:pt x="15614" y="2598"/>
                  </a:cubicBezTo>
                  <a:cubicBezTo>
                    <a:pt x="20337" y="1387"/>
                    <a:pt x="25120" y="104"/>
                    <a:pt x="29872" y="104"/>
                  </a:cubicBezTo>
                  <a:cubicBezTo>
                    <a:pt x="31414" y="104"/>
                    <a:pt x="32952" y="239"/>
                    <a:pt x="34485" y="555"/>
                  </a:cubicBezTo>
                  <a:cubicBezTo>
                    <a:pt x="36527" y="995"/>
                    <a:pt x="38569" y="1744"/>
                    <a:pt x="40508" y="2494"/>
                  </a:cubicBezTo>
                  <a:cubicBezTo>
                    <a:pt x="41594" y="2934"/>
                    <a:pt x="42654" y="3347"/>
                    <a:pt x="43636" y="3683"/>
                  </a:cubicBezTo>
                  <a:cubicBezTo>
                    <a:pt x="48226" y="5213"/>
                    <a:pt x="53268" y="5992"/>
                    <a:pt x="58919" y="5992"/>
                  </a:cubicBezTo>
                  <a:cubicBezTo>
                    <a:pt x="62816" y="5992"/>
                    <a:pt x="67002" y="5621"/>
                    <a:pt x="71528" y="4872"/>
                  </a:cubicBezTo>
                  <a:lnTo>
                    <a:pt x="71528" y="4872"/>
                  </a:lnTo>
                  <a:cubicBezTo>
                    <a:pt x="67002" y="5569"/>
                    <a:pt x="62816" y="5929"/>
                    <a:pt x="58927" y="5929"/>
                  </a:cubicBezTo>
                  <a:cubicBezTo>
                    <a:pt x="53286" y="5929"/>
                    <a:pt x="48268" y="5171"/>
                    <a:pt x="43739" y="3580"/>
                  </a:cubicBezTo>
                  <a:cubicBezTo>
                    <a:pt x="42654" y="3244"/>
                    <a:pt x="41594" y="2830"/>
                    <a:pt x="40611" y="2494"/>
                  </a:cubicBezTo>
                  <a:cubicBezTo>
                    <a:pt x="38569" y="1641"/>
                    <a:pt x="36527" y="891"/>
                    <a:pt x="34485" y="452"/>
                  </a:cubicBezTo>
                  <a:cubicBezTo>
                    <a:pt x="32952" y="135"/>
                    <a:pt x="31408" y="0"/>
                    <a:pt x="29858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1" name="Google Shape;11;p2"/>
            <p:cNvSpPr/>
            <p:nvPr/>
          </p:nvSpPr>
          <p:spPr>
            <a:xfrm>
              <a:off x="240700" y="1057675"/>
              <a:ext cx="2132675" cy="243950"/>
            </a:xfrm>
            <a:custGeom>
              <a:avLst/>
              <a:gdLst/>
              <a:ahLst/>
              <a:cxnLst/>
              <a:rect l="l" t="t" r="r" b="b"/>
              <a:pathLst>
                <a:path w="85307" h="9758" extrusionOk="0">
                  <a:moveTo>
                    <a:pt x="28644" y="0"/>
                  </a:moveTo>
                  <a:cubicBezTo>
                    <a:pt x="27891" y="0"/>
                    <a:pt x="27133" y="78"/>
                    <a:pt x="26394" y="271"/>
                  </a:cubicBezTo>
                  <a:cubicBezTo>
                    <a:pt x="27056" y="126"/>
                    <a:pt x="27734" y="66"/>
                    <a:pt x="28407" y="66"/>
                  </a:cubicBezTo>
                  <a:cubicBezTo>
                    <a:pt x="30257" y="66"/>
                    <a:pt x="32081" y="519"/>
                    <a:pt x="33502" y="917"/>
                  </a:cubicBezTo>
                  <a:cubicBezTo>
                    <a:pt x="36734" y="1873"/>
                    <a:pt x="39862" y="3166"/>
                    <a:pt x="42886" y="4458"/>
                  </a:cubicBezTo>
                  <a:cubicBezTo>
                    <a:pt x="44592" y="5234"/>
                    <a:pt x="46324" y="5984"/>
                    <a:pt x="48056" y="6630"/>
                  </a:cubicBezTo>
                  <a:cubicBezTo>
                    <a:pt x="52654" y="8395"/>
                    <a:pt x="56539" y="9273"/>
                    <a:pt x="60049" y="9273"/>
                  </a:cubicBezTo>
                  <a:cubicBezTo>
                    <a:pt x="61216" y="9273"/>
                    <a:pt x="62341" y="9176"/>
                    <a:pt x="63437" y="8982"/>
                  </a:cubicBezTo>
                  <a:cubicBezTo>
                    <a:pt x="65376" y="8672"/>
                    <a:pt x="67211" y="8026"/>
                    <a:pt x="68943" y="7483"/>
                  </a:cubicBezTo>
                  <a:cubicBezTo>
                    <a:pt x="70236" y="7043"/>
                    <a:pt x="71632" y="6526"/>
                    <a:pt x="73028" y="6190"/>
                  </a:cubicBezTo>
                  <a:cubicBezTo>
                    <a:pt x="74974" y="5738"/>
                    <a:pt x="77007" y="5497"/>
                    <a:pt x="79035" y="5497"/>
                  </a:cubicBezTo>
                  <a:cubicBezTo>
                    <a:pt x="80833" y="5497"/>
                    <a:pt x="82626" y="5686"/>
                    <a:pt x="84350" y="6087"/>
                  </a:cubicBezTo>
                  <a:cubicBezTo>
                    <a:pt x="84660" y="6087"/>
                    <a:pt x="84996" y="6190"/>
                    <a:pt x="85307" y="6294"/>
                  </a:cubicBezTo>
                  <a:lnTo>
                    <a:pt x="85307" y="6190"/>
                  </a:lnTo>
                  <a:cubicBezTo>
                    <a:pt x="84996" y="6087"/>
                    <a:pt x="84660" y="5984"/>
                    <a:pt x="84350" y="5984"/>
                  </a:cubicBezTo>
                  <a:cubicBezTo>
                    <a:pt x="82637" y="5574"/>
                    <a:pt x="80857" y="5383"/>
                    <a:pt x="79062" y="5383"/>
                  </a:cubicBezTo>
                  <a:cubicBezTo>
                    <a:pt x="77009" y="5383"/>
                    <a:pt x="74937" y="5632"/>
                    <a:pt x="72924" y="6087"/>
                  </a:cubicBezTo>
                  <a:cubicBezTo>
                    <a:pt x="71632" y="6397"/>
                    <a:pt x="70236" y="6940"/>
                    <a:pt x="68943" y="7380"/>
                  </a:cubicBezTo>
                  <a:cubicBezTo>
                    <a:pt x="67108" y="7922"/>
                    <a:pt x="65273" y="8569"/>
                    <a:pt x="63437" y="8879"/>
                  </a:cubicBezTo>
                  <a:cubicBezTo>
                    <a:pt x="62339" y="9066"/>
                    <a:pt x="61211" y="9160"/>
                    <a:pt x="60043" y="9160"/>
                  </a:cubicBezTo>
                  <a:cubicBezTo>
                    <a:pt x="56540" y="9160"/>
                    <a:pt x="52677" y="8317"/>
                    <a:pt x="48160" y="6630"/>
                  </a:cubicBezTo>
                  <a:cubicBezTo>
                    <a:pt x="46324" y="5880"/>
                    <a:pt x="44592" y="5105"/>
                    <a:pt x="42886" y="4355"/>
                  </a:cubicBezTo>
                  <a:cubicBezTo>
                    <a:pt x="39965" y="3063"/>
                    <a:pt x="36837" y="1770"/>
                    <a:pt x="33606" y="814"/>
                  </a:cubicBezTo>
                  <a:cubicBezTo>
                    <a:pt x="32172" y="432"/>
                    <a:pt x="30420" y="0"/>
                    <a:pt x="28644" y="0"/>
                  </a:cubicBezTo>
                  <a:close/>
                  <a:moveTo>
                    <a:pt x="26394" y="271"/>
                  </a:moveTo>
                  <a:lnTo>
                    <a:pt x="26394" y="271"/>
                  </a:lnTo>
                  <a:cubicBezTo>
                    <a:pt x="23912" y="710"/>
                    <a:pt x="21973" y="2209"/>
                    <a:pt x="20034" y="3605"/>
                  </a:cubicBezTo>
                  <a:cubicBezTo>
                    <a:pt x="19388" y="4045"/>
                    <a:pt x="18845" y="4458"/>
                    <a:pt x="18199" y="4898"/>
                  </a:cubicBezTo>
                  <a:cubicBezTo>
                    <a:pt x="13494" y="8081"/>
                    <a:pt x="7760" y="9700"/>
                    <a:pt x="2063" y="9700"/>
                  </a:cubicBezTo>
                  <a:cubicBezTo>
                    <a:pt x="1374" y="9700"/>
                    <a:pt x="686" y="9676"/>
                    <a:pt x="0" y="9629"/>
                  </a:cubicBezTo>
                  <a:lnTo>
                    <a:pt x="0" y="9758"/>
                  </a:lnTo>
                  <a:lnTo>
                    <a:pt x="2172" y="9758"/>
                  </a:lnTo>
                  <a:cubicBezTo>
                    <a:pt x="7859" y="9758"/>
                    <a:pt x="13572" y="8129"/>
                    <a:pt x="18199" y="5001"/>
                  </a:cubicBezTo>
                  <a:cubicBezTo>
                    <a:pt x="18845" y="4588"/>
                    <a:pt x="19492" y="4148"/>
                    <a:pt x="20034" y="3709"/>
                  </a:cubicBezTo>
                  <a:cubicBezTo>
                    <a:pt x="21973" y="2313"/>
                    <a:pt x="24015" y="814"/>
                    <a:pt x="26394" y="27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2" name="Google Shape;12;p2"/>
            <p:cNvSpPr/>
            <p:nvPr/>
          </p:nvSpPr>
          <p:spPr>
            <a:xfrm>
              <a:off x="240700" y="1379950"/>
              <a:ext cx="2132675" cy="150450"/>
            </a:xfrm>
            <a:custGeom>
              <a:avLst/>
              <a:gdLst/>
              <a:ahLst/>
              <a:cxnLst/>
              <a:rect l="l" t="t" r="r" b="b"/>
              <a:pathLst>
                <a:path w="85307" h="6018" extrusionOk="0">
                  <a:moveTo>
                    <a:pt x="57008" y="1"/>
                  </a:moveTo>
                  <a:cubicBezTo>
                    <a:pt x="53132" y="1"/>
                    <a:pt x="49201" y="556"/>
                    <a:pt x="45471" y="1597"/>
                  </a:cubicBezTo>
                  <a:cubicBezTo>
                    <a:pt x="44489" y="1908"/>
                    <a:pt x="43636" y="2244"/>
                    <a:pt x="42757" y="2554"/>
                  </a:cubicBezTo>
                  <a:cubicBezTo>
                    <a:pt x="41051" y="3097"/>
                    <a:pt x="39422" y="3640"/>
                    <a:pt x="37716" y="4079"/>
                  </a:cubicBezTo>
                  <a:cubicBezTo>
                    <a:pt x="36592" y="4319"/>
                    <a:pt x="35500" y="4438"/>
                    <a:pt x="34465" y="4438"/>
                  </a:cubicBezTo>
                  <a:cubicBezTo>
                    <a:pt x="32716" y="4438"/>
                    <a:pt x="31131" y="4099"/>
                    <a:pt x="29832" y="3433"/>
                  </a:cubicBezTo>
                  <a:cubicBezTo>
                    <a:pt x="29185" y="3097"/>
                    <a:pt x="28668" y="2787"/>
                    <a:pt x="28126" y="2347"/>
                  </a:cubicBezTo>
                  <a:cubicBezTo>
                    <a:pt x="27376" y="1804"/>
                    <a:pt x="26497" y="1261"/>
                    <a:pt x="25541" y="951"/>
                  </a:cubicBezTo>
                  <a:cubicBezTo>
                    <a:pt x="24975" y="787"/>
                    <a:pt x="24409" y="716"/>
                    <a:pt x="23843" y="716"/>
                  </a:cubicBezTo>
                  <a:cubicBezTo>
                    <a:pt x="21824" y="716"/>
                    <a:pt x="19805" y="1623"/>
                    <a:pt x="17785" y="2450"/>
                  </a:cubicBezTo>
                  <a:cubicBezTo>
                    <a:pt x="17449" y="2683"/>
                    <a:pt x="17243" y="2787"/>
                    <a:pt x="16907" y="2890"/>
                  </a:cubicBezTo>
                  <a:cubicBezTo>
                    <a:pt x="13675" y="4389"/>
                    <a:pt x="10237" y="5268"/>
                    <a:pt x="6696" y="5682"/>
                  </a:cubicBezTo>
                  <a:cubicBezTo>
                    <a:pt x="5700" y="5817"/>
                    <a:pt x="4737" y="5881"/>
                    <a:pt x="3816" y="5881"/>
                  </a:cubicBezTo>
                  <a:cubicBezTo>
                    <a:pt x="2442" y="5881"/>
                    <a:pt x="1161" y="5738"/>
                    <a:pt x="0" y="5475"/>
                  </a:cubicBezTo>
                  <a:lnTo>
                    <a:pt x="0" y="5578"/>
                  </a:lnTo>
                  <a:cubicBezTo>
                    <a:pt x="1190" y="5914"/>
                    <a:pt x="2379" y="6018"/>
                    <a:pt x="3775" y="6018"/>
                  </a:cubicBezTo>
                  <a:cubicBezTo>
                    <a:pt x="4757" y="6018"/>
                    <a:pt x="5713" y="5914"/>
                    <a:pt x="6696" y="5785"/>
                  </a:cubicBezTo>
                  <a:cubicBezTo>
                    <a:pt x="10237" y="5372"/>
                    <a:pt x="13675" y="4389"/>
                    <a:pt x="16907" y="2993"/>
                  </a:cubicBezTo>
                  <a:cubicBezTo>
                    <a:pt x="17243" y="2890"/>
                    <a:pt x="17553" y="2683"/>
                    <a:pt x="17785" y="2554"/>
                  </a:cubicBezTo>
                  <a:cubicBezTo>
                    <a:pt x="19782" y="1735"/>
                    <a:pt x="21779" y="777"/>
                    <a:pt x="23729" y="777"/>
                  </a:cubicBezTo>
                  <a:cubicBezTo>
                    <a:pt x="24303" y="777"/>
                    <a:pt x="24873" y="860"/>
                    <a:pt x="25437" y="1055"/>
                  </a:cubicBezTo>
                  <a:cubicBezTo>
                    <a:pt x="26394" y="1391"/>
                    <a:pt x="27247" y="1908"/>
                    <a:pt x="28126" y="2450"/>
                  </a:cubicBezTo>
                  <a:cubicBezTo>
                    <a:pt x="28668" y="2787"/>
                    <a:pt x="29185" y="3200"/>
                    <a:pt x="29728" y="3433"/>
                  </a:cubicBezTo>
                  <a:cubicBezTo>
                    <a:pt x="31152" y="4127"/>
                    <a:pt x="32841" y="4511"/>
                    <a:pt x="34688" y="4511"/>
                  </a:cubicBezTo>
                  <a:cubicBezTo>
                    <a:pt x="35659" y="4511"/>
                    <a:pt x="36674" y="4405"/>
                    <a:pt x="37716" y="4182"/>
                  </a:cubicBezTo>
                  <a:cubicBezTo>
                    <a:pt x="39422" y="3743"/>
                    <a:pt x="41154" y="3200"/>
                    <a:pt x="42757" y="2683"/>
                  </a:cubicBezTo>
                  <a:cubicBezTo>
                    <a:pt x="43636" y="2347"/>
                    <a:pt x="44592" y="2037"/>
                    <a:pt x="45471" y="1701"/>
                  </a:cubicBezTo>
                  <a:cubicBezTo>
                    <a:pt x="49120" y="600"/>
                    <a:pt x="52962" y="94"/>
                    <a:pt x="56755" y="94"/>
                  </a:cubicBezTo>
                  <a:cubicBezTo>
                    <a:pt x="57773" y="94"/>
                    <a:pt x="58787" y="130"/>
                    <a:pt x="59792" y="201"/>
                  </a:cubicBezTo>
                  <a:cubicBezTo>
                    <a:pt x="62145" y="408"/>
                    <a:pt x="64523" y="848"/>
                    <a:pt x="66901" y="1261"/>
                  </a:cubicBezTo>
                  <a:cubicBezTo>
                    <a:pt x="69254" y="1701"/>
                    <a:pt x="71632" y="2140"/>
                    <a:pt x="74113" y="2347"/>
                  </a:cubicBezTo>
                  <a:cubicBezTo>
                    <a:pt x="74828" y="2393"/>
                    <a:pt x="75596" y="2423"/>
                    <a:pt x="76398" y="2423"/>
                  </a:cubicBezTo>
                  <a:cubicBezTo>
                    <a:pt x="79222" y="2423"/>
                    <a:pt x="82468" y="2044"/>
                    <a:pt x="85307" y="615"/>
                  </a:cubicBezTo>
                  <a:lnTo>
                    <a:pt x="85307" y="512"/>
                  </a:lnTo>
                  <a:cubicBezTo>
                    <a:pt x="82468" y="1941"/>
                    <a:pt x="79222" y="2320"/>
                    <a:pt x="76398" y="2320"/>
                  </a:cubicBezTo>
                  <a:cubicBezTo>
                    <a:pt x="75596" y="2320"/>
                    <a:pt x="74828" y="2289"/>
                    <a:pt x="74113" y="2244"/>
                  </a:cubicBezTo>
                  <a:cubicBezTo>
                    <a:pt x="71632" y="2037"/>
                    <a:pt x="69254" y="1597"/>
                    <a:pt x="66901" y="1158"/>
                  </a:cubicBezTo>
                  <a:cubicBezTo>
                    <a:pt x="64626" y="744"/>
                    <a:pt x="62145" y="305"/>
                    <a:pt x="59792" y="98"/>
                  </a:cubicBezTo>
                  <a:cubicBezTo>
                    <a:pt x="58870" y="33"/>
                    <a:pt x="57941" y="1"/>
                    <a:pt x="5700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3" name="Google Shape;13;p2"/>
            <p:cNvSpPr/>
            <p:nvPr/>
          </p:nvSpPr>
          <p:spPr>
            <a:xfrm>
              <a:off x="240700" y="1560300"/>
              <a:ext cx="2132675" cy="151250"/>
            </a:xfrm>
            <a:custGeom>
              <a:avLst/>
              <a:gdLst/>
              <a:ahLst/>
              <a:cxnLst/>
              <a:rect l="l" t="t" r="r" b="b"/>
              <a:pathLst>
                <a:path w="85307" h="6050" extrusionOk="0">
                  <a:moveTo>
                    <a:pt x="27630" y="0"/>
                  </a:moveTo>
                  <a:cubicBezTo>
                    <a:pt x="23164" y="0"/>
                    <a:pt x="18650" y="1289"/>
                    <a:pt x="14322" y="2578"/>
                  </a:cubicBezTo>
                  <a:cubicBezTo>
                    <a:pt x="13805" y="2681"/>
                    <a:pt x="13262" y="2785"/>
                    <a:pt x="12822" y="2992"/>
                  </a:cubicBezTo>
                  <a:cubicBezTo>
                    <a:pt x="9089" y="4020"/>
                    <a:pt x="5374" y="4894"/>
                    <a:pt x="1713" y="4894"/>
                  </a:cubicBezTo>
                  <a:cubicBezTo>
                    <a:pt x="1141" y="4894"/>
                    <a:pt x="570" y="4872"/>
                    <a:pt x="0" y="4827"/>
                  </a:cubicBezTo>
                  <a:lnTo>
                    <a:pt x="0" y="4930"/>
                  </a:lnTo>
                  <a:cubicBezTo>
                    <a:pt x="570" y="4976"/>
                    <a:pt x="1143" y="4997"/>
                    <a:pt x="1719" y="4997"/>
                  </a:cubicBezTo>
                  <a:cubicBezTo>
                    <a:pt x="5405" y="4997"/>
                    <a:pt x="9200" y="4123"/>
                    <a:pt x="12822" y="3095"/>
                  </a:cubicBezTo>
                  <a:cubicBezTo>
                    <a:pt x="13365" y="2888"/>
                    <a:pt x="13805" y="2785"/>
                    <a:pt x="14322" y="2681"/>
                  </a:cubicBezTo>
                  <a:cubicBezTo>
                    <a:pt x="18632" y="1398"/>
                    <a:pt x="23127" y="114"/>
                    <a:pt x="27575" y="114"/>
                  </a:cubicBezTo>
                  <a:cubicBezTo>
                    <a:pt x="29129" y="114"/>
                    <a:pt x="30677" y="271"/>
                    <a:pt x="32210" y="639"/>
                  </a:cubicBezTo>
                  <a:cubicBezTo>
                    <a:pt x="34149" y="1053"/>
                    <a:pt x="36088" y="1802"/>
                    <a:pt x="37923" y="2578"/>
                  </a:cubicBezTo>
                  <a:cubicBezTo>
                    <a:pt x="38879" y="2992"/>
                    <a:pt x="39965" y="3431"/>
                    <a:pt x="40947" y="3741"/>
                  </a:cubicBezTo>
                  <a:cubicBezTo>
                    <a:pt x="45277" y="5271"/>
                    <a:pt x="50060" y="6050"/>
                    <a:pt x="55408" y="6050"/>
                  </a:cubicBezTo>
                  <a:cubicBezTo>
                    <a:pt x="59096" y="6050"/>
                    <a:pt x="63052" y="5679"/>
                    <a:pt x="67315" y="4930"/>
                  </a:cubicBezTo>
                  <a:cubicBezTo>
                    <a:pt x="68090" y="4827"/>
                    <a:pt x="68840" y="4724"/>
                    <a:pt x="69693" y="4517"/>
                  </a:cubicBezTo>
                  <a:cubicBezTo>
                    <a:pt x="73199" y="3932"/>
                    <a:pt x="76761" y="3268"/>
                    <a:pt x="80206" y="3268"/>
                  </a:cubicBezTo>
                  <a:cubicBezTo>
                    <a:pt x="81944" y="3268"/>
                    <a:pt x="83651" y="3437"/>
                    <a:pt x="85307" y="3870"/>
                  </a:cubicBezTo>
                  <a:cubicBezTo>
                    <a:pt x="83594" y="3422"/>
                    <a:pt x="81814" y="3244"/>
                    <a:pt x="79998" y="3244"/>
                  </a:cubicBezTo>
                  <a:cubicBezTo>
                    <a:pt x="76578" y="3244"/>
                    <a:pt x="73034" y="3875"/>
                    <a:pt x="69590" y="4517"/>
                  </a:cubicBezTo>
                  <a:cubicBezTo>
                    <a:pt x="68840" y="4620"/>
                    <a:pt x="68090" y="4724"/>
                    <a:pt x="67315" y="4827"/>
                  </a:cubicBezTo>
                  <a:cubicBezTo>
                    <a:pt x="63052" y="5576"/>
                    <a:pt x="59096" y="5946"/>
                    <a:pt x="55408" y="5946"/>
                  </a:cubicBezTo>
                  <a:cubicBezTo>
                    <a:pt x="50060" y="5946"/>
                    <a:pt x="45277" y="5168"/>
                    <a:pt x="40947" y="3638"/>
                  </a:cubicBezTo>
                  <a:cubicBezTo>
                    <a:pt x="39965" y="3328"/>
                    <a:pt x="39009" y="2888"/>
                    <a:pt x="38026" y="2449"/>
                  </a:cubicBezTo>
                  <a:cubicBezTo>
                    <a:pt x="36088" y="1699"/>
                    <a:pt x="34149" y="949"/>
                    <a:pt x="32210" y="510"/>
                  </a:cubicBezTo>
                  <a:cubicBezTo>
                    <a:pt x="30695" y="153"/>
                    <a:pt x="29165" y="0"/>
                    <a:pt x="2763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14" name="Google Shape;14;p2"/>
            <p:cNvSpPr/>
            <p:nvPr/>
          </p:nvSpPr>
          <p:spPr>
            <a:xfrm>
              <a:off x="240700" y="1613350"/>
              <a:ext cx="2132675" cy="245350"/>
            </a:xfrm>
            <a:custGeom>
              <a:avLst/>
              <a:gdLst/>
              <a:ahLst/>
              <a:cxnLst/>
              <a:rect l="l" t="t" r="r" b="b"/>
              <a:pathLst>
                <a:path w="85307" h="9814" extrusionOk="0">
                  <a:moveTo>
                    <a:pt x="79490" y="6040"/>
                  </a:moveTo>
                  <a:cubicBezTo>
                    <a:pt x="79930" y="6143"/>
                    <a:pt x="80240" y="6272"/>
                    <a:pt x="80576" y="6376"/>
                  </a:cubicBezTo>
                  <a:cubicBezTo>
                    <a:pt x="81762" y="6703"/>
                    <a:pt x="83028" y="6981"/>
                    <a:pt x="84247" y="6981"/>
                  </a:cubicBezTo>
                  <a:cubicBezTo>
                    <a:pt x="84570" y="6981"/>
                    <a:pt x="84890" y="6962"/>
                    <a:pt x="85203" y="6919"/>
                  </a:cubicBezTo>
                  <a:lnTo>
                    <a:pt x="85307" y="6919"/>
                  </a:lnTo>
                  <a:lnTo>
                    <a:pt x="85307" y="6789"/>
                  </a:lnTo>
                  <a:lnTo>
                    <a:pt x="85203" y="6789"/>
                  </a:lnTo>
                  <a:cubicBezTo>
                    <a:pt x="84863" y="6842"/>
                    <a:pt x="84522" y="6866"/>
                    <a:pt x="84180" y="6866"/>
                  </a:cubicBezTo>
                  <a:cubicBezTo>
                    <a:pt x="83014" y="6866"/>
                    <a:pt x="81839" y="6592"/>
                    <a:pt x="80679" y="6272"/>
                  </a:cubicBezTo>
                  <a:cubicBezTo>
                    <a:pt x="80240" y="6143"/>
                    <a:pt x="79930" y="6040"/>
                    <a:pt x="79490" y="6040"/>
                  </a:cubicBezTo>
                  <a:close/>
                  <a:moveTo>
                    <a:pt x="26581" y="1"/>
                  </a:moveTo>
                  <a:cubicBezTo>
                    <a:pt x="25881" y="1"/>
                    <a:pt x="25168" y="67"/>
                    <a:pt x="24455" y="223"/>
                  </a:cubicBezTo>
                  <a:cubicBezTo>
                    <a:pt x="22206" y="766"/>
                    <a:pt x="20370" y="2265"/>
                    <a:pt x="18535" y="3687"/>
                  </a:cubicBezTo>
                  <a:cubicBezTo>
                    <a:pt x="17889" y="4101"/>
                    <a:pt x="17346" y="4540"/>
                    <a:pt x="16803" y="4980"/>
                  </a:cubicBezTo>
                  <a:cubicBezTo>
                    <a:pt x="17346" y="4644"/>
                    <a:pt x="17992" y="4204"/>
                    <a:pt x="18535" y="3791"/>
                  </a:cubicBezTo>
                  <a:cubicBezTo>
                    <a:pt x="20370" y="2395"/>
                    <a:pt x="22309" y="870"/>
                    <a:pt x="24455" y="327"/>
                  </a:cubicBezTo>
                  <a:cubicBezTo>
                    <a:pt x="25164" y="179"/>
                    <a:pt x="25873" y="116"/>
                    <a:pt x="26569" y="116"/>
                  </a:cubicBezTo>
                  <a:cubicBezTo>
                    <a:pt x="28310" y="116"/>
                    <a:pt x="29972" y="511"/>
                    <a:pt x="31357" y="973"/>
                  </a:cubicBezTo>
                  <a:cubicBezTo>
                    <a:pt x="34356" y="1852"/>
                    <a:pt x="37277" y="3248"/>
                    <a:pt x="40172" y="4540"/>
                  </a:cubicBezTo>
                  <a:cubicBezTo>
                    <a:pt x="41800" y="5290"/>
                    <a:pt x="43403" y="6040"/>
                    <a:pt x="45135" y="6686"/>
                  </a:cubicBezTo>
                  <a:cubicBezTo>
                    <a:pt x="49435" y="8476"/>
                    <a:pt x="53120" y="9343"/>
                    <a:pt x="56476" y="9343"/>
                  </a:cubicBezTo>
                  <a:cubicBezTo>
                    <a:pt x="57579" y="9343"/>
                    <a:pt x="58647" y="9250"/>
                    <a:pt x="59689" y="9064"/>
                  </a:cubicBezTo>
                  <a:cubicBezTo>
                    <a:pt x="61498" y="8728"/>
                    <a:pt x="63230" y="8082"/>
                    <a:pt x="64962" y="7436"/>
                  </a:cubicBezTo>
                  <a:cubicBezTo>
                    <a:pt x="66152" y="7022"/>
                    <a:pt x="67444" y="6582"/>
                    <a:pt x="68737" y="6272"/>
                  </a:cubicBezTo>
                  <a:cubicBezTo>
                    <a:pt x="70627" y="5748"/>
                    <a:pt x="72554" y="5504"/>
                    <a:pt x="74478" y="5504"/>
                  </a:cubicBezTo>
                  <a:cubicBezTo>
                    <a:pt x="76160" y="5504"/>
                    <a:pt x="77839" y="5690"/>
                    <a:pt x="79490" y="6040"/>
                  </a:cubicBezTo>
                  <a:cubicBezTo>
                    <a:pt x="77770" y="5625"/>
                    <a:pt x="75995" y="5412"/>
                    <a:pt x="74230" y="5412"/>
                  </a:cubicBezTo>
                  <a:cubicBezTo>
                    <a:pt x="72362" y="5412"/>
                    <a:pt x="70505" y="5651"/>
                    <a:pt x="68737" y="6143"/>
                  </a:cubicBezTo>
                  <a:cubicBezTo>
                    <a:pt x="67444" y="6479"/>
                    <a:pt x="66152" y="6919"/>
                    <a:pt x="64859" y="7436"/>
                  </a:cubicBezTo>
                  <a:cubicBezTo>
                    <a:pt x="63230" y="7978"/>
                    <a:pt x="61395" y="8625"/>
                    <a:pt x="59689" y="8961"/>
                  </a:cubicBezTo>
                  <a:cubicBezTo>
                    <a:pt x="58647" y="9146"/>
                    <a:pt x="57579" y="9240"/>
                    <a:pt x="56476" y="9240"/>
                  </a:cubicBezTo>
                  <a:cubicBezTo>
                    <a:pt x="53120" y="9240"/>
                    <a:pt x="49435" y="8372"/>
                    <a:pt x="45135" y="6582"/>
                  </a:cubicBezTo>
                  <a:cubicBezTo>
                    <a:pt x="43532" y="5936"/>
                    <a:pt x="41800" y="5187"/>
                    <a:pt x="40172" y="4437"/>
                  </a:cubicBezTo>
                  <a:cubicBezTo>
                    <a:pt x="37380" y="3144"/>
                    <a:pt x="34356" y="1748"/>
                    <a:pt x="31357" y="870"/>
                  </a:cubicBezTo>
                  <a:cubicBezTo>
                    <a:pt x="29975" y="409"/>
                    <a:pt x="28318" y="1"/>
                    <a:pt x="26581" y="1"/>
                  </a:cubicBezTo>
                  <a:close/>
                  <a:moveTo>
                    <a:pt x="16803" y="4980"/>
                  </a:moveTo>
                  <a:lnTo>
                    <a:pt x="16803" y="4980"/>
                  </a:lnTo>
                  <a:cubicBezTo>
                    <a:pt x="12267" y="8139"/>
                    <a:pt x="6879" y="9748"/>
                    <a:pt x="1443" y="9748"/>
                  </a:cubicBezTo>
                  <a:cubicBezTo>
                    <a:pt x="962" y="9748"/>
                    <a:pt x="481" y="9736"/>
                    <a:pt x="0" y="9710"/>
                  </a:cubicBezTo>
                  <a:lnTo>
                    <a:pt x="0" y="9814"/>
                  </a:lnTo>
                  <a:lnTo>
                    <a:pt x="1629" y="9814"/>
                  </a:lnTo>
                  <a:cubicBezTo>
                    <a:pt x="7006" y="9814"/>
                    <a:pt x="12383" y="8211"/>
                    <a:pt x="16803" y="498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15" name="Google Shape;15;p2"/>
          <p:cNvSpPr txBox="1">
            <a:spLocks noGrp="1"/>
          </p:cNvSpPr>
          <p:nvPr>
            <p:ph type="ctrTitle"/>
          </p:nvPr>
        </p:nvSpPr>
        <p:spPr>
          <a:xfrm>
            <a:off x="715100" y="697825"/>
            <a:ext cx="4643100" cy="2145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8500">
                <a:solidFill>
                  <a:srgbClr val="191919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5200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  <p:sp>
        <p:nvSpPr>
          <p:cNvPr id="16" name="Google Shape;16;p2"/>
          <p:cNvSpPr txBox="1">
            <a:spLocks noGrp="1"/>
          </p:cNvSpPr>
          <p:nvPr>
            <p:ph type="subTitle" idx="1"/>
          </p:nvPr>
        </p:nvSpPr>
        <p:spPr>
          <a:xfrm>
            <a:off x="765975" y="2965225"/>
            <a:ext cx="3276000" cy="746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200"/>
              <a:buFont typeface="Life Savers"/>
              <a:buNone/>
              <a:defRPr sz="1900">
                <a:solidFill>
                  <a:schemeClr val="lt1"/>
                </a:solidFill>
                <a:latin typeface="Quicksand SemiBold"/>
                <a:ea typeface="Quicksand SemiBold"/>
                <a:cs typeface="Quicksand SemiBold"/>
                <a:sym typeface="Quicksand SemiBold"/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>
            <a:endParaRPr/>
          </a:p>
        </p:txBody>
      </p:sp>
      <p:sp>
        <p:nvSpPr>
          <p:cNvPr id="17" name="Google Shape;17;p2"/>
          <p:cNvSpPr/>
          <p:nvPr/>
        </p:nvSpPr>
        <p:spPr>
          <a:xfrm flipH="1">
            <a:off x="7677736" y="506712"/>
            <a:ext cx="2000928" cy="419705"/>
          </a:xfrm>
          <a:custGeom>
            <a:avLst/>
            <a:gdLst/>
            <a:ahLst/>
            <a:cxnLst/>
            <a:rect l="l" t="t" r="r" b="b"/>
            <a:pathLst>
              <a:path w="20784" h="4360" extrusionOk="0">
                <a:moveTo>
                  <a:pt x="11974" y="1"/>
                </a:moveTo>
                <a:cubicBezTo>
                  <a:pt x="11023" y="1"/>
                  <a:pt x="10033" y="214"/>
                  <a:pt x="9151" y="585"/>
                </a:cubicBezTo>
                <a:cubicBezTo>
                  <a:pt x="7962" y="1231"/>
                  <a:pt x="6799" y="2084"/>
                  <a:pt x="5920" y="3273"/>
                </a:cubicBezTo>
                <a:cubicBezTo>
                  <a:pt x="5328" y="2682"/>
                  <a:pt x="4607" y="2348"/>
                  <a:pt x="3847" y="2348"/>
                </a:cubicBezTo>
                <a:cubicBezTo>
                  <a:pt x="3644" y="2348"/>
                  <a:pt x="3438" y="2371"/>
                  <a:pt x="3231" y="2420"/>
                </a:cubicBezTo>
                <a:cubicBezTo>
                  <a:pt x="2585" y="2524"/>
                  <a:pt x="1939" y="2834"/>
                  <a:pt x="1396" y="3170"/>
                </a:cubicBezTo>
                <a:cubicBezTo>
                  <a:pt x="853" y="3480"/>
                  <a:pt x="440" y="3920"/>
                  <a:pt x="0" y="4359"/>
                </a:cubicBezTo>
                <a:lnTo>
                  <a:pt x="20784" y="4359"/>
                </a:lnTo>
                <a:cubicBezTo>
                  <a:pt x="20680" y="3609"/>
                  <a:pt x="20034" y="2834"/>
                  <a:pt x="19285" y="2524"/>
                </a:cubicBezTo>
                <a:cubicBezTo>
                  <a:pt x="18984" y="2431"/>
                  <a:pt x="18676" y="2389"/>
                  <a:pt x="18370" y="2389"/>
                </a:cubicBezTo>
                <a:cubicBezTo>
                  <a:pt x="17567" y="2389"/>
                  <a:pt x="16774" y="2674"/>
                  <a:pt x="16157" y="3067"/>
                </a:cubicBezTo>
                <a:cubicBezTo>
                  <a:pt x="15846" y="1671"/>
                  <a:pt x="14657" y="585"/>
                  <a:pt x="13261" y="145"/>
                </a:cubicBezTo>
                <a:cubicBezTo>
                  <a:pt x="12851" y="47"/>
                  <a:pt x="12417" y="1"/>
                  <a:pt x="1197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 flipH="1">
            <a:off x="5787486" y="1027326"/>
            <a:ext cx="1032058" cy="297188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-642432" y="-11"/>
            <a:ext cx="1807340" cy="520459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 flipH="1">
            <a:off x="7381483" y="1966801"/>
            <a:ext cx="1297387" cy="373592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72826060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accent2"/>
        </a:solidFill>
        <a:effectLst/>
      </p:bgPr>
    </p:bg>
    <p:spTree>
      <p:nvGrpSpPr>
        <p:cNvPr id="1" name="Shape 3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8" name="Google Shape;398;p20"/>
          <p:cNvSpPr txBox="1">
            <a:spLocks noGrp="1"/>
          </p:cNvSpPr>
          <p:nvPr>
            <p:ph type="subTitle" idx="1"/>
          </p:nvPr>
        </p:nvSpPr>
        <p:spPr>
          <a:xfrm>
            <a:off x="2161200" y="1069725"/>
            <a:ext cx="4821600" cy="6657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9" name="Google Shape;399;p20"/>
          <p:cNvSpPr/>
          <p:nvPr/>
        </p:nvSpPr>
        <p:spPr>
          <a:xfrm rot="10800000">
            <a:off x="-25" y="843910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0" name="Google Shape;400;p20"/>
          <p:cNvSpPr/>
          <p:nvPr/>
        </p:nvSpPr>
        <p:spPr>
          <a:xfrm rot="10800000">
            <a:off x="-25" y="2447901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1" name="Google Shape;401;p20"/>
          <p:cNvSpPr/>
          <p:nvPr/>
        </p:nvSpPr>
        <p:spPr>
          <a:xfrm rot="10800000">
            <a:off x="-25" y="1651780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2" name="Google Shape;402;p20"/>
          <p:cNvSpPr/>
          <p:nvPr/>
        </p:nvSpPr>
        <p:spPr>
          <a:xfrm>
            <a:off x="-25" y="4040638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3" name="Google Shape;403;p20"/>
          <p:cNvSpPr/>
          <p:nvPr/>
        </p:nvSpPr>
        <p:spPr>
          <a:xfrm>
            <a:off x="-25" y="3245075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4" name="Google Shape;404;p20"/>
          <p:cNvSpPr txBox="1">
            <a:spLocks noGrp="1"/>
          </p:cNvSpPr>
          <p:nvPr>
            <p:ph type="title"/>
          </p:nvPr>
        </p:nvSpPr>
        <p:spPr>
          <a:xfrm>
            <a:off x="720000" y="470269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821626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2"/>
        </a:solidFill>
        <a:effectLst/>
      </p:bgPr>
    </p:bg>
    <p:spTree>
      <p:nvGrpSpPr>
        <p:cNvPr id="1" name="Shape 40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6" name="Google Shape;406;p21"/>
          <p:cNvSpPr/>
          <p:nvPr/>
        </p:nvSpPr>
        <p:spPr>
          <a:xfrm>
            <a:off x="-25" y="4041495"/>
            <a:ext cx="9144057" cy="647106"/>
          </a:xfrm>
          <a:custGeom>
            <a:avLst/>
            <a:gdLst/>
            <a:ahLst/>
            <a:cxnLst/>
            <a:rect l="l" t="t" r="r" b="b"/>
            <a:pathLst>
              <a:path w="85307" h="6037" extrusionOk="0">
                <a:moveTo>
                  <a:pt x="29824" y="1"/>
                </a:moveTo>
                <a:cubicBezTo>
                  <a:pt x="25059" y="1"/>
                  <a:pt x="20248" y="1271"/>
                  <a:pt x="15614" y="2498"/>
                </a:cubicBezTo>
                <a:cubicBezTo>
                  <a:pt x="15097" y="2601"/>
                  <a:pt x="14554" y="2808"/>
                  <a:pt x="14011" y="2912"/>
                </a:cubicBezTo>
                <a:cubicBezTo>
                  <a:pt x="10103" y="3916"/>
                  <a:pt x="6028" y="4847"/>
                  <a:pt x="2130" y="4847"/>
                </a:cubicBezTo>
                <a:cubicBezTo>
                  <a:pt x="1414" y="4847"/>
                  <a:pt x="703" y="4815"/>
                  <a:pt x="0" y="4747"/>
                </a:cubicBezTo>
                <a:lnTo>
                  <a:pt x="0" y="4850"/>
                </a:lnTo>
                <a:cubicBezTo>
                  <a:pt x="704" y="4919"/>
                  <a:pt x="1416" y="4950"/>
                  <a:pt x="2134" y="4950"/>
                </a:cubicBezTo>
                <a:cubicBezTo>
                  <a:pt x="6030" y="4950"/>
                  <a:pt x="10104" y="4023"/>
                  <a:pt x="14011" y="3041"/>
                </a:cubicBezTo>
                <a:cubicBezTo>
                  <a:pt x="14554" y="2912"/>
                  <a:pt x="15097" y="2705"/>
                  <a:pt x="15614" y="2601"/>
                </a:cubicBezTo>
                <a:cubicBezTo>
                  <a:pt x="20326" y="1375"/>
                  <a:pt x="25097" y="104"/>
                  <a:pt x="29838" y="104"/>
                </a:cubicBezTo>
                <a:cubicBezTo>
                  <a:pt x="31391" y="104"/>
                  <a:pt x="32941" y="240"/>
                  <a:pt x="34485" y="559"/>
                </a:cubicBezTo>
                <a:cubicBezTo>
                  <a:pt x="36527" y="973"/>
                  <a:pt x="38569" y="1748"/>
                  <a:pt x="40508" y="2498"/>
                </a:cubicBezTo>
                <a:cubicBezTo>
                  <a:pt x="41594" y="2912"/>
                  <a:pt x="42654" y="3351"/>
                  <a:pt x="43636" y="3687"/>
                </a:cubicBezTo>
                <a:cubicBezTo>
                  <a:pt x="48226" y="5278"/>
                  <a:pt x="53269" y="6036"/>
                  <a:pt x="58920" y="6036"/>
                </a:cubicBezTo>
                <a:cubicBezTo>
                  <a:pt x="62816" y="6036"/>
                  <a:pt x="67002" y="5676"/>
                  <a:pt x="71528" y="4980"/>
                </a:cubicBezTo>
                <a:cubicBezTo>
                  <a:pt x="72278" y="4747"/>
                  <a:pt x="73131" y="4644"/>
                  <a:pt x="74010" y="4540"/>
                </a:cubicBezTo>
                <a:cubicBezTo>
                  <a:pt x="77784" y="3894"/>
                  <a:pt x="81662" y="3248"/>
                  <a:pt x="85307" y="3248"/>
                </a:cubicBezTo>
                <a:lnTo>
                  <a:pt x="85307" y="3144"/>
                </a:lnTo>
                <a:cubicBezTo>
                  <a:pt x="81532" y="3144"/>
                  <a:pt x="77784" y="3790"/>
                  <a:pt x="74010" y="4437"/>
                </a:cubicBezTo>
                <a:cubicBezTo>
                  <a:pt x="73131" y="4540"/>
                  <a:pt x="72278" y="4644"/>
                  <a:pt x="71528" y="4850"/>
                </a:cubicBezTo>
                <a:cubicBezTo>
                  <a:pt x="66990" y="5559"/>
                  <a:pt x="62794" y="5926"/>
                  <a:pt x="58896" y="5926"/>
                </a:cubicBezTo>
                <a:cubicBezTo>
                  <a:pt x="53268" y="5926"/>
                  <a:pt x="48260" y="5161"/>
                  <a:pt x="43739" y="3558"/>
                </a:cubicBezTo>
                <a:cubicBezTo>
                  <a:pt x="42654" y="3248"/>
                  <a:pt x="41594" y="2808"/>
                  <a:pt x="40611" y="2498"/>
                </a:cubicBezTo>
                <a:cubicBezTo>
                  <a:pt x="38569" y="1748"/>
                  <a:pt x="36527" y="869"/>
                  <a:pt x="34485" y="456"/>
                </a:cubicBezTo>
                <a:cubicBezTo>
                  <a:pt x="32941" y="137"/>
                  <a:pt x="31385" y="1"/>
                  <a:pt x="29824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7" name="Google Shape;407;p21"/>
          <p:cNvSpPr/>
          <p:nvPr/>
        </p:nvSpPr>
        <p:spPr>
          <a:xfrm>
            <a:off x="-25" y="2032326"/>
            <a:ext cx="9144057" cy="1052284"/>
          </a:xfrm>
          <a:custGeom>
            <a:avLst/>
            <a:gdLst/>
            <a:ahLst/>
            <a:cxnLst/>
            <a:rect l="l" t="t" r="r" b="b"/>
            <a:pathLst>
              <a:path w="85307" h="9817" extrusionOk="0">
                <a:moveTo>
                  <a:pt x="79170" y="5358"/>
                </a:moveTo>
                <a:cubicBezTo>
                  <a:pt x="77082" y="5358"/>
                  <a:pt x="74973" y="5626"/>
                  <a:pt x="72924" y="6145"/>
                </a:cubicBezTo>
                <a:cubicBezTo>
                  <a:pt x="71632" y="6481"/>
                  <a:pt x="70236" y="6921"/>
                  <a:pt x="68943" y="7334"/>
                </a:cubicBezTo>
                <a:cubicBezTo>
                  <a:pt x="67108" y="7981"/>
                  <a:pt x="65273" y="8627"/>
                  <a:pt x="63437" y="8963"/>
                </a:cubicBezTo>
                <a:cubicBezTo>
                  <a:pt x="65376" y="8627"/>
                  <a:pt x="67211" y="8084"/>
                  <a:pt x="68943" y="7438"/>
                </a:cubicBezTo>
                <a:cubicBezTo>
                  <a:pt x="70236" y="7024"/>
                  <a:pt x="71632" y="6585"/>
                  <a:pt x="73028" y="6145"/>
                </a:cubicBezTo>
                <a:cubicBezTo>
                  <a:pt x="74974" y="5693"/>
                  <a:pt x="77007" y="5452"/>
                  <a:pt x="79035" y="5452"/>
                </a:cubicBezTo>
                <a:cubicBezTo>
                  <a:pt x="80833" y="5452"/>
                  <a:pt x="82626" y="5641"/>
                  <a:pt x="84350" y="6042"/>
                </a:cubicBezTo>
                <a:cubicBezTo>
                  <a:pt x="84660" y="6145"/>
                  <a:pt x="84996" y="6145"/>
                  <a:pt x="85307" y="6275"/>
                </a:cubicBezTo>
                <a:lnTo>
                  <a:pt x="85307" y="6145"/>
                </a:lnTo>
                <a:cubicBezTo>
                  <a:pt x="84996" y="6042"/>
                  <a:pt x="84660" y="6042"/>
                  <a:pt x="84350" y="5939"/>
                </a:cubicBezTo>
                <a:cubicBezTo>
                  <a:pt x="82672" y="5549"/>
                  <a:pt x="80928" y="5358"/>
                  <a:pt x="79170" y="5358"/>
                </a:cubicBezTo>
                <a:close/>
                <a:moveTo>
                  <a:pt x="28606" y="1"/>
                </a:moveTo>
                <a:cubicBezTo>
                  <a:pt x="27865" y="1"/>
                  <a:pt x="27120" y="67"/>
                  <a:pt x="26394" y="226"/>
                </a:cubicBezTo>
                <a:cubicBezTo>
                  <a:pt x="23912" y="768"/>
                  <a:pt x="21973" y="2164"/>
                  <a:pt x="20034" y="3560"/>
                </a:cubicBezTo>
                <a:cubicBezTo>
                  <a:pt x="19388" y="4000"/>
                  <a:pt x="18845" y="4439"/>
                  <a:pt x="18199" y="4853"/>
                </a:cubicBezTo>
                <a:cubicBezTo>
                  <a:pt x="13562" y="7990"/>
                  <a:pt x="7926" y="9707"/>
                  <a:pt x="2310" y="9707"/>
                </a:cubicBezTo>
                <a:cubicBezTo>
                  <a:pt x="1539" y="9707"/>
                  <a:pt x="768" y="9675"/>
                  <a:pt x="0" y="9609"/>
                </a:cubicBezTo>
                <a:lnTo>
                  <a:pt x="0" y="9713"/>
                </a:lnTo>
                <a:cubicBezTo>
                  <a:pt x="750" y="9713"/>
                  <a:pt x="1526" y="9816"/>
                  <a:pt x="2172" y="9816"/>
                </a:cubicBezTo>
                <a:cubicBezTo>
                  <a:pt x="7859" y="9816"/>
                  <a:pt x="13572" y="8084"/>
                  <a:pt x="18199" y="4982"/>
                </a:cubicBezTo>
                <a:cubicBezTo>
                  <a:pt x="18845" y="4543"/>
                  <a:pt x="19492" y="4103"/>
                  <a:pt x="20034" y="3690"/>
                </a:cubicBezTo>
                <a:cubicBezTo>
                  <a:pt x="21973" y="2268"/>
                  <a:pt x="24015" y="872"/>
                  <a:pt x="26394" y="329"/>
                </a:cubicBezTo>
                <a:cubicBezTo>
                  <a:pt x="27133" y="137"/>
                  <a:pt x="27891" y="59"/>
                  <a:pt x="28641" y="59"/>
                </a:cubicBezTo>
                <a:cubicBezTo>
                  <a:pt x="30411" y="59"/>
                  <a:pt x="32141" y="491"/>
                  <a:pt x="33502" y="872"/>
                </a:cubicBezTo>
                <a:cubicBezTo>
                  <a:pt x="36734" y="1854"/>
                  <a:pt x="39862" y="3147"/>
                  <a:pt x="42886" y="4543"/>
                </a:cubicBezTo>
                <a:cubicBezTo>
                  <a:pt x="44592" y="5189"/>
                  <a:pt x="46324" y="5939"/>
                  <a:pt x="48056" y="6688"/>
                </a:cubicBezTo>
                <a:cubicBezTo>
                  <a:pt x="52556" y="8435"/>
                  <a:pt x="56372" y="9303"/>
                  <a:pt x="59823" y="9303"/>
                </a:cubicBezTo>
                <a:cubicBezTo>
                  <a:pt x="61070" y="9303"/>
                  <a:pt x="62270" y="9190"/>
                  <a:pt x="63437" y="8963"/>
                </a:cubicBezTo>
                <a:lnTo>
                  <a:pt x="63437" y="8963"/>
                </a:lnTo>
                <a:cubicBezTo>
                  <a:pt x="62350" y="9148"/>
                  <a:pt x="61235" y="9242"/>
                  <a:pt x="60080" y="9242"/>
                </a:cubicBezTo>
                <a:cubicBezTo>
                  <a:pt x="56567" y="9242"/>
                  <a:pt x="52693" y="8375"/>
                  <a:pt x="48160" y="6585"/>
                </a:cubicBezTo>
                <a:cubicBezTo>
                  <a:pt x="46324" y="5939"/>
                  <a:pt x="44592" y="5189"/>
                  <a:pt x="42886" y="4439"/>
                </a:cubicBezTo>
                <a:cubicBezTo>
                  <a:pt x="39965" y="3147"/>
                  <a:pt x="36837" y="1751"/>
                  <a:pt x="33606" y="768"/>
                </a:cubicBezTo>
                <a:cubicBezTo>
                  <a:pt x="32162" y="385"/>
                  <a:pt x="30395" y="1"/>
                  <a:pt x="28606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8" name="Google Shape;408;p21"/>
          <p:cNvSpPr/>
          <p:nvPr/>
        </p:nvSpPr>
        <p:spPr>
          <a:xfrm rot="10800000">
            <a:off x="-25" y="3221195"/>
            <a:ext cx="9144057" cy="647535"/>
          </a:xfrm>
          <a:custGeom>
            <a:avLst/>
            <a:gdLst/>
            <a:ahLst/>
            <a:cxnLst/>
            <a:rect l="l" t="t" r="r" b="b"/>
            <a:pathLst>
              <a:path w="85307" h="6041" extrusionOk="0">
                <a:moveTo>
                  <a:pt x="56902" y="0"/>
                </a:moveTo>
                <a:cubicBezTo>
                  <a:pt x="53061" y="0"/>
                  <a:pt x="49167" y="505"/>
                  <a:pt x="45471" y="1620"/>
                </a:cubicBezTo>
                <a:cubicBezTo>
                  <a:pt x="44489" y="1930"/>
                  <a:pt x="43636" y="2266"/>
                  <a:pt x="42757" y="2577"/>
                </a:cubicBezTo>
                <a:cubicBezTo>
                  <a:pt x="41051" y="3119"/>
                  <a:pt x="39422" y="3662"/>
                  <a:pt x="37716" y="4102"/>
                </a:cubicBezTo>
                <a:cubicBezTo>
                  <a:pt x="39422" y="3766"/>
                  <a:pt x="41154" y="3223"/>
                  <a:pt x="42757" y="2680"/>
                </a:cubicBezTo>
                <a:cubicBezTo>
                  <a:pt x="43636" y="2370"/>
                  <a:pt x="44592" y="2034"/>
                  <a:pt x="45471" y="1724"/>
                </a:cubicBezTo>
                <a:cubicBezTo>
                  <a:pt x="49120" y="623"/>
                  <a:pt x="52962" y="117"/>
                  <a:pt x="56755" y="117"/>
                </a:cubicBezTo>
                <a:cubicBezTo>
                  <a:pt x="57773" y="117"/>
                  <a:pt x="58787" y="153"/>
                  <a:pt x="59792" y="224"/>
                </a:cubicBezTo>
                <a:cubicBezTo>
                  <a:pt x="62145" y="431"/>
                  <a:pt x="64523" y="870"/>
                  <a:pt x="66901" y="1284"/>
                </a:cubicBezTo>
                <a:cubicBezTo>
                  <a:pt x="69254" y="1724"/>
                  <a:pt x="71632" y="2163"/>
                  <a:pt x="74113" y="2370"/>
                </a:cubicBezTo>
                <a:cubicBezTo>
                  <a:pt x="74828" y="2416"/>
                  <a:pt x="75596" y="2446"/>
                  <a:pt x="76398" y="2446"/>
                </a:cubicBezTo>
                <a:cubicBezTo>
                  <a:pt x="79222" y="2446"/>
                  <a:pt x="82468" y="2067"/>
                  <a:pt x="85307" y="638"/>
                </a:cubicBezTo>
                <a:lnTo>
                  <a:pt x="85307" y="534"/>
                </a:lnTo>
                <a:cubicBezTo>
                  <a:pt x="82468" y="1964"/>
                  <a:pt x="79222" y="2343"/>
                  <a:pt x="76398" y="2343"/>
                </a:cubicBezTo>
                <a:cubicBezTo>
                  <a:pt x="75596" y="2343"/>
                  <a:pt x="74828" y="2312"/>
                  <a:pt x="74113" y="2266"/>
                </a:cubicBezTo>
                <a:cubicBezTo>
                  <a:pt x="71632" y="2034"/>
                  <a:pt x="69254" y="1620"/>
                  <a:pt x="66901" y="1181"/>
                </a:cubicBezTo>
                <a:cubicBezTo>
                  <a:pt x="64626" y="741"/>
                  <a:pt x="62145" y="328"/>
                  <a:pt x="59792" y="95"/>
                </a:cubicBezTo>
                <a:cubicBezTo>
                  <a:pt x="58835" y="33"/>
                  <a:pt x="57870" y="0"/>
                  <a:pt x="56902" y="0"/>
                </a:cubicBezTo>
                <a:close/>
                <a:moveTo>
                  <a:pt x="23743" y="683"/>
                </a:moveTo>
                <a:cubicBezTo>
                  <a:pt x="21757" y="683"/>
                  <a:pt x="19771" y="1639"/>
                  <a:pt x="17785" y="2473"/>
                </a:cubicBezTo>
                <a:cubicBezTo>
                  <a:pt x="17449" y="2680"/>
                  <a:pt x="17243" y="2809"/>
                  <a:pt x="16907" y="2913"/>
                </a:cubicBezTo>
                <a:cubicBezTo>
                  <a:pt x="13675" y="4412"/>
                  <a:pt x="10237" y="5265"/>
                  <a:pt x="6696" y="5704"/>
                </a:cubicBezTo>
                <a:cubicBezTo>
                  <a:pt x="5726" y="5836"/>
                  <a:pt x="4788" y="5896"/>
                  <a:pt x="3889" y="5896"/>
                </a:cubicBezTo>
                <a:cubicBezTo>
                  <a:pt x="2487" y="5896"/>
                  <a:pt x="1181" y="5750"/>
                  <a:pt x="0" y="5498"/>
                </a:cubicBezTo>
                <a:lnTo>
                  <a:pt x="0" y="5601"/>
                </a:lnTo>
                <a:cubicBezTo>
                  <a:pt x="1190" y="5911"/>
                  <a:pt x="2379" y="6041"/>
                  <a:pt x="3775" y="6041"/>
                </a:cubicBezTo>
                <a:cubicBezTo>
                  <a:pt x="4757" y="6041"/>
                  <a:pt x="5713" y="5911"/>
                  <a:pt x="6696" y="5808"/>
                </a:cubicBezTo>
                <a:cubicBezTo>
                  <a:pt x="10237" y="5394"/>
                  <a:pt x="13675" y="4412"/>
                  <a:pt x="16907" y="3016"/>
                </a:cubicBezTo>
                <a:cubicBezTo>
                  <a:pt x="17243" y="2913"/>
                  <a:pt x="17553" y="2680"/>
                  <a:pt x="17785" y="2577"/>
                </a:cubicBezTo>
                <a:cubicBezTo>
                  <a:pt x="19750" y="1673"/>
                  <a:pt x="21715" y="784"/>
                  <a:pt x="23634" y="784"/>
                </a:cubicBezTo>
                <a:cubicBezTo>
                  <a:pt x="24240" y="784"/>
                  <a:pt x="24842" y="873"/>
                  <a:pt x="25437" y="1077"/>
                </a:cubicBezTo>
                <a:cubicBezTo>
                  <a:pt x="26394" y="1284"/>
                  <a:pt x="27247" y="1930"/>
                  <a:pt x="28126" y="2473"/>
                </a:cubicBezTo>
                <a:cubicBezTo>
                  <a:pt x="28668" y="2809"/>
                  <a:pt x="29185" y="3223"/>
                  <a:pt x="29728" y="3456"/>
                </a:cubicBezTo>
                <a:cubicBezTo>
                  <a:pt x="31101" y="4126"/>
                  <a:pt x="32722" y="4506"/>
                  <a:pt x="34493" y="4506"/>
                </a:cubicBezTo>
                <a:cubicBezTo>
                  <a:pt x="35523" y="4506"/>
                  <a:pt x="36604" y="4377"/>
                  <a:pt x="37716" y="4102"/>
                </a:cubicBezTo>
                <a:lnTo>
                  <a:pt x="37716" y="4102"/>
                </a:lnTo>
                <a:cubicBezTo>
                  <a:pt x="36592" y="4342"/>
                  <a:pt x="35500" y="4461"/>
                  <a:pt x="34465" y="4461"/>
                </a:cubicBezTo>
                <a:cubicBezTo>
                  <a:pt x="32716" y="4461"/>
                  <a:pt x="31131" y="4121"/>
                  <a:pt x="29832" y="3456"/>
                </a:cubicBezTo>
                <a:cubicBezTo>
                  <a:pt x="29185" y="3119"/>
                  <a:pt x="28668" y="2680"/>
                  <a:pt x="28126" y="2370"/>
                </a:cubicBezTo>
                <a:cubicBezTo>
                  <a:pt x="27376" y="1827"/>
                  <a:pt x="26497" y="1284"/>
                  <a:pt x="25541" y="974"/>
                </a:cubicBezTo>
                <a:cubicBezTo>
                  <a:pt x="24941" y="770"/>
                  <a:pt x="24342" y="683"/>
                  <a:pt x="23743" y="68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09" name="Google Shape;409;p21"/>
          <p:cNvSpPr/>
          <p:nvPr/>
        </p:nvSpPr>
        <p:spPr>
          <a:xfrm rot="10800000">
            <a:off x="-25" y="843910"/>
            <a:ext cx="9144057" cy="647964"/>
          </a:xfrm>
          <a:custGeom>
            <a:avLst/>
            <a:gdLst/>
            <a:ahLst/>
            <a:cxnLst/>
            <a:rect l="l" t="t" r="r" b="b"/>
            <a:pathLst>
              <a:path w="85307" h="6045" extrusionOk="0">
                <a:moveTo>
                  <a:pt x="27826" y="1"/>
                </a:moveTo>
                <a:cubicBezTo>
                  <a:pt x="23296" y="1"/>
                  <a:pt x="18713" y="1285"/>
                  <a:pt x="14322" y="2495"/>
                </a:cubicBezTo>
                <a:cubicBezTo>
                  <a:pt x="13805" y="2702"/>
                  <a:pt x="13262" y="2831"/>
                  <a:pt x="12822" y="2934"/>
                </a:cubicBezTo>
                <a:cubicBezTo>
                  <a:pt x="8904" y="4014"/>
                  <a:pt x="5006" y="4901"/>
                  <a:pt x="1169" y="4901"/>
                </a:cubicBezTo>
                <a:cubicBezTo>
                  <a:pt x="779" y="4901"/>
                  <a:pt x="389" y="4892"/>
                  <a:pt x="0" y="4873"/>
                </a:cubicBezTo>
                <a:lnTo>
                  <a:pt x="0" y="4976"/>
                </a:lnTo>
                <a:cubicBezTo>
                  <a:pt x="389" y="4995"/>
                  <a:pt x="780" y="5005"/>
                  <a:pt x="1172" y="5005"/>
                </a:cubicBezTo>
                <a:cubicBezTo>
                  <a:pt x="5028" y="5005"/>
                  <a:pt x="9021" y="4117"/>
                  <a:pt x="12822" y="3038"/>
                </a:cubicBezTo>
                <a:cubicBezTo>
                  <a:pt x="13365" y="2934"/>
                  <a:pt x="13805" y="2702"/>
                  <a:pt x="14322" y="2598"/>
                </a:cubicBezTo>
                <a:cubicBezTo>
                  <a:pt x="18713" y="1388"/>
                  <a:pt x="23296" y="104"/>
                  <a:pt x="27826" y="104"/>
                </a:cubicBezTo>
                <a:cubicBezTo>
                  <a:pt x="29296" y="104"/>
                  <a:pt x="30760" y="239"/>
                  <a:pt x="32210" y="556"/>
                </a:cubicBezTo>
                <a:cubicBezTo>
                  <a:pt x="34149" y="995"/>
                  <a:pt x="36088" y="1745"/>
                  <a:pt x="37923" y="2598"/>
                </a:cubicBezTo>
                <a:cubicBezTo>
                  <a:pt x="38879" y="2934"/>
                  <a:pt x="39965" y="3348"/>
                  <a:pt x="40947" y="3684"/>
                </a:cubicBezTo>
                <a:cubicBezTo>
                  <a:pt x="39965" y="3244"/>
                  <a:pt x="39009" y="2831"/>
                  <a:pt x="38026" y="2495"/>
                </a:cubicBezTo>
                <a:cubicBezTo>
                  <a:pt x="36088" y="1745"/>
                  <a:pt x="34149" y="892"/>
                  <a:pt x="32210" y="453"/>
                </a:cubicBezTo>
                <a:cubicBezTo>
                  <a:pt x="30760" y="136"/>
                  <a:pt x="29296" y="1"/>
                  <a:pt x="27826" y="1"/>
                </a:cubicBezTo>
                <a:close/>
                <a:moveTo>
                  <a:pt x="80044" y="3167"/>
                </a:moveTo>
                <a:cubicBezTo>
                  <a:pt x="76610" y="3167"/>
                  <a:pt x="73050" y="3806"/>
                  <a:pt x="69590" y="4433"/>
                </a:cubicBezTo>
                <a:cubicBezTo>
                  <a:pt x="68840" y="4537"/>
                  <a:pt x="68090" y="4770"/>
                  <a:pt x="67315" y="4873"/>
                </a:cubicBezTo>
                <a:cubicBezTo>
                  <a:pt x="63010" y="5576"/>
                  <a:pt x="59017" y="5937"/>
                  <a:pt x="55298" y="5937"/>
                </a:cubicBezTo>
                <a:cubicBezTo>
                  <a:pt x="49994" y="5937"/>
                  <a:pt x="45248" y="5203"/>
                  <a:pt x="40947" y="3684"/>
                </a:cubicBezTo>
                <a:lnTo>
                  <a:pt x="40947" y="3684"/>
                </a:lnTo>
                <a:cubicBezTo>
                  <a:pt x="45283" y="5277"/>
                  <a:pt x="50073" y="6044"/>
                  <a:pt x="55429" y="6044"/>
                </a:cubicBezTo>
                <a:cubicBezTo>
                  <a:pt x="59111" y="6044"/>
                  <a:pt x="63061" y="5682"/>
                  <a:pt x="67315" y="4976"/>
                </a:cubicBezTo>
                <a:cubicBezTo>
                  <a:pt x="68090" y="4770"/>
                  <a:pt x="68840" y="4640"/>
                  <a:pt x="69693" y="4537"/>
                </a:cubicBezTo>
                <a:cubicBezTo>
                  <a:pt x="73153" y="3909"/>
                  <a:pt x="76669" y="3271"/>
                  <a:pt x="80072" y="3271"/>
                </a:cubicBezTo>
                <a:cubicBezTo>
                  <a:pt x="81856" y="3271"/>
                  <a:pt x="83609" y="3446"/>
                  <a:pt x="85307" y="3891"/>
                </a:cubicBezTo>
                <a:lnTo>
                  <a:pt x="85307" y="3787"/>
                </a:lnTo>
                <a:cubicBezTo>
                  <a:pt x="83609" y="3343"/>
                  <a:pt x="81843" y="3167"/>
                  <a:pt x="80044" y="3167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0" name="Google Shape;410;p21"/>
          <p:cNvSpPr/>
          <p:nvPr/>
        </p:nvSpPr>
        <p:spPr>
          <a:xfrm rot="10800000">
            <a:off x="-25" y="1235476"/>
            <a:ext cx="9144057" cy="1051963"/>
          </a:xfrm>
          <a:custGeom>
            <a:avLst/>
            <a:gdLst/>
            <a:ahLst/>
            <a:cxnLst/>
            <a:rect l="l" t="t" r="r" b="b"/>
            <a:pathLst>
              <a:path w="85307" h="9814" extrusionOk="0">
                <a:moveTo>
                  <a:pt x="79490" y="6039"/>
                </a:moveTo>
                <a:cubicBezTo>
                  <a:pt x="79930" y="6143"/>
                  <a:pt x="80240" y="6246"/>
                  <a:pt x="80576" y="6375"/>
                </a:cubicBezTo>
                <a:cubicBezTo>
                  <a:pt x="81735" y="6695"/>
                  <a:pt x="82972" y="6968"/>
                  <a:pt x="84166" y="6968"/>
                </a:cubicBezTo>
                <a:cubicBezTo>
                  <a:pt x="84517" y="6968"/>
                  <a:pt x="84863" y="6945"/>
                  <a:pt x="85203" y="6892"/>
                </a:cubicBezTo>
                <a:lnTo>
                  <a:pt x="85307" y="6892"/>
                </a:lnTo>
                <a:lnTo>
                  <a:pt x="85307" y="6789"/>
                </a:lnTo>
                <a:lnTo>
                  <a:pt x="85203" y="6789"/>
                </a:lnTo>
                <a:cubicBezTo>
                  <a:pt x="84865" y="6841"/>
                  <a:pt x="84526" y="6865"/>
                  <a:pt x="84186" y="6865"/>
                </a:cubicBezTo>
                <a:cubicBezTo>
                  <a:pt x="83018" y="6865"/>
                  <a:pt x="81841" y="6586"/>
                  <a:pt x="80679" y="6246"/>
                </a:cubicBezTo>
                <a:cubicBezTo>
                  <a:pt x="80240" y="6143"/>
                  <a:pt x="79930" y="6039"/>
                  <a:pt x="79490" y="6039"/>
                </a:cubicBezTo>
                <a:close/>
                <a:moveTo>
                  <a:pt x="26581" y="1"/>
                </a:moveTo>
                <a:cubicBezTo>
                  <a:pt x="25881" y="1"/>
                  <a:pt x="25168" y="67"/>
                  <a:pt x="24455" y="223"/>
                </a:cubicBezTo>
                <a:cubicBezTo>
                  <a:pt x="22206" y="766"/>
                  <a:pt x="20370" y="2265"/>
                  <a:pt x="18535" y="3661"/>
                </a:cubicBezTo>
                <a:cubicBezTo>
                  <a:pt x="17889" y="4100"/>
                  <a:pt x="17346" y="4540"/>
                  <a:pt x="16803" y="4953"/>
                </a:cubicBezTo>
                <a:cubicBezTo>
                  <a:pt x="17346" y="4643"/>
                  <a:pt x="17992" y="4204"/>
                  <a:pt x="18535" y="3790"/>
                </a:cubicBezTo>
                <a:cubicBezTo>
                  <a:pt x="20370" y="2368"/>
                  <a:pt x="22309" y="869"/>
                  <a:pt x="24455" y="326"/>
                </a:cubicBezTo>
                <a:cubicBezTo>
                  <a:pt x="25168" y="170"/>
                  <a:pt x="25881" y="104"/>
                  <a:pt x="26581" y="104"/>
                </a:cubicBezTo>
                <a:cubicBezTo>
                  <a:pt x="28318" y="104"/>
                  <a:pt x="29975" y="512"/>
                  <a:pt x="31357" y="973"/>
                </a:cubicBezTo>
                <a:cubicBezTo>
                  <a:pt x="34356" y="1851"/>
                  <a:pt x="37277" y="3247"/>
                  <a:pt x="40172" y="4540"/>
                </a:cubicBezTo>
                <a:cubicBezTo>
                  <a:pt x="41800" y="5290"/>
                  <a:pt x="43403" y="6039"/>
                  <a:pt x="45135" y="6685"/>
                </a:cubicBezTo>
                <a:cubicBezTo>
                  <a:pt x="49435" y="8475"/>
                  <a:pt x="53120" y="9343"/>
                  <a:pt x="56476" y="9343"/>
                </a:cubicBezTo>
                <a:cubicBezTo>
                  <a:pt x="57579" y="9343"/>
                  <a:pt x="58647" y="9249"/>
                  <a:pt x="59689" y="9064"/>
                </a:cubicBezTo>
                <a:cubicBezTo>
                  <a:pt x="61498" y="8728"/>
                  <a:pt x="63230" y="8081"/>
                  <a:pt x="64962" y="7435"/>
                </a:cubicBezTo>
                <a:cubicBezTo>
                  <a:pt x="66152" y="7021"/>
                  <a:pt x="67444" y="6582"/>
                  <a:pt x="68737" y="6246"/>
                </a:cubicBezTo>
                <a:cubicBezTo>
                  <a:pt x="70615" y="5739"/>
                  <a:pt x="72530" y="5500"/>
                  <a:pt x="74442" y="5500"/>
                </a:cubicBezTo>
                <a:cubicBezTo>
                  <a:pt x="76136" y="5500"/>
                  <a:pt x="77827" y="5687"/>
                  <a:pt x="79490" y="6039"/>
                </a:cubicBezTo>
                <a:cubicBezTo>
                  <a:pt x="77770" y="5625"/>
                  <a:pt x="75995" y="5412"/>
                  <a:pt x="74230" y="5412"/>
                </a:cubicBezTo>
                <a:cubicBezTo>
                  <a:pt x="72362" y="5412"/>
                  <a:pt x="70505" y="5651"/>
                  <a:pt x="68737" y="6143"/>
                </a:cubicBezTo>
                <a:cubicBezTo>
                  <a:pt x="67444" y="6479"/>
                  <a:pt x="66152" y="6892"/>
                  <a:pt x="64859" y="7435"/>
                </a:cubicBezTo>
                <a:cubicBezTo>
                  <a:pt x="63230" y="7978"/>
                  <a:pt x="61395" y="8624"/>
                  <a:pt x="59689" y="8960"/>
                </a:cubicBezTo>
                <a:cubicBezTo>
                  <a:pt x="58647" y="9146"/>
                  <a:pt x="57579" y="9239"/>
                  <a:pt x="56476" y="9239"/>
                </a:cubicBezTo>
                <a:cubicBezTo>
                  <a:pt x="53120" y="9239"/>
                  <a:pt x="49435" y="8372"/>
                  <a:pt x="45135" y="6582"/>
                </a:cubicBezTo>
                <a:cubicBezTo>
                  <a:pt x="43532" y="5936"/>
                  <a:pt x="41800" y="5186"/>
                  <a:pt x="40172" y="4436"/>
                </a:cubicBezTo>
                <a:cubicBezTo>
                  <a:pt x="37380" y="3144"/>
                  <a:pt x="34356" y="1722"/>
                  <a:pt x="31357" y="869"/>
                </a:cubicBezTo>
                <a:cubicBezTo>
                  <a:pt x="29975" y="409"/>
                  <a:pt x="28318" y="1"/>
                  <a:pt x="26581" y="1"/>
                </a:cubicBezTo>
                <a:close/>
                <a:moveTo>
                  <a:pt x="16803" y="4953"/>
                </a:moveTo>
                <a:cubicBezTo>
                  <a:pt x="12266" y="8136"/>
                  <a:pt x="6879" y="9748"/>
                  <a:pt x="1442" y="9748"/>
                </a:cubicBezTo>
                <a:cubicBezTo>
                  <a:pt x="962" y="9748"/>
                  <a:pt x="481" y="9735"/>
                  <a:pt x="0" y="9710"/>
                </a:cubicBezTo>
                <a:lnTo>
                  <a:pt x="0" y="9813"/>
                </a:lnTo>
                <a:lnTo>
                  <a:pt x="1629" y="9813"/>
                </a:lnTo>
                <a:cubicBezTo>
                  <a:pt x="7006" y="9813"/>
                  <a:pt x="12383" y="8185"/>
                  <a:pt x="16803" y="4953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411" name="Google Shape;411;p21"/>
          <p:cNvSpPr txBox="1">
            <a:spLocks noGrp="1"/>
          </p:cNvSpPr>
          <p:nvPr>
            <p:ph type="subTitle" idx="1"/>
          </p:nvPr>
        </p:nvSpPr>
        <p:spPr>
          <a:xfrm>
            <a:off x="1181425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2" name="Google Shape;412;p21"/>
          <p:cNvSpPr txBox="1">
            <a:spLocks noGrp="1"/>
          </p:cNvSpPr>
          <p:nvPr>
            <p:ph type="subTitle" idx="2"/>
          </p:nvPr>
        </p:nvSpPr>
        <p:spPr>
          <a:xfrm>
            <a:off x="4836300" y="2303125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0" marR="0" lvl="0" indent="-13969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2200"/>
              <a:buFont typeface="Life Savers"/>
              <a:buNone/>
              <a:defRPr sz="2200" b="1">
                <a:solidFill>
                  <a:schemeClr val="lt1"/>
                </a:solidFill>
                <a:latin typeface="Life Savers"/>
                <a:ea typeface="Life Savers"/>
                <a:cs typeface="Life Savers"/>
                <a:sym typeface="Life Savers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2500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13" name="Google Shape;413;p21"/>
          <p:cNvSpPr txBox="1">
            <a:spLocks noGrp="1"/>
          </p:cNvSpPr>
          <p:nvPr>
            <p:ph type="subTitle" idx="3"/>
          </p:nvPr>
        </p:nvSpPr>
        <p:spPr>
          <a:xfrm>
            <a:off x="1181425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4" name="Google Shape;414;p21"/>
          <p:cNvSpPr txBox="1">
            <a:spLocks noGrp="1"/>
          </p:cNvSpPr>
          <p:nvPr>
            <p:ph type="subTitle" idx="4"/>
          </p:nvPr>
        </p:nvSpPr>
        <p:spPr>
          <a:xfrm>
            <a:off x="4836300" y="2917150"/>
            <a:ext cx="2907600" cy="713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5" name="Google Shape;415;p2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5008595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B1CF2E77-4E87-4338-A6B2-93E833A84A3C}" type="datetimeFigureOut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25/9/2023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/>
          <a:lstStyle/>
          <a:p>
            <a:pPr defTabSz="685800"/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/>
          <a:lstStyle/>
          <a:p>
            <a:pPr defTabSz="685800"/>
            <a:fld id="{796E19DA-92E0-4635-8627-DEB5FDE3EBA8}" type="slidenum">
              <a:rPr lang="en-US" smtClean="0">
                <a:solidFill>
                  <a:prstClr val="black">
                    <a:tint val="75000"/>
                  </a:prstClr>
                </a:solidFill>
                <a:ea typeface="+mn-ea"/>
              </a:rPr>
              <a:pPr defTabSz="685800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2115955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title"/>
          </p:nvPr>
        </p:nvSpPr>
        <p:spPr>
          <a:xfrm>
            <a:off x="1601400" y="2435650"/>
            <a:ext cx="5941200" cy="841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4500">
                <a:solidFill>
                  <a:schemeClr val="accent3"/>
                </a:solidFill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accent3"/>
              </a:buClr>
              <a:buSzPts val="3600"/>
              <a:buNone/>
              <a:defRPr sz="3600">
                <a:solidFill>
                  <a:schemeClr val="accent3"/>
                </a:solidFill>
              </a:defRPr>
            </a:lvl9pPr>
          </a:lstStyle>
          <a:p>
            <a:endParaRPr/>
          </a:p>
        </p:txBody>
      </p:sp>
      <p:sp>
        <p:nvSpPr>
          <p:cNvPr id="15" name="Google Shape;15;p3"/>
          <p:cNvSpPr txBox="1">
            <a:spLocks noGrp="1"/>
          </p:cNvSpPr>
          <p:nvPr>
            <p:ph type="subTitle" idx="1"/>
          </p:nvPr>
        </p:nvSpPr>
        <p:spPr>
          <a:xfrm>
            <a:off x="2381400" y="3158500"/>
            <a:ext cx="4381200" cy="43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600"/>
            </a:lvl1pPr>
            <a:lvl2pPr lvl="1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160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1600"/>
              </a:spcBef>
              <a:spcAft>
                <a:spcPts val="160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" name="Google Shape;16;p3"/>
          <p:cNvSpPr txBox="1">
            <a:spLocks noGrp="1"/>
          </p:cNvSpPr>
          <p:nvPr>
            <p:ph type="title" idx="2" hasCustomPrompt="1"/>
          </p:nvPr>
        </p:nvSpPr>
        <p:spPr>
          <a:xfrm>
            <a:off x="3932700" y="1545775"/>
            <a:ext cx="1278600" cy="7680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7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4"/>
              </a:buClr>
              <a:buSzPts val="5000"/>
              <a:buNone/>
              <a:defRPr sz="5000">
                <a:solidFill>
                  <a:schemeClr val="accent4"/>
                </a:solidFill>
              </a:defRPr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703641325"/>
      </p:ext>
    </p:extLst>
  </p:cSld>
  <p:clrMapOvr>
    <a:masterClrMapping/>
  </p:clrMapOvr>
  <p:transition spd="slow">
    <p:push dir="u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accent2"/>
        </a:solidFill>
        <a:effectLst/>
      </p:bgPr>
    </p:bg>
    <p:spTree>
      <p:nvGrpSpPr>
        <p:cNvPr id="1" name="Shape 89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99" name="Google Shape;899;p36"/>
          <p:cNvGrpSpPr/>
          <p:nvPr/>
        </p:nvGrpSpPr>
        <p:grpSpPr>
          <a:xfrm rot="10800000">
            <a:off x="-19" y="793440"/>
            <a:ext cx="9144057" cy="3545416"/>
            <a:chOff x="240700" y="2458750"/>
            <a:chExt cx="2132675" cy="826900"/>
          </a:xfrm>
        </p:grpSpPr>
        <p:sp>
          <p:nvSpPr>
            <p:cNvPr id="900" name="Google Shape;900;p36"/>
            <p:cNvSpPr/>
            <p:nvPr/>
          </p:nvSpPr>
          <p:spPr>
            <a:xfrm>
              <a:off x="240700" y="2761575"/>
              <a:ext cx="2132675" cy="151100"/>
            </a:xfrm>
            <a:custGeom>
              <a:avLst/>
              <a:gdLst/>
              <a:ahLst/>
              <a:cxnLst/>
              <a:rect l="l" t="t" r="r" b="b"/>
              <a:pathLst>
                <a:path w="85307" h="6044" extrusionOk="0">
                  <a:moveTo>
                    <a:pt x="29610" y="1"/>
                  </a:moveTo>
                  <a:cubicBezTo>
                    <a:pt x="24915" y="1"/>
                    <a:pt x="20179" y="1272"/>
                    <a:pt x="15614" y="2557"/>
                  </a:cubicBezTo>
                  <a:cubicBezTo>
                    <a:pt x="15097" y="2660"/>
                    <a:pt x="14554" y="2764"/>
                    <a:pt x="14011" y="2996"/>
                  </a:cubicBezTo>
                  <a:cubicBezTo>
                    <a:pt x="10010" y="4002"/>
                    <a:pt x="5836" y="4873"/>
                    <a:pt x="1854" y="4873"/>
                  </a:cubicBezTo>
                  <a:cubicBezTo>
                    <a:pt x="1231" y="4873"/>
                    <a:pt x="613" y="4851"/>
                    <a:pt x="0" y="4806"/>
                  </a:cubicBezTo>
                  <a:lnTo>
                    <a:pt x="0" y="4935"/>
                  </a:lnTo>
                  <a:cubicBezTo>
                    <a:pt x="585" y="4975"/>
                    <a:pt x="1176" y="4994"/>
                    <a:pt x="1770" y="4994"/>
                  </a:cubicBezTo>
                  <a:cubicBezTo>
                    <a:pt x="5777" y="4994"/>
                    <a:pt x="9982" y="4135"/>
                    <a:pt x="14011" y="3100"/>
                  </a:cubicBezTo>
                  <a:cubicBezTo>
                    <a:pt x="14554" y="2867"/>
                    <a:pt x="15097" y="2764"/>
                    <a:pt x="15614" y="2660"/>
                  </a:cubicBezTo>
                  <a:cubicBezTo>
                    <a:pt x="20335" y="1353"/>
                    <a:pt x="25115" y="61"/>
                    <a:pt x="29864" y="61"/>
                  </a:cubicBezTo>
                  <a:cubicBezTo>
                    <a:pt x="31409" y="61"/>
                    <a:pt x="32950" y="198"/>
                    <a:pt x="34485" y="515"/>
                  </a:cubicBezTo>
                  <a:cubicBezTo>
                    <a:pt x="32871" y="155"/>
                    <a:pt x="31243" y="1"/>
                    <a:pt x="29610" y="1"/>
                  </a:cubicBezTo>
                  <a:close/>
                  <a:moveTo>
                    <a:pt x="34485" y="515"/>
                  </a:moveTo>
                  <a:lnTo>
                    <a:pt x="34485" y="515"/>
                  </a:lnTo>
                  <a:cubicBezTo>
                    <a:pt x="36527" y="1058"/>
                    <a:pt x="38569" y="1807"/>
                    <a:pt x="40508" y="2557"/>
                  </a:cubicBezTo>
                  <a:cubicBezTo>
                    <a:pt x="41594" y="2996"/>
                    <a:pt x="42654" y="3410"/>
                    <a:pt x="43636" y="3746"/>
                  </a:cubicBezTo>
                  <a:cubicBezTo>
                    <a:pt x="48220" y="5274"/>
                    <a:pt x="53255" y="6043"/>
                    <a:pt x="58897" y="6043"/>
                  </a:cubicBezTo>
                  <a:cubicBezTo>
                    <a:pt x="62800" y="6043"/>
                    <a:pt x="66994" y="5675"/>
                    <a:pt x="71528" y="4935"/>
                  </a:cubicBezTo>
                  <a:cubicBezTo>
                    <a:pt x="72278" y="4806"/>
                    <a:pt x="73131" y="4702"/>
                    <a:pt x="74010" y="4496"/>
                  </a:cubicBezTo>
                  <a:cubicBezTo>
                    <a:pt x="77514" y="3896"/>
                    <a:pt x="81108" y="3296"/>
                    <a:pt x="84521" y="3296"/>
                  </a:cubicBezTo>
                  <a:cubicBezTo>
                    <a:pt x="84784" y="3296"/>
                    <a:pt x="85046" y="3299"/>
                    <a:pt x="85307" y="3307"/>
                  </a:cubicBezTo>
                  <a:lnTo>
                    <a:pt x="85307" y="3203"/>
                  </a:lnTo>
                  <a:cubicBezTo>
                    <a:pt x="85037" y="3196"/>
                    <a:pt x="84767" y="3192"/>
                    <a:pt x="84497" y="3192"/>
                  </a:cubicBezTo>
                  <a:cubicBezTo>
                    <a:pt x="80996" y="3192"/>
                    <a:pt x="77514" y="3792"/>
                    <a:pt x="74010" y="4392"/>
                  </a:cubicBezTo>
                  <a:cubicBezTo>
                    <a:pt x="73131" y="4599"/>
                    <a:pt x="72278" y="4702"/>
                    <a:pt x="71528" y="4806"/>
                  </a:cubicBezTo>
                  <a:cubicBezTo>
                    <a:pt x="66971" y="5560"/>
                    <a:pt x="62758" y="5935"/>
                    <a:pt x="58846" y="5935"/>
                  </a:cubicBezTo>
                  <a:cubicBezTo>
                    <a:pt x="53238" y="5935"/>
                    <a:pt x="48246" y="5165"/>
                    <a:pt x="43739" y="3643"/>
                  </a:cubicBezTo>
                  <a:cubicBezTo>
                    <a:pt x="42654" y="3307"/>
                    <a:pt x="41594" y="2867"/>
                    <a:pt x="40611" y="2454"/>
                  </a:cubicBezTo>
                  <a:cubicBezTo>
                    <a:pt x="38569" y="1704"/>
                    <a:pt x="36527" y="928"/>
                    <a:pt x="34485" y="515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1" name="Google Shape;901;p36"/>
            <p:cNvSpPr/>
            <p:nvPr/>
          </p:nvSpPr>
          <p:spPr>
            <a:xfrm>
              <a:off x="240700" y="2868067"/>
              <a:ext cx="2132675" cy="244700"/>
            </a:xfrm>
            <a:custGeom>
              <a:avLst/>
              <a:gdLst/>
              <a:ahLst/>
              <a:cxnLst/>
              <a:rect l="l" t="t" r="r" b="b"/>
              <a:pathLst>
                <a:path w="85307" h="9788" extrusionOk="0">
                  <a:moveTo>
                    <a:pt x="20034" y="3661"/>
                  </a:moveTo>
                  <a:lnTo>
                    <a:pt x="20034" y="3661"/>
                  </a:lnTo>
                  <a:cubicBezTo>
                    <a:pt x="19388" y="4101"/>
                    <a:pt x="18845" y="4514"/>
                    <a:pt x="18199" y="4954"/>
                  </a:cubicBezTo>
                  <a:cubicBezTo>
                    <a:pt x="18845" y="4618"/>
                    <a:pt x="19492" y="4101"/>
                    <a:pt x="20034" y="3661"/>
                  </a:cubicBezTo>
                  <a:close/>
                  <a:moveTo>
                    <a:pt x="28564" y="1"/>
                  </a:moveTo>
                  <a:cubicBezTo>
                    <a:pt x="27837" y="1"/>
                    <a:pt x="27107" y="67"/>
                    <a:pt x="26394" y="223"/>
                  </a:cubicBezTo>
                  <a:cubicBezTo>
                    <a:pt x="23912" y="740"/>
                    <a:pt x="21973" y="2265"/>
                    <a:pt x="20034" y="3661"/>
                  </a:cubicBezTo>
                  <a:cubicBezTo>
                    <a:pt x="21973" y="2265"/>
                    <a:pt x="24015" y="869"/>
                    <a:pt x="26394" y="327"/>
                  </a:cubicBezTo>
                  <a:cubicBezTo>
                    <a:pt x="27107" y="171"/>
                    <a:pt x="27837" y="104"/>
                    <a:pt x="28561" y="104"/>
                  </a:cubicBezTo>
                  <a:cubicBezTo>
                    <a:pt x="30358" y="104"/>
                    <a:pt x="32121" y="512"/>
                    <a:pt x="33502" y="973"/>
                  </a:cubicBezTo>
                  <a:cubicBezTo>
                    <a:pt x="36734" y="1826"/>
                    <a:pt x="39862" y="3222"/>
                    <a:pt x="42886" y="4514"/>
                  </a:cubicBezTo>
                  <a:cubicBezTo>
                    <a:pt x="44592" y="5264"/>
                    <a:pt x="46324" y="6039"/>
                    <a:pt x="48056" y="6686"/>
                  </a:cubicBezTo>
                  <a:cubicBezTo>
                    <a:pt x="52664" y="8455"/>
                    <a:pt x="56555" y="9318"/>
                    <a:pt x="60071" y="9318"/>
                  </a:cubicBezTo>
                  <a:cubicBezTo>
                    <a:pt x="61230" y="9318"/>
                    <a:pt x="62348" y="9224"/>
                    <a:pt x="63437" y="9038"/>
                  </a:cubicBezTo>
                  <a:cubicBezTo>
                    <a:pt x="65376" y="8728"/>
                    <a:pt x="67211" y="8082"/>
                    <a:pt x="68943" y="7435"/>
                  </a:cubicBezTo>
                  <a:cubicBezTo>
                    <a:pt x="70236" y="6996"/>
                    <a:pt x="71632" y="6556"/>
                    <a:pt x="73028" y="6246"/>
                  </a:cubicBezTo>
                  <a:cubicBezTo>
                    <a:pt x="74971" y="5726"/>
                    <a:pt x="77002" y="5481"/>
                    <a:pt x="79028" y="5481"/>
                  </a:cubicBezTo>
                  <a:cubicBezTo>
                    <a:pt x="80827" y="5481"/>
                    <a:pt x="82623" y="5675"/>
                    <a:pt x="84350" y="6039"/>
                  </a:cubicBezTo>
                  <a:cubicBezTo>
                    <a:pt x="84660" y="6143"/>
                    <a:pt x="84996" y="6246"/>
                    <a:pt x="85307" y="6246"/>
                  </a:cubicBezTo>
                  <a:lnTo>
                    <a:pt x="85307" y="6143"/>
                  </a:lnTo>
                  <a:cubicBezTo>
                    <a:pt x="84996" y="6143"/>
                    <a:pt x="84660" y="6039"/>
                    <a:pt x="84350" y="5910"/>
                  </a:cubicBezTo>
                  <a:cubicBezTo>
                    <a:pt x="82639" y="5561"/>
                    <a:pt x="80860" y="5374"/>
                    <a:pt x="79066" y="5374"/>
                  </a:cubicBezTo>
                  <a:cubicBezTo>
                    <a:pt x="77012" y="5374"/>
                    <a:pt x="74939" y="5619"/>
                    <a:pt x="72924" y="6143"/>
                  </a:cubicBezTo>
                  <a:cubicBezTo>
                    <a:pt x="71632" y="6453"/>
                    <a:pt x="70236" y="6892"/>
                    <a:pt x="68943" y="7332"/>
                  </a:cubicBezTo>
                  <a:cubicBezTo>
                    <a:pt x="67108" y="7978"/>
                    <a:pt x="65273" y="8624"/>
                    <a:pt x="63437" y="8935"/>
                  </a:cubicBezTo>
                  <a:cubicBezTo>
                    <a:pt x="62350" y="9120"/>
                    <a:pt x="61235" y="9214"/>
                    <a:pt x="60080" y="9214"/>
                  </a:cubicBezTo>
                  <a:cubicBezTo>
                    <a:pt x="56567" y="9214"/>
                    <a:pt x="52693" y="8346"/>
                    <a:pt x="48160" y="6556"/>
                  </a:cubicBezTo>
                  <a:cubicBezTo>
                    <a:pt x="46324" y="5910"/>
                    <a:pt x="44592" y="5161"/>
                    <a:pt x="42886" y="4411"/>
                  </a:cubicBezTo>
                  <a:cubicBezTo>
                    <a:pt x="39965" y="3118"/>
                    <a:pt x="36837" y="1722"/>
                    <a:pt x="33606" y="869"/>
                  </a:cubicBezTo>
                  <a:cubicBezTo>
                    <a:pt x="32151" y="409"/>
                    <a:pt x="30367" y="1"/>
                    <a:pt x="28564" y="1"/>
                  </a:cubicBezTo>
                  <a:close/>
                  <a:moveTo>
                    <a:pt x="18199" y="4954"/>
                  </a:moveTo>
                  <a:lnTo>
                    <a:pt x="18199" y="4954"/>
                  </a:lnTo>
                  <a:cubicBezTo>
                    <a:pt x="13564" y="7975"/>
                    <a:pt x="7932" y="9679"/>
                    <a:pt x="2318" y="9679"/>
                  </a:cubicBezTo>
                  <a:cubicBezTo>
                    <a:pt x="1544" y="9679"/>
                    <a:pt x="771" y="9647"/>
                    <a:pt x="0" y="9581"/>
                  </a:cubicBezTo>
                  <a:lnTo>
                    <a:pt x="0" y="9684"/>
                  </a:lnTo>
                  <a:cubicBezTo>
                    <a:pt x="750" y="9788"/>
                    <a:pt x="1526" y="9788"/>
                    <a:pt x="2172" y="9788"/>
                  </a:cubicBezTo>
                  <a:cubicBezTo>
                    <a:pt x="7859" y="9788"/>
                    <a:pt x="13572" y="8185"/>
                    <a:pt x="18199" y="495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2" name="Google Shape;902;p36"/>
            <p:cNvSpPr/>
            <p:nvPr/>
          </p:nvSpPr>
          <p:spPr>
            <a:xfrm rot="10800000">
              <a:off x="240700" y="3136825"/>
              <a:ext cx="2132675" cy="148825"/>
            </a:xfrm>
            <a:custGeom>
              <a:avLst/>
              <a:gdLst/>
              <a:ahLst/>
              <a:cxnLst/>
              <a:rect l="l" t="t" r="r" b="b"/>
              <a:pathLst>
                <a:path w="85307" h="5953" extrusionOk="0">
                  <a:moveTo>
                    <a:pt x="85307" y="575"/>
                  </a:moveTo>
                  <a:cubicBezTo>
                    <a:pt x="82468" y="2005"/>
                    <a:pt x="79222" y="2384"/>
                    <a:pt x="76398" y="2384"/>
                  </a:cubicBezTo>
                  <a:cubicBezTo>
                    <a:pt x="75596" y="2384"/>
                    <a:pt x="74828" y="2353"/>
                    <a:pt x="74113" y="2307"/>
                  </a:cubicBezTo>
                  <a:lnTo>
                    <a:pt x="74113" y="2307"/>
                  </a:lnTo>
                  <a:cubicBezTo>
                    <a:pt x="74966" y="2389"/>
                    <a:pt x="75895" y="2442"/>
                    <a:pt x="76867" y="2442"/>
                  </a:cubicBezTo>
                  <a:cubicBezTo>
                    <a:pt x="79577" y="2442"/>
                    <a:pt x="82624" y="2030"/>
                    <a:pt x="85307" y="679"/>
                  </a:cubicBezTo>
                  <a:lnTo>
                    <a:pt x="85307" y="575"/>
                  </a:lnTo>
                  <a:close/>
                  <a:moveTo>
                    <a:pt x="56649" y="1"/>
                  </a:moveTo>
                  <a:cubicBezTo>
                    <a:pt x="52890" y="1"/>
                    <a:pt x="49086" y="571"/>
                    <a:pt x="45471" y="1661"/>
                  </a:cubicBezTo>
                  <a:cubicBezTo>
                    <a:pt x="44489" y="1971"/>
                    <a:pt x="43636" y="2307"/>
                    <a:pt x="42757" y="2514"/>
                  </a:cubicBezTo>
                  <a:cubicBezTo>
                    <a:pt x="41051" y="3161"/>
                    <a:pt x="39422" y="3703"/>
                    <a:pt x="37716" y="4014"/>
                  </a:cubicBezTo>
                  <a:cubicBezTo>
                    <a:pt x="36577" y="4257"/>
                    <a:pt x="35471" y="4379"/>
                    <a:pt x="34424" y="4379"/>
                  </a:cubicBezTo>
                  <a:cubicBezTo>
                    <a:pt x="32691" y="4379"/>
                    <a:pt x="31121" y="4044"/>
                    <a:pt x="29832" y="3367"/>
                  </a:cubicBezTo>
                  <a:cubicBezTo>
                    <a:pt x="29185" y="3161"/>
                    <a:pt x="28668" y="2721"/>
                    <a:pt x="28126" y="2411"/>
                  </a:cubicBezTo>
                  <a:cubicBezTo>
                    <a:pt x="27376" y="1868"/>
                    <a:pt x="26497" y="1222"/>
                    <a:pt x="25541" y="1015"/>
                  </a:cubicBezTo>
                  <a:cubicBezTo>
                    <a:pt x="24916" y="803"/>
                    <a:pt x="24291" y="711"/>
                    <a:pt x="23666" y="711"/>
                  </a:cubicBezTo>
                  <a:cubicBezTo>
                    <a:pt x="21706" y="711"/>
                    <a:pt x="19746" y="1613"/>
                    <a:pt x="17785" y="2514"/>
                  </a:cubicBezTo>
                  <a:cubicBezTo>
                    <a:pt x="17449" y="2618"/>
                    <a:pt x="17243" y="2850"/>
                    <a:pt x="16907" y="2954"/>
                  </a:cubicBezTo>
                  <a:cubicBezTo>
                    <a:pt x="13675" y="4350"/>
                    <a:pt x="10237" y="5306"/>
                    <a:pt x="6696" y="5746"/>
                  </a:cubicBezTo>
                  <a:cubicBezTo>
                    <a:pt x="5726" y="5877"/>
                    <a:pt x="4788" y="5937"/>
                    <a:pt x="3889" y="5937"/>
                  </a:cubicBezTo>
                  <a:cubicBezTo>
                    <a:pt x="2487" y="5937"/>
                    <a:pt x="1181" y="5791"/>
                    <a:pt x="0" y="5539"/>
                  </a:cubicBezTo>
                  <a:lnTo>
                    <a:pt x="0" y="5642"/>
                  </a:lnTo>
                  <a:cubicBezTo>
                    <a:pt x="1190" y="5849"/>
                    <a:pt x="2379" y="5952"/>
                    <a:pt x="3775" y="5952"/>
                  </a:cubicBezTo>
                  <a:cubicBezTo>
                    <a:pt x="4757" y="5952"/>
                    <a:pt x="5713" y="5952"/>
                    <a:pt x="6696" y="5849"/>
                  </a:cubicBezTo>
                  <a:cubicBezTo>
                    <a:pt x="10237" y="5435"/>
                    <a:pt x="13675" y="4453"/>
                    <a:pt x="16907" y="3057"/>
                  </a:cubicBezTo>
                  <a:cubicBezTo>
                    <a:pt x="17243" y="2850"/>
                    <a:pt x="17553" y="2721"/>
                    <a:pt x="17785" y="2618"/>
                  </a:cubicBezTo>
                  <a:cubicBezTo>
                    <a:pt x="19802" y="1690"/>
                    <a:pt x="21819" y="778"/>
                    <a:pt x="23787" y="778"/>
                  </a:cubicBezTo>
                  <a:cubicBezTo>
                    <a:pt x="24341" y="778"/>
                    <a:pt x="24892" y="850"/>
                    <a:pt x="25437" y="1015"/>
                  </a:cubicBezTo>
                  <a:cubicBezTo>
                    <a:pt x="26394" y="1325"/>
                    <a:pt x="27247" y="1868"/>
                    <a:pt x="28126" y="2514"/>
                  </a:cubicBezTo>
                  <a:lnTo>
                    <a:pt x="29728" y="3497"/>
                  </a:lnTo>
                  <a:cubicBezTo>
                    <a:pt x="31093" y="4162"/>
                    <a:pt x="32702" y="4502"/>
                    <a:pt x="34460" y="4502"/>
                  </a:cubicBezTo>
                  <a:cubicBezTo>
                    <a:pt x="35500" y="4502"/>
                    <a:pt x="36592" y="4383"/>
                    <a:pt x="37716" y="4143"/>
                  </a:cubicBezTo>
                  <a:cubicBezTo>
                    <a:pt x="39422" y="3807"/>
                    <a:pt x="41154" y="3264"/>
                    <a:pt x="42757" y="2618"/>
                  </a:cubicBezTo>
                  <a:cubicBezTo>
                    <a:pt x="43636" y="2307"/>
                    <a:pt x="44592" y="2075"/>
                    <a:pt x="45471" y="1765"/>
                  </a:cubicBezTo>
                  <a:cubicBezTo>
                    <a:pt x="49048" y="686"/>
                    <a:pt x="52809" y="116"/>
                    <a:pt x="56530" y="116"/>
                  </a:cubicBezTo>
                  <a:cubicBezTo>
                    <a:pt x="57623" y="116"/>
                    <a:pt x="58712" y="165"/>
                    <a:pt x="59792" y="265"/>
                  </a:cubicBezTo>
                  <a:cubicBezTo>
                    <a:pt x="62145" y="472"/>
                    <a:pt x="64523" y="912"/>
                    <a:pt x="66901" y="1325"/>
                  </a:cubicBezTo>
                  <a:cubicBezTo>
                    <a:pt x="69254" y="1765"/>
                    <a:pt x="71632" y="2204"/>
                    <a:pt x="74113" y="2307"/>
                  </a:cubicBezTo>
                  <a:cubicBezTo>
                    <a:pt x="71632" y="2075"/>
                    <a:pt x="69254" y="1661"/>
                    <a:pt x="66901" y="1222"/>
                  </a:cubicBezTo>
                  <a:cubicBezTo>
                    <a:pt x="64626" y="782"/>
                    <a:pt x="62145" y="369"/>
                    <a:pt x="59792" y="136"/>
                  </a:cubicBezTo>
                  <a:cubicBezTo>
                    <a:pt x="58752" y="46"/>
                    <a:pt x="57702" y="1"/>
                    <a:pt x="5664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3" name="Google Shape;903;p36"/>
            <p:cNvSpPr/>
            <p:nvPr/>
          </p:nvSpPr>
          <p:spPr>
            <a:xfrm>
              <a:off x="240700" y="2458750"/>
              <a:ext cx="2132675" cy="149800"/>
            </a:xfrm>
            <a:custGeom>
              <a:avLst/>
              <a:gdLst/>
              <a:ahLst/>
              <a:cxnLst/>
              <a:rect l="l" t="t" r="r" b="b"/>
              <a:pathLst>
                <a:path w="85307" h="5992" extrusionOk="0">
                  <a:moveTo>
                    <a:pt x="80044" y="3167"/>
                  </a:moveTo>
                  <a:cubicBezTo>
                    <a:pt x="76610" y="3167"/>
                    <a:pt x="73050" y="3806"/>
                    <a:pt x="69590" y="4433"/>
                  </a:cubicBezTo>
                  <a:cubicBezTo>
                    <a:pt x="68840" y="4537"/>
                    <a:pt x="68090" y="4640"/>
                    <a:pt x="67315" y="4873"/>
                  </a:cubicBezTo>
                  <a:cubicBezTo>
                    <a:pt x="68090" y="4769"/>
                    <a:pt x="68840" y="4640"/>
                    <a:pt x="69693" y="4537"/>
                  </a:cubicBezTo>
                  <a:cubicBezTo>
                    <a:pt x="73153" y="3909"/>
                    <a:pt x="76669" y="3270"/>
                    <a:pt x="80072" y="3270"/>
                  </a:cubicBezTo>
                  <a:cubicBezTo>
                    <a:pt x="81856" y="3270"/>
                    <a:pt x="83609" y="3446"/>
                    <a:pt x="85307" y="3890"/>
                  </a:cubicBezTo>
                  <a:lnTo>
                    <a:pt x="85307" y="3787"/>
                  </a:lnTo>
                  <a:cubicBezTo>
                    <a:pt x="83609" y="3342"/>
                    <a:pt x="81843" y="3167"/>
                    <a:pt x="80044" y="3167"/>
                  </a:cubicBezTo>
                  <a:close/>
                  <a:moveTo>
                    <a:pt x="27826" y="0"/>
                  </a:moveTo>
                  <a:cubicBezTo>
                    <a:pt x="23296" y="0"/>
                    <a:pt x="18713" y="1284"/>
                    <a:pt x="14322" y="2494"/>
                  </a:cubicBezTo>
                  <a:cubicBezTo>
                    <a:pt x="13805" y="2598"/>
                    <a:pt x="13262" y="2830"/>
                    <a:pt x="12822" y="2934"/>
                  </a:cubicBezTo>
                  <a:cubicBezTo>
                    <a:pt x="9063" y="3969"/>
                    <a:pt x="5324" y="4828"/>
                    <a:pt x="1638" y="4828"/>
                  </a:cubicBezTo>
                  <a:cubicBezTo>
                    <a:pt x="1091" y="4828"/>
                    <a:pt x="545" y="4809"/>
                    <a:pt x="0" y="4769"/>
                  </a:cubicBezTo>
                  <a:lnTo>
                    <a:pt x="0" y="4873"/>
                  </a:lnTo>
                  <a:cubicBezTo>
                    <a:pt x="545" y="4913"/>
                    <a:pt x="1093" y="4932"/>
                    <a:pt x="1644" y="4932"/>
                  </a:cubicBezTo>
                  <a:cubicBezTo>
                    <a:pt x="5353" y="4932"/>
                    <a:pt x="9176" y="4073"/>
                    <a:pt x="12822" y="3037"/>
                  </a:cubicBezTo>
                  <a:cubicBezTo>
                    <a:pt x="13365" y="2830"/>
                    <a:pt x="13805" y="2701"/>
                    <a:pt x="14322" y="2598"/>
                  </a:cubicBezTo>
                  <a:cubicBezTo>
                    <a:pt x="18671" y="1322"/>
                    <a:pt x="23208" y="89"/>
                    <a:pt x="27696" y="89"/>
                  </a:cubicBezTo>
                  <a:cubicBezTo>
                    <a:pt x="29209" y="89"/>
                    <a:pt x="30717" y="230"/>
                    <a:pt x="32210" y="556"/>
                  </a:cubicBezTo>
                  <a:cubicBezTo>
                    <a:pt x="34149" y="995"/>
                    <a:pt x="36088" y="1745"/>
                    <a:pt x="37923" y="2494"/>
                  </a:cubicBezTo>
                  <a:cubicBezTo>
                    <a:pt x="38879" y="2934"/>
                    <a:pt x="39965" y="3347"/>
                    <a:pt x="40947" y="3684"/>
                  </a:cubicBezTo>
                  <a:cubicBezTo>
                    <a:pt x="45277" y="5213"/>
                    <a:pt x="50060" y="5992"/>
                    <a:pt x="55408" y="5992"/>
                  </a:cubicBezTo>
                  <a:cubicBezTo>
                    <a:pt x="59096" y="5992"/>
                    <a:pt x="63052" y="5622"/>
                    <a:pt x="67315" y="4873"/>
                  </a:cubicBezTo>
                  <a:lnTo>
                    <a:pt x="67315" y="4873"/>
                  </a:lnTo>
                  <a:cubicBezTo>
                    <a:pt x="63132" y="5556"/>
                    <a:pt x="59244" y="5899"/>
                    <a:pt x="55616" y="5899"/>
                  </a:cubicBezTo>
                  <a:cubicBezTo>
                    <a:pt x="50184" y="5899"/>
                    <a:pt x="45333" y="5130"/>
                    <a:pt x="40947" y="3580"/>
                  </a:cubicBezTo>
                  <a:cubicBezTo>
                    <a:pt x="39965" y="3244"/>
                    <a:pt x="39009" y="2830"/>
                    <a:pt x="38026" y="2391"/>
                  </a:cubicBezTo>
                  <a:cubicBezTo>
                    <a:pt x="36088" y="1641"/>
                    <a:pt x="34149" y="892"/>
                    <a:pt x="32210" y="452"/>
                  </a:cubicBezTo>
                  <a:cubicBezTo>
                    <a:pt x="30760" y="136"/>
                    <a:pt x="29296" y="0"/>
                    <a:pt x="2782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4" name="Google Shape;904;p36"/>
            <p:cNvSpPr/>
            <p:nvPr/>
          </p:nvSpPr>
          <p:spPr>
            <a:xfrm>
              <a:off x="240700" y="2510800"/>
              <a:ext cx="2132675" cy="244925"/>
            </a:xfrm>
            <a:custGeom>
              <a:avLst/>
              <a:gdLst/>
              <a:ahLst/>
              <a:cxnLst/>
              <a:rect l="l" t="t" r="r" b="b"/>
              <a:pathLst>
                <a:path w="85307" h="9797" extrusionOk="0">
                  <a:moveTo>
                    <a:pt x="74439" y="5421"/>
                  </a:moveTo>
                  <a:cubicBezTo>
                    <a:pt x="72500" y="5421"/>
                    <a:pt x="70570" y="5670"/>
                    <a:pt x="68737" y="6125"/>
                  </a:cubicBezTo>
                  <a:cubicBezTo>
                    <a:pt x="67444" y="6436"/>
                    <a:pt x="66152" y="6978"/>
                    <a:pt x="64859" y="7418"/>
                  </a:cubicBezTo>
                  <a:cubicBezTo>
                    <a:pt x="63230" y="7961"/>
                    <a:pt x="61395" y="8607"/>
                    <a:pt x="59689" y="8917"/>
                  </a:cubicBezTo>
                  <a:cubicBezTo>
                    <a:pt x="58636" y="9105"/>
                    <a:pt x="57556" y="9198"/>
                    <a:pt x="56441" y="9198"/>
                  </a:cubicBezTo>
                  <a:cubicBezTo>
                    <a:pt x="53094" y="9198"/>
                    <a:pt x="49420" y="8355"/>
                    <a:pt x="45135" y="6668"/>
                  </a:cubicBezTo>
                  <a:lnTo>
                    <a:pt x="45135" y="6668"/>
                  </a:lnTo>
                  <a:cubicBezTo>
                    <a:pt x="49423" y="8434"/>
                    <a:pt x="53099" y="9311"/>
                    <a:pt x="56448" y="9311"/>
                  </a:cubicBezTo>
                  <a:cubicBezTo>
                    <a:pt x="57561" y="9311"/>
                    <a:pt x="58638" y="9214"/>
                    <a:pt x="59689" y="9021"/>
                  </a:cubicBezTo>
                  <a:cubicBezTo>
                    <a:pt x="61498" y="8710"/>
                    <a:pt x="63230" y="8064"/>
                    <a:pt x="64962" y="7521"/>
                  </a:cubicBezTo>
                  <a:cubicBezTo>
                    <a:pt x="66152" y="6978"/>
                    <a:pt x="67444" y="6565"/>
                    <a:pt x="68737" y="6229"/>
                  </a:cubicBezTo>
                  <a:cubicBezTo>
                    <a:pt x="70614" y="5776"/>
                    <a:pt x="72528" y="5535"/>
                    <a:pt x="74440" y="5535"/>
                  </a:cubicBezTo>
                  <a:cubicBezTo>
                    <a:pt x="76134" y="5535"/>
                    <a:pt x="77826" y="5725"/>
                    <a:pt x="79490" y="6125"/>
                  </a:cubicBezTo>
                  <a:cubicBezTo>
                    <a:pt x="79930" y="6125"/>
                    <a:pt x="80240" y="6229"/>
                    <a:pt x="80576" y="6332"/>
                  </a:cubicBezTo>
                  <a:cubicBezTo>
                    <a:pt x="81749" y="6676"/>
                    <a:pt x="83001" y="6941"/>
                    <a:pt x="84208" y="6941"/>
                  </a:cubicBezTo>
                  <a:cubicBezTo>
                    <a:pt x="84544" y="6941"/>
                    <a:pt x="84877" y="6920"/>
                    <a:pt x="85203" y="6875"/>
                  </a:cubicBezTo>
                  <a:lnTo>
                    <a:pt x="85307" y="6875"/>
                  </a:lnTo>
                  <a:lnTo>
                    <a:pt x="85307" y="6772"/>
                  </a:lnTo>
                  <a:lnTo>
                    <a:pt x="85203" y="6772"/>
                  </a:lnTo>
                  <a:cubicBezTo>
                    <a:pt x="84877" y="6817"/>
                    <a:pt x="84549" y="6837"/>
                    <a:pt x="84220" y="6837"/>
                  </a:cubicBezTo>
                  <a:cubicBezTo>
                    <a:pt x="83041" y="6837"/>
                    <a:pt x="81852" y="6572"/>
                    <a:pt x="80679" y="6229"/>
                  </a:cubicBezTo>
                  <a:cubicBezTo>
                    <a:pt x="80240" y="6125"/>
                    <a:pt x="79930" y="6022"/>
                    <a:pt x="79490" y="6022"/>
                  </a:cubicBezTo>
                  <a:cubicBezTo>
                    <a:pt x="77838" y="5612"/>
                    <a:pt x="76135" y="5421"/>
                    <a:pt x="74439" y="5421"/>
                  </a:cubicBezTo>
                  <a:close/>
                  <a:moveTo>
                    <a:pt x="26432" y="0"/>
                  </a:moveTo>
                  <a:cubicBezTo>
                    <a:pt x="25780" y="0"/>
                    <a:pt x="25117" y="61"/>
                    <a:pt x="24455" y="206"/>
                  </a:cubicBezTo>
                  <a:cubicBezTo>
                    <a:pt x="22206" y="748"/>
                    <a:pt x="20370" y="2248"/>
                    <a:pt x="18535" y="3644"/>
                  </a:cubicBezTo>
                  <a:cubicBezTo>
                    <a:pt x="17889" y="4083"/>
                    <a:pt x="17346" y="4497"/>
                    <a:pt x="16803" y="4936"/>
                  </a:cubicBezTo>
                  <a:cubicBezTo>
                    <a:pt x="12289" y="8079"/>
                    <a:pt x="6933" y="9710"/>
                    <a:pt x="1524" y="9710"/>
                  </a:cubicBezTo>
                  <a:cubicBezTo>
                    <a:pt x="1017" y="9710"/>
                    <a:pt x="508" y="9696"/>
                    <a:pt x="0" y="9667"/>
                  </a:cubicBezTo>
                  <a:lnTo>
                    <a:pt x="0" y="9796"/>
                  </a:lnTo>
                  <a:lnTo>
                    <a:pt x="1629" y="9796"/>
                  </a:lnTo>
                  <a:cubicBezTo>
                    <a:pt x="7006" y="9796"/>
                    <a:pt x="12383" y="8168"/>
                    <a:pt x="16803" y="5040"/>
                  </a:cubicBezTo>
                  <a:cubicBezTo>
                    <a:pt x="17346" y="4626"/>
                    <a:pt x="17992" y="4187"/>
                    <a:pt x="18535" y="3747"/>
                  </a:cubicBezTo>
                  <a:cubicBezTo>
                    <a:pt x="20370" y="2351"/>
                    <a:pt x="22309" y="852"/>
                    <a:pt x="24455" y="309"/>
                  </a:cubicBezTo>
                  <a:cubicBezTo>
                    <a:pt x="25168" y="153"/>
                    <a:pt x="25881" y="87"/>
                    <a:pt x="26581" y="87"/>
                  </a:cubicBezTo>
                  <a:cubicBezTo>
                    <a:pt x="28318" y="87"/>
                    <a:pt x="29975" y="495"/>
                    <a:pt x="31357" y="955"/>
                  </a:cubicBezTo>
                  <a:cubicBezTo>
                    <a:pt x="34356" y="1808"/>
                    <a:pt x="37277" y="3204"/>
                    <a:pt x="40172" y="4497"/>
                  </a:cubicBezTo>
                  <a:cubicBezTo>
                    <a:pt x="41800" y="5272"/>
                    <a:pt x="43403" y="6022"/>
                    <a:pt x="45135" y="6668"/>
                  </a:cubicBezTo>
                  <a:cubicBezTo>
                    <a:pt x="43532" y="5919"/>
                    <a:pt x="41800" y="5143"/>
                    <a:pt x="40172" y="4393"/>
                  </a:cubicBezTo>
                  <a:cubicBezTo>
                    <a:pt x="37380" y="3101"/>
                    <a:pt x="34356" y="1808"/>
                    <a:pt x="31357" y="852"/>
                  </a:cubicBezTo>
                  <a:cubicBezTo>
                    <a:pt x="29936" y="454"/>
                    <a:pt x="28223" y="0"/>
                    <a:pt x="26432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5" name="Google Shape;905;p36"/>
          <p:cNvGrpSpPr/>
          <p:nvPr/>
        </p:nvGrpSpPr>
        <p:grpSpPr>
          <a:xfrm>
            <a:off x="232085" y="4343701"/>
            <a:ext cx="744991" cy="745685"/>
            <a:chOff x="232084" y="4343700"/>
            <a:chExt cx="744991" cy="745685"/>
          </a:xfrm>
        </p:grpSpPr>
        <p:sp>
          <p:nvSpPr>
            <p:cNvPr id="906" name="Google Shape;906;p36"/>
            <p:cNvSpPr/>
            <p:nvPr/>
          </p:nvSpPr>
          <p:spPr>
            <a:xfrm>
              <a:off x="232084" y="4381560"/>
              <a:ext cx="623680" cy="707825"/>
            </a:xfrm>
            <a:custGeom>
              <a:avLst/>
              <a:gdLst/>
              <a:ahLst/>
              <a:cxnLst/>
              <a:rect l="l" t="t" r="r" b="b"/>
              <a:pathLst>
                <a:path w="2483" h="2818" extrusionOk="0">
                  <a:moveTo>
                    <a:pt x="440" y="0"/>
                  </a:moveTo>
                  <a:lnTo>
                    <a:pt x="983" y="1189"/>
                  </a:lnTo>
                  <a:lnTo>
                    <a:pt x="1" y="1836"/>
                  </a:lnTo>
                  <a:lnTo>
                    <a:pt x="983" y="1732"/>
                  </a:lnTo>
                  <a:lnTo>
                    <a:pt x="1086" y="2818"/>
                  </a:lnTo>
                  <a:lnTo>
                    <a:pt x="1422" y="1629"/>
                  </a:lnTo>
                  <a:lnTo>
                    <a:pt x="2482" y="2068"/>
                  </a:lnTo>
                  <a:lnTo>
                    <a:pt x="2482" y="2068"/>
                  </a:lnTo>
                  <a:lnTo>
                    <a:pt x="1733" y="1189"/>
                  </a:lnTo>
                  <a:lnTo>
                    <a:pt x="2275" y="336"/>
                  </a:lnTo>
                  <a:lnTo>
                    <a:pt x="2275" y="336"/>
                  </a:lnTo>
                  <a:lnTo>
                    <a:pt x="1293" y="983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7" name="Google Shape;907;p36"/>
            <p:cNvSpPr/>
            <p:nvPr/>
          </p:nvSpPr>
          <p:spPr>
            <a:xfrm>
              <a:off x="561700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08" name="Google Shape;908;p36"/>
            <p:cNvSpPr/>
            <p:nvPr/>
          </p:nvSpPr>
          <p:spPr>
            <a:xfrm>
              <a:off x="87597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09" name="Google Shape;909;p36"/>
          <p:cNvGrpSpPr/>
          <p:nvPr/>
        </p:nvGrpSpPr>
        <p:grpSpPr>
          <a:xfrm flipH="1">
            <a:off x="269394" y="340296"/>
            <a:ext cx="804107" cy="701546"/>
            <a:chOff x="8107818" y="3826445"/>
            <a:chExt cx="804107" cy="701546"/>
          </a:xfrm>
        </p:grpSpPr>
        <p:sp>
          <p:nvSpPr>
            <p:cNvPr id="910" name="Google Shape;910;p36"/>
            <p:cNvSpPr/>
            <p:nvPr/>
          </p:nvSpPr>
          <p:spPr>
            <a:xfrm>
              <a:off x="8107818" y="3826445"/>
              <a:ext cx="675674" cy="701546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83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86" y="1732"/>
                  </a:lnTo>
                  <a:lnTo>
                    <a:pt x="750" y="2792"/>
                  </a:lnTo>
                  <a:lnTo>
                    <a:pt x="1526" y="1732"/>
                  </a:lnTo>
                  <a:lnTo>
                    <a:pt x="2379" y="2482"/>
                  </a:lnTo>
                  <a:lnTo>
                    <a:pt x="1939" y="1500"/>
                  </a:lnTo>
                  <a:lnTo>
                    <a:pt x="2689" y="854"/>
                  </a:lnTo>
                  <a:lnTo>
                    <a:pt x="2689" y="854"/>
                  </a:lnTo>
                  <a:lnTo>
                    <a:pt x="1629" y="1190"/>
                  </a:lnTo>
                  <a:lnTo>
                    <a:pt x="98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1" name="Google Shape;911;p36"/>
            <p:cNvSpPr/>
            <p:nvPr/>
          </p:nvSpPr>
          <p:spPr>
            <a:xfrm>
              <a:off x="8107825" y="43437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2" name="Google Shape;912;p36"/>
            <p:cNvSpPr/>
            <p:nvPr/>
          </p:nvSpPr>
          <p:spPr>
            <a:xfrm>
              <a:off x="8810825" y="4405100"/>
              <a:ext cx="101100" cy="101100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grpSp>
        <p:nvGrpSpPr>
          <p:cNvPr id="913" name="Google Shape;913;p36"/>
          <p:cNvGrpSpPr/>
          <p:nvPr/>
        </p:nvGrpSpPr>
        <p:grpSpPr>
          <a:xfrm flipH="1">
            <a:off x="7798574" y="4259140"/>
            <a:ext cx="713803" cy="882266"/>
            <a:chOff x="1191373" y="4259140"/>
            <a:chExt cx="713803" cy="882266"/>
          </a:xfrm>
        </p:grpSpPr>
        <p:sp>
          <p:nvSpPr>
            <p:cNvPr id="914" name="Google Shape;914;p36"/>
            <p:cNvSpPr/>
            <p:nvPr/>
          </p:nvSpPr>
          <p:spPr>
            <a:xfrm rot="-1032883">
              <a:off x="1353515" y="4567384"/>
              <a:ext cx="342785" cy="514206"/>
            </a:xfrm>
            <a:custGeom>
              <a:avLst/>
              <a:gdLst/>
              <a:ahLst/>
              <a:cxnLst/>
              <a:rect l="l" t="t" r="r" b="b"/>
              <a:pathLst>
                <a:path w="3878" h="5817" extrusionOk="0">
                  <a:moveTo>
                    <a:pt x="3567" y="1"/>
                  </a:moveTo>
                  <a:cubicBezTo>
                    <a:pt x="2172" y="1733"/>
                    <a:pt x="982" y="3671"/>
                    <a:pt x="0" y="5610"/>
                  </a:cubicBezTo>
                  <a:lnTo>
                    <a:pt x="336" y="5817"/>
                  </a:lnTo>
                  <a:cubicBezTo>
                    <a:pt x="1293" y="3775"/>
                    <a:pt x="2482" y="1939"/>
                    <a:pt x="3878" y="233"/>
                  </a:cubicBezTo>
                  <a:lnTo>
                    <a:pt x="3567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5" name="Google Shape;915;p36"/>
            <p:cNvSpPr/>
            <p:nvPr/>
          </p:nvSpPr>
          <p:spPr>
            <a:xfrm rot="-1032883">
              <a:off x="1428108" y="4316812"/>
              <a:ext cx="438868" cy="324594"/>
            </a:xfrm>
            <a:custGeom>
              <a:avLst/>
              <a:gdLst/>
              <a:ahLst/>
              <a:cxnLst/>
              <a:rect l="l" t="t" r="r" b="b"/>
              <a:pathLst>
                <a:path w="4965" h="3672" extrusionOk="0">
                  <a:moveTo>
                    <a:pt x="647" y="1"/>
                  </a:moveTo>
                  <a:cubicBezTo>
                    <a:pt x="440" y="1"/>
                    <a:pt x="234" y="1"/>
                    <a:pt x="104" y="207"/>
                  </a:cubicBezTo>
                  <a:cubicBezTo>
                    <a:pt x="1" y="440"/>
                    <a:pt x="104" y="647"/>
                    <a:pt x="104" y="957"/>
                  </a:cubicBezTo>
                  <a:cubicBezTo>
                    <a:pt x="440" y="1836"/>
                    <a:pt x="647" y="2689"/>
                    <a:pt x="880" y="3671"/>
                  </a:cubicBezTo>
                  <a:cubicBezTo>
                    <a:pt x="1397" y="3232"/>
                    <a:pt x="1940" y="3129"/>
                    <a:pt x="2586" y="3129"/>
                  </a:cubicBezTo>
                  <a:cubicBezTo>
                    <a:pt x="2801" y="3094"/>
                    <a:pt x="3017" y="3083"/>
                    <a:pt x="3232" y="3083"/>
                  </a:cubicBezTo>
                  <a:cubicBezTo>
                    <a:pt x="3663" y="3083"/>
                    <a:pt x="4094" y="3129"/>
                    <a:pt x="4525" y="3129"/>
                  </a:cubicBezTo>
                  <a:cubicBezTo>
                    <a:pt x="4628" y="3129"/>
                    <a:pt x="4861" y="3025"/>
                    <a:pt x="4964" y="2896"/>
                  </a:cubicBezTo>
                  <a:cubicBezTo>
                    <a:pt x="4964" y="2793"/>
                    <a:pt x="4964" y="2586"/>
                    <a:pt x="4861" y="2482"/>
                  </a:cubicBezTo>
                  <a:cubicBezTo>
                    <a:pt x="4628" y="2250"/>
                    <a:pt x="4318" y="2146"/>
                    <a:pt x="4111" y="2146"/>
                  </a:cubicBezTo>
                  <a:cubicBezTo>
                    <a:pt x="4215" y="1939"/>
                    <a:pt x="4318" y="1733"/>
                    <a:pt x="4318" y="1603"/>
                  </a:cubicBezTo>
                  <a:cubicBezTo>
                    <a:pt x="4421" y="1397"/>
                    <a:pt x="4421" y="1190"/>
                    <a:pt x="4318" y="957"/>
                  </a:cubicBezTo>
                  <a:cubicBezTo>
                    <a:pt x="4111" y="854"/>
                    <a:pt x="3982" y="854"/>
                    <a:pt x="3775" y="854"/>
                  </a:cubicBezTo>
                  <a:cubicBezTo>
                    <a:pt x="3465" y="957"/>
                    <a:pt x="3129" y="1086"/>
                    <a:pt x="2922" y="1293"/>
                  </a:cubicBezTo>
                  <a:cubicBezTo>
                    <a:pt x="3025" y="957"/>
                    <a:pt x="3025" y="750"/>
                    <a:pt x="3025" y="544"/>
                  </a:cubicBezTo>
                  <a:cubicBezTo>
                    <a:pt x="2922" y="311"/>
                    <a:pt x="2922" y="207"/>
                    <a:pt x="2819" y="104"/>
                  </a:cubicBezTo>
                  <a:cubicBezTo>
                    <a:pt x="2754" y="52"/>
                    <a:pt x="2670" y="27"/>
                    <a:pt x="2576" y="27"/>
                  </a:cubicBezTo>
                  <a:cubicBezTo>
                    <a:pt x="2483" y="27"/>
                    <a:pt x="2379" y="52"/>
                    <a:pt x="2276" y="104"/>
                  </a:cubicBezTo>
                  <a:cubicBezTo>
                    <a:pt x="2043" y="104"/>
                    <a:pt x="1940" y="311"/>
                    <a:pt x="1836" y="440"/>
                  </a:cubicBezTo>
                  <a:cubicBezTo>
                    <a:pt x="1733" y="647"/>
                    <a:pt x="1629" y="750"/>
                    <a:pt x="1629" y="957"/>
                  </a:cubicBezTo>
                  <a:cubicBezTo>
                    <a:pt x="1526" y="647"/>
                    <a:pt x="1293" y="440"/>
                    <a:pt x="1087" y="207"/>
                  </a:cubicBezTo>
                  <a:cubicBezTo>
                    <a:pt x="983" y="104"/>
                    <a:pt x="880" y="1"/>
                    <a:pt x="647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6" name="Google Shape;916;p36"/>
            <p:cNvSpPr/>
            <p:nvPr/>
          </p:nvSpPr>
          <p:spPr>
            <a:xfrm rot="-1032883">
              <a:off x="1517746" y="4573606"/>
              <a:ext cx="114380" cy="114386"/>
            </a:xfrm>
            <a:custGeom>
              <a:avLst/>
              <a:gdLst/>
              <a:ahLst/>
              <a:cxnLst/>
              <a:rect l="l" t="t" r="r" b="b"/>
              <a:pathLst>
                <a:path w="1294" h="1294" extrusionOk="0">
                  <a:moveTo>
                    <a:pt x="1" y="1"/>
                  </a:moveTo>
                  <a:cubicBezTo>
                    <a:pt x="104" y="440"/>
                    <a:pt x="104" y="854"/>
                    <a:pt x="104" y="1293"/>
                  </a:cubicBezTo>
                  <a:cubicBezTo>
                    <a:pt x="440" y="957"/>
                    <a:pt x="854" y="854"/>
                    <a:pt x="1293" y="647"/>
                  </a:cubicBezTo>
                  <a:cubicBezTo>
                    <a:pt x="1293" y="544"/>
                    <a:pt x="1086" y="440"/>
                    <a:pt x="983" y="440"/>
                  </a:cubicBezTo>
                  <a:cubicBezTo>
                    <a:pt x="854" y="440"/>
                    <a:pt x="647" y="440"/>
                    <a:pt x="544" y="544"/>
                  </a:cubicBezTo>
                  <a:lnTo>
                    <a:pt x="544" y="311"/>
                  </a:lnTo>
                  <a:cubicBezTo>
                    <a:pt x="544" y="208"/>
                    <a:pt x="440" y="208"/>
                    <a:pt x="337" y="104"/>
                  </a:cubicBezTo>
                  <a:cubicBezTo>
                    <a:pt x="337" y="1"/>
                    <a:pt x="104" y="1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7" name="Google Shape;917;p36"/>
            <p:cNvSpPr/>
            <p:nvPr/>
          </p:nvSpPr>
          <p:spPr>
            <a:xfrm rot="-1032883">
              <a:off x="1422164" y="4810247"/>
              <a:ext cx="276579" cy="219401"/>
            </a:xfrm>
            <a:custGeom>
              <a:avLst/>
              <a:gdLst/>
              <a:ahLst/>
              <a:cxnLst/>
              <a:rect l="l" t="t" r="r" b="b"/>
              <a:pathLst>
                <a:path w="3129" h="2482" extrusionOk="0">
                  <a:moveTo>
                    <a:pt x="3128" y="0"/>
                  </a:moveTo>
                  <a:cubicBezTo>
                    <a:pt x="1836" y="414"/>
                    <a:pt x="543" y="1293"/>
                    <a:pt x="1" y="2482"/>
                  </a:cubicBezTo>
                  <a:cubicBezTo>
                    <a:pt x="647" y="2482"/>
                    <a:pt x="1396" y="2249"/>
                    <a:pt x="1939" y="1836"/>
                  </a:cubicBezTo>
                  <a:cubicBezTo>
                    <a:pt x="2586" y="1396"/>
                    <a:pt x="3025" y="750"/>
                    <a:pt x="312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918" name="Google Shape;918;p36"/>
            <p:cNvSpPr/>
            <p:nvPr/>
          </p:nvSpPr>
          <p:spPr>
            <a:xfrm>
              <a:off x="1191373" y="5011730"/>
              <a:ext cx="559982" cy="129675"/>
            </a:xfrm>
            <a:custGeom>
              <a:avLst/>
              <a:gdLst/>
              <a:ahLst/>
              <a:cxnLst/>
              <a:rect l="l" t="t" r="r" b="b"/>
              <a:pathLst>
                <a:path w="6335" h="1467" extrusionOk="0">
                  <a:moveTo>
                    <a:pt x="4520" y="0"/>
                  </a:moveTo>
                  <a:cubicBezTo>
                    <a:pt x="3937" y="0"/>
                    <a:pt x="3338" y="257"/>
                    <a:pt x="2793" y="588"/>
                  </a:cubicBezTo>
                  <a:cubicBezTo>
                    <a:pt x="2689" y="588"/>
                    <a:pt x="2586" y="484"/>
                    <a:pt x="2457" y="381"/>
                  </a:cubicBezTo>
                  <a:cubicBezTo>
                    <a:pt x="2250" y="278"/>
                    <a:pt x="2146" y="278"/>
                    <a:pt x="1940" y="278"/>
                  </a:cubicBezTo>
                  <a:cubicBezTo>
                    <a:pt x="1867" y="269"/>
                    <a:pt x="1796" y="265"/>
                    <a:pt x="1725" y="265"/>
                  </a:cubicBezTo>
                  <a:cubicBezTo>
                    <a:pt x="940" y="265"/>
                    <a:pt x="285" y="779"/>
                    <a:pt x="1" y="1467"/>
                  </a:cubicBezTo>
                  <a:lnTo>
                    <a:pt x="6334" y="1467"/>
                  </a:lnTo>
                  <a:cubicBezTo>
                    <a:pt x="6231" y="1027"/>
                    <a:pt x="5920" y="588"/>
                    <a:pt x="5481" y="278"/>
                  </a:cubicBezTo>
                  <a:cubicBezTo>
                    <a:pt x="5174" y="82"/>
                    <a:pt x="4849" y="0"/>
                    <a:pt x="452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6858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sp>
        <p:nvSpPr>
          <p:cNvPr id="919" name="Google Shape;919;p36"/>
          <p:cNvSpPr/>
          <p:nvPr/>
        </p:nvSpPr>
        <p:spPr>
          <a:xfrm flipH="1">
            <a:off x="269411" y="2390686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sp>
        <p:nvSpPr>
          <p:cNvPr id="920" name="Google Shape;920;p36"/>
          <p:cNvSpPr/>
          <p:nvPr/>
        </p:nvSpPr>
        <p:spPr>
          <a:xfrm flipH="1">
            <a:off x="6826860" y="909911"/>
            <a:ext cx="1495564" cy="430681"/>
          </a:xfrm>
          <a:custGeom>
            <a:avLst/>
            <a:gdLst/>
            <a:ahLst/>
            <a:cxnLst/>
            <a:rect l="l" t="t" r="r" b="b"/>
            <a:pathLst>
              <a:path w="31977" h="9208" extrusionOk="0">
                <a:moveTo>
                  <a:pt x="16818" y="1"/>
                </a:moveTo>
                <a:cubicBezTo>
                  <a:pt x="16227" y="1"/>
                  <a:pt x="15634" y="97"/>
                  <a:pt x="15071" y="263"/>
                </a:cubicBezTo>
                <a:cubicBezTo>
                  <a:pt x="11736" y="1116"/>
                  <a:pt x="8608" y="3805"/>
                  <a:pt x="6669" y="7476"/>
                </a:cubicBezTo>
                <a:cubicBezTo>
                  <a:pt x="5989" y="6904"/>
                  <a:pt x="5158" y="6633"/>
                  <a:pt x="4320" y="6633"/>
                </a:cubicBezTo>
                <a:cubicBezTo>
                  <a:pt x="3566" y="6633"/>
                  <a:pt x="2807" y="6853"/>
                  <a:pt x="2146" y="7269"/>
                </a:cubicBezTo>
                <a:cubicBezTo>
                  <a:pt x="1396" y="7682"/>
                  <a:pt x="646" y="8329"/>
                  <a:pt x="0" y="9208"/>
                </a:cubicBezTo>
                <a:lnTo>
                  <a:pt x="31977" y="9208"/>
                </a:lnTo>
                <a:lnTo>
                  <a:pt x="31977" y="8872"/>
                </a:lnTo>
                <a:cubicBezTo>
                  <a:pt x="30917" y="7036"/>
                  <a:pt x="29185" y="5873"/>
                  <a:pt x="27453" y="5640"/>
                </a:cubicBezTo>
                <a:cubicBezTo>
                  <a:pt x="27198" y="5594"/>
                  <a:pt x="26940" y="5571"/>
                  <a:pt x="26681" y="5571"/>
                </a:cubicBezTo>
                <a:cubicBezTo>
                  <a:pt x="25210" y="5571"/>
                  <a:pt x="23718" y="6304"/>
                  <a:pt x="22619" y="7579"/>
                </a:cubicBezTo>
                <a:cubicBezTo>
                  <a:pt x="22283" y="6390"/>
                  <a:pt x="22076" y="5330"/>
                  <a:pt x="21637" y="4244"/>
                </a:cubicBezTo>
                <a:cubicBezTo>
                  <a:pt x="21327" y="3391"/>
                  <a:pt x="20991" y="2409"/>
                  <a:pt x="20474" y="1763"/>
                </a:cubicBezTo>
                <a:cubicBezTo>
                  <a:pt x="19488" y="491"/>
                  <a:pt x="18155" y="1"/>
                  <a:pt x="16818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751502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4" Type="http://schemas.openxmlformats.org/officeDocument/2006/relationships/theme" Target="../theme/theme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theme" Target="../theme/theme2.xml"/><Relationship Id="rId3" Type="http://schemas.openxmlformats.org/officeDocument/2006/relationships/slideLayout" Target="../slideLayouts/slideLayout6.xml"/><Relationship Id="rId7" Type="http://schemas.openxmlformats.org/officeDocument/2006/relationships/slideLayout" Target="../slideLayouts/slideLayout10.xml"/><Relationship Id="rId2" Type="http://schemas.openxmlformats.org/officeDocument/2006/relationships/slideLayout" Target="../slideLayouts/slideLayout5.xml"/><Relationship Id="rId1" Type="http://schemas.openxmlformats.org/officeDocument/2006/relationships/slideLayout" Target="../slideLayouts/slideLayout4.xml"/><Relationship Id="rId6" Type="http://schemas.openxmlformats.org/officeDocument/2006/relationships/slideLayout" Target="../slideLayouts/slideLayout9.xml"/><Relationship Id="rId5" Type="http://schemas.openxmlformats.org/officeDocument/2006/relationships/slideLayout" Target="../slideLayouts/slideLayout8.xml"/><Relationship Id="rId4" Type="http://schemas.openxmlformats.org/officeDocument/2006/relationships/slideLayout" Target="../slideLayouts/slideLayout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720000" y="445025"/>
            <a:ext cx="77040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1pPr>
            <a:lvl2pPr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2pPr>
            <a:lvl3pPr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3pPr>
            <a:lvl4pPr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4pPr>
            <a:lvl5pPr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5pPr>
            <a:lvl6pPr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6pPr>
            <a:lvl7pPr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7pPr>
            <a:lvl8pPr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8pPr>
            <a:lvl9pPr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Patrick Hand SC"/>
              <a:buNone/>
              <a:defRPr sz="3500" b="1">
                <a:solidFill>
                  <a:schemeClr val="dk1"/>
                </a:solidFill>
                <a:latin typeface="Patrick Hand SC"/>
                <a:ea typeface="Patrick Hand SC"/>
                <a:cs typeface="Patrick Hand SC"/>
                <a:sym typeface="Patrick Hand SC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720000" y="1152475"/>
            <a:ext cx="77040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●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Patrick Hand"/>
              <a:buChar char="○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Patrick Hand"/>
              <a:buChar char="■"/>
              <a:defRPr>
                <a:solidFill>
                  <a:schemeClr val="dk2"/>
                </a:solidFill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8" name="Google Shape;8;p1"/>
          <p:cNvSpPr/>
          <p:nvPr/>
        </p:nvSpPr>
        <p:spPr>
          <a:xfrm rot="-10664892">
            <a:off x="-192085" y="-164253"/>
            <a:ext cx="9555239" cy="5361657"/>
          </a:xfrm>
          <a:custGeom>
            <a:avLst/>
            <a:gdLst/>
            <a:ahLst/>
            <a:cxnLst/>
            <a:rect l="l" t="t" r="r" b="b"/>
            <a:pathLst>
              <a:path w="44882" h="36450" extrusionOk="0">
                <a:moveTo>
                  <a:pt x="42957" y="712"/>
                </a:moveTo>
                <a:cubicBezTo>
                  <a:pt x="42999" y="816"/>
                  <a:pt x="43041" y="858"/>
                  <a:pt x="43062" y="942"/>
                </a:cubicBezTo>
                <a:cubicBezTo>
                  <a:pt x="43271" y="2323"/>
                  <a:pt x="43522" y="3704"/>
                  <a:pt x="43689" y="5106"/>
                </a:cubicBezTo>
                <a:cubicBezTo>
                  <a:pt x="43794" y="6047"/>
                  <a:pt x="43752" y="6989"/>
                  <a:pt x="43794" y="7951"/>
                </a:cubicBezTo>
                <a:cubicBezTo>
                  <a:pt x="43815" y="8265"/>
                  <a:pt x="43815" y="8600"/>
                  <a:pt x="43919" y="8914"/>
                </a:cubicBezTo>
                <a:cubicBezTo>
                  <a:pt x="44170" y="9646"/>
                  <a:pt x="44233" y="10378"/>
                  <a:pt x="44212" y="11132"/>
                </a:cubicBezTo>
                <a:cubicBezTo>
                  <a:pt x="44170" y="12052"/>
                  <a:pt x="44233" y="12973"/>
                  <a:pt x="44526" y="13852"/>
                </a:cubicBezTo>
                <a:cubicBezTo>
                  <a:pt x="44589" y="14124"/>
                  <a:pt x="44631" y="14438"/>
                  <a:pt x="44631" y="14730"/>
                </a:cubicBezTo>
                <a:lnTo>
                  <a:pt x="44777" y="24837"/>
                </a:lnTo>
                <a:cubicBezTo>
                  <a:pt x="44798" y="27285"/>
                  <a:pt x="44861" y="29691"/>
                  <a:pt x="44882" y="32118"/>
                </a:cubicBezTo>
                <a:cubicBezTo>
                  <a:pt x="44882" y="32432"/>
                  <a:pt x="44840" y="32767"/>
                  <a:pt x="44798" y="33080"/>
                </a:cubicBezTo>
                <a:cubicBezTo>
                  <a:pt x="44756" y="33624"/>
                  <a:pt x="44694" y="34189"/>
                  <a:pt x="44652" y="34859"/>
                </a:cubicBezTo>
                <a:cubicBezTo>
                  <a:pt x="44694" y="34775"/>
                  <a:pt x="44652" y="34838"/>
                  <a:pt x="44631" y="34880"/>
                </a:cubicBezTo>
                <a:cubicBezTo>
                  <a:pt x="44380" y="35382"/>
                  <a:pt x="43940" y="35508"/>
                  <a:pt x="43501" y="35340"/>
                </a:cubicBezTo>
                <a:cubicBezTo>
                  <a:pt x="43020" y="35152"/>
                  <a:pt x="42559" y="35131"/>
                  <a:pt x="42078" y="35173"/>
                </a:cubicBezTo>
                <a:cubicBezTo>
                  <a:pt x="40760" y="35257"/>
                  <a:pt x="39463" y="35047"/>
                  <a:pt x="38207" y="34733"/>
                </a:cubicBezTo>
                <a:cubicBezTo>
                  <a:pt x="37161" y="34817"/>
                  <a:pt x="36157" y="34461"/>
                  <a:pt x="35111" y="34461"/>
                </a:cubicBezTo>
                <a:cubicBezTo>
                  <a:pt x="34190" y="34461"/>
                  <a:pt x="33248" y="34524"/>
                  <a:pt x="32328" y="34420"/>
                </a:cubicBezTo>
                <a:cubicBezTo>
                  <a:pt x="31700" y="34336"/>
                  <a:pt x="31072" y="34294"/>
                  <a:pt x="30424" y="34294"/>
                </a:cubicBezTo>
                <a:cubicBezTo>
                  <a:pt x="29398" y="34315"/>
                  <a:pt x="28373" y="34357"/>
                  <a:pt x="27369" y="34608"/>
                </a:cubicBezTo>
                <a:cubicBezTo>
                  <a:pt x="26888" y="34713"/>
                  <a:pt x="26385" y="34671"/>
                  <a:pt x="25925" y="34713"/>
                </a:cubicBezTo>
                <a:cubicBezTo>
                  <a:pt x="25109" y="34733"/>
                  <a:pt x="24335" y="34733"/>
                  <a:pt x="23519" y="34754"/>
                </a:cubicBezTo>
                <a:cubicBezTo>
                  <a:pt x="23289" y="34754"/>
                  <a:pt x="23079" y="34754"/>
                  <a:pt x="22828" y="34775"/>
                </a:cubicBezTo>
                <a:cubicBezTo>
                  <a:pt x="21615" y="34964"/>
                  <a:pt x="20359" y="35152"/>
                  <a:pt x="19125" y="35340"/>
                </a:cubicBezTo>
                <a:cubicBezTo>
                  <a:pt x="18790" y="35382"/>
                  <a:pt x="18414" y="35445"/>
                  <a:pt x="18079" y="35466"/>
                </a:cubicBezTo>
                <a:cubicBezTo>
                  <a:pt x="17765" y="35508"/>
                  <a:pt x="17430" y="35508"/>
                  <a:pt x="17137" y="35591"/>
                </a:cubicBezTo>
                <a:cubicBezTo>
                  <a:pt x="16237" y="35863"/>
                  <a:pt x="15359" y="35821"/>
                  <a:pt x="14459" y="35863"/>
                </a:cubicBezTo>
                <a:cubicBezTo>
                  <a:pt x="13141" y="35884"/>
                  <a:pt x="11781" y="35905"/>
                  <a:pt x="10442" y="35968"/>
                </a:cubicBezTo>
                <a:cubicBezTo>
                  <a:pt x="10253" y="35968"/>
                  <a:pt x="10044" y="35968"/>
                  <a:pt x="9856" y="36031"/>
                </a:cubicBezTo>
                <a:cubicBezTo>
                  <a:pt x="9270" y="36324"/>
                  <a:pt x="8600" y="36303"/>
                  <a:pt x="7973" y="36324"/>
                </a:cubicBezTo>
                <a:cubicBezTo>
                  <a:pt x="6278" y="36345"/>
                  <a:pt x="4583" y="36407"/>
                  <a:pt x="2888" y="36449"/>
                </a:cubicBezTo>
                <a:lnTo>
                  <a:pt x="2784" y="36449"/>
                </a:lnTo>
                <a:cubicBezTo>
                  <a:pt x="2072" y="36449"/>
                  <a:pt x="1884" y="36324"/>
                  <a:pt x="1863" y="35654"/>
                </a:cubicBezTo>
                <a:cubicBezTo>
                  <a:pt x="1800" y="34713"/>
                  <a:pt x="1800" y="33729"/>
                  <a:pt x="1800" y="32788"/>
                </a:cubicBezTo>
                <a:cubicBezTo>
                  <a:pt x="1800" y="31930"/>
                  <a:pt x="1800" y="31093"/>
                  <a:pt x="1570" y="30256"/>
                </a:cubicBezTo>
                <a:cubicBezTo>
                  <a:pt x="1486" y="29942"/>
                  <a:pt x="1486" y="29607"/>
                  <a:pt x="1486" y="29293"/>
                </a:cubicBezTo>
                <a:cubicBezTo>
                  <a:pt x="1465" y="28645"/>
                  <a:pt x="1465" y="27975"/>
                  <a:pt x="1256" y="27347"/>
                </a:cubicBezTo>
                <a:cubicBezTo>
                  <a:pt x="1152" y="27034"/>
                  <a:pt x="1152" y="26657"/>
                  <a:pt x="1152" y="26280"/>
                </a:cubicBezTo>
                <a:cubicBezTo>
                  <a:pt x="1131" y="23937"/>
                  <a:pt x="1131" y="21572"/>
                  <a:pt x="1110" y="19229"/>
                </a:cubicBezTo>
                <a:cubicBezTo>
                  <a:pt x="1110" y="18915"/>
                  <a:pt x="1089" y="18559"/>
                  <a:pt x="1005" y="18246"/>
                </a:cubicBezTo>
                <a:cubicBezTo>
                  <a:pt x="838" y="17702"/>
                  <a:pt x="817" y="17158"/>
                  <a:pt x="817" y="16614"/>
                </a:cubicBezTo>
                <a:cubicBezTo>
                  <a:pt x="817" y="15484"/>
                  <a:pt x="796" y="14375"/>
                  <a:pt x="775" y="13266"/>
                </a:cubicBezTo>
                <a:cubicBezTo>
                  <a:pt x="775" y="13015"/>
                  <a:pt x="733" y="12805"/>
                  <a:pt x="691" y="12575"/>
                </a:cubicBezTo>
                <a:cubicBezTo>
                  <a:pt x="524" y="11822"/>
                  <a:pt x="398" y="11027"/>
                  <a:pt x="461" y="10253"/>
                </a:cubicBezTo>
                <a:cubicBezTo>
                  <a:pt x="482" y="10064"/>
                  <a:pt x="461" y="9855"/>
                  <a:pt x="398" y="9667"/>
                </a:cubicBezTo>
                <a:cubicBezTo>
                  <a:pt x="1" y="8265"/>
                  <a:pt x="147" y="6821"/>
                  <a:pt x="105" y="5378"/>
                </a:cubicBezTo>
                <a:cubicBezTo>
                  <a:pt x="84" y="4373"/>
                  <a:pt x="84" y="3348"/>
                  <a:pt x="84" y="2344"/>
                </a:cubicBezTo>
                <a:cubicBezTo>
                  <a:pt x="84" y="1549"/>
                  <a:pt x="356" y="1193"/>
                  <a:pt x="1152" y="1151"/>
                </a:cubicBezTo>
                <a:cubicBezTo>
                  <a:pt x="1947" y="1088"/>
                  <a:pt x="2721" y="963"/>
                  <a:pt x="3537" y="1256"/>
                </a:cubicBezTo>
                <a:cubicBezTo>
                  <a:pt x="3934" y="1381"/>
                  <a:pt x="4437" y="1277"/>
                  <a:pt x="4876" y="1277"/>
                </a:cubicBezTo>
                <a:cubicBezTo>
                  <a:pt x="7052" y="1235"/>
                  <a:pt x="9249" y="1151"/>
                  <a:pt x="11404" y="1088"/>
                </a:cubicBezTo>
                <a:cubicBezTo>
                  <a:pt x="13580" y="1025"/>
                  <a:pt x="15777" y="963"/>
                  <a:pt x="17953" y="879"/>
                </a:cubicBezTo>
                <a:cubicBezTo>
                  <a:pt x="18204" y="879"/>
                  <a:pt x="18455" y="816"/>
                  <a:pt x="18706" y="774"/>
                </a:cubicBezTo>
                <a:cubicBezTo>
                  <a:pt x="19209" y="712"/>
                  <a:pt x="19732" y="628"/>
                  <a:pt x="20234" y="544"/>
                </a:cubicBezTo>
                <a:cubicBezTo>
                  <a:pt x="20380" y="523"/>
                  <a:pt x="20548" y="544"/>
                  <a:pt x="20694" y="502"/>
                </a:cubicBezTo>
                <a:cubicBezTo>
                  <a:pt x="22138" y="84"/>
                  <a:pt x="23623" y="189"/>
                  <a:pt x="25088" y="126"/>
                </a:cubicBezTo>
                <a:cubicBezTo>
                  <a:pt x="26406" y="84"/>
                  <a:pt x="27704" y="42"/>
                  <a:pt x="29043" y="21"/>
                </a:cubicBezTo>
                <a:cubicBezTo>
                  <a:pt x="29231" y="21"/>
                  <a:pt x="29440" y="0"/>
                  <a:pt x="29608" y="21"/>
                </a:cubicBezTo>
                <a:cubicBezTo>
                  <a:pt x="31554" y="419"/>
                  <a:pt x="33520" y="105"/>
                  <a:pt x="35445" y="126"/>
                </a:cubicBezTo>
                <a:cubicBezTo>
                  <a:pt x="35927" y="126"/>
                  <a:pt x="36408" y="105"/>
                  <a:pt x="36889" y="105"/>
                </a:cubicBezTo>
                <a:cubicBezTo>
                  <a:pt x="37015" y="105"/>
                  <a:pt x="37182" y="84"/>
                  <a:pt x="37245" y="126"/>
                </a:cubicBezTo>
                <a:cubicBezTo>
                  <a:pt x="37726" y="440"/>
                  <a:pt x="38249" y="314"/>
                  <a:pt x="38751" y="314"/>
                </a:cubicBezTo>
                <a:cubicBezTo>
                  <a:pt x="39191" y="335"/>
                  <a:pt x="39651" y="251"/>
                  <a:pt x="40049" y="523"/>
                </a:cubicBezTo>
                <a:cubicBezTo>
                  <a:pt x="40885" y="523"/>
                  <a:pt x="41701" y="565"/>
                  <a:pt x="42518" y="816"/>
                </a:cubicBezTo>
                <a:cubicBezTo>
                  <a:pt x="42664" y="837"/>
                  <a:pt x="42831" y="753"/>
                  <a:pt x="42957" y="712"/>
                </a:cubicBezTo>
                <a:close/>
                <a:moveTo>
                  <a:pt x="42476" y="1821"/>
                </a:moveTo>
                <a:cubicBezTo>
                  <a:pt x="41618" y="2009"/>
                  <a:pt x="40844" y="1402"/>
                  <a:pt x="39965" y="1590"/>
                </a:cubicBezTo>
                <a:cubicBezTo>
                  <a:pt x="39881" y="1611"/>
                  <a:pt x="39756" y="1590"/>
                  <a:pt x="39672" y="1549"/>
                </a:cubicBezTo>
                <a:cubicBezTo>
                  <a:pt x="39128" y="1256"/>
                  <a:pt x="38563" y="1360"/>
                  <a:pt x="37977" y="1339"/>
                </a:cubicBezTo>
                <a:cubicBezTo>
                  <a:pt x="37726" y="1339"/>
                  <a:pt x="37454" y="1360"/>
                  <a:pt x="37224" y="1256"/>
                </a:cubicBezTo>
                <a:cubicBezTo>
                  <a:pt x="36889" y="1088"/>
                  <a:pt x="36533" y="1088"/>
                  <a:pt x="36199" y="1088"/>
                </a:cubicBezTo>
                <a:cubicBezTo>
                  <a:pt x="35341" y="1130"/>
                  <a:pt x="34483" y="1130"/>
                  <a:pt x="33625" y="1151"/>
                </a:cubicBezTo>
                <a:cubicBezTo>
                  <a:pt x="32286" y="1193"/>
                  <a:pt x="30926" y="1297"/>
                  <a:pt x="29587" y="1005"/>
                </a:cubicBezTo>
                <a:cubicBezTo>
                  <a:pt x="29377" y="963"/>
                  <a:pt x="29147" y="984"/>
                  <a:pt x="28917" y="984"/>
                </a:cubicBezTo>
                <a:cubicBezTo>
                  <a:pt x="27473" y="1005"/>
                  <a:pt x="26030" y="1005"/>
                  <a:pt x="24586" y="1088"/>
                </a:cubicBezTo>
                <a:cubicBezTo>
                  <a:pt x="23310" y="1151"/>
                  <a:pt x="22033" y="1046"/>
                  <a:pt x="20778" y="1444"/>
                </a:cubicBezTo>
                <a:cubicBezTo>
                  <a:pt x="20569" y="1507"/>
                  <a:pt x="20338" y="1465"/>
                  <a:pt x="20087" y="1486"/>
                </a:cubicBezTo>
                <a:cubicBezTo>
                  <a:pt x="19794" y="1507"/>
                  <a:pt x="19522" y="1507"/>
                  <a:pt x="19230" y="1611"/>
                </a:cubicBezTo>
                <a:cubicBezTo>
                  <a:pt x="18434" y="1883"/>
                  <a:pt x="17660" y="1862"/>
                  <a:pt x="16844" y="1883"/>
                </a:cubicBezTo>
                <a:cubicBezTo>
                  <a:pt x="16007" y="1904"/>
                  <a:pt x="15170" y="1904"/>
                  <a:pt x="14354" y="1925"/>
                </a:cubicBezTo>
                <a:cubicBezTo>
                  <a:pt x="10881" y="2009"/>
                  <a:pt x="7387" y="2114"/>
                  <a:pt x="3893" y="2176"/>
                </a:cubicBezTo>
                <a:cubicBezTo>
                  <a:pt x="3579" y="2176"/>
                  <a:pt x="3265" y="2114"/>
                  <a:pt x="2951" y="2009"/>
                </a:cubicBezTo>
                <a:cubicBezTo>
                  <a:pt x="2302" y="1800"/>
                  <a:pt x="1654" y="1862"/>
                  <a:pt x="1005" y="1988"/>
                </a:cubicBezTo>
                <a:cubicBezTo>
                  <a:pt x="963" y="2176"/>
                  <a:pt x="942" y="2302"/>
                  <a:pt x="942" y="2427"/>
                </a:cubicBezTo>
                <a:cubicBezTo>
                  <a:pt x="963" y="4290"/>
                  <a:pt x="1026" y="6173"/>
                  <a:pt x="1047" y="8035"/>
                </a:cubicBezTo>
                <a:cubicBezTo>
                  <a:pt x="1340" y="9207"/>
                  <a:pt x="1319" y="10420"/>
                  <a:pt x="1465" y="11613"/>
                </a:cubicBezTo>
                <a:cubicBezTo>
                  <a:pt x="1570" y="12450"/>
                  <a:pt x="1737" y="13287"/>
                  <a:pt x="1696" y="14145"/>
                </a:cubicBezTo>
                <a:cubicBezTo>
                  <a:pt x="1696" y="14563"/>
                  <a:pt x="1696" y="15002"/>
                  <a:pt x="1737" y="15421"/>
                </a:cubicBezTo>
                <a:cubicBezTo>
                  <a:pt x="1779" y="16363"/>
                  <a:pt x="1675" y="17346"/>
                  <a:pt x="1988" y="18246"/>
                </a:cubicBezTo>
                <a:cubicBezTo>
                  <a:pt x="2072" y="18497"/>
                  <a:pt x="2072" y="18769"/>
                  <a:pt x="2072" y="19041"/>
                </a:cubicBezTo>
                <a:cubicBezTo>
                  <a:pt x="2093" y="21070"/>
                  <a:pt x="2114" y="23079"/>
                  <a:pt x="2177" y="25129"/>
                </a:cubicBezTo>
                <a:cubicBezTo>
                  <a:pt x="2177" y="25820"/>
                  <a:pt x="2156" y="26510"/>
                  <a:pt x="2302" y="27159"/>
                </a:cubicBezTo>
                <a:cubicBezTo>
                  <a:pt x="2470" y="27912"/>
                  <a:pt x="2532" y="28666"/>
                  <a:pt x="2532" y="29398"/>
                </a:cubicBezTo>
                <a:cubicBezTo>
                  <a:pt x="2532" y="29691"/>
                  <a:pt x="2574" y="30005"/>
                  <a:pt x="2679" y="30256"/>
                </a:cubicBezTo>
                <a:cubicBezTo>
                  <a:pt x="2825" y="30737"/>
                  <a:pt x="2888" y="31218"/>
                  <a:pt x="2888" y="31700"/>
                </a:cubicBezTo>
                <a:cubicBezTo>
                  <a:pt x="2888" y="32516"/>
                  <a:pt x="2888" y="33352"/>
                  <a:pt x="2909" y="34148"/>
                </a:cubicBezTo>
                <a:cubicBezTo>
                  <a:pt x="2909" y="34545"/>
                  <a:pt x="2888" y="34943"/>
                  <a:pt x="3035" y="35319"/>
                </a:cubicBezTo>
                <a:cubicBezTo>
                  <a:pt x="3160" y="35319"/>
                  <a:pt x="3307" y="35361"/>
                  <a:pt x="3432" y="35361"/>
                </a:cubicBezTo>
                <a:cubicBezTo>
                  <a:pt x="5001" y="35319"/>
                  <a:pt x="6571" y="35298"/>
                  <a:pt x="8140" y="35236"/>
                </a:cubicBezTo>
                <a:cubicBezTo>
                  <a:pt x="8579" y="35194"/>
                  <a:pt x="9019" y="35089"/>
                  <a:pt x="9479" y="35005"/>
                </a:cubicBezTo>
                <a:cubicBezTo>
                  <a:pt x="9730" y="34964"/>
                  <a:pt x="9960" y="34880"/>
                  <a:pt x="10232" y="34880"/>
                </a:cubicBezTo>
                <a:cubicBezTo>
                  <a:pt x="12053" y="34838"/>
                  <a:pt x="13894" y="34796"/>
                  <a:pt x="15693" y="34754"/>
                </a:cubicBezTo>
                <a:cubicBezTo>
                  <a:pt x="15924" y="34754"/>
                  <a:pt x="16175" y="34754"/>
                  <a:pt x="16342" y="34671"/>
                </a:cubicBezTo>
                <a:cubicBezTo>
                  <a:pt x="17012" y="34441"/>
                  <a:pt x="17681" y="34461"/>
                  <a:pt x="18330" y="34357"/>
                </a:cubicBezTo>
                <a:cubicBezTo>
                  <a:pt x="19355" y="34210"/>
                  <a:pt x="20380" y="34106"/>
                  <a:pt x="21364" y="33938"/>
                </a:cubicBezTo>
                <a:cubicBezTo>
                  <a:pt x="22138" y="33813"/>
                  <a:pt x="22891" y="33645"/>
                  <a:pt x="23644" y="33687"/>
                </a:cubicBezTo>
                <a:cubicBezTo>
                  <a:pt x="24084" y="33687"/>
                  <a:pt x="24544" y="33687"/>
                  <a:pt x="24984" y="33645"/>
                </a:cubicBezTo>
                <a:cubicBezTo>
                  <a:pt x="26113" y="33604"/>
                  <a:pt x="27243" y="33708"/>
                  <a:pt x="28331" y="33311"/>
                </a:cubicBezTo>
                <a:cubicBezTo>
                  <a:pt x="28499" y="33269"/>
                  <a:pt x="28645" y="33269"/>
                  <a:pt x="28813" y="33269"/>
                </a:cubicBezTo>
                <a:cubicBezTo>
                  <a:pt x="29712" y="33227"/>
                  <a:pt x="30654" y="33185"/>
                  <a:pt x="31595" y="33185"/>
                </a:cubicBezTo>
                <a:cubicBezTo>
                  <a:pt x="31909" y="33185"/>
                  <a:pt x="32223" y="33227"/>
                  <a:pt x="32537" y="33332"/>
                </a:cubicBezTo>
                <a:cubicBezTo>
                  <a:pt x="32997" y="33499"/>
                  <a:pt x="33416" y="33499"/>
                  <a:pt x="33876" y="33478"/>
                </a:cubicBezTo>
                <a:cubicBezTo>
                  <a:pt x="34587" y="33415"/>
                  <a:pt x="35299" y="33394"/>
                  <a:pt x="35989" y="33373"/>
                </a:cubicBezTo>
                <a:cubicBezTo>
                  <a:pt x="36157" y="33373"/>
                  <a:pt x="36345" y="33373"/>
                  <a:pt x="36471" y="33436"/>
                </a:cubicBezTo>
                <a:cubicBezTo>
                  <a:pt x="36889" y="33666"/>
                  <a:pt x="37328" y="33624"/>
                  <a:pt x="37768" y="33624"/>
                </a:cubicBezTo>
                <a:cubicBezTo>
                  <a:pt x="38019" y="33624"/>
                  <a:pt x="38249" y="33583"/>
                  <a:pt x="38437" y="33666"/>
                </a:cubicBezTo>
                <a:cubicBezTo>
                  <a:pt x="39086" y="33938"/>
                  <a:pt x="39818" y="33834"/>
                  <a:pt x="40488" y="34043"/>
                </a:cubicBezTo>
                <a:cubicBezTo>
                  <a:pt x="40739" y="34127"/>
                  <a:pt x="40990" y="34127"/>
                  <a:pt x="41262" y="34127"/>
                </a:cubicBezTo>
                <a:cubicBezTo>
                  <a:pt x="42099" y="34127"/>
                  <a:pt x="42957" y="34106"/>
                  <a:pt x="43794" y="34085"/>
                </a:cubicBezTo>
                <a:cubicBezTo>
                  <a:pt x="43731" y="33729"/>
                  <a:pt x="43689" y="33415"/>
                  <a:pt x="43689" y="33101"/>
                </a:cubicBezTo>
                <a:cubicBezTo>
                  <a:pt x="43668" y="32306"/>
                  <a:pt x="43689" y="31469"/>
                  <a:pt x="43689" y="30653"/>
                </a:cubicBezTo>
                <a:lnTo>
                  <a:pt x="43606" y="22891"/>
                </a:lnTo>
                <a:cubicBezTo>
                  <a:pt x="43585" y="20317"/>
                  <a:pt x="43564" y="17785"/>
                  <a:pt x="43564" y="15212"/>
                </a:cubicBezTo>
                <a:cubicBezTo>
                  <a:pt x="43564" y="14626"/>
                  <a:pt x="43501" y="14040"/>
                  <a:pt x="43375" y="13475"/>
                </a:cubicBezTo>
                <a:cubicBezTo>
                  <a:pt x="43292" y="13119"/>
                  <a:pt x="43208" y="12764"/>
                  <a:pt x="43208" y="12429"/>
                </a:cubicBezTo>
                <a:cubicBezTo>
                  <a:pt x="43187" y="11801"/>
                  <a:pt x="43250" y="11173"/>
                  <a:pt x="43208" y="10567"/>
                </a:cubicBezTo>
                <a:cubicBezTo>
                  <a:pt x="43208" y="10253"/>
                  <a:pt x="43208" y="9876"/>
                  <a:pt x="43103" y="9604"/>
                </a:cubicBezTo>
                <a:cubicBezTo>
                  <a:pt x="42894" y="8976"/>
                  <a:pt x="42831" y="8349"/>
                  <a:pt x="42873" y="7658"/>
                </a:cubicBezTo>
                <a:cubicBezTo>
                  <a:pt x="42894" y="7240"/>
                  <a:pt x="42894" y="6800"/>
                  <a:pt x="42894" y="6382"/>
                </a:cubicBezTo>
                <a:cubicBezTo>
                  <a:pt x="42894" y="5733"/>
                  <a:pt x="42894" y="5064"/>
                  <a:pt x="42852" y="4415"/>
                </a:cubicBezTo>
                <a:cubicBezTo>
                  <a:pt x="42748" y="3599"/>
                  <a:pt x="42622" y="2825"/>
                  <a:pt x="42476" y="182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48" r:id="rId1"/>
    <p:sldLayoutId id="2147483649" r:id="rId2"/>
    <p:sldLayoutId id="2147483658" r:id="rId3"/>
  </p:sldLayoutIdLst>
  <p:transition spd="slow">
    <p:push dir="u"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484775" y="445025"/>
            <a:ext cx="81744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Life Savers ExtraBold"/>
              <a:buNone/>
              <a:defRPr sz="3000">
                <a:solidFill>
                  <a:schemeClr val="dk1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484775" y="1152475"/>
            <a:ext cx="81744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lt2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1pPr>
            <a:lvl2pPr marL="914400" lvl="1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2pPr>
            <a:lvl3pPr marL="1371600" lvl="2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3pPr>
            <a:lvl4pPr marL="1828800" lvl="3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4pPr>
            <a:lvl5pPr marL="2286000" lvl="4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5pPr>
            <a:lvl6pPr marL="2743200" lvl="5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6pPr>
            <a:lvl7pPr marL="3200400" lvl="6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●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7pPr>
            <a:lvl8pPr marL="3657600" lvl="7" indent="-317500">
              <a:lnSpc>
                <a:spcPct val="100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Quicksand"/>
              <a:buChar char="○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8pPr>
            <a:lvl9pPr marL="4114800" lvl="8" indent="-317500">
              <a:lnSpc>
                <a:spcPct val="100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Quicksand"/>
              <a:buChar char="■"/>
              <a:defRPr>
                <a:solidFill>
                  <a:schemeClr val="dk1"/>
                </a:solidFill>
                <a:latin typeface="Quicksand"/>
                <a:ea typeface="Quicksand"/>
                <a:cs typeface="Quicksand"/>
                <a:sym typeface="Quicks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2397339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2" r:id="rId1"/>
    <p:sldLayoutId id="2147483683" r:id="rId2"/>
    <p:sldLayoutId id="2147483684" r:id="rId3"/>
    <p:sldLayoutId id="2147483688" r:id="rId4"/>
    <p:sldLayoutId id="2147483807" r:id="rId5"/>
    <p:sldLayoutId id="2147483808" r:id="rId6"/>
    <p:sldLayoutId id="2147483809" r:id="rId7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png"/><Relationship Id="rId13" Type="http://schemas.openxmlformats.org/officeDocument/2006/relationships/image" Target="../media/image6.png"/><Relationship Id="rId18" Type="http://schemas.microsoft.com/office/2007/relationships/hdphoto" Target="../media/hdphoto6.wdp"/><Relationship Id="rId26" Type="http://schemas.microsoft.com/office/2007/relationships/hdphoto" Target="../media/hdphoto10.wdp"/><Relationship Id="rId39" Type="http://schemas.openxmlformats.org/officeDocument/2006/relationships/image" Target="../media/image21.png"/><Relationship Id="rId3" Type="http://schemas.openxmlformats.org/officeDocument/2006/relationships/slideLayout" Target="../slideLayouts/slideLayout4.xml"/><Relationship Id="rId21" Type="http://schemas.openxmlformats.org/officeDocument/2006/relationships/image" Target="../media/image10.png"/><Relationship Id="rId34" Type="http://schemas.openxmlformats.org/officeDocument/2006/relationships/image" Target="../media/image17.png"/><Relationship Id="rId7" Type="http://schemas.microsoft.com/office/2007/relationships/hdphoto" Target="../media/hdphoto1.wdp"/><Relationship Id="rId12" Type="http://schemas.microsoft.com/office/2007/relationships/hdphoto" Target="../media/hdphoto3.wdp"/><Relationship Id="rId17" Type="http://schemas.openxmlformats.org/officeDocument/2006/relationships/image" Target="../media/image8.png"/><Relationship Id="rId25" Type="http://schemas.openxmlformats.org/officeDocument/2006/relationships/image" Target="../media/image12.png"/><Relationship Id="rId33" Type="http://schemas.openxmlformats.org/officeDocument/2006/relationships/image" Target="../media/image16.emf"/><Relationship Id="rId38" Type="http://schemas.openxmlformats.org/officeDocument/2006/relationships/image" Target="../media/image20.png"/><Relationship Id="rId2" Type="http://schemas.openxmlformats.org/officeDocument/2006/relationships/audio" Target="../media/media1.mp3"/><Relationship Id="rId16" Type="http://schemas.microsoft.com/office/2007/relationships/hdphoto" Target="../media/hdphoto5.wdp"/><Relationship Id="rId20" Type="http://schemas.microsoft.com/office/2007/relationships/hdphoto" Target="../media/hdphoto7.wdp"/><Relationship Id="rId29" Type="http://schemas.openxmlformats.org/officeDocument/2006/relationships/image" Target="../media/image14.png"/><Relationship Id="rId1" Type="http://schemas.microsoft.com/office/2007/relationships/media" Target="../media/media1.mp3"/><Relationship Id="rId6" Type="http://schemas.openxmlformats.org/officeDocument/2006/relationships/image" Target="../media/image2.png"/><Relationship Id="rId11" Type="http://schemas.openxmlformats.org/officeDocument/2006/relationships/image" Target="../media/image5.png"/><Relationship Id="rId24" Type="http://schemas.microsoft.com/office/2007/relationships/hdphoto" Target="../media/hdphoto9.wdp"/><Relationship Id="rId32" Type="http://schemas.microsoft.com/office/2007/relationships/hdphoto" Target="../media/hdphoto13.wdp"/><Relationship Id="rId37" Type="http://schemas.microsoft.com/office/2007/relationships/hdphoto" Target="../media/hdphoto14.wdp"/><Relationship Id="rId5" Type="http://schemas.openxmlformats.org/officeDocument/2006/relationships/image" Target="../media/image1.png"/><Relationship Id="rId15" Type="http://schemas.openxmlformats.org/officeDocument/2006/relationships/image" Target="../media/image7.png"/><Relationship Id="rId23" Type="http://schemas.openxmlformats.org/officeDocument/2006/relationships/image" Target="../media/image11.png"/><Relationship Id="rId28" Type="http://schemas.microsoft.com/office/2007/relationships/hdphoto" Target="../media/hdphoto11.wdp"/><Relationship Id="rId36" Type="http://schemas.openxmlformats.org/officeDocument/2006/relationships/image" Target="../media/image19.png"/><Relationship Id="rId10" Type="http://schemas.microsoft.com/office/2007/relationships/hdphoto" Target="../media/hdphoto2.wdp"/><Relationship Id="rId19" Type="http://schemas.openxmlformats.org/officeDocument/2006/relationships/image" Target="../media/image9.png"/><Relationship Id="rId31" Type="http://schemas.openxmlformats.org/officeDocument/2006/relationships/image" Target="../media/image15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.png"/><Relationship Id="rId14" Type="http://schemas.microsoft.com/office/2007/relationships/hdphoto" Target="../media/hdphoto4.wdp"/><Relationship Id="rId22" Type="http://schemas.microsoft.com/office/2007/relationships/hdphoto" Target="../media/hdphoto8.wdp"/><Relationship Id="rId27" Type="http://schemas.openxmlformats.org/officeDocument/2006/relationships/image" Target="../media/image13.png"/><Relationship Id="rId30" Type="http://schemas.microsoft.com/office/2007/relationships/hdphoto" Target="../media/hdphoto12.wdp"/><Relationship Id="rId35" Type="http://schemas.openxmlformats.org/officeDocument/2006/relationships/image" Target="../media/image18.gif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jpeg"/><Relationship Id="rId3" Type="http://schemas.openxmlformats.org/officeDocument/2006/relationships/audio" Target="../media/audio3.wav"/><Relationship Id="rId7" Type="http://schemas.openxmlformats.org/officeDocument/2006/relationships/image" Target="../media/image43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23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gif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3.png"/><Relationship Id="rId5" Type="http://schemas.openxmlformats.org/officeDocument/2006/relationships/image" Target="../media/image45.png"/><Relationship Id="rId4" Type="http://schemas.openxmlformats.org/officeDocument/2006/relationships/audio" Target="../media/audio1.wav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6.jpeg"/><Relationship Id="rId3" Type="http://schemas.openxmlformats.org/officeDocument/2006/relationships/slideLayout" Target="../slideLayouts/slideLayout9.xml"/><Relationship Id="rId7" Type="http://schemas.openxmlformats.org/officeDocument/2006/relationships/image" Target="../media/image17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3.png"/><Relationship Id="rId11" Type="http://schemas.openxmlformats.org/officeDocument/2006/relationships/image" Target="../media/image49.jpeg"/><Relationship Id="rId5" Type="http://schemas.openxmlformats.org/officeDocument/2006/relationships/image" Target="../media/image44.jpeg"/><Relationship Id="rId10" Type="http://schemas.openxmlformats.org/officeDocument/2006/relationships/image" Target="../media/image48.jpeg"/><Relationship Id="rId4" Type="http://schemas.openxmlformats.org/officeDocument/2006/relationships/audio" Target="../media/audio1.wav"/><Relationship Id="rId9" Type="http://schemas.openxmlformats.org/officeDocument/2006/relationships/image" Target="../media/image4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44.jpeg"/><Relationship Id="rId5" Type="http://schemas.openxmlformats.org/officeDocument/2006/relationships/image" Target="../media/image50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9.xml"/><Relationship Id="rId6" Type="http://schemas.openxmlformats.org/officeDocument/2006/relationships/image" Target="../media/image23.png"/><Relationship Id="rId5" Type="http://schemas.openxmlformats.org/officeDocument/2006/relationships/audio" Target="../media/audio6.wav"/><Relationship Id="rId4" Type="http://schemas.openxmlformats.org/officeDocument/2006/relationships/audio" Target="../media/audio5.wav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7" Type="http://schemas.openxmlformats.org/officeDocument/2006/relationships/audio" Target="../media/audio3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0.xml"/><Relationship Id="rId6" Type="http://schemas.openxmlformats.org/officeDocument/2006/relationships/image" Target="../media/image23.png"/><Relationship Id="rId5" Type="http://schemas.openxmlformats.org/officeDocument/2006/relationships/image" Target="../media/image51.jpg"/><Relationship Id="rId4" Type="http://schemas.openxmlformats.org/officeDocument/2006/relationships/audio" Target="../media/audio2.wav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0.xml"/><Relationship Id="rId6" Type="http://schemas.openxmlformats.org/officeDocument/2006/relationships/audio" Target="../media/audio3.wav"/><Relationship Id="rId5" Type="http://schemas.openxmlformats.org/officeDocument/2006/relationships/image" Target="../media/image23.png"/><Relationship Id="rId4" Type="http://schemas.openxmlformats.org/officeDocument/2006/relationships/image" Target="../media/image51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23.png"/><Relationship Id="rId5" Type="http://schemas.microsoft.com/office/2007/relationships/hdphoto" Target="../media/hdphoto19.wdp"/><Relationship Id="rId4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13" Type="http://schemas.microsoft.com/office/2007/relationships/hdphoto" Target="../media/hdphoto18.wdp"/><Relationship Id="rId3" Type="http://schemas.openxmlformats.org/officeDocument/2006/relationships/audio" Target="../media/audio1.wav"/><Relationship Id="rId7" Type="http://schemas.microsoft.com/office/2007/relationships/hdphoto" Target="../media/hdphoto15.wdp"/><Relationship Id="rId12" Type="http://schemas.openxmlformats.org/officeDocument/2006/relationships/image" Target="../media/image2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png"/><Relationship Id="rId11" Type="http://schemas.microsoft.com/office/2007/relationships/hdphoto" Target="../media/hdphoto17.wdp"/><Relationship Id="rId5" Type="http://schemas.openxmlformats.org/officeDocument/2006/relationships/image" Target="../media/image23.png"/><Relationship Id="rId10" Type="http://schemas.openxmlformats.org/officeDocument/2006/relationships/image" Target="../media/image26.png"/><Relationship Id="rId4" Type="http://schemas.openxmlformats.org/officeDocument/2006/relationships/image" Target="../media/image22.png"/><Relationship Id="rId9" Type="http://schemas.microsoft.com/office/2007/relationships/hdphoto" Target="../media/hdphoto16.wdp"/><Relationship Id="rId14" Type="http://schemas.openxmlformats.org/officeDocument/2006/relationships/image" Target="../media/image2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9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23.png"/><Relationship Id="rId5" Type="http://schemas.openxmlformats.org/officeDocument/2006/relationships/image" Target="../media/image30.png"/><Relationship Id="rId4" Type="http://schemas.openxmlformats.org/officeDocument/2006/relationships/audio" Target="../media/audio1.wav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8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13" Type="http://schemas.openxmlformats.org/officeDocument/2006/relationships/image" Target="../media/image38.png"/><Relationship Id="rId3" Type="http://schemas.openxmlformats.org/officeDocument/2006/relationships/audio" Target="../media/audio1.wav"/><Relationship Id="rId7" Type="http://schemas.openxmlformats.org/officeDocument/2006/relationships/image" Target="../media/image32.png"/><Relationship Id="rId12" Type="http://schemas.openxmlformats.org/officeDocument/2006/relationships/image" Target="../media/image3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1.png"/><Relationship Id="rId11" Type="http://schemas.openxmlformats.org/officeDocument/2006/relationships/image" Target="../media/image36.png"/><Relationship Id="rId5" Type="http://schemas.openxmlformats.org/officeDocument/2006/relationships/image" Target="../media/image23.png"/><Relationship Id="rId10" Type="http://schemas.openxmlformats.org/officeDocument/2006/relationships/image" Target="../media/image35.png"/><Relationship Id="rId4" Type="http://schemas.openxmlformats.org/officeDocument/2006/relationships/audio" Target="../media/audio2.wav"/><Relationship Id="rId9" Type="http://schemas.openxmlformats.org/officeDocument/2006/relationships/image" Target="../media/image3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png"/><Relationship Id="rId4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9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8" name="Picture 4" descr="136 Viet nam Vector Images, Viet nam Illustrations | Depositphotos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736" y="1583025"/>
            <a:ext cx="868701" cy="827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4" name="图片 3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13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4434" y="3676118"/>
            <a:ext cx="10713464" cy="1613145"/>
          </a:xfrm>
          <a:prstGeom prst="rect">
            <a:avLst/>
          </a:prstGeom>
        </p:spPr>
      </p:pic>
      <p:pic>
        <p:nvPicPr>
          <p:cNvPr id="93" name="图片 8">
            <a:extLst>
              <a:ext uri="{FF2B5EF4-FFF2-40B4-BE49-F238E27FC236}">
                <a16:creationId xmlns:a16="http://schemas.microsoft.com/office/drawing/2014/main" xmlns="" id="{A70BE0F2-6240-46DC-B88B-5F8E34652B82}"/>
              </a:ext>
            </a:extLst>
          </p:cNvPr>
          <p:cNvPicPr>
            <a:picLocks noChangeAspect="1"/>
          </p:cNvPicPr>
          <p:nvPr/>
        </p:nvPicPr>
        <p:blipFill>
          <a:blip r:embed="rId8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69174" y="3502099"/>
            <a:ext cx="1160919" cy="14945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57" name="Google Shape;1057;p41"/>
          <p:cNvSpPr/>
          <p:nvPr/>
        </p:nvSpPr>
        <p:spPr>
          <a:xfrm>
            <a:off x="7823482" y="362270"/>
            <a:ext cx="322127" cy="373607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defTabSz="685800"/>
            <a:endParaRPr>
              <a:ea typeface="+mn-ea"/>
            </a:endParaRPr>
          </a:p>
        </p:txBody>
      </p:sp>
      <p:pic>
        <p:nvPicPr>
          <p:cNvPr id="85" name="图片 37"/>
          <p:cNvPicPr>
            <a:picLocks noChangeAspect="1"/>
          </p:cNvPicPr>
          <p:nvPr/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29181" y="3377317"/>
            <a:ext cx="6442536" cy="1507016"/>
          </a:xfrm>
          <a:prstGeom prst="rect">
            <a:avLst/>
          </a:prstGeom>
        </p:spPr>
      </p:pic>
      <p:pic>
        <p:nvPicPr>
          <p:cNvPr id="86" name="Picture 18" descr="School Building, School Clipart, School, Yellow PNG Transparent Clipart  Image and PSD File for Free Download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10000" b="90000" l="0" r="99375">
                        <a14:foregroundMark x1="15937" y1="50781" x2="18438" y2="53906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10131" r="3136" b="32682"/>
          <a:stretch/>
        </p:blipFill>
        <p:spPr bwMode="auto">
          <a:xfrm flipH="1">
            <a:off x="-24463" y="2025105"/>
            <a:ext cx="2599423" cy="1534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9" name="Picture 20" descr="Cute Flower Cartoon. Flower and Grass Clipart Vector Illustration Stock  Vector - Illustration of flower, clipart: 223759667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889" b="98222" l="9944" r="89916"/>
                    </a14:imgEffect>
                    <a14:imgEffect>
                      <a14:colorTemperature colorTemp="53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6947" y="3992945"/>
            <a:ext cx="682755" cy="860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0" name="Picture 22" descr="Farm Cartoon Flowers Bouquet Decoration Background Stock Vector -  Illustration of botanical, invitation: 170046110"/>
          <p:cNvPicPr>
            <a:picLocks noChangeAspect="1" noChangeArrowheads="1"/>
          </p:cNvPicPr>
          <p:nvPr/>
        </p:nvPicPr>
        <p:blipFill>
          <a:blip r:embed="rId15" cstate="print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6250" b="90000" l="10000" r="90000">
                        <a14:foregroundMark x1="43000" y1="24250" x2="61250" y2="27750"/>
                        <a14:foregroundMark x1="50750" y1="12750" x2="59500" y2="35000"/>
                        <a14:foregroundMark x1="42250" y1="20000" x2="54750" y2="33500"/>
                        <a14:foregroundMark x1="58500" y1="16500" x2="65500" y2="24500"/>
                        <a14:foregroundMark x1="28500" y1="34000" x2="36250" y2="35000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4088" y="3407069"/>
            <a:ext cx="721347" cy="7213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8" descr="Vector Illustration Of School Children. Download a Free Preview or High  Quality Adobe Illustrator Ai, EPS, PDF and High Resolut… | Vector, Kids  clipart, Vector free"/>
          <p:cNvPicPr>
            <a:picLocks noChangeAspect="1" noChangeArrowheads="1"/>
          </p:cNvPicPr>
          <p:nvPr/>
        </p:nvPicPr>
        <p:blipFill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19" b="90000" l="2700" r="96400">
                        <a14:foregroundMark x1="15000" y1="9352" x2="27600" y2="32130"/>
                        <a14:foregroundMark x1="26400" y1="42315" x2="28000" y2="57778"/>
                        <a14:foregroundMark x1="20700" y1="64352" x2="19600" y2="76852"/>
                        <a14:foregroundMark x1="30100" y1="65370" x2="31900" y2="78333"/>
                        <a14:foregroundMark x1="12500" y1="83796" x2="15700" y2="85926"/>
                        <a14:foregroundMark x1="17300" y1="46944" x2="7900" y2="61389"/>
                        <a14:foregroundMark x1="18900" y1="40833" x2="34700" y2="45278"/>
                        <a14:foregroundMark x1="20500" y1="76389" x2="16600" y2="83426"/>
                        <a14:foregroundMark x1="63900" y1="24722" x2="79900" y2="28796"/>
                        <a14:foregroundMark x1="65300" y1="65185" x2="64400" y2="74259"/>
                        <a14:foregroundMark x1="55900" y1="86944" x2="59800" y2="84630"/>
                        <a14:foregroundMark x1="58700" y1="68981" x2="77600" y2="69444"/>
                        <a14:foregroundMark x1="73300" y1="75093" x2="74200" y2="76574"/>
                        <a14:foregroundMark x1="83600" y1="80463" x2="78500" y2="80000"/>
                        <a14:foregroundMark x1="69200" y1="43981" x2="78300" y2="46111"/>
                        <a14:foregroundMark x1="84500" y1="80833" x2="83300" y2="84259"/>
                        <a14:foregroundMark x1="67600" y1="32778" x2="72800" y2="34907"/>
                        <a14:foregroundMark x1="23700" y1="33611" x2="30300" y2="34537"/>
                        <a14:foregroundMark x1="66700" y1="34259" x2="68500" y2="36204"/>
                        <a14:foregroundMark x1="67000" y1="42130" x2="68200" y2="42593"/>
                        <a14:foregroundMark x1="62000" y1="80556" x2="59400" y2="85926"/>
                        <a14:backgroundMark x1="22200" y1="39537" x2="22900" y2="39259"/>
                        <a14:backgroundMark x1="23200" y1="39537" x2="24000" y2="39444"/>
                        <a14:backgroundMark x1="28500" y1="39537" x2="28500" y2="3953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11668" y="2973651"/>
            <a:ext cx="1734832" cy="18736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 descr="138 Preschool Children Sharing Illustrations &amp;amp; Clip Art - iStock"/>
          <p:cNvPicPr>
            <a:picLocks noChangeAspect="1" noChangeArrowheads="1"/>
          </p:cNvPicPr>
          <p:nvPr/>
        </p:nvPicPr>
        <p:blipFill rotWithShape="1">
          <a:blip r:embed="rId19" cstate="print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804" b="89706" l="3268" r="98366">
                        <a14:foregroundMark x1="69281" y1="22712" x2="84641" y2="54739"/>
                        <a14:foregroundMark x1="81863" y1="38235" x2="69935" y2="68954"/>
                        <a14:foregroundMark x1="67974" y1="39216" x2="91830" y2="31536"/>
                        <a14:foregroundMark x1="70098" y1="58824" x2="66176" y2="73529"/>
                        <a14:foregroundMark x1="75490" y1="78431" x2="75490" y2="74837"/>
                        <a14:foregroundMark x1="20425" y1="78105" x2="21732" y2="77288"/>
                        <a14:foregroundMark x1="17810" y1="42157" x2="33007" y2="39542"/>
                        <a14:foregroundMark x1="58170" y1="50000" x2="59314" y2="51144"/>
                        <a14:foregroundMark x1="76307" y1="75490" x2="76797" y2="77288"/>
                        <a14:foregroundMark x1="76634" y1="76797" x2="76634" y2="77778"/>
                        <a14:backgroundMark x1="30392" y1="76797" x2="30392" y2="76797"/>
                        <a14:backgroundMark x1="25817" y1="78105" x2="25817" y2="78105"/>
                        <a14:backgroundMark x1="68464" y1="78431" x2="68464" y2="78431"/>
                        <a14:backgroundMark x1="64542" y1="75817" x2="64542" y2="75817"/>
                        <a14:backgroundMark x1="69444" y1="77451" x2="69444" y2="77451"/>
                        <a14:backgroundMark x1="69444" y1="77451" x2="69444" y2="77451"/>
                        <a14:backgroundMark x1="69444" y1="77451" x2="69444" y2="77451"/>
                        <a14:backgroundMark x1="27451" y1="79085" x2="27451" y2="79085"/>
                        <a14:backgroundMark x1="23366" y1="55392" x2="23366" y2="55392"/>
                        <a14:backgroundMark x1="27941" y1="55065" x2="27941" y2="5506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372"/>
          <a:stretch/>
        </p:blipFill>
        <p:spPr bwMode="auto">
          <a:xfrm>
            <a:off x="1139634" y="3460124"/>
            <a:ext cx="1898693" cy="160683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16" descr="Red mushroom cartoon Royalty Free Vector Image"/>
          <p:cNvPicPr>
            <a:picLocks noChangeAspect="1" noChangeArrowheads="1"/>
          </p:cNvPicPr>
          <p:nvPr/>
        </p:nvPicPr>
        <p:blipFill>
          <a:blip r:embed="rId21" cstate="print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3704" b="91852" l="5500" r="95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0280" y="4688788"/>
            <a:ext cx="429361" cy="4637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18" descr="Carved autumn leaf. Nature bright leaves of trees. Cartoon style. 3015600  Vector Art at Vecteezy"/>
          <p:cNvPicPr>
            <a:picLocks noChangeAspect="1" noChangeArrowheads="1"/>
          </p:cNvPicPr>
          <p:nvPr/>
        </p:nvPicPr>
        <p:blipFill rotWithShape="1">
          <a:blip r:embed="rId23" cstate="print">
            <a:extLst>
              <a:ext uri="{BEBA8EAE-BF5A-486C-A8C5-ECC9F3942E4B}">
                <a14:imgProps xmlns:a14="http://schemas.microsoft.com/office/drawing/2010/main">
                  <a14:imgLayer r:embed="rId24">
                    <a14:imgEffect>
                      <a14:backgroundRemoval t="10000" b="98061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0523" r="9333"/>
          <a:stretch/>
        </p:blipFill>
        <p:spPr bwMode="auto">
          <a:xfrm>
            <a:off x="8058078" y="1753946"/>
            <a:ext cx="314888" cy="392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0" descr="Carved autumn leaf. Nature bright leaves of trees. Cartoon style. 3218131  Vector Art at Vecteezy"/>
          <p:cNvPicPr>
            <a:picLocks noChangeAspect="1" noChangeArrowheads="1"/>
          </p:cNvPicPr>
          <p:nvPr/>
        </p:nvPicPr>
        <p:blipFill rotWithShape="1">
          <a:blip r:embed="rId25" cstate="print">
            <a:extLst>
              <a:ext uri="{BEBA8EAE-BF5A-486C-A8C5-ECC9F3942E4B}">
                <a14:imgProps xmlns:a14="http://schemas.microsoft.com/office/drawing/2010/main">
                  <a14:imgLayer r:embed="rId26">
                    <a14:imgEffect>
                      <a14:backgroundRemoval t="2755" b="96735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191" r="19156"/>
          <a:stretch/>
        </p:blipFill>
        <p:spPr bwMode="auto">
          <a:xfrm rot="1402055">
            <a:off x="8694936" y="1476405"/>
            <a:ext cx="249142" cy="4176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4" name="Picture 2" descr="Children Playing Park Stock Vector Image by ©yusufdemirci #318430298"/>
          <p:cNvPicPr>
            <a:picLocks noChangeAspect="1" noChangeArrowheads="1"/>
          </p:cNvPicPr>
          <p:nvPr/>
        </p:nvPicPr>
        <p:blipFill rotWithShape="1">
          <a:blip r:embed="rId27" cstate="print">
            <a:extLst>
              <a:ext uri="{BEBA8EAE-BF5A-486C-A8C5-ECC9F3942E4B}">
                <a14:imgProps xmlns:a14="http://schemas.microsoft.com/office/drawing/2010/main">
                  <a14:imgLayer r:embed="rId28">
                    <a14:imgEffect>
                      <a14:backgroundRemoval t="36739" b="75258" l="2563" r="24438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35199" r="74324" b="23028"/>
          <a:stretch/>
        </p:blipFill>
        <p:spPr bwMode="auto">
          <a:xfrm>
            <a:off x="2561888" y="2894562"/>
            <a:ext cx="733695" cy="7960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9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1" r="44055"/>
          <a:stretch/>
        </p:blipFill>
        <p:spPr bwMode="auto">
          <a:xfrm>
            <a:off x="3367335" y="2779412"/>
            <a:ext cx="797804" cy="15401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0" name="Picture 22" descr="Kid playing football Royalty Free Vector Image"/>
          <p:cNvPicPr>
            <a:picLocks noChangeAspect="1" noChangeArrowheads="1"/>
          </p:cNvPicPr>
          <p:nvPr/>
        </p:nvPicPr>
        <p:blipFill rotWithShape="1">
          <a:blip r:embed="rId29" cstate="print">
            <a:extLst>
              <a:ext uri="{BEBA8EAE-BF5A-486C-A8C5-ECC9F3942E4B}">
                <a14:imgProps xmlns:a14="http://schemas.microsoft.com/office/drawing/2010/main">
                  <a14:imgLayer r:embed="rId30">
                    <a14:imgEffect>
                      <a14:backgroundRemoval t="10000" b="90000" l="2800" r="98000">
                        <a14:foregroundMark x1="19500" y1="16667" x2="27900" y2="40278"/>
                        <a14:foregroundMark x1="23700" y1="49167" x2="30000" y2="66944"/>
                        <a14:foregroundMark x1="9900" y1="69630" x2="17000" y2="70185"/>
                        <a14:foregroundMark x1="31400" y1="66944" x2="35000" y2="73148"/>
                        <a14:foregroundMark x1="79000" y1="49167" x2="87800" y2="65185"/>
                        <a14:foregroundMark x1="76100" y1="41019" x2="76300" y2="43889"/>
                        <a14:foregroundMark x1="41000" y1="44907" x2="41000" y2="44907"/>
                        <a14:foregroundMark x1="40200" y1="39259" x2="40200" y2="39259"/>
                        <a14:foregroundMark x1="93200" y1="39907" x2="93200" y2="39907"/>
                        <a14:foregroundMark x1="63200" y1="47037" x2="63200" y2="47037"/>
                        <a14:foregroundMark x1="93400" y1="45463" x2="93400" y2="45463"/>
                        <a14:foregroundMark x1="28100" y1="70185" x2="32100" y2="68519"/>
                        <a14:foregroundMark x1="8700" y1="69074" x2="8900" y2="71389"/>
                        <a14:foregroundMark x1="8500" y1="71759" x2="10800" y2="74444"/>
                        <a14:foregroundMark x1="35800" y1="76944" x2="37700" y2="78333"/>
                        <a14:foregroundMark x1="35600" y1="80648" x2="38300" y2="79907"/>
                        <a14:foregroundMark x1="38100" y1="79722" x2="40200" y2="78519"/>
                        <a14:foregroundMark x1="17700" y1="52037" x2="22500" y2="51481"/>
                        <a14:foregroundMark x1="26600" y1="40648" x2="28100" y2="43519"/>
                        <a14:foregroundMark x1="7400" y1="34630" x2="19100" y2="26111"/>
                        <a14:foregroundMark x1="24600" y1="23426" x2="35800" y2="23796"/>
                        <a14:foregroundMark x1="10200" y1="74815" x2="10200" y2="73519"/>
                        <a14:foregroundMark x1="46000" y1="70556" x2="50800" y2="78148"/>
                        <a14:foregroundMark x1="45200" y1="76944" x2="55400" y2="76759"/>
                        <a14:foregroundMark x1="43300" y1="73333" x2="43300" y2="75833"/>
                        <a14:foregroundMark x1="49000" y1="69074" x2="49600" y2="71019"/>
                        <a14:foregroundMark x1="43800" y1="77963" x2="49600" y2="80463"/>
                        <a14:foregroundMark x1="50800" y1="70185" x2="53800" y2="72315"/>
                        <a14:foregroundMark x1="51900" y1="79444" x2="53600" y2="79722"/>
                        <a14:foregroundMark x1="43800" y1="72315" x2="45800" y2="70000"/>
                        <a14:foregroundMark x1="14500" y1="45833" x2="15600" y2="46667"/>
                        <a14:foregroundMark x1="18500" y1="47963" x2="18500" y2="47963"/>
                        <a14:foregroundMark x1="11400" y1="43148" x2="12200" y2="43519"/>
                        <a14:backgroundMark x1="18700" y1="57222" x2="18900" y2="5518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6615"/>
          <a:stretch/>
        </p:blipFill>
        <p:spPr bwMode="auto">
          <a:xfrm>
            <a:off x="4625665" y="2791680"/>
            <a:ext cx="674061" cy="16779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2" name="Picture 4" descr="Green bush with pink flowers Royalty Free Vector Image"/>
          <p:cNvPicPr>
            <a:picLocks noChangeAspect="1" noChangeArrowheads="1"/>
          </p:cNvPicPr>
          <p:nvPr/>
        </p:nvPicPr>
        <p:blipFill rotWithShape="1">
          <a:blip r:embed="rId31" cstate="print">
            <a:extLst>
              <a:ext uri="{BEBA8EAE-BF5A-486C-A8C5-ECC9F3942E4B}">
                <a14:imgProps xmlns:a14="http://schemas.microsoft.com/office/drawing/2010/main">
                  <a14:imgLayer r:embed="rId32">
                    <a14:imgEffect>
                      <a14:backgroundRemoval t="532" b="100000" l="0" r="100000">
                        <a14:backgroundMark x1="2100" y1="14468" x2="2100" y2="14468"/>
                        <a14:backgroundMark x1="91403" y1="5682" x2="95475" y2="17614"/>
                        <a14:backgroundMark x1="90498" y1="88636" x2="95928" y2="86932"/>
                        <a14:backgroundMark x1="4072" y1="83523" x2="18100" y2="89205"/>
                      </a14:backgroundRemoval>
                    </a14:imgEffect>
                    <a14:imgEffect>
                      <a14:saturation sat="2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8601"/>
          <a:stretch/>
        </p:blipFill>
        <p:spPr bwMode="auto">
          <a:xfrm>
            <a:off x="2077661" y="3171331"/>
            <a:ext cx="588334" cy="4281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7" name="图片 5"/>
          <p:cNvPicPr>
            <a:picLocks noChangeAspect="1"/>
          </p:cNvPicPr>
          <p:nvPr/>
        </p:nvPicPr>
        <p:blipFill>
          <a:blip r:embed="rId3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21553" y="4726107"/>
            <a:ext cx="339646" cy="248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9" name="happy-ukulele-746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34"/>
          <a:stretch>
            <a:fillRect/>
          </a:stretch>
        </p:blipFill>
        <p:spPr>
          <a:xfrm>
            <a:off x="10450379" y="828921"/>
            <a:ext cx="609600" cy="609600"/>
          </a:xfrm>
          <a:prstGeom prst="rect">
            <a:avLst/>
          </a:prstGeom>
        </p:spPr>
      </p:pic>
      <p:pic>
        <p:nvPicPr>
          <p:cNvPr id="200" name="Picture 199" descr="200.gif"/>
          <p:cNvPicPr>
            <a:picLocks noChangeAspect="1"/>
          </p:cNvPicPr>
          <p:nvPr/>
        </p:nvPicPr>
        <p:blipFill>
          <a:blip r:embed="rId35" cstate="print"/>
          <a:stretch>
            <a:fillRect/>
          </a:stretch>
        </p:blipFill>
        <p:spPr>
          <a:xfrm>
            <a:off x="699586" y="643363"/>
            <a:ext cx="749768" cy="7729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grpSp>
        <p:nvGrpSpPr>
          <p:cNvPr id="147" name="Google Shape;1248;p47"/>
          <p:cNvGrpSpPr/>
          <p:nvPr/>
        </p:nvGrpSpPr>
        <p:grpSpPr>
          <a:xfrm>
            <a:off x="3495246" y="4706843"/>
            <a:ext cx="4963561" cy="477744"/>
            <a:chOff x="1610262" y="4439258"/>
            <a:chExt cx="7532671" cy="703746"/>
          </a:xfrm>
        </p:grpSpPr>
        <p:sp>
          <p:nvSpPr>
            <p:cNvPr id="149" name="Google Shape;1250;p47"/>
            <p:cNvSpPr/>
            <p:nvPr/>
          </p:nvSpPr>
          <p:spPr>
            <a:xfrm flipH="1">
              <a:off x="1610262" y="4704922"/>
              <a:ext cx="1428999" cy="438079"/>
            </a:xfrm>
            <a:custGeom>
              <a:avLst/>
              <a:gdLst/>
              <a:ahLst/>
              <a:cxnLst/>
              <a:rect l="l" t="t" r="r" b="b"/>
              <a:pathLst>
                <a:path w="13573" h="4161" extrusionOk="0">
                  <a:moveTo>
                    <a:pt x="6205" y="1"/>
                  </a:moveTo>
                  <a:cubicBezTo>
                    <a:pt x="5665" y="1"/>
                    <a:pt x="5118" y="141"/>
                    <a:pt x="4628" y="387"/>
                  </a:cubicBezTo>
                  <a:cubicBezTo>
                    <a:pt x="3878" y="929"/>
                    <a:pt x="3232" y="1679"/>
                    <a:pt x="2689" y="2429"/>
                  </a:cubicBezTo>
                  <a:cubicBezTo>
                    <a:pt x="2482" y="2119"/>
                    <a:pt x="2146" y="1783"/>
                    <a:pt x="1733" y="1576"/>
                  </a:cubicBezTo>
                  <a:cubicBezTo>
                    <a:pt x="1604" y="1545"/>
                    <a:pt x="1475" y="1533"/>
                    <a:pt x="1347" y="1533"/>
                  </a:cubicBezTo>
                  <a:cubicBezTo>
                    <a:pt x="1038" y="1533"/>
                    <a:pt x="733" y="1606"/>
                    <a:pt x="440" y="1679"/>
                  </a:cubicBezTo>
                  <a:cubicBezTo>
                    <a:pt x="337" y="1783"/>
                    <a:pt x="104" y="1886"/>
                    <a:pt x="1" y="1989"/>
                  </a:cubicBezTo>
                  <a:lnTo>
                    <a:pt x="1" y="4161"/>
                  </a:lnTo>
                  <a:lnTo>
                    <a:pt x="13572" y="4161"/>
                  </a:lnTo>
                  <a:cubicBezTo>
                    <a:pt x="13572" y="3928"/>
                    <a:pt x="13469" y="3825"/>
                    <a:pt x="13365" y="3618"/>
                  </a:cubicBezTo>
                  <a:cubicBezTo>
                    <a:pt x="13029" y="2765"/>
                    <a:pt x="12280" y="2119"/>
                    <a:pt x="11426" y="1886"/>
                  </a:cubicBezTo>
                  <a:cubicBezTo>
                    <a:pt x="11319" y="1873"/>
                    <a:pt x="11211" y="1867"/>
                    <a:pt x="11102" y="1867"/>
                  </a:cubicBezTo>
                  <a:cubicBezTo>
                    <a:pt x="10317" y="1867"/>
                    <a:pt x="9500" y="2182"/>
                    <a:pt x="8841" y="2636"/>
                  </a:cubicBezTo>
                  <a:cubicBezTo>
                    <a:pt x="8738" y="1679"/>
                    <a:pt x="8299" y="697"/>
                    <a:pt x="7446" y="283"/>
                  </a:cubicBezTo>
                  <a:cubicBezTo>
                    <a:pt x="7057" y="89"/>
                    <a:pt x="6633" y="1"/>
                    <a:pt x="620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0" name="Google Shape;1251;p47"/>
            <p:cNvSpPr/>
            <p:nvPr/>
          </p:nvSpPr>
          <p:spPr>
            <a:xfrm>
              <a:off x="8236556" y="4776621"/>
              <a:ext cx="906377" cy="366383"/>
            </a:xfrm>
            <a:custGeom>
              <a:avLst/>
              <a:gdLst/>
              <a:ahLst/>
              <a:cxnLst/>
              <a:rect l="l" t="t" r="r" b="b"/>
              <a:pathLst>
                <a:path w="8609" h="3480" extrusionOk="0">
                  <a:moveTo>
                    <a:pt x="6202" y="1"/>
                  </a:moveTo>
                  <a:cubicBezTo>
                    <a:pt x="6108" y="1"/>
                    <a:pt x="6014" y="6"/>
                    <a:pt x="5920" y="16"/>
                  </a:cubicBezTo>
                  <a:cubicBezTo>
                    <a:pt x="4834" y="16"/>
                    <a:pt x="3748" y="895"/>
                    <a:pt x="3335" y="1851"/>
                  </a:cubicBezTo>
                  <a:cubicBezTo>
                    <a:pt x="3244" y="1844"/>
                    <a:pt x="3154" y="1840"/>
                    <a:pt x="3064" y="1840"/>
                  </a:cubicBezTo>
                  <a:cubicBezTo>
                    <a:pt x="1864" y="1840"/>
                    <a:pt x="697" y="2470"/>
                    <a:pt x="0" y="3480"/>
                  </a:cubicBezTo>
                  <a:lnTo>
                    <a:pt x="8608" y="3480"/>
                  </a:lnTo>
                  <a:lnTo>
                    <a:pt x="8608" y="998"/>
                  </a:lnTo>
                  <a:cubicBezTo>
                    <a:pt x="7932" y="415"/>
                    <a:pt x="7067" y="1"/>
                    <a:pt x="620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1" name="Google Shape;1252;p47"/>
            <p:cNvSpPr/>
            <p:nvPr/>
          </p:nvSpPr>
          <p:spPr>
            <a:xfrm>
              <a:off x="2692644" y="4710185"/>
              <a:ext cx="827519" cy="432816"/>
            </a:xfrm>
            <a:custGeom>
              <a:avLst/>
              <a:gdLst/>
              <a:ahLst/>
              <a:cxnLst/>
              <a:rect l="l" t="t" r="r" b="b"/>
              <a:pathLst>
                <a:path w="7860" h="4111" extrusionOk="0">
                  <a:moveTo>
                    <a:pt x="3129" y="1"/>
                  </a:moveTo>
                  <a:cubicBezTo>
                    <a:pt x="2793" y="1"/>
                    <a:pt x="2482" y="130"/>
                    <a:pt x="2146" y="337"/>
                  </a:cubicBezTo>
                  <a:cubicBezTo>
                    <a:pt x="957" y="1190"/>
                    <a:pt x="311" y="2586"/>
                    <a:pt x="1" y="4111"/>
                  </a:cubicBezTo>
                  <a:lnTo>
                    <a:pt x="7859" y="4111"/>
                  </a:lnTo>
                  <a:cubicBezTo>
                    <a:pt x="7652" y="3568"/>
                    <a:pt x="7213" y="3128"/>
                    <a:pt x="6670" y="2922"/>
                  </a:cubicBezTo>
                  <a:cubicBezTo>
                    <a:pt x="6295" y="2702"/>
                    <a:pt x="5836" y="2592"/>
                    <a:pt x="5378" y="2592"/>
                  </a:cubicBezTo>
                  <a:cubicBezTo>
                    <a:pt x="4919" y="2592"/>
                    <a:pt x="4460" y="2702"/>
                    <a:pt x="4085" y="2922"/>
                  </a:cubicBezTo>
                  <a:cubicBezTo>
                    <a:pt x="4188" y="2379"/>
                    <a:pt x="4188" y="1733"/>
                    <a:pt x="3982" y="1086"/>
                  </a:cubicBezTo>
                  <a:cubicBezTo>
                    <a:pt x="3878" y="647"/>
                    <a:pt x="3646" y="130"/>
                    <a:pt x="3129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2" name="Google Shape;1253;p47"/>
            <p:cNvSpPr/>
            <p:nvPr/>
          </p:nvSpPr>
          <p:spPr>
            <a:xfrm>
              <a:off x="6034691" y="4514222"/>
              <a:ext cx="215092" cy="511778"/>
            </a:xfrm>
            <a:custGeom>
              <a:avLst/>
              <a:gdLst/>
              <a:ahLst/>
              <a:cxnLst/>
              <a:rect l="l" t="t" r="r" b="b"/>
              <a:pathLst>
                <a:path w="2043" h="4861" extrusionOk="0">
                  <a:moveTo>
                    <a:pt x="1939" y="0"/>
                  </a:moveTo>
                  <a:cubicBezTo>
                    <a:pt x="1939" y="0"/>
                    <a:pt x="1810" y="0"/>
                    <a:pt x="1810" y="130"/>
                  </a:cubicBezTo>
                  <a:cubicBezTo>
                    <a:pt x="750" y="1422"/>
                    <a:pt x="311" y="3128"/>
                    <a:pt x="1" y="4757"/>
                  </a:cubicBezTo>
                  <a:cubicBezTo>
                    <a:pt x="1" y="4860"/>
                    <a:pt x="1" y="4860"/>
                    <a:pt x="104" y="4860"/>
                  </a:cubicBezTo>
                  <a:lnTo>
                    <a:pt x="207" y="4860"/>
                  </a:lnTo>
                  <a:cubicBezTo>
                    <a:pt x="518" y="3128"/>
                    <a:pt x="957" y="1526"/>
                    <a:pt x="1939" y="233"/>
                  </a:cubicBezTo>
                  <a:cubicBezTo>
                    <a:pt x="2043" y="130"/>
                    <a:pt x="2043" y="130"/>
                    <a:pt x="1939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3" name="Google Shape;1254;p47"/>
            <p:cNvSpPr/>
            <p:nvPr/>
          </p:nvSpPr>
          <p:spPr>
            <a:xfrm>
              <a:off x="6271478" y="4527804"/>
              <a:ext cx="193299" cy="272261"/>
            </a:xfrm>
            <a:custGeom>
              <a:avLst/>
              <a:gdLst/>
              <a:ahLst/>
              <a:cxnLst/>
              <a:rect l="l" t="t" r="r" b="b"/>
              <a:pathLst>
                <a:path w="1836" h="2586" extrusionOk="0">
                  <a:moveTo>
                    <a:pt x="0" y="1"/>
                  </a:moveTo>
                  <a:lnTo>
                    <a:pt x="0" y="1"/>
                  </a:lnTo>
                  <a:cubicBezTo>
                    <a:pt x="207" y="647"/>
                    <a:pt x="543" y="1293"/>
                    <a:pt x="750" y="1940"/>
                  </a:cubicBezTo>
                  <a:cubicBezTo>
                    <a:pt x="854" y="2146"/>
                    <a:pt x="854" y="2250"/>
                    <a:pt x="983" y="2353"/>
                  </a:cubicBezTo>
                  <a:cubicBezTo>
                    <a:pt x="1086" y="2457"/>
                    <a:pt x="1190" y="2586"/>
                    <a:pt x="1293" y="2586"/>
                  </a:cubicBezTo>
                  <a:cubicBezTo>
                    <a:pt x="1500" y="2586"/>
                    <a:pt x="1732" y="2353"/>
                    <a:pt x="1732" y="2043"/>
                  </a:cubicBezTo>
                  <a:cubicBezTo>
                    <a:pt x="1836" y="1810"/>
                    <a:pt x="1629" y="1603"/>
                    <a:pt x="1500" y="1397"/>
                  </a:cubicBezTo>
                  <a:cubicBezTo>
                    <a:pt x="1190" y="854"/>
                    <a:pt x="647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4" name="Google Shape;1255;p47"/>
            <p:cNvSpPr/>
            <p:nvPr/>
          </p:nvSpPr>
          <p:spPr>
            <a:xfrm>
              <a:off x="6238840" y="4527804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104" y="1"/>
                  </a:moveTo>
                  <a:cubicBezTo>
                    <a:pt x="0" y="647"/>
                    <a:pt x="104" y="1397"/>
                    <a:pt x="104" y="2043"/>
                  </a:cubicBezTo>
                  <a:cubicBezTo>
                    <a:pt x="104" y="2250"/>
                    <a:pt x="104" y="2353"/>
                    <a:pt x="207" y="2457"/>
                  </a:cubicBezTo>
                  <a:cubicBezTo>
                    <a:pt x="207" y="2586"/>
                    <a:pt x="310" y="2689"/>
                    <a:pt x="414" y="2793"/>
                  </a:cubicBezTo>
                  <a:cubicBezTo>
                    <a:pt x="456" y="2811"/>
                    <a:pt x="498" y="2820"/>
                    <a:pt x="538" y="2820"/>
                  </a:cubicBezTo>
                  <a:cubicBezTo>
                    <a:pt x="718" y="2820"/>
                    <a:pt x="872" y="2647"/>
                    <a:pt x="957" y="2457"/>
                  </a:cubicBezTo>
                  <a:cubicBezTo>
                    <a:pt x="1060" y="2250"/>
                    <a:pt x="1060" y="2043"/>
                    <a:pt x="957" y="1810"/>
                  </a:cubicBezTo>
                  <a:cubicBezTo>
                    <a:pt x="853" y="1164"/>
                    <a:pt x="517" y="414"/>
                    <a:pt x="10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5" name="Google Shape;1256;p47"/>
            <p:cNvSpPr/>
            <p:nvPr/>
          </p:nvSpPr>
          <p:spPr>
            <a:xfrm>
              <a:off x="6135344" y="4514222"/>
              <a:ext cx="114442" cy="298476"/>
            </a:xfrm>
            <a:custGeom>
              <a:avLst/>
              <a:gdLst/>
              <a:ahLst/>
              <a:cxnLst/>
              <a:rect l="l" t="t" r="r" b="b"/>
              <a:pathLst>
                <a:path w="1087" h="2835" extrusionOk="0">
                  <a:moveTo>
                    <a:pt x="854" y="0"/>
                  </a:moveTo>
                  <a:cubicBezTo>
                    <a:pt x="544" y="647"/>
                    <a:pt x="337" y="1422"/>
                    <a:pt x="104" y="1939"/>
                  </a:cubicBezTo>
                  <a:cubicBezTo>
                    <a:pt x="104" y="2172"/>
                    <a:pt x="1" y="2275"/>
                    <a:pt x="1" y="2379"/>
                  </a:cubicBezTo>
                  <a:cubicBezTo>
                    <a:pt x="1" y="2482"/>
                    <a:pt x="1" y="2586"/>
                    <a:pt x="104" y="2715"/>
                  </a:cubicBezTo>
                  <a:cubicBezTo>
                    <a:pt x="148" y="2802"/>
                    <a:pt x="233" y="2834"/>
                    <a:pt x="333" y="2834"/>
                  </a:cubicBezTo>
                  <a:cubicBezTo>
                    <a:pt x="469" y="2834"/>
                    <a:pt x="631" y="2774"/>
                    <a:pt x="751" y="2715"/>
                  </a:cubicBezTo>
                  <a:cubicBezTo>
                    <a:pt x="854" y="2482"/>
                    <a:pt x="983" y="2275"/>
                    <a:pt x="983" y="2069"/>
                  </a:cubicBezTo>
                  <a:cubicBezTo>
                    <a:pt x="1087" y="1422"/>
                    <a:pt x="1087" y="647"/>
                    <a:pt x="854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6" name="Google Shape;1257;p47"/>
            <p:cNvSpPr/>
            <p:nvPr/>
          </p:nvSpPr>
          <p:spPr>
            <a:xfrm>
              <a:off x="5999315" y="4503377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2146" y="0"/>
                  </a:moveTo>
                  <a:cubicBezTo>
                    <a:pt x="1500" y="233"/>
                    <a:pt x="854" y="750"/>
                    <a:pt x="440" y="1293"/>
                  </a:cubicBezTo>
                  <a:cubicBezTo>
                    <a:pt x="207" y="1525"/>
                    <a:pt x="104" y="1732"/>
                    <a:pt x="104" y="1939"/>
                  </a:cubicBezTo>
                  <a:cubicBezTo>
                    <a:pt x="0" y="2172"/>
                    <a:pt x="207" y="2482"/>
                    <a:pt x="440" y="2482"/>
                  </a:cubicBezTo>
                  <a:cubicBezTo>
                    <a:pt x="647" y="2482"/>
                    <a:pt x="750" y="2482"/>
                    <a:pt x="854" y="2378"/>
                  </a:cubicBezTo>
                  <a:cubicBezTo>
                    <a:pt x="983" y="2275"/>
                    <a:pt x="983" y="2172"/>
                    <a:pt x="1086" y="1939"/>
                  </a:cubicBezTo>
                  <a:cubicBezTo>
                    <a:pt x="1396" y="1396"/>
                    <a:pt x="1939" y="646"/>
                    <a:pt x="214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7" name="Google Shape;1258;p47"/>
            <p:cNvSpPr/>
            <p:nvPr/>
          </p:nvSpPr>
          <p:spPr>
            <a:xfrm>
              <a:off x="5909506" y="4500429"/>
              <a:ext cx="294054" cy="163609"/>
            </a:xfrm>
            <a:custGeom>
              <a:avLst/>
              <a:gdLst/>
              <a:ahLst/>
              <a:cxnLst/>
              <a:rect l="l" t="t" r="r" b="b"/>
              <a:pathLst>
                <a:path w="2793" h="1554" extrusionOk="0">
                  <a:moveTo>
                    <a:pt x="2431" y="1"/>
                  </a:moveTo>
                  <a:cubicBezTo>
                    <a:pt x="1877" y="1"/>
                    <a:pt x="1279" y="174"/>
                    <a:pt x="750" y="364"/>
                  </a:cubicBezTo>
                  <a:cubicBezTo>
                    <a:pt x="414" y="468"/>
                    <a:pt x="207" y="571"/>
                    <a:pt x="104" y="778"/>
                  </a:cubicBezTo>
                  <a:cubicBezTo>
                    <a:pt x="0" y="1114"/>
                    <a:pt x="0" y="1424"/>
                    <a:pt x="207" y="1553"/>
                  </a:cubicBezTo>
                  <a:lnTo>
                    <a:pt x="647" y="1553"/>
                  </a:lnTo>
                  <a:cubicBezTo>
                    <a:pt x="750" y="1424"/>
                    <a:pt x="853" y="1424"/>
                    <a:pt x="957" y="1321"/>
                  </a:cubicBezTo>
                  <a:cubicBezTo>
                    <a:pt x="1603" y="907"/>
                    <a:pt x="2249" y="468"/>
                    <a:pt x="2792" y="28"/>
                  </a:cubicBezTo>
                  <a:cubicBezTo>
                    <a:pt x="2675" y="9"/>
                    <a:pt x="2554" y="1"/>
                    <a:pt x="24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8" name="Google Shape;1259;p47"/>
            <p:cNvSpPr/>
            <p:nvPr/>
          </p:nvSpPr>
          <p:spPr>
            <a:xfrm>
              <a:off x="6124499" y="4439258"/>
              <a:ext cx="204248" cy="142447"/>
            </a:xfrm>
            <a:custGeom>
              <a:avLst/>
              <a:gdLst/>
              <a:ahLst/>
              <a:cxnLst/>
              <a:rect l="l" t="t" r="r" b="b"/>
              <a:pathLst>
                <a:path w="1940" h="1353" extrusionOk="0">
                  <a:moveTo>
                    <a:pt x="427" y="0"/>
                  </a:moveTo>
                  <a:cubicBezTo>
                    <a:pt x="269" y="0"/>
                    <a:pt x="125" y="25"/>
                    <a:pt x="1" y="66"/>
                  </a:cubicBezTo>
                  <a:cubicBezTo>
                    <a:pt x="104" y="506"/>
                    <a:pt x="311" y="842"/>
                    <a:pt x="750" y="1049"/>
                  </a:cubicBezTo>
                  <a:cubicBezTo>
                    <a:pt x="987" y="1194"/>
                    <a:pt x="1313" y="1352"/>
                    <a:pt x="1602" y="1352"/>
                  </a:cubicBezTo>
                  <a:cubicBezTo>
                    <a:pt x="1724" y="1352"/>
                    <a:pt x="1840" y="1324"/>
                    <a:pt x="1939" y="1255"/>
                  </a:cubicBezTo>
                  <a:cubicBezTo>
                    <a:pt x="1939" y="712"/>
                    <a:pt x="1500" y="402"/>
                    <a:pt x="1190" y="195"/>
                  </a:cubicBezTo>
                  <a:cubicBezTo>
                    <a:pt x="926" y="56"/>
                    <a:pt x="662" y="0"/>
                    <a:pt x="427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59" name="Google Shape;1260;p47"/>
            <p:cNvSpPr/>
            <p:nvPr/>
          </p:nvSpPr>
          <p:spPr>
            <a:xfrm>
              <a:off x="5931300" y="4764592"/>
              <a:ext cx="136130" cy="125286"/>
            </a:xfrm>
            <a:custGeom>
              <a:avLst/>
              <a:gdLst/>
              <a:ahLst/>
              <a:cxnLst/>
              <a:rect l="l" t="t" r="r" b="b"/>
              <a:pathLst>
                <a:path w="1293" h="1190" extrusionOk="0">
                  <a:moveTo>
                    <a:pt x="0" y="1"/>
                  </a:moveTo>
                  <a:cubicBezTo>
                    <a:pt x="104" y="208"/>
                    <a:pt x="207" y="440"/>
                    <a:pt x="336" y="647"/>
                  </a:cubicBezTo>
                  <a:cubicBezTo>
                    <a:pt x="543" y="983"/>
                    <a:pt x="983" y="1190"/>
                    <a:pt x="1293" y="1190"/>
                  </a:cubicBezTo>
                  <a:cubicBezTo>
                    <a:pt x="1293" y="854"/>
                    <a:pt x="1086" y="544"/>
                    <a:pt x="853" y="337"/>
                  </a:cubicBezTo>
                  <a:cubicBezTo>
                    <a:pt x="646" y="104"/>
                    <a:pt x="336" y="1"/>
                    <a:pt x="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0" name="Google Shape;1261;p47"/>
            <p:cNvSpPr/>
            <p:nvPr/>
          </p:nvSpPr>
          <p:spPr>
            <a:xfrm>
              <a:off x="4861651" y="4647568"/>
              <a:ext cx="168873" cy="419235"/>
            </a:xfrm>
            <a:custGeom>
              <a:avLst/>
              <a:gdLst/>
              <a:ahLst/>
              <a:cxnLst/>
              <a:rect l="l" t="t" r="r" b="b"/>
              <a:pathLst>
                <a:path w="1604" h="3982" extrusionOk="0">
                  <a:moveTo>
                    <a:pt x="1" y="1"/>
                  </a:moveTo>
                  <a:lnTo>
                    <a:pt x="1" y="104"/>
                  </a:lnTo>
                  <a:cubicBezTo>
                    <a:pt x="1" y="208"/>
                    <a:pt x="104" y="208"/>
                    <a:pt x="104" y="311"/>
                  </a:cubicBezTo>
                  <a:cubicBezTo>
                    <a:pt x="207" y="414"/>
                    <a:pt x="311" y="518"/>
                    <a:pt x="414" y="750"/>
                  </a:cubicBezTo>
                  <a:cubicBezTo>
                    <a:pt x="957" y="1707"/>
                    <a:pt x="1293" y="2793"/>
                    <a:pt x="1603" y="3982"/>
                  </a:cubicBezTo>
                  <a:cubicBezTo>
                    <a:pt x="1603" y="3749"/>
                    <a:pt x="1603" y="3646"/>
                    <a:pt x="1500" y="3439"/>
                  </a:cubicBezTo>
                  <a:cubicBezTo>
                    <a:pt x="1293" y="2353"/>
                    <a:pt x="854" y="1293"/>
                    <a:pt x="207" y="311"/>
                  </a:cubicBezTo>
                  <a:cubicBezTo>
                    <a:pt x="104" y="208"/>
                    <a:pt x="104" y="104"/>
                    <a:pt x="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1" name="Google Shape;1262;p47"/>
            <p:cNvSpPr/>
            <p:nvPr/>
          </p:nvSpPr>
          <p:spPr>
            <a:xfrm>
              <a:off x="4872601" y="4537018"/>
              <a:ext cx="329324" cy="97070"/>
            </a:xfrm>
            <a:custGeom>
              <a:avLst/>
              <a:gdLst/>
              <a:ahLst/>
              <a:cxnLst/>
              <a:rect l="l" t="t" r="r" b="b"/>
              <a:pathLst>
                <a:path w="3128" h="922" extrusionOk="0">
                  <a:moveTo>
                    <a:pt x="2269" y="1"/>
                  </a:moveTo>
                  <a:cubicBezTo>
                    <a:pt x="2115" y="1"/>
                    <a:pt x="1964" y="26"/>
                    <a:pt x="1835" y="68"/>
                  </a:cubicBezTo>
                  <a:cubicBezTo>
                    <a:pt x="1293" y="68"/>
                    <a:pt x="646" y="275"/>
                    <a:pt x="310" y="611"/>
                  </a:cubicBezTo>
                  <a:cubicBezTo>
                    <a:pt x="0" y="818"/>
                    <a:pt x="543" y="818"/>
                    <a:pt x="646" y="818"/>
                  </a:cubicBezTo>
                  <a:cubicBezTo>
                    <a:pt x="853" y="818"/>
                    <a:pt x="1189" y="818"/>
                    <a:pt x="1396" y="922"/>
                  </a:cubicBezTo>
                  <a:cubicBezTo>
                    <a:pt x="1939" y="922"/>
                    <a:pt x="2482" y="922"/>
                    <a:pt x="2895" y="715"/>
                  </a:cubicBezTo>
                  <a:cubicBezTo>
                    <a:pt x="2999" y="611"/>
                    <a:pt x="3128" y="611"/>
                    <a:pt x="3128" y="508"/>
                  </a:cubicBezTo>
                  <a:cubicBezTo>
                    <a:pt x="3128" y="275"/>
                    <a:pt x="2999" y="172"/>
                    <a:pt x="2895" y="172"/>
                  </a:cubicBezTo>
                  <a:cubicBezTo>
                    <a:pt x="2714" y="51"/>
                    <a:pt x="2487" y="1"/>
                    <a:pt x="226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2" name="Google Shape;1263;p47"/>
            <p:cNvSpPr/>
            <p:nvPr/>
          </p:nvSpPr>
          <p:spPr>
            <a:xfrm>
              <a:off x="4633076" y="4647568"/>
              <a:ext cx="182455" cy="272261"/>
            </a:xfrm>
            <a:custGeom>
              <a:avLst/>
              <a:gdLst/>
              <a:ahLst/>
              <a:cxnLst/>
              <a:rect l="l" t="t" r="r" b="b"/>
              <a:pathLst>
                <a:path w="1733" h="2586" extrusionOk="0">
                  <a:moveTo>
                    <a:pt x="1732" y="1"/>
                  </a:moveTo>
                  <a:lnTo>
                    <a:pt x="1732" y="1"/>
                  </a:lnTo>
                  <a:cubicBezTo>
                    <a:pt x="1189" y="311"/>
                    <a:pt x="646" y="854"/>
                    <a:pt x="233" y="1397"/>
                  </a:cubicBezTo>
                  <a:cubicBezTo>
                    <a:pt x="104" y="1604"/>
                    <a:pt x="0" y="1810"/>
                    <a:pt x="0" y="2043"/>
                  </a:cubicBezTo>
                  <a:cubicBezTo>
                    <a:pt x="0" y="2353"/>
                    <a:pt x="233" y="2586"/>
                    <a:pt x="440" y="2586"/>
                  </a:cubicBezTo>
                  <a:cubicBezTo>
                    <a:pt x="646" y="2586"/>
                    <a:pt x="750" y="2457"/>
                    <a:pt x="750" y="2353"/>
                  </a:cubicBezTo>
                  <a:cubicBezTo>
                    <a:pt x="879" y="2250"/>
                    <a:pt x="983" y="2146"/>
                    <a:pt x="983" y="2043"/>
                  </a:cubicBezTo>
                  <a:cubicBezTo>
                    <a:pt x="1293" y="1397"/>
                    <a:pt x="1629" y="647"/>
                    <a:pt x="173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3" name="Google Shape;1264;p47"/>
            <p:cNvSpPr/>
            <p:nvPr/>
          </p:nvSpPr>
          <p:spPr>
            <a:xfrm>
              <a:off x="4736466" y="4647568"/>
              <a:ext cx="111705" cy="296897"/>
            </a:xfrm>
            <a:custGeom>
              <a:avLst/>
              <a:gdLst/>
              <a:ahLst/>
              <a:cxnLst/>
              <a:rect l="l" t="t" r="r" b="b"/>
              <a:pathLst>
                <a:path w="1061" h="2820" extrusionOk="0">
                  <a:moveTo>
                    <a:pt x="957" y="1"/>
                  </a:moveTo>
                  <a:cubicBezTo>
                    <a:pt x="543" y="518"/>
                    <a:pt x="207" y="1164"/>
                    <a:pt x="104" y="1810"/>
                  </a:cubicBezTo>
                  <a:cubicBezTo>
                    <a:pt x="104" y="2043"/>
                    <a:pt x="1" y="2250"/>
                    <a:pt x="104" y="2457"/>
                  </a:cubicBezTo>
                  <a:cubicBezTo>
                    <a:pt x="189" y="2647"/>
                    <a:pt x="429" y="2820"/>
                    <a:pt x="627" y="2820"/>
                  </a:cubicBezTo>
                  <a:cubicBezTo>
                    <a:pt x="671" y="2820"/>
                    <a:pt x="713" y="2811"/>
                    <a:pt x="750" y="2793"/>
                  </a:cubicBezTo>
                  <a:cubicBezTo>
                    <a:pt x="854" y="2689"/>
                    <a:pt x="957" y="2586"/>
                    <a:pt x="957" y="2457"/>
                  </a:cubicBezTo>
                  <a:lnTo>
                    <a:pt x="957" y="2146"/>
                  </a:lnTo>
                  <a:cubicBezTo>
                    <a:pt x="957" y="1397"/>
                    <a:pt x="1060" y="647"/>
                    <a:pt x="95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4" name="Google Shape;1265;p47"/>
            <p:cNvSpPr/>
            <p:nvPr/>
          </p:nvSpPr>
          <p:spPr>
            <a:xfrm>
              <a:off x="4837119" y="4647568"/>
              <a:ext cx="125391" cy="288579"/>
            </a:xfrm>
            <a:custGeom>
              <a:avLst/>
              <a:gdLst/>
              <a:ahLst/>
              <a:cxnLst/>
              <a:rect l="l" t="t" r="r" b="b"/>
              <a:pathLst>
                <a:path w="1191" h="2741" extrusionOk="0">
                  <a:moveTo>
                    <a:pt x="234" y="1"/>
                  </a:moveTo>
                  <a:cubicBezTo>
                    <a:pt x="1" y="518"/>
                    <a:pt x="1" y="1293"/>
                    <a:pt x="104" y="1940"/>
                  </a:cubicBezTo>
                  <a:cubicBezTo>
                    <a:pt x="104" y="2146"/>
                    <a:pt x="234" y="2353"/>
                    <a:pt x="440" y="2586"/>
                  </a:cubicBezTo>
                  <a:cubicBezTo>
                    <a:pt x="492" y="2689"/>
                    <a:pt x="602" y="2741"/>
                    <a:pt x="725" y="2741"/>
                  </a:cubicBezTo>
                  <a:cubicBezTo>
                    <a:pt x="848" y="2741"/>
                    <a:pt x="983" y="2689"/>
                    <a:pt x="1087" y="2586"/>
                  </a:cubicBezTo>
                  <a:cubicBezTo>
                    <a:pt x="1087" y="2586"/>
                    <a:pt x="1190" y="2353"/>
                    <a:pt x="1190" y="2250"/>
                  </a:cubicBezTo>
                  <a:cubicBezTo>
                    <a:pt x="1087" y="2146"/>
                    <a:pt x="1087" y="2043"/>
                    <a:pt x="1087" y="1940"/>
                  </a:cubicBezTo>
                  <a:cubicBezTo>
                    <a:pt x="751" y="1293"/>
                    <a:pt x="544" y="518"/>
                    <a:pt x="23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5" name="Google Shape;1266;p47"/>
            <p:cNvSpPr/>
            <p:nvPr/>
          </p:nvSpPr>
          <p:spPr>
            <a:xfrm>
              <a:off x="4861651" y="4623141"/>
              <a:ext cx="226042" cy="261311"/>
            </a:xfrm>
            <a:custGeom>
              <a:avLst/>
              <a:gdLst/>
              <a:ahLst/>
              <a:cxnLst/>
              <a:rect l="l" t="t" r="r" b="b"/>
              <a:pathLst>
                <a:path w="2147" h="2482" extrusionOk="0">
                  <a:moveTo>
                    <a:pt x="1" y="0"/>
                  </a:moveTo>
                  <a:cubicBezTo>
                    <a:pt x="311" y="750"/>
                    <a:pt x="750" y="1396"/>
                    <a:pt x="1060" y="2042"/>
                  </a:cubicBezTo>
                  <a:cubicBezTo>
                    <a:pt x="1164" y="2172"/>
                    <a:pt x="1293" y="2275"/>
                    <a:pt x="1397" y="2378"/>
                  </a:cubicBezTo>
                  <a:cubicBezTo>
                    <a:pt x="1500" y="2482"/>
                    <a:pt x="1603" y="2482"/>
                    <a:pt x="1707" y="2482"/>
                  </a:cubicBezTo>
                  <a:cubicBezTo>
                    <a:pt x="2043" y="2482"/>
                    <a:pt x="2146" y="2275"/>
                    <a:pt x="2146" y="1939"/>
                  </a:cubicBezTo>
                  <a:cubicBezTo>
                    <a:pt x="2146" y="1732"/>
                    <a:pt x="1939" y="1525"/>
                    <a:pt x="1810" y="1293"/>
                  </a:cubicBezTo>
                  <a:cubicBezTo>
                    <a:pt x="1293" y="750"/>
                    <a:pt x="647" y="233"/>
                    <a:pt x="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6" name="Google Shape;1267;p47"/>
            <p:cNvSpPr/>
            <p:nvPr/>
          </p:nvSpPr>
          <p:spPr>
            <a:xfrm>
              <a:off x="4883445" y="4620193"/>
              <a:ext cx="304898" cy="171716"/>
            </a:xfrm>
            <a:custGeom>
              <a:avLst/>
              <a:gdLst/>
              <a:ahLst/>
              <a:cxnLst/>
              <a:rect l="l" t="t" r="r" b="b"/>
              <a:pathLst>
                <a:path w="2896" h="1631" extrusionOk="0">
                  <a:moveTo>
                    <a:pt x="409" y="1"/>
                  </a:moveTo>
                  <a:cubicBezTo>
                    <a:pt x="273" y="1"/>
                    <a:pt x="137" y="9"/>
                    <a:pt x="0" y="28"/>
                  </a:cubicBezTo>
                  <a:cubicBezTo>
                    <a:pt x="543" y="468"/>
                    <a:pt x="1293" y="907"/>
                    <a:pt x="1836" y="1321"/>
                  </a:cubicBezTo>
                  <a:cubicBezTo>
                    <a:pt x="1939" y="1424"/>
                    <a:pt x="2043" y="1553"/>
                    <a:pt x="2146" y="1553"/>
                  </a:cubicBezTo>
                  <a:cubicBezTo>
                    <a:pt x="2262" y="1605"/>
                    <a:pt x="2346" y="1631"/>
                    <a:pt x="2414" y="1631"/>
                  </a:cubicBezTo>
                  <a:cubicBezTo>
                    <a:pt x="2482" y="1631"/>
                    <a:pt x="2534" y="1605"/>
                    <a:pt x="2585" y="1553"/>
                  </a:cubicBezTo>
                  <a:cubicBezTo>
                    <a:pt x="2792" y="1424"/>
                    <a:pt x="2896" y="1114"/>
                    <a:pt x="2689" y="907"/>
                  </a:cubicBezTo>
                  <a:cubicBezTo>
                    <a:pt x="2585" y="674"/>
                    <a:pt x="2379" y="468"/>
                    <a:pt x="2146" y="364"/>
                  </a:cubicBezTo>
                  <a:cubicBezTo>
                    <a:pt x="1617" y="174"/>
                    <a:pt x="1019" y="1"/>
                    <a:pt x="409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7" name="Google Shape;1268;p47"/>
            <p:cNvSpPr/>
            <p:nvPr/>
          </p:nvSpPr>
          <p:spPr>
            <a:xfrm>
              <a:off x="4758260" y="4561549"/>
              <a:ext cx="215092" cy="139920"/>
            </a:xfrm>
            <a:custGeom>
              <a:avLst/>
              <a:gdLst/>
              <a:ahLst/>
              <a:cxnLst/>
              <a:rect l="l" t="t" r="r" b="b"/>
              <a:pathLst>
                <a:path w="2043" h="1329" extrusionOk="0">
                  <a:moveTo>
                    <a:pt x="1685" y="0"/>
                  </a:moveTo>
                  <a:cubicBezTo>
                    <a:pt x="1386" y="0"/>
                    <a:pt x="1093" y="79"/>
                    <a:pt x="853" y="172"/>
                  </a:cubicBezTo>
                  <a:cubicBezTo>
                    <a:pt x="440" y="378"/>
                    <a:pt x="0" y="689"/>
                    <a:pt x="0" y="1231"/>
                  </a:cubicBezTo>
                  <a:cubicBezTo>
                    <a:pt x="131" y="1300"/>
                    <a:pt x="259" y="1328"/>
                    <a:pt x="386" y="1328"/>
                  </a:cubicBezTo>
                  <a:cubicBezTo>
                    <a:pt x="687" y="1328"/>
                    <a:pt x="984" y="1170"/>
                    <a:pt x="1293" y="1025"/>
                  </a:cubicBezTo>
                  <a:cubicBezTo>
                    <a:pt x="1629" y="921"/>
                    <a:pt x="1939" y="482"/>
                    <a:pt x="2042" y="42"/>
                  </a:cubicBezTo>
                  <a:cubicBezTo>
                    <a:pt x="1924" y="13"/>
                    <a:pt x="1804" y="0"/>
                    <a:pt x="16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8" name="Google Shape;1269;p47"/>
            <p:cNvSpPr/>
            <p:nvPr/>
          </p:nvSpPr>
          <p:spPr>
            <a:xfrm>
              <a:off x="5019474" y="4884356"/>
              <a:ext cx="136236" cy="125286"/>
            </a:xfrm>
            <a:custGeom>
              <a:avLst/>
              <a:gdLst/>
              <a:ahLst/>
              <a:cxnLst/>
              <a:rect l="l" t="t" r="r" b="b"/>
              <a:pathLst>
                <a:path w="1294" h="1190" extrusionOk="0">
                  <a:moveTo>
                    <a:pt x="1293" y="1"/>
                  </a:moveTo>
                  <a:cubicBezTo>
                    <a:pt x="957" y="1"/>
                    <a:pt x="751" y="104"/>
                    <a:pt x="440" y="337"/>
                  </a:cubicBezTo>
                  <a:cubicBezTo>
                    <a:pt x="208" y="544"/>
                    <a:pt x="104" y="854"/>
                    <a:pt x="1" y="1190"/>
                  </a:cubicBezTo>
                  <a:cubicBezTo>
                    <a:pt x="440" y="1190"/>
                    <a:pt x="751" y="983"/>
                    <a:pt x="1087" y="647"/>
                  </a:cubicBezTo>
                  <a:cubicBezTo>
                    <a:pt x="1190" y="440"/>
                    <a:pt x="1293" y="208"/>
                    <a:pt x="129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69" name="Google Shape;1270;p47"/>
            <p:cNvSpPr/>
            <p:nvPr/>
          </p:nvSpPr>
          <p:spPr>
            <a:xfrm>
              <a:off x="7202229" y="4699341"/>
              <a:ext cx="68223" cy="443660"/>
            </a:xfrm>
            <a:custGeom>
              <a:avLst/>
              <a:gdLst/>
              <a:ahLst/>
              <a:cxnLst/>
              <a:rect l="l" t="t" r="r" b="b"/>
              <a:pathLst>
                <a:path w="648" h="4214" extrusionOk="0">
                  <a:moveTo>
                    <a:pt x="647" y="0"/>
                  </a:moveTo>
                  <a:lnTo>
                    <a:pt x="544" y="104"/>
                  </a:lnTo>
                  <a:cubicBezTo>
                    <a:pt x="544" y="233"/>
                    <a:pt x="544" y="336"/>
                    <a:pt x="440" y="336"/>
                  </a:cubicBezTo>
                  <a:lnTo>
                    <a:pt x="440" y="440"/>
                  </a:lnTo>
                  <a:cubicBezTo>
                    <a:pt x="130" y="1525"/>
                    <a:pt x="1" y="2585"/>
                    <a:pt x="1" y="3774"/>
                  </a:cubicBezTo>
                  <a:lnTo>
                    <a:pt x="1" y="4214"/>
                  </a:lnTo>
                  <a:cubicBezTo>
                    <a:pt x="1" y="3025"/>
                    <a:pt x="130" y="1939"/>
                    <a:pt x="440" y="879"/>
                  </a:cubicBezTo>
                  <a:cubicBezTo>
                    <a:pt x="440" y="646"/>
                    <a:pt x="440" y="543"/>
                    <a:pt x="544" y="440"/>
                  </a:cubicBezTo>
                  <a:cubicBezTo>
                    <a:pt x="544" y="336"/>
                    <a:pt x="647" y="233"/>
                    <a:pt x="647" y="104"/>
                  </a:cubicBezTo>
                  <a:lnTo>
                    <a:pt x="647" y="0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0" name="Google Shape;1271;p47"/>
            <p:cNvSpPr/>
            <p:nvPr/>
          </p:nvSpPr>
          <p:spPr>
            <a:xfrm>
              <a:off x="6919221" y="4646593"/>
              <a:ext cx="329429" cy="103598"/>
            </a:xfrm>
            <a:custGeom>
              <a:avLst/>
              <a:gdLst/>
              <a:ahLst/>
              <a:cxnLst/>
              <a:rect l="l" t="t" r="r" b="b"/>
              <a:pathLst>
                <a:path w="3129" h="984" extrusionOk="0">
                  <a:moveTo>
                    <a:pt x="1917" y="1"/>
                  </a:moveTo>
                  <a:cubicBezTo>
                    <a:pt x="1672" y="1"/>
                    <a:pt x="1421" y="32"/>
                    <a:pt x="1190" y="88"/>
                  </a:cubicBezTo>
                  <a:cubicBezTo>
                    <a:pt x="879" y="88"/>
                    <a:pt x="440" y="191"/>
                    <a:pt x="233" y="501"/>
                  </a:cubicBezTo>
                  <a:cubicBezTo>
                    <a:pt x="104" y="501"/>
                    <a:pt x="0" y="734"/>
                    <a:pt x="0" y="837"/>
                  </a:cubicBezTo>
                  <a:cubicBezTo>
                    <a:pt x="104" y="941"/>
                    <a:pt x="233" y="941"/>
                    <a:pt x="233" y="941"/>
                  </a:cubicBezTo>
                  <a:cubicBezTo>
                    <a:pt x="385" y="971"/>
                    <a:pt x="538" y="983"/>
                    <a:pt x="691" y="983"/>
                  </a:cubicBezTo>
                  <a:cubicBezTo>
                    <a:pt x="1059" y="983"/>
                    <a:pt x="1422" y="910"/>
                    <a:pt x="1732" y="837"/>
                  </a:cubicBezTo>
                  <a:cubicBezTo>
                    <a:pt x="2043" y="734"/>
                    <a:pt x="2275" y="605"/>
                    <a:pt x="2482" y="501"/>
                  </a:cubicBezTo>
                  <a:cubicBezTo>
                    <a:pt x="2689" y="398"/>
                    <a:pt x="3128" y="398"/>
                    <a:pt x="2818" y="191"/>
                  </a:cubicBezTo>
                  <a:cubicBezTo>
                    <a:pt x="2566" y="58"/>
                    <a:pt x="2247" y="1"/>
                    <a:pt x="1917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1" name="Google Shape;1272;p47"/>
            <p:cNvSpPr/>
            <p:nvPr/>
          </p:nvSpPr>
          <p:spPr>
            <a:xfrm>
              <a:off x="7305725" y="4688392"/>
              <a:ext cx="236886" cy="239623"/>
            </a:xfrm>
            <a:custGeom>
              <a:avLst/>
              <a:gdLst/>
              <a:ahLst/>
              <a:cxnLst/>
              <a:rect l="l" t="t" r="r" b="b"/>
              <a:pathLst>
                <a:path w="2250" h="2276" extrusionOk="0">
                  <a:moveTo>
                    <a:pt x="0" y="1"/>
                  </a:moveTo>
                  <a:cubicBezTo>
                    <a:pt x="310" y="647"/>
                    <a:pt x="853" y="1190"/>
                    <a:pt x="1293" y="1836"/>
                  </a:cubicBezTo>
                  <a:cubicBezTo>
                    <a:pt x="1293" y="1940"/>
                    <a:pt x="1396" y="2043"/>
                    <a:pt x="1500" y="2146"/>
                  </a:cubicBezTo>
                  <a:cubicBezTo>
                    <a:pt x="1603" y="2146"/>
                    <a:pt x="1732" y="2276"/>
                    <a:pt x="1939" y="2276"/>
                  </a:cubicBezTo>
                  <a:cubicBezTo>
                    <a:pt x="2146" y="2146"/>
                    <a:pt x="2249" y="1836"/>
                    <a:pt x="2249" y="1629"/>
                  </a:cubicBezTo>
                  <a:cubicBezTo>
                    <a:pt x="2146" y="1397"/>
                    <a:pt x="2042" y="1190"/>
                    <a:pt x="1836" y="1086"/>
                  </a:cubicBezTo>
                  <a:cubicBezTo>
                    <a:pt x="1293" y="647"/>
                    <a:pt x="646" y="208"/>
                    <a:pt x="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2" name="Google Shape;1273;p47"/>
            <p:cNvSpPr/>
            <p:nvPr/>
          </p:nvSpPr>
          <p:spPr>
            <a:xfrm>
              <a:off x="7283931" y="4699341"/>
              <a:ext cx="157924" cy="275103"/>
            </a:xfrm>
            <a:custGeom>
              <a:avLst/>
              <a:gdLst/>
              <a:ahLst/>
              <a:cxnLst/>
              <a:rect l="l" t="t" r="r" b="b"/>
              <a:pathLst>
                <a:path w="1500" h="2613" extrusionOk="0">
                  <a:moveTo>
                    <a:pt x="0" y="0"/>
                  </a:moveTo>
                  <a:lnTo>
                    <a:pt x="0" y="0"/>
                  </a:lnTo>
                  <a:cubicBezTo>
                    <a:pt x="104" y="646"/>
                    <a:pt x="311" y="1396"/>
                    <a:pt x="517" y="2042"/>
                  </a:cubicBezTo>
                  <a:cubicBezTo>
                    <a:pt x="517" y="2172"/>
                    <a:pt x="647" y="2275"/>
                    <a:pt x="647" y="2378"/>
                  </a:cubicBezTo>
                  <a:cubicBezTo>
                    <a:pt x="750" y="2482"/>
                    <a:pt x="853" y="2585"/>
                    <a:pt x="957" y="2585"/>
                  </a:cubicBezTo>
                  <a:cubicBezTo>
                    <a:pt x="995" y="2604"/>
                    <a:pt x="1034" y="2613"/>
                    <a:pt x="1072" y="2613"/>
                  </a:cubicBezTo>
                  <a:cubicBezTo>
                    <a:pt x="1245" y="2613"/>
                    <a:pt x="1415" y="2444"/>
                    <a:pt x="1500" y="2275"/>
                  </a:cubicBezTo>
                  <a:cubicBezTo>
                    <a:pt x="1500" y="2042"/>
                    <a:pt x="1396" y="1732"/>
                    <a:pt x="1293" y="1525"/>
                  </a:cubicBezTo>
                  <a:cubicBezTo>
                    <a:pt x="1060" y="982"/>
                    <a:pt x="517" y="336"/>
                    <a:pt x="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3" name="Google Shape;1274;p47"/>
            <p:cNvSpPr/>
            <p:nvPr/>
          </p:nvSpPr>
          <p:spPr>
            <a:xfrm>
              <a:off x="7226760" y="4699341"/>
              <a:ext cx="100755" cy="300897"/>
            </a:xfrm>
            <a:custGeom>
              <a:avLst/>
              <a:gdLst/>
              <a:ahLst/>
              <a:cxnLst/>
              <a:rect l="l" t="t" r="r" b="b"/>
              <a:pathLst>
                <a:path w="957" h="2858" extrusionOk="0">
                  <a:moveTo>
                    <a:pt x="311" y="0"/>
                  </a:moveTo>
                  <a:cubicBezTo>
                    <a:pt x="104" y="646"/>
                    <a:pt x="104" y="1396"/>
                    <a:pt x="104" y="2042"/>
                  </a:cubicBezTo>
                  <a:cubicBezTo>
                    <a:pt x="1" y="2275"/>
                    <a:pt x="1" y="2378"/>
                    <a:pt x="1" y="2482"/>
                  </a:cubicBezTo>
                  <a:cubicBezTo>
                    <a:pt x="104" y="2585"/>
                    <a:pt x="104" y="2689"/>
                    <a:pt x="207" y="2818"/>
                  </a:cubicBezTo>
                  <a:cubicBezTo>
                    <a:pt x="262" y="2845"/>
                    <a:pt x="325" y="2858"/>
                    <a:pt x="391" y="2858"/>
                  </a:cubicBezTo>
                  <a:cubicBezTo>
                    <a:pt x="575" y="2858"/>
                    <a:pt x="777" y="2757"/>
                    <a:pt x="854" y="2585"/>
                  </a:cubicBezTo>
                  <a:cubicBezTo>
                    <a:pt x="957" y="2378"/>
                    <a:pt x="957" y="2172"/>
                    <a:pt x="957" y="1939"/>
                  </a:cubicBezTo>
                  <a:cubicBezTo>
                    <a:pt x="854" y="1293"/>
                    <a:pt x="750" y="543"/>
                    <a:pt x="311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4" name="Google Shape;1275;p47"/>
            <p:cNvSpPr/>
            <p:nvPr/>
          </p:nvSpPr>
          <p:spPr>
            <a:xfrm>
              <a:off x="7090731" y="4688392"/>
              <a:ext cx="168768" cy="297107"/>
            </a:xfrm>
            <a:custGeom>
              <a:avLst/>
              <a:gdLst/>
              <a:ahLst/>
              <a:cxnLst/>
              <a:rect l="l" t="t" r="r" b="b"/>
              <a:pathLst>
                <a:path w="1603" h="2822" extrusionOk="0">
                  <a:moveTo>
                    <a:pt x="1603" y="1"/>
                  </a:moveTo>
                  <a:lnTo>
                    <a:pt x="1603" y="1"/>
                  </a:lnTo>
                  <a:cubicBezTo>
                    <a:pt x="956" y="337"/>
                    <a:pt x="543" y="983"/>
                    <a:pt x="207" y="1629"/>
                  </a:cubicBezTo>
                  <a:cubicBezTo>
                    <a:pt x="103" y="1836"/>
                    <a:pt x="0" y="2146"/>
                    <a:pt x="0" y="2379"/>
                  </a:cubicBezTo>
                  <a:cubicBezTo>
                    <a:pt x="87" y="2554"/>
                    <a:pt x="249" y="2821"/>
                    <a:pt x="437" y="2821"/>
                  </a:cubicBezTo>
                  <a:cubicBezTo>
                    <a:pt x="472" y="2821"/>
                    <a:pt x="507" y="2812"/>
                    <a:pt x="543" y="2793"/>
                  </a:cubicBezTo>
                  <a:cubicBezTo>
                    <a:pt x="750" y="2793"/>
                    <a:pt x="853" y="2689"/>
                    <a:pt x="853" y="2586"/>
                  </a:cubicBezTo>
                  <a:cubicBezTo>
                    <a:pt x="956" y="2482"/>
                    <a:pt x="956" y="2276"/>
                    <a:pt x="1060" y="2146"/>
                  </a:cubicBezTo>
                  <a:cubicBezTo>
                    <a:pt x="1189" y="1500"/>
                    <a:pt x="1499" y="750"/>
                    <a:pt x="160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5" name="Google Shape;1276;p47"/>
            <p:cNvSpPr/>
            <p:nvPr/>
          </p:nvSpPr>
          <p:spPr>
            <a:xfrm>
              <a:off x="6976391" y="4688392"/>
              <a:ext cx="261311" cy="226042"/>
            </a:xfrm>
            <a:custGeom>
              <a:avLst/>
              <a:gdLst/>
              <a:ahLst/>
              <a:cxnLst/>
              <a:rect l="l" t="t" r="r" b="b"/>
              <a:pathLst>
                <a:path w="2482" h="2147" extrusionOk="0">
                  <a:moveTo>
                    <a:pt x="2482" y="1"/>
                  </a:moveTo>
                  <a:lnTo>
                    <a:pt x="2482" y="1"/>
                  </a:lnTo>
                  <a:cubicBezTo>
                    <a:pt x="1732" y="104"/>
                    <a:pt x="1086" y="440"/>
                    <a:pt x="543" y="854"/>
                  </a:cubicBezTo>
                  <a:cubicBezTo>
                    <a:pt x="336" y="1086"/>
                    <a:pt x="104" y="1190"/>
                    <a:pt x="0" y="1500"/>
                  </a:cubicBezTo>
                  <a:cubicBezTo>
                    <a:pt x="0" y="1733"/>
                    <a:pt x="104" y="2043"/>
                    <a:pt x="336" y="2146"/>
                  </a:cubicBezTo>
                  <a:cubicBezTo>
                    <a:pt x="440" y="2146"/>
                    <a:pt x="647" y="2043"/>
                    <a:pt x="750" y="2043"/>
                  </a:cubicBezTo>
                  <a:cubicBezTo>
                    <a:pt x="853" y="1940"/>
                    <a:pt x="983" y="1836"/>
                    <a:pt x="1086" y="1733"/>
                  </a:cubicBezTo>
                  <a:cubicBezTo>
                    <a:pt x="1500" y="1190"/>
                    <a:pt x="2042" y="647"/>
                    <a:pt x="2482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6" name="Google Shape;1277;p47"/>
            <p:cNvSpPr/>
            <p:nvPr/>
          </p:nvSpPr>
          <p:spPr>
            <a:xfrm>
              <a:off x="7134214" y="4635222"/>
              <a:ext cx="239623" cy="110441"/>
            </a:xfrm>
            <a:custGeom>
              <a:avLst/>
              <a:gdLst/>
              <a:ahLst/>
              <a:cxnLst/>
              <a:rect l="l" t="t" r="r" b="b"/>
              <a:pathLst>
                <a:path w="2276" h="1049" extrusionOk="0">
                  <a:moveTo>
                    <a:pt x="734" y="0"/>
                  </a:moveTo>
                  <a:cubicBezTo>
                    <a:pt x="478" y="0"/>
                    <a:pt x="202" y="56"/>
                    <a:pt x="1" y="196"/>
                  </a:cubicBezTo>
                  <a:cubicBezTo>
                    <a:pt x="233" y="506"/>
                    <a:pt x="543" y="945"/>
                    <a:pt x="983" y="945"/>
                  </a:cubicBezTo>
                  <a:cubicBezTo>
                    <a:pt x="1203" y="997"/>
                    <a:pt x="1442" y="1049"/>
                    <a:pt x="1668" y="1049"/>
                  </a:cubicBezTo>
                  <a:cubicBezTo>
                    <a:pt x="1894" y="1049"/>
                    <a:pt x="2107" y="997"/>
                    <a:pt x="2275" y="842"/>
                  </a:cubicBezTo>
                  <a:cubicBezTo>
                    <a:pt x="2172" y="402"/>
                    <a:pt x="1629" y="66"/>
                    <a:pt x="1190" y="66"/>
                  </a:cubicBezTo>
                  <a:cubicBezTo>
                    <a:pt x="1066" y="25"/>
                    <a:pt x="904" y="0"/>
                    <a:pt x="73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  <p:sp>
          <p:nvSpPr>
            <p:cNvPr id="177" name="Google Shape;1278;p47"/>
            <p:cNvSpPr/>
            <p:nvPr/>
          </p:nvSpPr>
          <p:spPr>
            <a:xfrm>
              <a:off x="7033561" y="5006882"/>
              <a:ext cx="168768" cy="94017"/>
            </a:xfrm>
            <a:custGeom>
              <a:avLst/>
              <a:gdLst/>
              <a:ahLst/>
              <a:cxnLst/>
              <a:rect l="l" t="t" r="r" b="b"/>
              <a:pathLst>
                <a:path w="1603" h="893" extrusionOk="0">
                  <a:moveTo>
                    <a:pt x="0" y="0"/>
                  </a:moveTo>
                  <a:cubicBezTo>
                    <a:pt x="104" y="207"/>
                    <a:pt x="310" y="414"/>
                    <a:pt x="440" y="543"/>
                  </a:cubicBezTo>
                  <a:cubicBezTo>
                    <a:pt x="672" y="776"/>
                    <a:pt x="978" y="892"/>
                    <a:pt x="1290" y="892"/>
                  </a:cubicBezTo>
                  <a:cubicBezTo>
                    <a:pt x="1394" y="892"/>
                    <a:pt x="1499" y="879"/>
                    <a:pt x="1603" y="853"/>
                  </a:cubicBezTo>
                  <a:cubicBezTo>
                    <a:pt x="1499" y="543"/>
                    <a:pt x="1189" y="310"/>
                    <a:pt x="957" y="104"/>
                  </a:cubicBezTo>
                  <a:cubicBezTo>
                    <a:pt x="646" y="0"/>
                    <a:pt x="310" y="0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defTabSz="685800"/>
              <a:endParaRPr>
                <a:ea typeface="+mn-ea"/>
              </a:endParaRPr>
            </a:p>
          </p:txBody>
        </p:sp>
      </p:grpSp>
      <p:pic>
        <p:nvPicPr>
          <p:cNvPr id="14" name="Picture 14" descr="Tree branch with dry leaves Royalty Free Vector Image"/>
          <p:cNvPicPr>
            <a:picLocks noChangeAspect="1" noChangeArrowheads="1"/>
          </p:cNvPicPr>
          <p:nvPr/>
        </p:nvPicPr>
        <p:blipFill>
          <a:blip r:embed="rId36" cstate="print">
            <a:extLst>
              <a:ext uri="{BEBA8EAE-BF5A-486C-A8C5-ECC9F3942E4B}">
                <a14:imgProps xmlns:a14="http://schemas.microsoft.com/office/drawing/2010/main">
                  <a14:imgLayer r:embed="rId37">
                    <a14:imgEffect>
                      <a14:backgroundRemoval t="0" b="89735" l="0" r="100000">
                        <a14:foregroundMark x1="60400" y1="23068" x2="65400" y2="22145"/>
                        <a14:foregroundMark x1="73200" y1="20531" x2="74600" y2="23299"/>
                        <a14:foregroundMark x1="84800" y1="14764" x2="92800" y2="15456"/>
                        <a14:foregroundMark x1="86400" y1="32065" x2="86400" y2="32065"/>
                        <a14:foregroundMark x1="90400" y1="34371" x2="90400" y2="34371"/>
                        <a14:foregroundMark x1="6000" y1="17070" x2="10000" y2="20761"/>
                        <a14:foregroundMark x1="48000" y1="37370" x2="48000" y2="37370"/>
                        <a14:backgroundMark x1="58000" y1="39446" x2="58000" y2="39446"/>
                        <a14:backgroundMark x1="62800" y1="28143" x2="62800" y2="281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096705" flipH="1">
            <a:off x="7672034" y="385132"/>
            <a:ext cx="2252860" cy="19532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207" t="28323" r="29018" b="25384"/>
          <a:stretch/>
        </p:blipFill>
        <p:spPr>
          <a:xfrm>
            <a:off x="1571058" y="403164"/>
            <a:ext cx="5714813" cy="2488325"/>
          </a:xfrm>
          <a:prstGeom prst="rect">
            <a:avLst/>
          </a:prstGeom>
        </p:spPr>
      </p:pic>
      <p:pic>
        <p:nvPicPr>
          <p:cNvPr id="55" name="Picture 54"/>
          <p:cNvPicPr>
            <a:picLocks noChangeAspect="1"/>
          </p:cNvPicPr>
          <p:nvPr/>
        </p:nvPicPr>
        <p:blipFill>
          <a:blip r:embed="rId39"/>
          <a:stretch>
            <a:fillRect/>
          </a:stretch>
        </p:blipFill>
        <p:spPr>
          <a:xfrm rot="21066996">
            <a:off x="7402590" y="3614529"/>
            <a:ext cx="929564" cy="13070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5561734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033" fill="hold"/>
                                        <p:tgtEl>
                                          <p:spTgt spid="19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4.44444E-6 L 0.02057 0.00787 " pathEditMode="relative" rAng="0" ptsTypes="AA">
                                      <p:cBhvr>
                                        <p:cTn id="8" dur="125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29" y="394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1.85185E-6 L 0.02526 -1.85185E-6 " pathEditMode="relative" rAng="0" ptsTypes="AA">
                                      <p:cBhvr>
                                        <p:cTn id="10" dur="1500" fill="hold"/>
                                        <p:tgtEl>
                                          <p:spTgt spid="1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63" y="0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42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106 -0.00579 L -0.0625 0.00023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1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78" y="301"/>
                                    </p:animMotion>
                                  </p:childTnLst>
                                </p:cTn>
                              </p:par>
                              <p:par>
                                <p:cTn id="1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2.96296E-6 L -0.00017 0.00031 C -0.00173 0.0074 -0.00416 0.01419 -0.00503 0.02222 C -0.0059 0.03024 -0.00538 0.03889 -0.0059 0.04753 C -0.00625 0.05771 -0.00659 0.06759 -0.00694 0.07808 C -0.00902 0.09382 -0.01059 0.10956 -0.01284 0.12531 C -0.01319 0.12839 -0.01371 0.1321 -0.0151 0.13487 C -0.01632 0.13765 -0.0184 0.13858 -0.01996 0.14105 C -0.03177 0.16111 -0.02222 0.14815 -0.03402 0.17037 C -0.0368 0.175 -0.03975 0.1787 -0.0427 0.18364 C -0.04427 0.18642 -0.04583 0.1895 -0.04757 0.19228 C -0.05538 0.21913 -0.04375 0.17315 -0.04288 0.20432 C -0.04184 0.23889 -0.04375 0.24012 -0.05191 0.25555 C -0.05312 0.26481 -0.05416 0.27376 -0.05572 0.28271 C -0.05625 0.28611 -0.05711 0.28889 -0.05798 0.29259 C -0.05902 0.29784 -0.06007 0.3037 -0.06093 0.30895 C -0.06857 0.36234 -0.06232 0.32747 -0.06822 0.35895 C -0.06996 0.37222 -0.07135 0.38549 -0.07326 0.39876 C -0.07326 0.39907 -0.07691 0.41389 -0.0776 0.41543 C -0.08038 0.41882 -0.0842 0.41913 -0.08697 0.42315 L -0.0901 0.42747 L -0.09027 0.42777 " pathEditMode="relative" rAng="540000" ptsTypes="AAAAAAAAAAAAAAAAAAAAAA">
                                      <p:cBhvr>
                                        <p:cTn id="14" dur="3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514" y="21389"/>
                                    </p:animMotion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6.41975E-6 L -3.33333E-6 6.41975E-6 C -0.00052 0.00927 -0.00035 0.01852 -0.00156 0.02778 C -0.00191 0.03087 -0.00364 0.03272 -0.00434 0.0355 C -0.00555 0.03951 -0.00608 0.04414 -0.00729 0.04815 C -0.00799 0.05093 -0.0092 0.05309 -0.01007 0.05587 C -0.01736 0.0784 -0.00885 0.05494 -0.0158 0.07346 C -0.01441 0.07686 -0.01302 0.08056 -0.01146 0.08365 C -0.00972 0.08735 -0.00625 0.0892 -0.00573 0.09383 C -0.00382 0.11513 -0.00677 0.12686 -0.01007 0.14476 C -0.01215 0.15587 -0.01076 0.15001 -0.01441 0.16235 C -0.01892 0.20309 -0.01667 0.17809 -0.01441 0.26389 C -0.01406 0.27778 -0.01337 0.27902 -0.01146 0.28951 C -0.01198 0.2997 -0.01215 0.30988 -0.01302 0.31976 C -0.01319 0.32254 -0.01406 0.32501 -0.01441 0.32748 C -0.0151 0.33427 -0.01545 0.34106 -0.0158 0.34785 C -0.01788 0.3818 -0.0151 0.36636 -0.02014 0.38859 C -0.02257 0.41914 -0.02031 0.39476 -0.02292 0.41636 C -0.02378 0.42346 -0.02361 0.43149 -0.02726 0.43673 C -0.02847 0.43828 -0.03003 0.43828 -0.03142 0.4392 C -0.03333 0.44445 -0.03576 0.44908 -0.03715 0.45464 C -0.03854 0.45927 -0.03906 0.46482 -0.0401 0.46976 C -0.04062 0.47223 -0.0408 0.47501 -0.04149 0.47748 C -0.04531 0.49075 -0.04601 0.49198 -0.04861 0.50525 C -0.04965 0.51019 -0.05035 0.51575 -0.05156 0.52068 C -0.05278 0.52593 -0.05451 0.53056 -0.05573 0.53581 C -0.05677 0.53982 -0.05781 0.54414 -0.05868 0.54846 C -0.0592 0.55093 -0.0592 0.55402 -0.06007 0.55618 C -0.06111 0.55834 -0.06285 0.55957 -0.06441 0.56112 C -0.0658 0.56019 -0.06719 0.55865 -0.06858 0.55865 C -0.07205 0.55865 -0.07535 0.55957 -0.07864 0.56112 C -0.08212 0.56297 -0.0875 0.57007 -0.0901 0.57377 C -0.09305 0.57871 -0.09531 0.58519 -0.09861 0.5892 L -0.10295 0.59414 C -0.10364 0.59877 -0.10399 0.6068 -0.10868 0.60433 C -0.11094 0.60309 -0.11424 0.59661 -0.11424 0.59661 L -0.11424 0.59661 " pathEditMode="relative" ptsTypes="AAAAAAAAAAAAAAAAAAAAAAAAAAAAAAAAAAAAA">
                                      <p:cBhvr>
                                        <p:cTn id="16" dur="3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9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348343" y="275920"/>
            <a:ext cx="5188261" cy="1077218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Imagine. What will your dream farm be like?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5"/>
          <a:srcRect l="7333" t="10600" r="7615" b="11131"/>
          <a:stretch/>
        </p:blipFill>
        <p:spPr>
          <a:xfrm>
            <a:off x="3252274" y="2045781"/>
            <a:ext cx="2779082" cy="1862524"/>
          </a:xfrm>
          <a:prstGeom prst="rect">
            <a:avLst/>
          </a:prstGeom>
        </p:spPr>
      </p:pic>
      <p:pic>
        <p:nvPicPr>
          <p:cNvPr id="8202" name="Picture 10" descr="How to Draw a Farm - Really Easy Drawing Tutoria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6604" y="39349"/>
            <a:ext cx="1817830" cy="18124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204" name="Picture 12" descr="https://i.redd.it/mzmhl7aou8f31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8343" y="1353138"/>
            <a:ext cx="2748263" cy="3683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92334" y="2045781"/>
            <a:ext cx="2739006" cy="1862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6089974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20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820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20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20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0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s://i0.wp.com/balanceinwonderland.com/wp-content/uploads/2022/07/kids-drawing-benefits.png?fit=1024%2C538&amp;ssl=1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9" y="342411"/>
            <a:ext cx="9138131" cy="48010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5869" y="0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It’s time to draw!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park bird - Hold Tight (mp3cut.net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8532" y="0"/>
            <a:ext cx="1422400" cy="14224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7360446" y="44594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80454979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2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9" dur="13646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6306" y="729275"/>
            <a:ext cx="3065531" cy="15371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Show off your drawings!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pic>
        <p:nvPicPr>
          <p:cNvPr id="2" name="The_Professa - Spring (Wild Horseradish Jam)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01599" y="-26463"/>
            <a:ext cx="1395271" cy="1395271"/>
          </a:xfrm>
          <a:prstGeom prst="rect">
            <a:avLst/>
          </a:prstGeom>
        </p:spPr>
      </p:pic>
      <p:pic>
        <p:nvPicPr>
          <p:cNvPr id="10244" name="Picture 4" descr="https://i.pinimg.com/550x/6e/18/11/6e18111cc9bd6c6c219b3008db52ce2d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2669" y="902653"/>
            <a:ext cx="1905000" cy="14287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6" name="Picture 6" descr="after school art | Elementary art projects, Elementary art, Farm art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399" y="2520706"/>
            <a:ext cx="1781070" cy="23747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8" name="Picture 8" descr="Pig Farm - Art Starts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800000" flipV="1">
            <a:off x="2664531" y="2770189"/>
            <a:ext cx="2678946" cy="19669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50" name="Picture 10" descr="The farm - Art Starts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20538" y="2828362"/>
            <a:ext cx="3034813" cy="1908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76158127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18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24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4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2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247693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Describe your farm!</a:t>
            </a:r>
            <a:endParaRPr lang="en-US" sz="3200" b="1" cap="none" spc="0" dirty="0">
              <a:ln/>
              <a:solidFill>
                <a:schemeClr val="bg1"/>
              </a:solidFill>
              <a:effectLst/>
              <a:latin typeface="Comic Sans MS" panose="030F0702030302020204" pitchFamily="66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045546" y="1022107"/>
            <a:ext cx="4627840" cy="964392"/>
          </a:xfrm>
          <a:prstGeom prst="wedgeEllipseCallout">
            <a:avLst>
              <a:gd name="adj1" fmla="val 45586"/>
              <a:gd name="adj2" fmla="val 65762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</a:t>
            </a:r>
            <a:r>
              <a:rPr lang="en-US" sz="2000" b="1" dirty="0" smtClean="0">
                <a:latin typeface="Comic Sans MS" panose="030F0702030302020204" pitchFamily="66" charset="0"/>
              </a:rPr>
              <a:t>many plants </a:t>
            </a:r>
            <a:r>
              <a:rPr lang="en-US" sz="2000" b="1" dirty="0">
                <a:latin typeface="Comic Sans MS" panose="030F0702030302020204" pitchFamily="66" charset="0"/>
              </a:rPr>
              <a:t>on my farm.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455931" y="3587798"/>
            <a:ext cx="4506585" cy="824364"/>
          </a:xfrm>
          <a:prstGeom prst="wedgeEllipseCallout">
            <a:avLst>
              <a:gd name="adj1" fmla="val -44164"/>
              <a:gd name="adj2" fmla="val 78190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This is my farm. </a:t>
            </a:r>
            <a:r>
              <a:rPr lang="en-US" sz="2000" b="1" dirty="0" smtClean="0">
                <a:latin typeface="Comic Sans MS" panose="030F0702030302020204" pitchFamily="66" charset="0"/>
              </a:rPr>
              <a:t>I’ve </a:t>
            </a:r>
            <a:r>
              <a:rPr lang="en-US" sz="2000" b="1" dirty="0">
                <a:latin typeface="Comic Sans MS" panose="030F0702030302020204" pitchFamily="66" charset="0"/>
              </a:rPr>
              <a:t>got cows on my farm.</a:t>
            </a:r>
          </a:p>
        </p:txBody>
      </p:sp>
      <p:sp>
        <p:nvSpPr>
          <p:cNvPr id="2" name="AutoShape 2" descr="Easy How to Draw a Farm Tutorial and Farm Coloring Page"/>
          <p:cNvSpPr>
            <a:spLocks noChangeAspect="1" noChangeArrowheads="1"/>
          </p:cNvSpPr>
          <p:nvPr/>
        </p:nvSpPr>
        <p:spPr bwMode="auto">
          <a:xfrm>
            <a:off x="63500" y="-136525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sp>
        <p:nvSpPr>
          <p:cNvPr id="3" name="AutoShape 4" descr="https://artprojectsforkids.org/wp-content/uploads/2021/11/How-to-Draw-a-Farm.jpg.webp"/>
          <p:cNvSpPr>
            <a:spLocks noChangeAspect="1" noChangeArrowheads="1"/>
          </p:cNvSpPr>
          <p:nvPr/>
        </p:nvSpPr>
        <p:spPr bwMode="auto">
          <a:xfrm>
            <a:off x="3359466" y="2614469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823947" y="770876"/>
            <a:ext cx="1979863" cy="2560623"/>
          </a:xfrm>
          <a:prstGeom prst="rect">
            <a:avLst/>
          </a:prstGeom>
        </p:spPr>
      </p:pic>
      <p:pic>
        <p:nvPicPr>
          <p:cNvPr id="1026" name="Picture 2" descr="https://images.fineartamerica.com/images/artworkimages/mediumlarge/2/the-farm-arie-reinhardt-taylor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1682" y="2371134"/>
            <a:ext cx="3746628" cy="25477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777500713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magic-chime-0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9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bg2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dirty="0">
                <a:ln/>
                <a:solidFill>
                  <a:schemeClr val="bg1"/>
                </a:solidFill>
                <a:latin typeface="Comic Sans MS" panose="030F0702030302020204" pitchFamily="66" charset="0"/>
              </a:rPr>
              <a:t>Ask</a:t>
            </a:r>
            <a:r>
              <a:rPr lang="en-US" sz="3200" b="1" cap="none" spc="0" dirty="0">
                <a:ln/>
                <a:solidFill>
                  <a:schemeClr val="bg1"/>
                </a:solidFill>
                <a:effectLst/>
                <a:latin typeface="Comic Sans MS" panose="030F0702030302020204" pitchFamily="66" charset="0"/>
              </a:rPr>
              <a:t> and answer.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683449" y="39431"/>
            <a:ext cx="1616707" cy="775180"/>
          </a:xfrm>
          <a:prstGeom prst="rect">
            <a:avLst/>
          </a:prstGeom>
        </p:spPr>
      </p:pic>
      <p:sp>
        <p:nvSpPr>
          <p:cNvPr id="13" name="Oval Callout 12"/>
          <p:cNvSpPr/>
          <p:nvPr/>
        </p:nvSpPr>
        <p:spPr>
          <a:xfrm>
            <a:off x="1" y="894871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chickens on the farm?</a:t>
            </a:r>
          </a:p>
        </p:txBody>
      </p:sp>
      <p:sp>
        <p:nvSpPr>
          <p:cNvPr id="14" name="Oval Callout 13"/>
          <p:cNvSpPr/>
          <p:nvPr/>
        </p:nvSpPr>
        <p:spPr>
          <a:xfrm>
            <a:off x="0" y="2155781"/>
            <a:ext cx="334187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No, </a:t>
            </a:r>
            <a:r>
              <a:rPr lang="en-US" sz="2400" b="1" dirty="0">
                <a:latin typeface="Comic Sans MS" panose="030F0702030302020204" pitchFamily="66" charset="0"/>
              </a:rPr>
              <a:t>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haven’t.</a:t>
            </a:r>
          </a:p>
        </p:txBody>
      </p:sp>
      <p:sp>
        <p:nvSpPr>
          <p:cNvPr id="15" name="Oval Callout 14"/>
          <p:cNvSpPr/>
          <p:nvPr/>
        </p:nvSpPr>
        <p:spPr>
          <a:xfrm>
            <a:off x="4512553" y="643686"/>
            <a:ext cx="3979250" cy="964392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>
                <a:latin typeface="Comic Sans MS" panose="030F0702030302020204" pitchFamily="66" charset="0"/>
              </a:rPr>
              <a:t>Have you got plants on the farm?</a:t>
            </a:r>
          </a:p>
        </p:txBody>
      </p:sp>
      <p:sp>
        <p:nvSpPr>
          <p:cNvPr id="16" name="Oval Callout 15"/>
          <p:cNvSpPr/>
          <p:nvPr/>
        </p:nvSpPr>
        <p:spPr>
          <a:xfrm>
            <a:off x="4572000" y="1824743"/>
            <a:ext cx="3193739" cy="98483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</a:t>
            </a:r>
            <a:r>
              <a:rPr lang="en-US" sz="2400" b="1" dirty="0">
                <a:latin typeface="Comic Sans MS" panose="030F0702030302020204" pitchFamily="66" charset="0"/>
              </a:rPr>
              <a:t>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  <p:sp>
        <p:nvSpPr>
          <p:cNvPr id="19" name="Oval Callout 18"/>
          <p:cNvSpPr/>
          <p:nvPr/>
        </p:nvSpPr>
        <p:spPr>
          <a:xfrm>
            <a:off x="4097583" y="3247034"/>
            <a:ext cx="4272607" cy="1248890"/>
          </a:xfrm>
          <a:prstGeom prst="wedgeEllipseCallout">
            <a:avLst>
              <a:gd name="adj1" fmla="val 29900"/>
              <a:gd name="adj2" fmla="val 77343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Have you got horses on the farm?</a:t>
            </a:r>
          </a:p>
        </p:txBody>
      </p:sp>
      <p:sp>
        <p:nvSpPr>
          <p:cNvPr id="20" name="Oval Callout 19"/>
          <p:cNvSpPr/>
          <p:nvPr/>
        </p:nvSpPr>
        <p:spPr>
          <a:xfrm>
            <a:off x="778658" y="3658009"/>
            <a:ext cx="3429187" cy="1275368"/>
          </a:xfrm>
          <a:prstGeom prst="wedgeEllipseCallout">
            <a:avLst>
              <a:gd name="adj1" fmla="val -34815"/>
              <a:gd name="adj2" fmla="val 58104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latin typeface="Comic Sans MS" panose="030F0702030302020204" pitchFamily="66" charset="0"/>
              </a:rPr>
              <a:t>Yes, </a:t>
            </a:r>
            <a:r>
              <a:rPr lang="en-US" sz="2400" b="1" dirty="0">
                <a:latin typeface="Comic Sans MS" panose="030F0702030302020204" pitchFamily="66" charset="0"/>
              </a:rPr>
              <a:t>w</a:t>
            </a:r>
            <a:r>
              <a:rPr lang="en-US" sz="2400" b="1" dirty="0" smtClean="0">
                <a:latin typeface="Comic Sans MS" panose="030F0702030302020204" pitchFamily="66" charset="0"/>
              </a:rPr>
              <a:t>e </a:t>
            </a:r>
            <a:r>
              <a:rPr lang="en-US" sz="2400" b="1" dirty="0">
                <a:latin typeface="Comic Sans MS" panose="030F0702030302020204" pitchFamily="66" charset="0"/>
              </a:rPr>
              <a:t>have.</a:t>
            </a:r>
          </a:p>
        </p:txBody>
      </p:sp>
    </p:spTree>
    <p:extLst>
      <p:ext uri="{BB962C8B-B14F-4D97-AF65-F5344CB8AC3E}">
        <p14:creationId xmlns:p14="http://schemas.microsoft.com/office/powerpoint/2010/main" val="3188262269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cken on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lant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Horses on the farm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9" grpId="0" animBg="1"/>
      <p:bldP spid="2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26888" y="-409952"/>
            <a:ext cx="6907609" cy="3785652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Wrap up </a:t>
            </a: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&amp;Assessment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132460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998550" y="2446025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 you got animals on the farm?</a:t>
            </a:r>
          </a:p>
          <a:p>
            <a:pPr marL="457200" indent="-457200">
              <a:buFontTx/>
              <a:buChar char="-"/>
            </a:pP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Yes,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have. / No,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w</a:t>
            </a:r>
            <a:r>
              <a:rPr lang="en-US" sz="2800" b="1" i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e </a:t>
            </a:r>
            <a:r>
              <a:rPr lang="en-US" sz="2800" b="1" i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haven’t.</a:t>
            </a:r>
            <a:endParaRPr lang="en-US" sz="2800" b="1" dirty="0">
              <a:solidFill>
                <a:schemeClr val="tx2">
                  <a:lumMod val="75000"/>
                </a:schemeClr>
              </a:solidFill>
              <a:latin typeface="Comic Sans MS" pitchFamily="66" charset="0"/>
            </a:endParaRP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81326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3" name="magic-chime-06.wav"/>
          </p:stSnd>
        </p:sndAc>
      </p:transition>
    </mc:Choice>
    <mc:Fallback xmlns="">
      <p:transition spd="slow">
        <p:fade/>
        <p:sndAc>
          <p:stSnd>
            <p:snd r:embed="rId7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10"/>
          <a:stretch/>
        </p:blipFill>
        <p:spPr>
          <a:xfrm>
            <a:off x="0" y="0"/>
            <a:ext cx="9143999" cy="5301760"/>
          </a:xfrm>
          <a:prstGeom prst="rect">
            <a:avLst/>
          </a:prstGeom>
        </p:spPr>
      </p:pic>
      <p:sp>
        <p:nvSpPr>
          <p:cNvPr id="5" name="Rounded Rectangle 4"/>
          <p:cNvSpPr/>
          <p:nvPr/>
        </p:nvSpPr>
        <p:spPr>
          <a:xfrm>
            <a:off x="675248" y="84406"/>
            <a:ext cx="3896751" cy="787791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chemeClr val="tx2">
                    <a:lumMod val="75000"/>
                  </a:schemeClr>
                </a:solidFill>
              </a:rPr>
              <a:t>REMEMBER !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H="1">
            <a:off x="928469" y="1111349"/>
            <a:ext cx="858132" cy="379831"/>
          </a:xfrm>
          <a:prstGeom prst="bentConnector3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Rounded Rectangle 12"/>
          <p:cNvSpPr/>
          <p:nvPr/>
        </p:nvSpPr>
        <p:spPr>
          <a:xfrm>
            <a:off x="1025767" y="2650880"/>
            <a:ext cx="7092463" cy="787791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457200" indent="-457200">
              <a:buFontTx/>
              <a:buChar char="-"/>
            </a:pPr>
            <a:r>
              <a:rPr lang="en-US" sz="2800" b="1" dirty="0" smtClean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I’ve </a:t>
            </a: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got plants on my farm.</a:t>
            </a:r>
          </a:p>
          <a:p>
            <a:pPr marL="457200" indent="-457200">
              <a:buFontTx/>
              <a:buChar char="-"/>
            </a:pPr>
            <a:r>
              <a:rPr lang="en-US" sz="2800" b="1" dirty="0">
                <a:solidFill>
                  <a:schemeClr val="tx2">
                    <a:lumMod val="75000"/>
                  </a:schemeClr>
                </a:solidFill>
                <a:latin typeface="Comic Sans MS" pitchFamily="66" charset="0"/>
              </a:rPr>
              <a:t>A horse hasn’t got hands.</a:t>
            </a:r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xmlns="" id="{77288C4A-6247-4C91-B74B-A38CDBD71BE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41514" y="169297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16695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fallOver"/>
        <p:sndAc>
          <p:stSnd>
            <p:snd r:embed="rId2" name="magic-chime-06.wav"/>
          </p:stSnd>
        </p:sndAc>
      </p:transition>
    </mc:Choice>
    <mc:Fallback xmlns="">
      <p:transition spd="slow">
        <p:fade/>
        <p:sndAc>
          <p:stSnd>
            <p:snd r:embed="rId6" name="magic-chime-06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/>
          <a:srcRect r="194" b="34893"/>
          <a:stretch/>
        </p:blipFill>
        <p:spPr>
          <a:xfrm>
            <a:off x="-1" y="0"/>
            <a:ext cx="9364717" cy="5131676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9266" b="98192" l="5983" r="96947">
                        <a14:foregroundMark x1="24542" y1="20226" x2="35653" y2="18531"/>
                        <a14:foregroundMark x1="37241" y1="16045" x2="38217" y2="22034"/>
                        <a14:foregroundMark x1="30281" y1="13898" x2="33333" y2="16723"/>
                        <a14:foregroundMark x1="23443" y1="17627" x2="28083" y2="25311"/>
                        <a14:foregroundMark x1="31258" y1="29831" x2="37118" y2="36949"/>
                        <a14:foregroundMark x1="25153" y1="41469" x2="27473" y2="48475"/>
                        <a14:foregroundMark x1="28449" y1="66441" x2="27473" y2="74802"/>
                        <a14:foregroundMark x1="15140" y1="62373" x2="15995" y2="67232"/>
                        <a14:foregroundMark x1="10867" y1="71638" x2="14042" y2="73446"/>
                        <a14:foregroundMark x1="17582" y1="72881" x2="19414" y2="72994"/>
                        <a14:foregroundMark x1="11355" y1="25537" x2="13065" y2="31299"/>
                        <a14:foregroundMark x1="88034" y1="70508" x2="92552" y2="73785"/>
                        <a14:foregroundMark x1="88645" y1="79322" x2="81807" y2="77401"/>
                        <a14:foregroundMark x1="73504" y1="69605" x2="76801" y2="71412"/>
                        <a14:foregroundMark x1="47009" y1="78079" x2="51648" y2="84520"/>
                        <a14:foregroundMark x1="46642" y1="88701" x2="52015" y2="91977"/>
                        <a14:foregroundMark x1="36508" y1="75480" x2="36264" y2="81921"/>
                        <a14:foregroundMark x1="30769" y1="77853" x2="40659" y2="84520"/>
                      </a14:backgroundRemoval>
                    </a14:imgEffect>
                  </a14:imgLayer>
                </a14:imgProps>
              </a:ext>
            </a:extLst>
          </a:blip>
          <a:srcRect l="1" t="10271" r="-2726" b="29636"/>
          <a:stretch/>
        </p:blipFill>
        <p:spPr>
          <a:xfrm>
            <a:off x="1073837" y="629904"/>
            <a:ext cx="7217039" cy="4562100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3031560" y="2985421"/>
            <a:ext cx="2935419" cy="163121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Thank you </a:t>
            </a:r>
          </a:p>
          <a:p>
            <a:pPr algn="ctr" defTabSz="814454">
              <a:spcBef>
                <a:spcPct val="50000"/>
              </a:spcBef>
            </a:pP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  <a:ea typeface="黑体" panose="02010609060101010101" pitchFamily="2" charset="-122"/>
              </a:rPr>
              <a:t>&amp; goodbye!</a:t>
            </a:r>
            <a:endParaRPr lang="zh-CN" alt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  <a:ea typeface="黑体" panose="02010609060101010101" pitchFamily="2" charset="-122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xmlns="" id="{742ECE55-CB84-462F-8104-326FE5DC196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970892" y="67421"/>
            <a:ext cx="1173108" cy="5624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8376416"/>
      </p:ext>
    </p:extLst>
  </p:cSld>
  <p:clrMapOvr>
    <a:masterClrMapping/>
  </p:clrMapOvr>
  <p:transition spd="slow">
    <p:randomBar dir="vert"/>
    <p:sndAc>
      <p:stSnd>
        <p:snd r:embed="rId2" name="magic-chime-06.wav"/>
      </p:stSnd>
    </p:sndAc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28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69574" y="-447261"/>
            <a:ext cx="9213574" cy="5907252"/>
          </a:xfrm>
          <a:prstGeom prst="rect">
            <a:avLst/>
          </a:prstGeom>
        </p:spPr>
      </p:pic>
      <p:sp>
        <p:nvSpPr>
          <p:cNvPr id="3283" name="Google Shape;3283;p36"/>
          <p:cNvSpPr/>
          <p:nvPr/>
        </p:nvSpPr>
        <p:spPr>
          <a:xfrm>
            <a:off x="2655285" y="1236603"/>
            <a:ext cx="3871800" cy="498000"/>
          </a:xfrm>
          <a:prstGeom prst="roundRect">
            <a:avLst>
              <a:gd name="adj" fmla="val 50000"/>
            </a:avLst>
          </a:prstGeom>
          <a:solidFill>
            <a:schemeClr val="accent2"/>
          </a:solidFill>
          <a:ln w="28575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434343">
                <a:alpha val="50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4" name="Google Shape;3284;p36"/>
          <p:cNvSpPr txBox="1">
            <a:spLocks noGrp="1"/>
          </p:cNvSpPr>
          <p:nvPr>
            <p:ph type="ctrTitle"/>
          </p:nvPr>
        </p:nvSpPr>
        <p:spPr>
          <a:xfrm>
            <a:off x="1655321" y="-194424"/>
            <a:ext cx="5871729" cy="1819821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lvl="0">
              <a:lnSpc>
                <a:spcPct val="100000"/>
              </a:lnSpc>
            </a:pPr>
            <a:r>
              <a:rPr lang="en" sz="4400" dirty="0">
                <a:solidFill>
                  <a:srgbClr val="FF0000"/>
                </a:solidFill>
                <a:latin typeface="Comic Sans MS" panose="030F0702030302020204" pitchFamily="66" charset="0"/>
              </a:rPr>
              <a:t>Unit 3: On the farm </a:t>
            </a:r>
            <a:endParaRPr sz="4400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3285" name="Google Shape;3285;p36"/>
          <p:cNvSpPr txBox="1">
            <a:spLocks noGrp="1"/>
          </p:cNvSpPr>
          <p:nvPr>
            <p:ph type="subTitle" idx="1"/>
          </p:nvPr>
        </p:nvSpPr>
        <p:spPr>
          <a:xfrm>
            <a:off x="2826135" y="1306151"/>
            <a:ext cx="3530100" cy="3507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" sz="2000" b="1" dirty="0">
                <a:solidFill>
                  <a:schemeClr val="bg1"/>
                </a:solidFill>
                <a:latin typeface="Comic Sans MS" panose="030F0702030302020204" pitchFamily="66" charset="0"/>
              </a:rPr>
              <a:t>Funtime and Project</a:t>
            </a:r>
            <a:endParaRPr sz="2000" b="1" dirty="0">
              <a:solidFill>
                <a:schemeClr val="bg1"/>
              </a:solidFill>
              <a:latin typeface="Comic Sans MS" panose="030F0702030302020204" pitchFamily="66" charset="0"/>
            </a:endParaRPr>
          </a:p>
        </p:txBody>
      </p:sp>
      <p:sp>
        <p:nvSpPr>
          <p:cNvPr id="3286" name="Google Shape;3286;p36"/>
          <p:cNvSpPr/>
          <p:nvPr/>
        </p:nvSpPr>
        <p:spPr>
          <a:xfrm>
            <a:off x="5064025" y="5757600"/>
            <a:ext cx="4600" cy="17500"/>
          </a:xfrm>
          <a:custGeom>
            <a:avLst/>
            <a:gdLst/>
            <a:ahLst/>
            <a:cxnLst/>
            <a:rect l="l" t="t" r="r" b="b"/>
            <a:pathLst>
              <a:path w="184" h="700" extrusionOk="0">
                <a:moveTo>
                  <a:pt x="183" y="0"/>
                </a:moveTo>
                <a:cubicBezTo>
                  <a:pt x="158" y="25"/>
                  <a:pt x="154" y="50"/>
                  <a:pt x="153" y="108"/>
                </a:cubicBezTo>
                <a:lnTo>
                  <a:pt x="153" y="108"/>
                </a:lnTo>
                <a:cubicBezTo>
                  <a:pt x="163" y="72"/>
                  <a:pt x="173" y="36"/>
                  <a:pt x="183" y="0"/>
                </a:cubicBezTo>
                <a:close/>
                <a:moveTo>
                  <a:pt x="153" y="108"/>
                </a:moveTo>
                <a:cubicBezTo>
                  <a:pt x="102" y="294"/>
                  <a:pt x="51" y="497"/>
                  <a:pt x="1" y="699"/>
                </a:cubicBezTo>
                <a:lnTo>
                  <a:pt x="153" y="152"/>
                </a:lnTo>
                <a:cubicBezTo>
                  <a:pt x="153" y="136"/>
                  <a:pt x="153" y="121"/>
                  <a:pt x="153" y="108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7" name="Google Shape;3287;p36"/>
          <p:cNvSpPr/>
          <p:nvPr/>
        </p:nvSpPr>
        <p:spPr>
          <a:xfrm>
            <a:off x="3499400" y="5814600"/>
            <a:ext cx="4600" cy="20525"/>
          </a:xfrm>
          <a:custGeom>
            <a:avLst/>
            <a:gdLst/>
            <a:ahLst/>
            <a:cxnLst/>
            <a:rect l="l" t="t" r="r" b="b"/>
            <a:pathLst>
              <a:path w="184" h="821" extrusionOk="0">
                <a:moveTo>
                  <a:pt x="1" y="0"/>
                </a:moveTo>
                <a:cubicBezTo>
                  <a:pt x="1" y="61"/>
                  <a:pt x="1" y="91"/>
                  <a:pt x="31" y="182"/>
                </a:cubicBezTo>
                <a:lnTo>
                  <a:pt x="183" y="821"/>
                </a:lnTo>
                <a:cubicBezTo>
                  <a:pt x="123" y="547"/>
                  <a:pt x="92" y="304"/>
                  <a:pt x="1" y="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8" name="Google Shape;3288;p36"/>
          <p:cNvSpPr/>
          <p:nvPr/>
        </p:nvSpPr>
        <p:spPr>
          <a:xfrm>
            <a:off x="3595150" y="5724150"/>
            <a:ext cx="3825" cy="15225"/>
          </a:xfrm>
          <a:custGeom>
            <a:avLst/>
            <a:gdLst/>
            <a:ahLst/>
            <a:cxnLst/>
            <a:rect l="l" t="t" r="r" b="b"/>
            <a:pathLst>
              <a:path w="153" h="609" extrusionOk="0">
                <a:moveTo>
                  <a:pt x="1" y="1"/>
                </a:moveTo>
                <a:lnTo>
                  <a:pt x="1" y="1"/>
                </a:lnTo>
                <a:cubicBezTo>
                  <a:pt x="45" y="155"/>
                  <a:pt x="89" y="309"/>
                  <a:pt x="121" y="452"/>
                </a:cubicBezTo>
                <a:lnTo>
                  <a:pt x="121" y="452"/>
                </a:lnTo>
                <a:lnTo>
                  <a:pt x="62" y="153"/>
                </a:lnTo>
                <a:cubicBezTo>
                  <a:pt x="62" y="62"/>
                  <a:pt x="62" y="31"/>
                  <a:pt x="1" y="1"/>
                </a:cubicBezTo>
                <a:close/>
                <a:moveTo>
                  <a:pt x="121" y="452"/>
                </a:moveTo>
                <a:lnTo>
                  <a:pt x="153" y="609"/>
                </a:lnTo>
                <a:cubicBezTo>
                  <a:pt x="144" y="559"/>
                  <a:pt x="134" y="506"/>
                  <a:pt x="121" y="45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sp>
        <p:nvSpPr>
          <p:cNvPr id="3289" name="Google Shape;3289;p36"/>
          <p:cNvSpPr/>
          <p:nvPr/>
        </p:nvSpPr>
        <p:spPr>
          <a:xfrm>
            <a:off x="2427200" y="5819150"/>
            <a:ext cx="12950" cy="9150"/>
          </a:xfrm>
          <a:custGeom>
            <a:avLst/>
            <a:gdLst/>
            <a:ahLst/>
            <a:cxnLst/>
            <a:rect l="l" t="t" r="r" b="b"/>
            <a:pathLst>
              <a:path w="518" h="366" extrusionOk="0">
                <a:moveTo>
                  <a:pt x="517" y="0"/>
                </a:moveTo>
                <a:lnTo>
                  <a:pt x="517" y="0"/>
                </a:lnTo>
                <a:cubicBezTo>
                  <a:pt x="435" y="50"/>
                  <a:pt x="343" y="126"/>
                  <a:pt x="248" y="200"/>
                </a:cubicBezTo>
                <a:lnTo>
                  <a:pt x="248" y="200"/>
                </a:lnTo>
                <a:lnTo>
                  <a:pt x="457" y="61"/>
                </a:lnTo>
                <a:cubicBezTo>
                  <a:pt x="487" y="61"/>
                  <a:pt x="517" y="31"/>
                  <a:pt x="517" y="0"/>
                </a:cubicBezTo>
                <a:close/>
                <a:moveTo>
                  <a:pt x="248" y="200"/>
                </a:moveTo>
                <a:lnTo>
                  <a:pt x="1" y="365"/>
                </a:lnTo>
                <a:cubicBezTo>
                  <a:pt x="84" y="323"/>
                  <a:pt x="167" y="263"/>
                  <a:pt x="248" y="200"/>
                </a:cubicBezTo>
                <a:close/>
              </a:path>
            </a:pathLst>
          </a:custGeom>
          <a:solidFill>
            <a:srgbClr val="A4D255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  <p:grpSp>
        <p:nvGrpSpPr>
          <p:cNvPr id="3441" name="Google Shape;3441;p36"/>
          <p:cNvGrpSpPr/>
          <p:nvPr/>
        </p:nvGrpSpPr>
        <p:grpSpPr>
          <a:xfrm>
            <a:off x="8723525" y="2023025"/>
            <a:ext cx="266050" cy="239375"/>
            <a:chOff x="-4577275" y="4640425"/>
            <a:chExt cx="266050" cy="239375"/>
          </a:xfrm>
        </p:grpSpPr>
        <p:sp>
          <p:nvSpPr>
            <p:cNvPr id="3442" name="Google Shape;3442;p36"/>
            <p:cNvSpPr/>
            <p:nvPr/>
          </p:nvSpPr>
          <p:spPr>
            <a:xfrm>
              <a:off x="-4574700" y="4644225"/>
              <a:ext cx="263475" cy="231500"/>
            </a:xfrm>
            <a:custGeom>
              <a:avLst/>
              <a:gdLst/>
              <a:ahLst/>
              <a:cxnLst/>
              <a:rect l="l" t="t" r="r" b="b"/>
              <a:pathLst>
                <a:path w="10539" h="9260" extrusionOk="0">
                  <a:moveTo>
                    <a:pt x="3729" y="1"/>
                  </a:moveTo>
                  <a:cubicBezTo>
                    <a:pt x="3646" y="1"/>
                    <a:pt x="3558" y="16"/>
                    <a:pt x="3467" y="49"/>
                  </a:cubicBezTo>
                  <a:cubicBezTo>
                    <a:pt x="2266" y="483"/>
                    <a:pt x="3534" y="3385"/>
                    <a:pt x="3534" y="3385"/>
                  </a:cubicBezTo>
                  <a:cubicBezTo>
                    <a:pt x="3534" y="3385"/>
                    <a:pt x="2314" y="2974"/>
                    <a:pt x="1320" y="2974"/>
                  </a:cubicBezTo>
                  <a:cubicBezTo>
                    <a:pt x="663" y="2974"/>
                    <a:pt x="105" y="3154"/>
                    <a:pt x="65" y="3752"/>
                  </a:cubicBezTo>
                  <a:cubicBezTo>
                    <a:pt x="0" y="4909"/>
                    <a:pt x="1301" y="5116"/>
                    <a:pt x="2238" y="5116"/>
                  </a:cubicBezTo>
                  <a:cubicBezTo>
                    <a:pt x="2758" y="5116"/>
                    <a:pt x="3167" y="5052"/>
                    <a:pt x="3167" y="5052"/>
                  </a:cubicBezTo>
                  <a:lnTo>
                    <a:pt x="3167" y="5052"/>
                  </a:lnTo>
                  <a:cubicBezTo>
                    <a:pt x="3167" y="5053"/>
                    <a:pt x="332" y="7321"/>
                    <a:pt x="1499" y="7821"/>
                  </a:cubicBezTo>
                  <a:cubicBezTo>
                    <a:pt x="1614" y="7868"/>
                    <a:pt x="1732" y="7890"/>
                    <a:pt x="1852" y="7890"/>
                  </a:cubicBezTo>
                  <a:cubicBezTo>
                    <a:pt x="2909" y="7890"/>
                    <a:pt x="4068" y="6220"/>
                    <a:pt x="4068" y="6220"/>
                  </a:cubicBezTo>
                  <a:cubicBezTo>
                    <a:pt x="4068" y="6220"/>
                    <a:pt x="4333" y="9260"/>
                    <a:pt x="5142" y="9260"/>
                  </a:cubicBezTo>
                  <a:cubicBezTo>
                    <a:pt x="5193" y="9260"/>
                    <a:pt x="5246" y="9248"/>
                    <a:pt x="5302" y="9222"/>
                  </a:cubicBezTo>
                  <a:cubicBezTo>
                    <a:pt x="6236" y="8788"/>
                    <a:pt x="6102" y="6254"/>
                    <a:pt x="6102" y="6253"/>
                  </a:cubicBezTo>
                  <a:lnTo>
                    <a:pt x="6102" y="6253"/>
                  </a:lnTo>
                  <a:cubicBezTo>
                    <a:pt x="6103" y="6254"/>
                    <a:pt x="6817" y="8277"/>
                    <a:pt x="8076" y="8277"/>
                  </a:cubicBezTo>
                  <a:cubicBezTo>
                    <a:pt x="8150" y="8277"/>
                    <a:pt x="8226" y="8270"/>
                    <a:pt x="8304" y="8255"/>
                  </a:cubicBezTo>
                  <a:cubicBezTo>
                    <a:pt x="9738" y="8021"/>
                    <a:pt x="7403" y="5386"/>
                    <a:pt x="6903" y="5386"/>
                  </a:cubicBezTo>
                  <a:cubicBezTo>
                    <a:pt x="6436" y="5386"/>
                    <a:pt x="10539" y="5319"/>
                    <a:pt x="10139" y="3918"/>
                  </a:cubicBezTo>
                  <a:cubicBezTo>
                    <a:pt x="9982" y="3378"/>
                    <a:pt x="9506" y="3205"/>
                    <a:pt x="8961" y="3205"/>
                  </a:cubicBezTo>
                  <a:cubicBezTo>
                    <a:pt x="7992" y="3205"/>
                    <a:pt x="6803" y="3752"/>
                    <a:pt x="6803" y="3752"/>
                  </a:cubicBezTo>
                  <a:cubicBezTo>
                    <a:pt x="6803" y="3752"/>
                    <a:pt x="9004" y="983"/>
                    <a:pt x="7670" y="416"/>
                  </a:cubicBezTo>
                  <a:cubicBezTo>
                    <a:pt x="7549" y="364"/>
                    <a:pt x="7430" y="341"/>
                    <a:pt x="7314" y="341"/>
                  </a:cubicBezTo>
                  <a:cubicBezTo>
                    <a:pt x="6156" y="341"/>
                    <a:pt x="5302" y="2684"/>
                    <a:pt x="5302" y="2684"/>
                  </a:cubicBezTo>
                  <a:cubicBezTo>
                    <a:pt x="5302" y="2684"/>
                    <a:pt x="4840" y="1"/>
                    <a:pt x="372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3" name="Google Shape;3443;p36"/>
            <p:cNvSpPr/>
            <p:nvPr/>
          </p:nvSpPr>
          <p:spPr>
            <a:xfrm>
              <a:off x="-4577275" y="4640425"/>
              <a:ext cx="261900" cy="239375"/>
            </a:xfrm>
            <a:custGeom>
              <a:avLst/>
              <a:gdLst/>
              <a:ahLst/>
              <a:cxnLst/>
              <a:rect l="l" t="t" r="r" b="b"/>
              <a:pathLst>
                <a:path w="10476" h="9575" extrusionOk="0">
                  <a:moveTo>
                    <a:pt x="3837" y="301"/>
                  </a:moveTo>
                  <a:cubicBezTo>
                    <a:pt x="4638" y="301"/>
                    <a:pt x="5105" y="2169"/>
                    <a:pt x="5238" y="2869"/>
                  </a:cubicBezTo>
                  <a:cubicBezTo>
                    <a:pt x="5238" y="2936"/>
                    <a:pt x="5305" y="3003"/>
                    <a:pt x="5371" y="3003"/>
                  </a:cubicBezTo>
                  <a:cubicBezTo>
                    <a:pt x="5438" y="3003"/>
                    <a:pt x="5505" y="2970"/>
                    <a:pt x="5538" y="2903"/>
                  </a:cubicBezTo>
                  <a:cubicBezTo>
                    <a:pt x="5772" y="2269"/>
                    <a:pt x="6572" y="635"/>
                    <a:pt x="7440" y="635"/>
                  </a:cubicBezTo>
                  <a:cubicBezTo>
                    <a:pt x="7540" y="635"/>
                    <a:pt x="7640" y="668"/>
                    <a:pt x="7740" y="701"/>
                  </a:cubicBezTo>
                  <a:cubicBezTo>
                    <a:pt x="7907" y="768"/>
                    <a:pt x="8007" y="901"/>
                    <a:pt x="8040" y="1068"/>
                  </a:cubicBezTo>
                  <a:cubicBezTo>
                    <a:pt x="8240" y="1802"/>
                    <a:pt x="7206" y="3303"/>
                    <a:pt x="6772" y="3803"/>
                  </a:cubicBezTo>
                  <a:cubicBezTo>
                    <a:pt x="6739" y="3870"/>
                    <a:pt x="6739" y="3937"/>
                    <a:pt x="6772" y="4004"/>
                  </a:cubicBezTo>
                  <a:cubicBezTo>
                    <a:pt x="6812" y="4043"/>
                    <a:pt x="6851" y="4059"/>
                    <a:pt x="6890" y="4059"/>
                  </a:cubicBezTo>
                  <a:cubicBezTo>
                    <a:pt x="6917" y="4059"/>
                    <a:pt x="6945" y="4051"/>
                    <a:pt x="6973" y="4037"/>
                  </a:cubicBezTo>
                  <a:cubicBezTo>
                    <a:pt x="6973" y="4037"/>
                    <a:pt x="8140" y="3503"/>
                    <a:pt x="9074" y="3503"/>
                  </a:cubicBezTo>
                  <a:cubicBezTo>
                    <a:pt x="9641" y="3503"/>
                    <a:pt x="9975" y="3703"/>
                    <a:pt x="10108" y="4137"/>
                  </a:cubicBezTo>
                  <a:cubicBezTo>
                    <a:pt x="10142" y="4270"/>
                    <a:pt x="10108" y="4404"/>
                    <a:pt x="10041" y="4504"/>
                  </a:cubicBezTo>
                  <a:cubicBezTo>
                    <a:pt x="9741" y="4938"/>
                    <a:pt x="8640" y="5271"/>
                    <a:pt x="7039" y="5371"/>
                  </a:cubicBezTo>
                  <a:cubicBezTo>
                    <a:pt x="6973" y="5371"/>
                    <a:pt x="6806" y="5405"/>
                    <a:pt x="6839" y="5538"/>
                  </a:cubicBezTo>
                  <a:cubicBezTo>
                    <a:pt x="6839" y="5605"/>
                    <a:pt x="6839" y="5705"/>
                    <a:pt x="7006" y="5705"/>
                  </a:cubicBezTo>
                  <a:cubicBezTo>
                    <a:pt x="7306" y="5705"/>
                    <a:pt x="8674" y="7106"/>
                    <a:pt x="8707" y="7906"/>
                  </a:cubicBezTo>
                  <a:cubicBezTo>
                    <a:pt x="8741" y="8107"/>
                    <a:pt x="8640" y="8240"/>
                    <a:pt x="8374" y="8273"/>
                  </a:cubicBezTo>
                  <a:cubicBezTo>
                    <a:pt x="8307" y="8286"/>
                    <a:pt x="8242" y="8291"/>
                    <a:pt x="8178" y="8291"/>
                  </a:cubicBezTo>
                  <a:cubicBezTo>
                    <a:pt x="7031" y="8291"/>
                    <a:pt x="6372" y="6404"/>
                    <a:pt x="6372" y="6372"/>
                  </a:cubicBezTo>
                  <a:cubicBezTo>
                    <a:pt x="6345" y="6317"/>
                    <a:pt x="6295" y="6263"/>
                    <a:pt x="6224" y="6263"/>
                  </a:cubicBezTo>
                  <a:cubicBezTo>
                    <a:pt x="6208" y="6263"/>
                    <a:pt x="6190" y="6266"/>
                    <a:pt x="6172" y="6272"/>
                  </a:cubicBezTo>
                  <a:cubicBezTo>
                    <a:pt x="6105" y="6272"/>
                    <a:pt x="6039" y="6339"/>
                    <a:pt x="6072" y="6439"/>
                  </a:cubicBezTo>
                  <a:cubicBezTo>
                    <a:pt x="6072" y="7106"/>
                    <a:pt x="6005" y="8907"/>
                    <a:pt x="5338" y="9241"/>
                  </a:cubicBezTo>
                  <a:cubicBezTo>
                    <a:pt x="5305" y="9274"/>
                    <a:pt x="5271" y="9274"/>
                    <a:pt x="5238" y="9274"/>
                  </a:cubicBezTo>
                  <a:cubicBezTo>
                    <a:pt x="4771" y="9274"/>
                    <a:pt x="4437" y="7539"/>
                    <a:pt x="4337" y="6372"/>
                  </a:cubicBezTo>
                  <a:cubicBezTo>
                    <a:pt x="4337" y="6305"/>
                    <a:pt x="4271" y="6239"/>
                    <a:pt x="4204" y="6239"/>
                  </a:cubicBezTo>
                  <a:cubicBezTo>
                    <a:pt x="4204" y="6205"/>
                    <a:pt x="4204" y="6205"/>
                    <a:pt x="4171" y="6205"/>
                  </a:cubicBezTo>
                  <a:cubicBezTo>
                    <a:pt x="4137" y="6205"/>
                    <a:pt x="4071" y="6239"/>
                    <a:pt x="4037" y="6272"/>
                  </a:cubicBezTo>
                  <a:cubicBezTo>
                    <a:pt x="4037" y="6305"/>
                    <a:pt x="2936" y="7873"/>
                    <a:pt x="1969" y="7873"/>
                  </a:cubicBezTo>
                  <a:cubicBezTo>
                    <a:pt x="1836" y="7873"/>
                    <a:pt x="1736" y="7873"/>
                    <a:pt x="1669" y="7806"/>
                  </a:cubicBezTo>
                  <a:cubicBezTo>
                    <a:pt x="1502" y="7773"/>
                    <a:pt x="1502" y="7673"/>
                    <a:pt x="1469" y="7640"/>
                  </a:cubicBezTo>
                  <a:cubicBezTo>
                    <a:pt x="1402" y="7106"/>
                    <a:pt x="2603" y="5938"/>
                    <a:pt x="3370" y="5305"/>
                  </a:cubicBezTo>
                  <a:cubicBezTo>
                    <a:pt x="3403" y="5271"/>
                    <a:pt x="3437" y="5204"/>
                    <a:pt x="3403" y="5138"/>
                  </a:cubicBezTo>
                  <a:cubicBezTo>
                    <a:pt x="3370" y="5071"/>
                    <a:pt x="3303" y="5038"/>
                    <a:pt x="3237" y="5038"/>
                  </a:cubicBezTo>
                  <a:cubicBezTo>
                    <a:pt x="3237" y="5038"/>
                    <a:pt x="2836" y="5104"/>
                    <a:pt x="2336" y="5104"/>
                  </a:cubicBezTo>
                  <a:cubicBezTo>
                    <a:pt x="1736" y="5104"/>
                    <a:pt x="935" y="5004"/>
                    <a:pt x="568" y="4604"/>
                  </a:cubicBezTo>
                  <a:cubicBezTo>
                    <a:pt x="401" y="4437"/>
                    <a:pt x="335" y="4204"/>
                    <a:pt x="335" y="3904"/>
                  </a:cubicBezTo>
                  <a:cubicBezTo>
                    <a:pt x="335" y="3770"/>
                    <a:pt x="368" y="3270"/>
                    <a:pt x="1435" y="3270"/>
                  </a:cubicBezTo>
                  <a:cubicBezTo>
                    <a:pt x="2369" y="3270"/>
                    <a:pt x="3570" y="3670"/>
                    <a:pt x="3570" y="3670"/>
                  </a:cubicBezTo>
                  <a:cubicBezTo>
                    <a:pt x="3590" y="3680"/>
                    <a:pt x="3609" y="3684"/>
                    <a:pt x="3628" y="3684"/>
                  </a:cubicBezTo>
                  <a:cubicBezTo>
                    <a:pt x="3673" y="3684"/>
                    <a:pt x="3713" y="3660"/>
                    <a:pt x="3737" y="3637"/>
                  </a:cubicBezTo>
                  <a:cubicBezTo>
                    <a:pt x="3770" y="3570"/>
                    <a:pt x="3804" y="3503"/>
                    <a:pt x="3770" y="3470"/>
                  </a:cubicBezTo>
                  <a:cubicBezTo>
                    <a:pt x="3770" y="3437"/>
                    <a:pt x="2936" y="1502"/>
                    <a:pt x="3303" y="668"/>
                  </a:cubicBezTo>
                  <a:cubicBezTo>
                    <a:pt x="3370" y="501"/>
                    <a:pt x="3470" y="401"/>
                    <a:pt x="3604" y="334"/>
                  </a:cubicBezTo>
                  <a:cubicBezTo>
                    <a:pt x="3670" y="334"/>
                    <a:pt x="3770" y="301"/>
                    <a:pt x="3837" y="301"/>
                  </a:cubicBezTo>
                  <a:close/>
                  <a:moveTo>
                    <a:pt x="3837" y="1"/>
                  </a:moveTo>
                  <a:cubicBezTo>
                    <a:pt x="3704" y="1"/>
                    <a:pt x="3604" y="34"/>
                    <a:pt x="3503" y="67"/>
                  </a:cubicBezTo>
                  <a:cubicBezTo>
                    <a:pt x="3270" y="134"/>
                    <a:pt x="3103" y="301"/>
                    <a:pt x="3003" y="534"/>
                  </a:cubicBezTo>
                  <a:cubicBezTo>
                    <a:pt x="2670" y="1302"/>
                    <a:pt x="3137" y="2669"/>
                    <a:pt x="3370" y="3270"/>
                  </a:cubicBezTo>
                  <a:cubicBezTo>
                    <a:pt x="2936" y="3170"/>
                    <a:pt x="2136" y="2970"/>
                    <a:pt x="1435" y="2970"/>
                  </a:cubicBezTo>
                  <a:cubicBezTo>
                    <a:pt x="301" y="2970"/>
                    <a:pt x="34" y="3470"/>
                    <a:pt x="34" y="3904"/>
                  </a:cubicBezTo>
                  <a:cubicBezTo>
                    <a:pt x="1" y="4270"/>
                    <a:pt x="101" y="4571"/>
                    <a:pt x="335" y="4838"/>
                  </a:cubicBezTo>
                  <a:cubicBezTo>
                    <a:pt x="793" y="5323"/>
                    <a:pt x="1667" y="5416"/>
                    <a:pt x="2338" y="5416"/>
                  </a:cubicBezTo>
                  <a:cubicBezTo>
                    <a:pt x="2496" y="5416"/>
                    <a:pt x="2642" y="5411"/>
                    <a:pt x="2770" y="5405"/>
                  </a:cubicBezTo>
                  <a:lnTo>
                    <a:pt x="2770" y="5405"/>
                  </a:lnTo>
                  <a:cubicBezTo>
                    <a:pt x="2169" y="5938"/>
                    <a:pt x="1068" y="7039"/>
                    <a:pt x="1168" y="7673"/>
                  </a:cubicBezTo>
                  <a:cubicBezTo>
                    <a:pt x="1202" y="7806"/>
                    <a:pt x="1269" y="8006"/>
                    <a:pt x="1535" y="8107"/>
                  </a:cubicBezTo>
                  <a:cubicBezTo>
                    <a:pt x="1669" y="8173"/>
                    <a:pt x="1802" y="8173"/>
                    <a:pt x="1969" y="8173"/>
                  </a:cubicBezTo>
                  <a:cubicBezTo>
                    <a:pt x="2803" y="8173"/>
                    <a:pt x="3637" y="7273"/>
                    <a:pt x="4071" y="6772"/>
                  </a:cubicBezTo>
                  <a:cubicBezTo>
                    <a:pt x="4171" y="7706"/>
                    <a:pt x="4471" y="9574"/>
                    <a:pt x="5238" y="9574"/>
                  </a:cubicBezTo>
                  <a:cubicBezTo>
                    <a:pt x="5305" y="9574"/>
                    <a:pt x="5371" y="9574"/>
                    <a:pt x="5472" y="9541"/>
                  </a:cubicBezTo>
                  <a:cubicBezTo>
                    <a:pt x="6139" y="9207"/>
                    <a:pt x="6339" y="7973"/>
                    <a:pt x="6372" y="7139"/>
                  </a:cubicBezTo>
                  <a:cubicBezTo>
                    <a:pt x="6710" y="7753"/>
                    <a:pt x="7330" y="8593"/>
                    <a:pt x="8207" y="8593"/>
                  </a:cubicBezTo>
                  <a:cubicBezTo>
                    <a:pt x="8283" y="8593"/>
                    <a:pt x="8361" y="8587"/>
                    <a:pt x="8440" y="8574"/>
                  </a:cubicBezTo>
                  <a:cubicBezTo>
                    <a:pt x="8841" y="8507"/>
                    <a:pt x="9074" y="8240"/>
                    <a:pt x="9041" y="7840"/>
                  </a:cubicBezTo>
                  <a:cubicBezTo>
                    <a:pt x="8974" y="7173"/>
                    <a:pt x="8140" y="6138"/>
                    <a:pt x="7506" y="5638"/>
                  </a:cubicBezTo>
                  <a:cubicBezTo>
                    <a:pt x="8640" y="5538"/>
                    <a:pt x="9875" y="5271"/>
                    <a:pt x="10275" y="4704"/>
                  </a:cubicBezTo>
                  <a:cubicBezTo>
                    <a:pt x="10442" y="4504"/>
                    <a:pt x="10475" y="4270"/>
                    <a:pt x="10408" y="4037"/>
                  </a:cubicBezTo>
                  <a:cubicBezTo>
                    <a:pt x="10275" y="3670"/>
                    <a:pt x="9975" y="3203"/>
                    <a:pt x="9074" y="3203"/>
                  </a:cubicBezTo>
                  <a:cubicBezTo>
                    <a:pt x="8474" y="3203"/>
                    <a:pt x="7807" y="3403"/>
                    <a:pt x="7373" y="3570"/>
                  </a:cubicBezTo>
                  <a:cubicBezTo>
                    <a:pt x="7807" y="2903"/>
                    <a:pt x="8540" y="1702"/>
                    <a:pt x="8340" y="968"/>
                  </a:cubicBezTo>
                  <a:cubicBezTo>
                    <a:pt x="8274" y="701"/>
                    <a:pt x="8107" y="534"/>
                    <a:pt x="7840" y="434"/>
                  </a:cubicBezTo>
                  <a:cubicBezTo>
                    <a:pt x="7706" y="368"/>
                    <a:pt x="7573" y="334"/>
                    <a:pt x="7440" y="334"/>
                  </a:cubicBezTo>
                  <a:cubicBezTo>
                    <a:pt x="6506" y="334"/>
                    <a:pt x="5772" y="1602"/>
                    <a:pt x="5438" y="2336"/>
                  </a:cubicBezTo>
                  <a:cubicBezTo>
                    <a:pt x="5238" y="1502"/>
                    <a:pt x="4771" y="1"/>
                    <a:pt x="3837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4" name="Google Shape;3444;p36"/>
            <p:cNvSpPr/>
            <p:nvPr/>
          </p:nvSpPr>
          <p:spPr>
            <a:xfrm>
              <a:off x="-4508050" y="4780125"/>
              <a:ext cx="31725" cy="37125"/>
            </a:xfrm>
            <a:custGeom>
              <a:avLst/>
              <a:gdLst/>
              <a:ahLst/>
              <a:cxnLst/>
              <a:rect l="l" t="t" r="r" b="b"/>
              <a:pathLst>
                <a:path w="1269" h="1485" extrusionOk="0">
                  <a:moveTo>
                    <a:pt x="1055" y="0"/>
                  </a:moveTo>
                  <a:cubicBezTo>
                    <a:pt x="1018" y="0"/>
                    <a:pt x="985" y="17"/>
                    <a:pt x="968" y="50"/>
                  </a:cubicBezTo>
                  <a:lnTo>
                    <a:pt x="34" y="1218"/>
                  </a:lnTo>
                  <a:cubicBezTo>
                    <a:pt x="1" y="1284"/>
                    <a:pt x="1" y="1384"/>
                    <a:pt x="67" y="1451"/>
                  </a:cubicBezTo>
                  <a:cubicBezTo>
                    <a:pt x="101" y="1451"/>
                    <a:pt x="134" y="1484"/>
                    <a:pt x="167" y="1484"/>
                  </a:cubicBezTo>
                  <a:cubicBezTo>
                    <a:pt x="201" y="1484"/>
                    <a:pt x="267" y="1451"/>
                    <a:pt x="301" y="1418"/>
                  </a:cubicBezTo>
                  <a:lnTo>
                    <a:pt x="1201" y="250"/>
                  </a:lnTo>
                  <a:cubicBezTo>
                    <a:pt x="1268" y="184"/>
                    <a:pt x="1235" y="83"/>
                    <a:pt x="1168" y="50"/>
                  </a:cubicBezTo>
                  <a:cubicBezTo>
                    <a:pt x="1135" y="17"/>
                    <a:pt x="1093" y="0"/>
                    <a:pt x="1055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5" name="Google Shape;3445;p36"/>
            <p:cNvSpPr/>
            <p:nvPr/>
          </p:nvSpPr>
          <p:spPr>
            <a:xfrm>
              <a:off x="-4534725" y="4738000"/>
              <a:ext cx="54225" cy="17550"/>
            </a:xfrm>
            <a:custGeom>
              <a:avLst/>
              <a:gdLst/>
              <a:ahLst/>
              <a:cxnLst/>
              <a:rect l="l" t="t" r="r" b="b"/>
              <a:pathLst>
                <a:path w="2169" h="702" extrusionOk="0">
                  <a:moveTo>
                    <a:pt x="200" y="1"/>
                  </a:moveTo>
                  <a:cubicBezTo>
                    <a:pt x="100" y="1"/>
                    <a:pt x="34" y="34"/>
                    <a:pt x="0" y="134"/>
                  </a:cubicBezTo>
                  <a:cubicBezTo>
                    <a:pt x="0" y="201"/>
                    <a:pt x="34" y="301"/>
                    <a:pt x="134" y="301"/>
                  </a:cubicBezTo>
                  <a:lnTo>
                    <a:pt x="1968" y="701"/>
                  </a:lnTo>
                  <a:lnTo>
                    <a:pt x="2002" y="701"/>
                  </a:lnTo>
                  <a:cubicBezTo>
                    <a:pt x="2102" y="701"/>
                    <a:pt x="2168" y="634"/>
                    <a:pt x="2168" y="568"/>
                  </a:cubicBezTo>
                  <a:cubicBezTo>
                    <a:pt x="2168" y="501"/>
                    <a:pt x="2135" y="401"/>
                    <a:pt x="2035" y="401"/>
                  </a:cubicBezTo>
                  <a:lnTo>
                    <a:pt x="200" y="1"/>
                  </a:ln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6" name="Google Shape;3446;p36"/>
            <p:cNvSpPr/>
            <p:nvPr/>
          </p:nvSpPr>
          <p:spPr>
            <a:xfrm>
              <a:off x="-4477200" y="4688475"/>
              <a:ext cx="18375" cy="42875"/>
            </a:xfrm>
            <a:custGeom>
              <a:avLst/>
              <a:gdLst/>
              <a:ahLst/>
              <a:cxnLst/>
              <a:rect l="l" t="t" r="r" b="b"/>
              <a:pathLst>
                <a:path w="735" h="1715" extrusionOk="0">
                  <a:moveTo>
                    <a:pt x="189" y="1"/>
                  </a:moveTo>
                  <a:cubicBezTo>
                    <a:pt x="170" y="1"/>
                    <a:pt x="151" y="5"/>
                    <a:pt x="134" y="13"/>
                  </a:cubicBezTo>
                  <a:cubicBezTo>
                    <a:pt x="34" y="13"/>
                    <a:pt x="1" y="114"/>
                    <a:pt x="34" y="214"/>
                  </a:cubicBezTo>
                  <a:lnTo>
                    <a:pt x="434" y="1581"/>
                  </a:lnTo>
                  <a:cubicBezTo>
                    <a:pt x="434" y="1648"/>
                    <a:pt x="501" y="1715"/>
                    <a:pt x="568" y="1715"/>
                  </a:cubicBezTo>
                  <a:lnTo>
                    <a:pt x="601" y="1715"/>
                  </a:lnTo>
                  <a:cubicBezTo>
                    <a:pt x="701" y="1681"/>
                    <a:pt x="735" y="1581"/>
                    <a:pt x="735" y="1515"/>
                  </a:cubicBezTo>
                  <a:lnTo>
                    <a:pt x="334" y="114"/>
                  </a:lnTo>
                  <a:cubicBezTo>
                    <a:pt x="309" y="38"/>
                    <a:pt x="247" y="1"/>
                    <a:pt x="189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7" name="Google Shape;3447;p36"/>
            <p:cNvSpPr/>
            <p:nvPr/>
          </p:nvSpPr>
          <p:spPr>
            <a:xfrm>
              <a:off x="-4428825" y="4692100"/>
              <a:ext cx="27550" cy="41750"/>
            </a:xfrm>
            <a:custGeom>
              <a:avLst/>
              <a:gdLst/>
              <a:ahLst/>
              <a:cxnLst/>
              <a:rect l="l" t="t" r="r" b="b"/>
              <a:pathLst>
                <a:path w="1102" h="1670" extrusionOk="0">
                  <a:moveTo>
                    <a:pt x="898" y="1"/>
                  </a:moveTo>
                  <a:cubicBezTo>
                    <a:pt x="839" y="1"/>
                    <a:pt x="789" y="37"/>
                    <a:pt x="768" y="102"/>
                  </a:cubicBezTo>
                  <a:lnTo>
                    <a:pt x="34" y="1436"/>
                  </a:lnTo>
                  <a:cubicBezTo>
                    <a:pt x="1" y="1536"/>
                    <a:pt x="34" y="1603"/>
                    <a:pt x="101" y="1670"/>
                  </a:cubicBezTo>
                  <a:lnTo>
                    <a:pt x="201" y="1670"/>
                  </a:lnTo>
                  <a:cubicBezTo>
                    <a:pt x="234" y="1670"/>
                    <a:pt x="301" y="1636"/>
                    <a:pt x="334" y="1603"/>
                  </a:cubicBezTo>
                  <a:lnTo>
                    <a:pt x="1035" y="235"/>
                  </a:lnTo>
                  <a:cubicBezTo>
                    <a:pt x="1101" y="169"/>
                    <a:pt x="1068" y="69"/>
                    <a:pt x="1001" y="35"/>
                  </a:cubicBezTo>
                  <a:cubicBezTo>
                    <a:pt x="966" y="12"/>
                    <a:pt x="930" y="1"/>
                    <a:pt x="898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8" name="Google Shape;3448;p36"/>
            <p:cNvSpPr/>
            <p:nvPr/>
          </p:nvSpPr>
          <p:spPr>
            <a:xfrm>
              <a:off x="-4417150" y="4747800"/>
              <a:ext cx="59225" cy="14400"/>
            </a:xfrm>
            <a:custGeom>
              <a:avLst/>
              <a:gdLst/>
              <a:ahLst/>
              <a:cxnLst/>
              <a:rect l="l" t="t" r="r" b="b"/>
              <a:pathLst>
                <a:path w="2369" h="576" extrusionOk="0">
                  <a:moveTo>
                    <a:pt x="2219" y="0"/>
                  </a:moveTo>
                  <a:cubicBezTo>
                    <a:pt x="2203" y="0"/>
                    <a:pt x="2186" y="3"/>
                    <a:pt x="2169" y="9"/>
                  </a:cubicBezTo>
                  <a:lnTo>
                    <a:pt x="167" y="276"/>
                  </a:lnTo>
                  <a:cubicBezTo>
                    <a:pt x="67" y="309"/>
                    <a:pt x="1" y="376"/>
                    <a:pt x="34" y="442"/>
                  </a:cubicBezTo>
                  <a:cubicBezTo>
                    <a:pt x="34" y="543"/>
                    <a:pt x="101" y="576"/>
                    <a:pt x="167" y="576"/>
                  </a:cubicBezTo>
                  <a:lnTo>
                    <a:pt x="201" y="576"/>
                  </a:lnTo>
                  <a:lnTo>
                    <a:pt x="2235" y="309"/>
                  </a:lnTo>
                  <a:cubicBezTo>
                    <a:pt x="2302" y="309"/>
                    <a:pt x="2369" y="209"/>
                    <a:pt x="2369" y="142"/>
                  </a:cubicBezTo>
                  <a:cubicBezTo>
                    <a:pt x="2341" y="60"/>
                    <a:pt x="2291" y="0"/>
                    <a:pt x="2219" y="0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49" name="Google Shape;3449;p36"/>
            <p:cNvSpPr/>
            <p:nvPr/>
          </p:nvSpPr>
          <p:spPr>
            <a:xfrm>
              <a:off x="-4419650" y="4782950"/>
              <a:ext cx="31700" cy="34300"/>
            </a:xfrm>
            <a:custGeom>
              <a:avLst/>
              <a:gdLst/>
              <a:ahLst/>
              <a:cxnLst/>
              <a:rect l="l" t="t" r="r" b="b"/>
              <a:pathLst>
                <a:path w="1268" h="1372" extrusionOk="0">
                  <a:moveTo>
                    <a:pt x="154" y="1"/>
                  </a:moveTo>
                  <a:cubicBezTo>
                    <a:pt x="123" y="1"/>
                    <a:pt x="93" y="12"/>
                    <a:pt x="67" y="37"/>
                  </a:cubicBezTo>
                  <a:cubicBezTo>
                    <a:pt x="0" y="104"/>
                    <a:pt x="0" y="204"/>
                    <a:pt x="67" y="271"/>
                  </a:cubicBezTo>
                  <a:lnTo>
                    <a:pt x="1001" y="1305"/>
                  </a:lnTo>
                  <a:cubicBezTo>
                    <a:pt x="1035" y="1338"/>
                    <a:pt x="1068" y="1371"/>
                    <a:pt x="1101" y="1371"/>
                  </a:cubicBezTo>
                  <a:cubicBezTo>
                    <a:pt x="1135" y="1371"/>
                    <a:pt x="1168" y="1338"/>
                    <a:pt x="1201" y="1305"/>
                  </a:cubicBezTo>
                  <a:cubicBezTo>
                    <a:pt x="1268" y="1271"/>
                    <a:pt x="1268" y="1171"/>
                    <a:pt x="1235" y="1105"/>
                  </a:cubicBezTo>
                  <a:lnTo>
                    <a:pt x="301" y="71"/>
                  </a:lnTo>
                  <a:cubicBezTo>
                    <a:pt x="259" y="29"/>
                    <a:pt x="205" y="1"/>
                    <a:pt x="15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0" name="Google Shape;3450;p36"/>
            <p:cNvSpPr/>
            <p:nvPr/>
          </p:nvSpPr>
          <p:spPr>
            <a:xfrm>
              <a:off x="-4453850" y="4792200"/>
              <a:ext cx="11700" cy="44225"/>
            </a:xfrm>
            <a:custGeom>
              <a:avLst/>
              <a:gdLst/>
              <a:ahLst/>
              <a:cxnLst/>
              <a:rect l="l" t="t" r="r" b="b"/>
              <a:pathLst>
                <a:path w="468" h="1769" extrusionOk="0">
                  <a:moveTo>
                    <a:pt x="134" y="1"/>
                  </a:moveTo>
                  <a:cubicBezTo>
                    <a:pt x="68" y="1"/>
                    <a:pt x="1" y="67"/>
                    <a:pt x="1" y="168"/>
                  </a:cubicBezTo>
                  <a:lnTo>
                    <a:pt x="134" y="1635"/>
                  </a:lnTo>
                  <a:cubicBezTo>
                    <a:pt x="134" y="1735"/>
                    <a:pt x="201" y="1769"/>
                    <a:pt x="301" y="1769"/>
                  </a:cubicBezTo>
                  <a:cubicBezTo>
                    <a:pt x="401" y="1769"/>
                    <a:pt x="468" y="1702"/>
                    <a:pt x="434" y="1602"/>
                  </a:cubicBezTo>
                  <a:lnTo>
                    <a:pt x="301" y="134"/>
                  </a:lnTo>
                  <a:cubicBezTo>
                    <a:pt x="301" y="67"/>
                    <a:pt x="234" y="1"/>
                    <a:pt x="134" y="1"/>
                  </a:cubicBezTo>
                  <a:close/>
                </a:path>
              </a:pathLst>
            </a:custGeom>
            <a:solidFill>
              <a:srgbClr val="2619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1" name="Google Shape;3451;p36"/>
            <p:cNvSpPr/>
            <p:nvPr/>
          </p:nvSpPr>
          <p:spPr>
            <a:xfrm>
              <a:off x="-4495550" y="4712975"/>
              <a:ext cx="94275" cy="94275"/>
            </a:xfrm>
            <a:custGeom>
              <a:avLst/>
              <a:gdLst/>
              <a:ahLst/>
              <a:cxnLst/>
              <a:rect l="l" t="t" r="r" b="b"/>
              <a:pathLst>
                <a:path w="3771" h="3771" extrusionOk="0">
                  <a:moveTo>
                    <a:pt x="1902" y="1"/>
                  </a:moveTo>
                  <a:cubicBezTo>
                    <a:pt x="835" y="1"/>
                    <a:pt x="1" y="835"/>
                    <a:pt x="1" y="1902"/>
                  </a:cubicBezTo>
                  <a:cubicBezTo>
                    <a:pt x="1" y="2936"/>
                    <a:pt x="835" y="3770"/>
                    <a:pt x="1902" y="3770"/>
                  </a:cubicBezTo>
                  <a:cubicBezTo>
                    <a:pt x="2936" y="3770"/>
                    <a:pt x="3770" y="2936"/>
                    <a:pt x="3770" y="1902"/>
                  </a:cubicBezTo>
                  <a:cubicBezTo>
                    <a:pt x="3770" y="835"/>
                    <a:pt x="2936" y="1"/>
                    <a:pt x="1902" y="1"/>
                  </a:cubicBezTo>
                  <a:close/>
                </a:path>
              </a:pathLst>
            </a:custGeom>
            <a:solidFill>
              <a:srgbClr val="F7A71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52" name="Google Shape;3452;p36"/>
          <p:cNvGrpSpPr/>
          <p:nvPr/>
        </p:nvGrpSpPr>
        <p:grpSpPr>
          <a:xfrm>
            <a:off x="374837" y="446190"/>
            <a:ext cx="826450" cy="1114175"/>
            <a:chOff x="1198150" y="721125"/>
            <a:chExt cx="826450" cy="1114175"/>
          </a:xfrm>
        </p:grpSpPr>
        <p:sp>
          <p:nvSpPr>
            <p:cNvPr id="3453" name="Google Shape;3453;p36"/>
            <p:cNvSpPr/>
            <p:nvPr/>
          </p:nvSpPr>
          <p:spPr>
            <a:xfrm>
              <a:off x="1642650" y="721125"/>
              <a:ext cx="381950" cy="350275"/>
            </a:xfrm>
            <a:custGeom>
              <a:avLst/>
              <a:gdLst/>
              <a:ahLst/>
              <a:cxnLst/>
              <a:rect l="l" t="t" r="r" b="b"/>
              <a:pathLst>
                <a:path w="15278" h="14011" extrusionOk="0">
                  <a:moveTo>
                    <a:pt x="6872" y="1"/>
                  </a:moveTo>
                  <a:cubicBezTo>
                    <a:pt x="6572" y="1"/>
                    <a:pt x="6271" y="34"/>
                    <a:pt x="5971" y="134"/>
                  </a:cubicBezTo>
                  <a:cubicBezTo>
                    <a:pt x="5337" y="268"/>
                    <a:pt x="4804" y="635"/>
                    <a:pt x="4370" y="1102"/>
                  </a:cubicBezTo>
                  <a:cubicBezTo>
                    <a:pt x="3770" y="1735"/>
                    <a:pt x="3503" y="2603"/>
                    <a:pt x="3469" y="3470"/>
                  </a:cubicBezTo>
                  <a:cubicBezTo>
                    <a:pt x="3136" y="3637"/>
                    <a:pt x="2869" y="3804"/>
                    <a:pt x="2635" y="4070"/>
                  </a:cubicBezTo>
                  <a:cubicBezTo>
                    <a:pt x="1468" y="4738"/>
                    <a:pt x="634" y="5672"/>
                    <a:pt x="300" y="6706"/>
                  </a:cubicBezTo>
                  <a:cubicBezTo>
                    <a:pt x="0" y="7673"/>
                    <a:pt x="134" y="8674"/>
                    <a:pt x="667" y="9508"/>
                  </a:cubicBezTo>
                  <a:cubicBezTo>
                    <a:pt x="1068" y="10141"/>
                    <a:pt x="1635" y="10709"/>
                    <a:pt x="2302" y="11109"/>
                  </a:cubicBezTo>
                  <a:cubicBezTo>
                    <a:pt x="2335" y="11142"/>
                    <a:pt x="2369" y="11176"/>
                    <a:pt x="2402" y="11209"/>
                  </a:cubicBezTo>
                  <a:cubicBezTo>
                    <a:pt x="2902" y="11709"/>
                    <a:pt x="3569" y="11976"/>
                    <a:pt x="4303" y="11976"/>
                  </a:cubicBezTo>
                  <a:cubicBezTo>
                    <a:pt x="4370" y="11976"/>
                    <a:pt x="4437" y="11943"/>
                    <a:pt x="4503" y="11943"/>
                  </a:cubicBezTo>
                  <a:cubicBezTo>
                    <a:pt x="4970" y="12977"/>
                    <a:pt x="5838" y="13744"/>
                    <a:pt x="6905" y="13944"/>
                  </a:cubicBezTo>
                  <a:cubicBezTo>
                    <a:pt x="7139" y="13978"/>
                    <a:pt x="7372" y="14011"/>
                    <a:pt x="7606" y="14011"/>
                  </a:cubicBezTo>
                  <a:cubicBezTo>
                    <a:pt x="8173" y="14011"/>
                    <a:pt x="8740" y="13877"/>
                    <a:pt x="9273" y="13611"/>
                  </a:cubicBezTo>
                  <a:cubicBezTo>
                    <a:pt x="9574" y="13711"/>
                    <a:pt x="9907" y="13777"/>
                    <a:pt x="10207" y="13777"/>
                  </a:cubicBezTo>
                  <a:lnTo>
                    <a:pt x="10441" y="13777"/>
                  </a:lnTo>
                  <a:cubicBezTo>
                    <a:pt x="11575" y="13777"/>
                    <a:pt x="12643" y="13244"/>
                    <a:pt x="13310" y="12243"/>
                  </a:cubicBezTo>
                  <a:cubicBezTo>
                    <a:pt x="13743" y="11609"/>
                    <a:pt x="13977" y="10875"/>
                    <a:pt x="14010" y="10141"/>
                  </a:cubicBezTo>
                  <a:cubicBezTo>
                    <a:pt x="14944" y="9374"/>
                    <a:pt x="15278" y="8040"/>
                    <a:pt x="14744" y="6906"/>
                  </a:cubicBezTo>
                  <a:cubicBezTo>
                    <a:pt x="14611" y="6639"/>
                    <a:pt x="14410" y="6339"/>
                    <a:pt x="14144" y="6005"/>
                  </a:cubicBezTo>
                  <a:cubicBezTo>
                    <a:pt x="14244" y="5805"/>
                    <a:pt x="14310" y="5605"/>
                    <a:pt x="14344" y="5371"/>
                  </a:cubicBezTo>
                  <a:cubicBezTo>
                    <a:pt x="14544" y="4671"/>
                    <a:pt x="14410" y="3937"/>
                    <a:pt x="14044" y="3303"/>
                  </a:cubicBezTo>
                  <a:cubicBezTo>
                    <a:pt x="13777" y="2870"/>
                    <a:pt x="13376" y="2503"/>
                    <a:pt x="12943" y="2303"/>
                  </a:cubicBezTo>
                  <a:cubicBezTo>
                    <a:pt x="12809" y="2002"/>
                    <a:pt x="12643" y="1735"/>
                    <a:pt x="12442" y="1469"/>
                  </a:cubicBezTo>
                  <a:cubicBezTo>
                    <a:pt x="11809" y="635"/>
                    <a:pt x="10841" y="134"/>
                    <a:pt x="9807" y="101"/>
                  </a:cubicBezTo>
                  <a:lnTo>
                    <a:pt x="9674" y="101"/>
                  </a:lnTo>
                  <a:cubicBezTo>
                    <a:pt x="9240" y="101"/>
                    <a:pt x="8806" y="168"/>
                    <a:pt x="8373" y="334"/>
                  </a:cubicBezTo>
                  <a:cubicBezTo>
                    <a:pt x="7906" y="134"/>
                    <a:pt x="7405" y="1"/>
                    <a:pt x="687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chemeClr val="lt1">
                  <a:alpha val="50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4" name="Google Shape;3454;p36"/>
            <p:cNvSpPr/>
            <p:nvPr/>
          </p:nvSpPr>
          <p:spPr>
            <a:xfrm>
              <a:off x="1781275" y="788900"/>
              <a:ext cx="146600" cy="93775"/>
            </a:xfrm>
            <a:custGeom>
              <a:avLst/>
              <a:gdLst/>
              <a:ahLst/>
              <a:cxnLst/>
              <a:rect l="l" t="t" r="r" b="b"/>
              <a:pathLst>
                <a:path w="5864" h="3751" extrusionOk="0">
                  <a:moveTo>
                    <a:pt x="1299" y="1"/>
                  </a:moveTo>
                  <a:cubicBezTo>
                    <a:pt x="1232" y="1"/>
                    <a:pt x="1163" y="9"/>
                    <a:pt x="1093" y="25"/>
                  </a:cubicBezTo>
                  <a:cubicBezTo>
                    <a:pt x="0" y="313"/>
                    <a:pt x="842" y="3751"/>
                    <a:pt x="2592" y="3751"/>
                  </a:cubicBezTo>
                  <a:cubicBezTo>
                    <a:pt x="2871" y="3751"/>
                    <a:pt x="3174" y="3663"/>
                    <a:pt x="3495" y="3461"/>
                  </a:cubicBezTo>
                  <a:cubicBezTo>
                    <a:pt x="3495" y="3461"/>
                    <a:pt x="5863" y="1860"/>
                    <a:pt x="4763" y="425"/>
                  </a:cubicBezTo>
                  <a:cubicBezTo>
                    <a:pt x="4579" y="186"/>
                    <a:pt x="4364" y="87"/>
                    <a:pt x="4139" y="87"/>
                  </a:cubicBezTo>
                  <a:cubicBezTo>
                    <a:pt x="3601" y="87"/>
                    <a:pt x="3005" y="653"/>
                    <a:pt x="2646" y="1225"/>
                  </a:cubicBezTo>
                  <a:lnTo>
                    <a:pt x="2646" y="1225"/>
                  </a:lnTo>
                  <a:cubicBezTo>
                    <a:pt x="2384" y="617"/>
                    <a:pt x="1896" y="1"/>
                    <a:pt x="1299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5" name="Google Shape;3455;p36"/>
            <p:cNvSpPr/>
            <p:nvPr/>
          </p:nvSpPr>
          <p:spPr>
            <a:xfrm>
              <a:off x="1784400" y="783750"/>
              <a:ext cx="133475" cy="104275"/>
            </a:xfrm>
            <a:custGeom>
              <a:avLst/>
              <a:gdLst/>
              <a:ahLst/>
              <a:cxnLst/>
              <a:rect l="l" t="t" r="r" b="b"/>
              <a:pathLst>
                <a:path w="5339" h="4171" extrusionOk="0">
                  <a:moveTo>
                    <a:pt x="2503" y="1966"/>
                  </a:moveTo>
                  <a:cubicBezTo>
                    <a:pt x="2536" y="2199"/>
                    <a:pt x="2536" y="2366"/>
                    <a:pt x="2536" y="2399"/>
                  </a:cubicBezTo>
                  <a:lnTo>
                    <a:pt x="2436" y="2399"/>
                  </a:lnTo>
                  <a:cubicBezTo>
                    <a:pt x="2403" y="2333"/>
                    <a:pt x="2403" y="2199"/>
                    <a:pt x="2503" y="1966"/>
                  </a:cubicBezTo>
                  <a:close/>
                  <a:moveTo>
                    <a:pt x="1193" y="412"/>
                  </a:moveTo>
                  <a:cubicBezTo>
                    <a:pt x="1660" y="412"/>
                    <a:pt x="2062" y="922"/>
                    <a:pt x="2303" y="1432"/>
                  </a:cubicBezTo>
                  <a:cubicBezTo>
                    <a:pt x="2102" y="1732"/>
                    <a:pt x="1836" y="2299"/>
                    <a:pt x="2069" y="2633"/>
                  </a:cubicBezTo>
                  <a:cubicBezTo>
                    <a:pt x="2125" y="2689"/>
                    <a:pt x="2251" y="2815"/>
                    <a:pt x="2468" y="2815"/>
                  </a:cubicBezTo>
                  <a:cubicBezTo>
                    <a:pt x="2509" y="2815"/>
                    <a:pt x="2554" y="2810"/>
                    <a:pt x="2603" y="2800"/>
                  </a:cubicBezTo>
                  <a:cubicBezTo>
                    <a:pt x="2703" y="2800"/>
                    <a:pt x="2770" y="2766"/>
                    <a:pt x="2803" y="2700"/>
                  </a:cubicBezTo>
                  <a:cubicBezTo>
                    <a:pt x="3036" y="2433"/>
                    <a:pt x="2936" y="1899"/>
                    <a:pt x="2770" y="1465"/>
                  </a:cubicBezTo>
                  <a:cubicBezTo>
                    <a:pt x="2836" y="1332"/>
                    <a:pt x="2936" y="1199"/>
                    <a:pt x="3036" y="1098"/>
                  </a:cubicBezTo>
                  <a:cubicBezTo>
                    <a:pt x="3403" y="698"/>
                    <a:pt x="3737" y="498"/>
                    <a:pt x="4037" y="498"/>
                  </a:cubicBezTo>
                  <a:cubicBezTo>
                    <a:pt x="4204" y="498"/>
                    <a:pt x="4337" y="598"/>
                    <a:pt x="4471" y="765"/>
                  </a:cubicBezTo>
                  <a:cubicBezTo>
                    <a:pt x="4904" y="1332"/>
                    <a:pt x="4771" y="1999"/>
                    <a:pt x="4070" y="2766"/>
                  </a:cubicBezTo>
                  <a:cubicBezTo>
                    <a:pt x="3670" y="3200"/>
                    <a:pt x="3270" y="3500"/>
                    <a:pt x="3270" y="3500"/>
                  </a:cubicBezTo>
                  <a:cubicBezTo>
                    <a:pt x="2973" y="3683"/>
                    <a:pt x="2704" y="3756"/>
                    <a:pt x="2463" y="3756"/>
                  </a:cubicBezTo>
                  <a:cubicBezTo>
                    <a:pt x="2000" y="3756"/>
                    <a:pt x="1643" y="3485"/>
                    <a:pt x="1402" y="3200"/>
                  </a:cubicBezTo>
                  <a:cubicBezTo>
                    <a:pt x="635" y="2266"/>
                    <a:pt x="468" y="598"/>
                    <a:pt x="1035" y="431"/>
                  </a:cubicBezTo>
                  <a:cubicBezTo>
                    <a:pt x="1089" y="418"/>
                    <a:pt x="1141" y="412"/>
                    <a:pt x="1193" y="412"/>
                  </a:cubicBezTo>
                  <a:close/>
                  <a:moveTo>
                    <a:pt x="1193" y="0"/>
                  </a:moveTo>
                  <a:cubicBezTo>
                    <a:pt x="1109" y="0"/>
                    <a:pt x="1023" y="10"/>
                    <a:pt x="935" y="31"/>
                  </a:cubicBezTo>
                  <a:cubicBezTo>
                    <a:pt x="768" y="64"/>
                    <a:pt x="668" y="164"/>
                    <a:pt x="568" y="265"/>
                  </a:cubicBezTo>
                  <a:cubicBezTo>
                    <a:pt x="1" y="865"/>
                    <a:pt x="301" y="2499"/>
                    <a:pt x="1102" y="3467"/>
                  </a:cubicBezTo>
                  <a:cubicBezTo>
                    <a:pt x="1501" y="3926"/>
                    <a:pt x="1973" y="4171"/>
                    <a:pt x="2473" y="4171"/>
                  </a:cubicBezTo>
                  <a:cubicBezTo>
                    <a:pt x="2808" y="4171"/>
                    <a:pt x="3156" y="4061"/>
                    <a:pt x="3503" y="3834"/>
                  </a:cubicBezTo>
                  <a:cubicBezTo>
                    <a:pt x="3537" y="3834"/>
                    <a:pt x="3970" y="3534"/>
                    <a:pt x="4371" y="3067"/>
                  </a:cubicBezTo>
                  <a:cubicBezTo>
                    <a:pt x="5205" y="2133"/>
                    <a:pt x="5338" y="1232"/>
                    <a:pt x="4804" y="498"/>
                  </a:cubicBezTo>
                  <a:cubicBezTo>
                    <a:pt x="4604" y="231"/>
                    <a:pt x="4337" y="98"/>
                    <a:pt x="4037" y="98"/>
                  </a:cubicBezTo>
                  <a:cubicBezTo>
                    <a:pt x="4019" y="97"/>
                    <a:pt x="4001" y="96"/>
                    <a:pt x="3983" y="96"/>
                  </a:cubicBezTo>
                  <a:cubicBezTo>
                    <a:pt x="3470" y="96"/>
                    <a:pt x="2994" y="540"/>
                    <a:pt x="2736" y="798"/>
                  </a:cubicBezTo>
                  <a:cubicBezTo>
                    <a:pt x="2669" y="865"/>
                    <a:pt x="2603" y="932"/>
                    <a:pt x="2569" y="1032"/>
                  </a:cubicBezTo>
                  <a:cubicBezTo>
                    <a:pt x="2249" y="478"/>
                    <a:pt x="1775" y="0"/>
                    <a:pt x="1193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6" name="Google Shape;3456;p36"/>
            <p:cNvSpPr/>
            <p:nvPr/>
          </p:nvSpPr>
          <p:spPr>
            <a:xfrm>
              <a:off x="1800225" y="908350"/>
              <a:ext cx="144325" cy="95150"/>
            </a:xfrm>
            <a:custGeom>
              <a:avLst/>
              <a:gdLst/>
              <a:ahLst/>
              <a:cxnLst/>
              <a:rect l="l" t="t" r="r" b="b"/>
              <a:pathLst>
                <a:path w="5773" h="3806" extrusionOk="0">
                  <a:moveTo>
                    <a:pt x="2498" y="0"/>
                  </a:moveTo>
                  <a:cubicBezTo>
                    <a:pt x="669" y="0"/>
                    <a:pt x="1" y="3583"/>
                    <a:pt x="1136" y="3787"/>
                  </a:cubicBezTo>
                  <a:cubicBezTo>
                    <a:pt x="1197" y="3799"/>
                    <a:pt x="1257" y="3806"/>
                    <a:pt x="1315" y="3806"/>
                  </a:cubicBezTo>
                  <a:cubicBezTo>
                    <a:pt x="1918" y="3806"/>
                    <a:pt x="2381" y="3155"/>
                    <a:pt x="2613" y="2524"/>
                  </a:cubicBezTo>
                  <a:lnTo>
                    <a:pt x="2613" y="2524"/>
                  </a:lnTo>
                  <a:cubicBezTo>
                    <a:pt x="2990" y="3067"/>
                    <a:pt x="3592" y="3594"/>
                    <a:pt x="4122" y="3594"/>
                  </a:cubicBezTo>
                  <a:cubicBezTo>
                    <a:pt x="4363" y="3594"/>
                    <a:pt x="4589" y="3485"/>
                    <a:pt x="4772" y="3220"/>
                  </a:cubicBezTo>
                  <a:cubicBezTo>
                    <a:pt x="5772" y="1752"/>
                    <a:pt x="3371" y="251"/>
                    <a:pt x="3371" y="251"/>
                  </a:cubicBezTo>
                  <a:cubicBezTo>
                    <a:pt x="3056" y="77"/>
                    <a:pt x="2765" y="0"/>
                    <a:pt x="2498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7" name="Google Shape;3457;p36"/>
            <p:cNvSpPr/>
            <p:nvPr/>
          </p:nvSpPr>
          <p:spPr>
            <a:xfrm>
              <a:off x="1806100" y="903275"/>
              <a:ext cx="125950" cy="105475"/>
            </a:xfrm>
            <a:custGeom>
              <a:avLst/>
              <a:gdLst/>
              <a:ahLst/>
              <a:cxnLst/>
              <a:rect l="l" t="t" r="r" b="b"/>
              <a:pathLst>
                <a:path w="5038" h="4219" extrusionOk="0">
                  <a:moveTo>
                    <a:pt x="2302" y="1755"/>
                  </a:moveTo>
                  <a:cubicBezTo>
                    <a:pt x="2335" y="1788"/>
                    <a:pt x="2369" y="1955"/>
                    <a:pt x="2302" y="2188"/>
                  </a:cubicBezTo>
                  <a:cubicBezTo>
                    <a:pt x="2202" y="1955"/>
                    <a:pt x="2202" y="1821"/>
                    <a:pt x="2235" y="1788"/>
                  </a:cubicBezTo>
                  <a:cubicBezTo>
                    <a:pt x="2235" y="1788"/>
                    <a:pt x="2268" y="1755"/>
                    <a:pt x="2302" y="1755"/>
                  </a:cubicBezTo>
                  <a:close/>
                  <a:moveTo>
                    <a:pt x="2235" y="423"/>
                  </a:moveTo>
                  <a:cubicBezTo>
                    <a:pt x="2480" y="423"/>
                    <a:pt x="2738" y="501"/>
                    <a:pt x="3002" y="654"/>
                  </a:cubicBezTo>
                  <a:cubicBezTo>
                    <a:pt x="3036" y="654"/>
                    <a:pt x="4337" y="1454"/>
                    <a:pt x="4537" y="2422"/>
                  </a:cubicBezTo>
                  <a:cubicBezTo>
                    <a:pt x="4603" y="2722"/>
                    <a:pt x="4537" y="3022"/>
                    <a:pt x="4337" y="3322"/>
                  </a:cubicBezTo>
                  <a:cubicBezTo>
                    <a:pt x="4337" y="3356"/>
                    <a:pt x="4303" y="3389"/>
                    <a:pt x="4270" y="3389"/>
                  </a:cubicBezTo>
                  <a:cubicBezTo>
                    <a:pt x="4170" y="3523"/>
                    <a:pt x="4003" y="3589"/>
                    <a:pt x="3836" y="3589"/>
                  </a:cubicBezTo>
                  <a:cubicBezTo>
                    <a:pt x="3436" y="3556"/>
                    <a:pt x="2936" y="3122"/>
                    <a:pt x="2602" y="2689"/>
                  </a:cubicBezTo>
                  <a:cubicBezTo>
                    <a:pt x="2735" y="2288"/>
                    <a:pt x="2836" y="1788"/>
                    <a:pt x="2669" y="1521"/>
                  </a:cubicBezTo>
                  <a:cubicBezTo>
                    <a:pt x="2602" y="1421"/>
                    <a:pt x="2502" y="1354"/>
                    <a:pt x="2402" y="1354"/>
                  </a:cubicBezTo>
                  <a:cubicBezTo>
                    <a:pt x="2365" y="1350"/>
                    <a:pt x="2331" y="1348"/>
                    <a:pt x="2300" y="1348"/>
                  </a:cubicBezTo>
                  <a:cubicBezTo>
                    <a:pt x="2099" y="1348"/>
                    <a:pt x="1988" y="1430"/>
                    <a:pt x="1902" y="1488"/>
                  </a:cubicBezTo>
                  <a:cubicBezTo>
                    <a:pt x="1601" y="1821"/>
                    <a:pt x="1968" y="2455"/>
                    <a:pt x="2135" y="2755"/>
                  </a:cubicBezTo>
                  <a:cubicBezTo>
                    <a:pt x="2035" y="3022"/>
                    <a:pt x="1902" y="3289"/>
                    <a:pt x="1735" y="3456"/>
                  </a:cubicBezTo>
                  <a:cubicBezTo>
                    <a:pt x="1514" y="3677"/>
                    <a:pt x="1293" y="3806"/>
                    <a:pt x="1072" y="3806"/>
                  </a:cubicBezTo>
                  <a:cubicBezTo>
                    <a:pt x="1026" y="3806"/>
                    <a:pt x="980" y="3801"/>
                    <a:pt x="934" y="3789"/>
                  </a:cubicBezTo>
                  <a:cubicBezTo>
                    <a:pt x="801" y="3756"/>
                    <a:pt x="701" y="3656"/>
                    <a:pt x="634" y="3456"/>
                  </a:cubicBezTo>
                  <a:cubicBezTo>
                    <a:pt x="434" y="2822"/>
                    <a:pt x="667" y="1588"/>
                    <a:pt x="1301" y="887"/>
                  </a:cubicBezTo>
                  <a:cubicBezTo>
                    <a:pt x="1574" y="576"/>
                    <a:pt x="1892" y="423"/>
                    <a:pt x="2235" y="423"/>
                  </a:cubicBezTo>
                  <a:close/>
                  <a:moveTo>
                    <a:pt x="2243" y="1"/>
                  </a:moveTo>
                  <a:cubicBezTo>
                    <a:pt x="1778" y="1"/>
                    <a:pt x="1343" y="205"/>
                    <a:pt x="968" y="621"/>
                  </a:cubicBezTo>
                  <a:cubicBezTo>
                    <a:pt x="234" y="1454"/>
                    <a:pt x="0" y="2855"/>
                    <a:pt x="234" y="3589"/>
                  </a:cubicBezTo>
                  <a:cubicBezTo>
                    <a:pt x="367" y="4023"/>
                    <a:pt x="634" y="4156"/>
                    <a:pt x="867" y="4190"/>
                  </a:cubicBezTo>
                  <a:cubicBezTo>
                    <a:pt x="943" y="4209"/>
                    <a:pt x="1019" y="4218"/>
                    <a:pt x="1095" y="4218"/>
                  </a:cubicBezTo>
                  <a:cubicBezTo>
                    <a:pt x="1418" y="4218"/>
                    <a:pt x="1738" y="4047"/>
                    <a:pt x="2035" y="3723"/>
                  </a:cubicBezTo>
                  <a:cubicBezTo>
                    <a:pt x="2202" y="3556"/>
                    <a:pt x="2335" y="3322"/>
                    <a:pt x="2435" y="3156"/>
                  </a:cubicBezTo>
                  <a:cubicBezTo>
                    <a:pt x="2802" y="3589"/>
                    <a:pt x="3303" y="3956"/>
                    <a:pt x="3836" y="3990"/>
                  </a:cubicBezTo>
                  <a:cubicBezTo>
                    <a:pt x="3869" y="3993"/>
                    <a:pt x="3902" y="3995"/>
                    <a:pt x="3934" y="3995"/>
                  </a:cubicBezTo>
                  <a:cubicBezTo>
                    <a:pt x="4229" y="3995"/>
                    <a:pt x="4493" y="3857"/>
                    <a:pt x="4704" y="3556"/>
                  </a:cubicBezTo>
                  <a:cubicBezTo>
                    <a:pt x="4970" y="3156"/>
                    <a:pt x="5037" y="2755"/>
                    <a:pt x="4937" y="2322"/>
                  </a:cubicBezTo>
                  <a:cubicBezTo>
                    <a:pt x="4704" y="1188"/>
                    <a:pt x="3303" y="320"/>
                    <a:pt x="3236" y="287"/>
                  </a:cubicBezTo>
                  <a:cubicBezTo>
                    <a:pt x="2897" y="97"/>
                    <a:pt x="2563" y="1"/>
                    <a:pt x="2243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8" name="Google Shape;3458;p36"/>
            <p:cNvSpPr/>
            <p:nvPr/>
          </p:nvSpPr>
          <p:spPr>
            <a:xfrm>
              <a:off x="1698525" y="865375"/>
              <a:ext cx="126775" cy="89300"/>
            </a:xfrm>
            <a:custGeom>
              <a:avLst/>
              <a:gdLst/>
              <a:ahLst/>
              <a:cxnLst/>
              <a:rect l="l" t="t" r="r" b="b"/>
              <a:pathLst>
                <a:path w="5071" h="3572" extrusionOk="0">
                  <a:moveTo>
                    <a:pt x="3006" y="1"/>
                  </a:moveTo>
                  <a:cubicBezTo>
                    <a:pt x="2824" y="1"/>
                    <a:pt x="2633" y="31"/>
                    <a:pt x="2435" y="102"/>
                  </a:cubicBezTo>
                  <a:cubicBezTo>
                    <a:pt x="1134" y="535"/>
                    <a:pt x="0" y="1569"/>
                    <a:pt x="534" y="2403"/>
                  </a:cubicBezTo>
                  <a:cubicBezTo>
                    <a:pt x="914" y="3021"/>
                    <a:pt x="1751" y="3571"/>
                    <a:pt x="2636" y="3571"/>
                  </a:cubicBezTo>
                  <a:cubicBezTo>
                    <a:pt x="2993" y="3571"/>
                    <a:pt x="3357" y="3482"/>
                    <a:pt x="3703" y="3271"/>
                  </a:cubicBezTo>
                  <a:cubicBezTo>
                    <a:pt x="4937" y="2570"/>
                    <a:pt x="5070" y="1303"/>
                    <a:pt x="4737" y="936"/>
                  </a:cubicBezTo>
                  <a:cubicBezTo>
                    <a:pt x="4737" y="936"/>
                    <a:pt x="4018" y="1"/>
                    <a:pt x="300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59" name="Google Shape;3459;p36"/>
            <p:cNvSpPr/>
            <p:nvPr/>
          </p:nvSpPr>
          <p:spPr>
            <a:xfrm>
              <a:off x="1787750" y="867900"/>
              <a:ext cx="15025" cy="71750"/>
            </a:xfrm>
            <a:custGeom>
              <a:avLst/>
              <a:gdLst/>
              <a:ahLst/>
              <a:cxnLst/>
              <a:rect l="l" t="t" r="r" b="b"/>
              <a:pathLst>
                <a:path w="601" h="2870" extrusionOk="0">
                  <a:moveTo>
                    <a:pt x="0" y="1"/>
                  </a:moveTo>
                  <a:cubicBezTo>
                    <a:pt x="0" y="2"/>
                    <a:pt x="267" y="2503"/>
                    <a:pt x="601" y="28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0" name="Google Shape;3460;p36"/>
            <p:cNvSpPr/>
            <p:nvPr/>
          </p:nvSpPr>
          <p:spPr>
            <a:xfrm>
              <a:off x="1782750" y="862750"/>
              <a:ext cx="25025" cy="81825"/>
            </a:xfrm>
            <a:custGeom>
              <a:avLst/>
              <a:gdLst/>
              <a:ahLst/>
              <a:cxnLst/>
              <a:rect l="l" t="t" r="r" b="b"/>
              <a:pathLst>
                <a:path w="1001" h="3273" extrusionOk="0">
                  <a:moveTo>
                    <a:pt x="219" y="0"/>
                  </a:moveTo>
                  <a:cubicBezTo>
                    <a:pt x="202" y="0"/>
                    <a:pt x="185" y="2"/>
                    <a:pt x="167" y="7"/>
                  </a:cubicBezTo>
                  <a:cubicBezTo>
                    <a:pt x="134" y="7"/>
                    <a:pt x="67" y="40"/>
                    <a:pt x="34" y="73"/>
                  </a:cubicBezTo>
                  <a:cubicBezTo>
                    <a:pt x="0" y="107"/>
                    <a:pt x="0" y="173"/>
                    <a:pt x="0" y="240"/>
                  </a:cubicBezTo>
                  <a:cubicBezTo>
                    <a:pt x="67" y="841"/>
                    <a:pt x="300" y="2842"/>
                    <a:pt x="634" y="3209"/>
                  </a:cubicBezTo>
                  <a:cubicBezTo>
                    <a:pt x="671" y="3245"/>
                    <a:pt x="727" y="3272"/>
                    <a:pt x="787" y="3272"/>
                  </a:cubicBezTo>
                  <a:cubicBezTo>
                    <a:pt x="837" y="3272"/>
                    <a:pt x="889" y="3254"/>
                    <a:pt x="934" y="3209"/>
                  </a:cubicBezTo>
                  <a:cubicBezTo>
                    <a:pt x="1001" y="3142"/>
                    <a:pt x="1001" y="3009"/>
                    <a:pt x="934" y="2909"/>
                  </a:cubicBezTo>
                  <a:cubicBezTo>
                    <a:pt x="767" y="2742"/>
                    <a:pt x="534" y="1374"/>
                    <a:pt x="400" y="173"/>
                  </a:cubicBezTo>
                  <a:cubicBezTo>
                    <a:pt x="400" y="87"/>
                    <a:pt x="325" y="0"/>
                    <a:pt x="219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1" name="Google Shape;3461;p36"/>
            <p:cNvSpPr/>
            <p:nvPr/>
          </p:nvSpPr>
          <p:spPr>
            <a:xfrm>
              <a:off x="1756900" y="869575"/>
              <a:ext cx="20025" cy="84250"/>
            </a:xfrm>
            <a:custGeom>
              <a:avLst/>
              <a:gdLst/>
              <a:ahLst/>
              <a:cxnLst/>
              <a:rect l="l" t="t" r="r" b="b"/>
              <a:pathLst>
                <a:path w="801" h="3370" extrusionOk="0">
                  <a:moveTo>
                    <a:pt x="0" y="0"/>
                  </a:moveTo>
                  <a:cubicBezTo>
                    <a:pt x="0" y="1"/>
                    <a:pt x="400" y="2936"/>
                    <a:pt x="801" y="337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2" name="Google Shape;3462;p36"/>
            <p:cNvSpPr/>
            <p:nvPr/>
          </p:nvSpPr>
          <p:spPr>
            <a:xfrm>
              <a:off x="1751050" y="864575"/>
              <a:ext cx="31725" cy="94175"/>
            </a:xfrm>
            <a:custGeom>
              <a:avLst/>
              <a:gdLst/>
              <a:ahLst/>
              <a:cxnLst/>
              <a:rect l="l" t="t" r="r" b="b"/>
              <a:pathLst>
                <a:path w="1269" h="3767" extrusionOk="0">
                  <a:moveTo>
                    <a:pt x="201" y="0"/>
                  </a:moveTo>
                  <a:cubicBezTo>
                    <a:pt x="134" y="0"/>
                    <a:pt x="101" y="34"/>
                    <a:pt x="67" y="67"/>
                  </a:cubicBezTo>
                  <a:cubicBezTo>
                    <a:pt x="34" y="100"/>
                    <a:pt x="1" y="167"/>
                    <a:pt x="34" y="234"/>
                  </a:cubicBezTo>
                  <a:cubicBezTo>
                    <a:pt x="101" y="734"/>
                    <a:pt x="468" y="3236"/>
                    <a:pt x="868" y="3703"/>
                  </a:cubicBezTo>
                  <a:cubicBezTo>
                    <a:pt x="923" y="3740"/>
                    <a:pt x="988" y="3766"/>
                    <a:pt x="1046" y="3766"/>
                  </a:cubicBezTo>
                  <a:cubicBezTo>
                    <a:pt x="1094" y="3766"/>
                    <a:pt x="1138" y="3748"/>
                    <a:pt x="1168" y="3703"/>
                  </a:cubicBezTo>
                  <a:cubicBezTo>
                    <a:pt x="1268" y="3636"/>
                    <a:pt x="1268" y="3503"/>
                    <a:pt x="1201" y="3403"/>
                  </a:cubicBezTo>
                  <a:cubicBezTo>
                    <a:pt x="935" y="3169"/>
                    <a:pt x="601" y="1368"/>
                    <a:pt x="434" y="167"/>
                  </a:cubicBezTo>
                  <a:cubicBezTo>
                    <a:pt x="434" y="67"/>
                    <a:pt x="301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3" name="Google Shape;3463;p36"/>
            <p:cNvSpPr/>
            <p:nvPr/>
          </p:nvSpPr>
          <p:spPr>
            <a:xfrm>
              <a:off x="1877800" y="833500"/>
              <a:ext cx="63425" cy="56950"/>
            </a:xfrm>
            <a:custGeom>
              <a:avLst/>
              <a:gdLst/>
              <a:ahLst/>
              <a:cxnLst/>
              <a:rect l="l" t="t" r="r" b="b"/>
              <a:pathLst>
                <a:path w="2537" h="2278" extrusionOk="0">
                  <a:moveTo>
                    <a:pt x="2315" y="1"/>
                  </a:moveTo>
                  <a:cubicBezTo>
                    <a:pt x="2226" y="1"/>
                    <a:pt x="2130" y="65"/>
                    <a:pt x="2102" y="176"/>
                  </a:cubicBezTo>
                  <a:cubicBezTo>
                    <a:pt x="1735" y="1710"/>
                    <a:pt x="268" y="1844"/>
                    <a:pt x="201" y="1844"/>
                  </a:cubicBezTo>
                  <a:cubicBezTo>
                    <a:pt x="134" y="1844"/>
                    <a:pt x="101" y="1877"/>
                    <a:pt x="68" y="1910"/>
                  </a:cubicBezTo>
                  <a:cubicBezTo>
                    <a:pt x="34" y="1977"/>
                    <a:pt x="1" y="2011"/>
                    <a:pt x="1" y="2077"/>
                  </a:cubicBezTo>
                  <a:cubicBezTo>
                    <a:pt x="34" y="2177"/>
                    <a:pt x="134" y="2277"/>
                    <a:pt x="234" y="2277"/>
                  </a:cubicBezTo>
                  <a:cubicBezTo>
                    <a:pt x="268" y="2277"/>
                    <a:pt x="2069" y="2111"/>
                    <a:pt x="2536" y="276"/>
                  </a:cubicBezTo>
                  <a:cubicBezTo>
                    <a:pt x="2536" y="143"/>
                    <a:pt x="2469" y="42"/>
                    <a:pt x="2369" y="9"/>
                  </a:cubicBezTo>
                  <a:cubicBezTo>
                    <a:pt x="2352" y="3"/>
                    <a:pt x="2334" y="1"/>
                    <a:pt x="2315" y="1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4" name="Google Shape;3464;p36"/>
            <p:cNvSpPr/>
            <p:nvPr/>
          </p:nvSpPr>
          <p:spPr>
            <a:xfrm>
              <a:off x="1733550" y="886250"/>
              <a:ext cx="15850" cy="66750"/>
            </a:xfrm>
            <a:custGeom>
              <a:avLst/>
              <a:gdLst/>
              <a:ahLst/>
              <a:cxnLst/>
              <a:rect l="l" t="t" r="r" b="b"/>
              <a:pathLst>
                <a:path w="634" h="2670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4" y="2169"/>
                    <a:pt x="634" y="266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5" name="Google Shape;3465;p36"/>
            <p:cNvSpPr/>
            <p:nvPr/>
          </p:nvSpPr>
          <p:spPr>
            <a:xfrm>
              <a:off x="1728525" y="881250"/>
              <a:ext cx="27550" cy="76325"/>
            </a:xfrm>
            <a:custGeom>
              <a:avLst/>
              <a:gdLst/>
              <a:ahLst/>
              <a:cxnLst/>
              <a:rect l="l" t="t" r="r" b="b"/>
              <a:pathLst>
                <a:path w="1102" h="3053" extrusionOk="0">
                  <a:moveTo>
                    <a:pt x="201" y="0"/>
                  </a:moveTo>
                  <a:cubicBezTo>
                    <a:pt x="134" y="0"/>
                    <a:pt x="101" y="34"/>
                    <a:pt x="68" y="67"/>
                  </a:cubicBezTo>
                  <a:cubicBezTo>
                    <a:pt x="34" y="101"/>
                    <a:pt x="1" y="167"/>
                    <a:pt x="1" y="234"/>
                  </a:cubicBezTo>
                  <a:cubicBezTo>
                    <a:pt x="34" y="434"/>
                    <a:pt x="168" y="2469"/>
                    <a:pt x="701" y="3003"/>
                  </a:cubicBezTo>
                  <a:cubicBezTo>
                    <a:pt x="752" y="3036"/>
                    <a:pt x="810" y="3053"/>
                    <a:pt x="864" y="3053"/>
                  </a:cubicBezTo>
                  <a:cubicBezTo>
                    <a:pt x="918" y="3053"/>
                    <a:pt x="968" y="3036"/>
                    <a:pt x="1002" y="3003"/>
                  </a:cubicBezTo>
                  <a:cubicBezTo>
                    <a:pt x="1102" y="2903"/>
                    <a:pt x="1068" y="2769"/>
                    <a:pt x="1002" y="2702"/>
                  </a:cubicBezTo>
                  <a:cubicBezTo>
                    <a:pt x="668" y="2402"/>
                    <a:pt x="468" y="1001"/>
                    <a:pt x="435" y="201"/>
                  </a:cubicBezTo>
                  <a:cubicBezTo>
                    <a:pt x="401" y="67"/>
                    <a:pt x="335" y="0"/>
                    <a:pt x="201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6" name="Google Shape;3466;p36"/>
            <p:cNvSpPr/>
            <p:nvPr/>
          </p:nvSpPr>
          <p:spPr>
            <a:xfrm>
              <a:off x="1876975" y="889925"/>
              <a:ext cx="78425" cy="37525"/>
            </a:xfrm>
            <a:custGeom>
              <a:avLst/>
              <a:gdLst/>
              <a:ahLst/>
              <a:cxnLst/>
              <a:rect l="l" t="t" r="r" b="b"/>
              <a:pathLst>
                <a:path w="3137" h="1501" extrusionOk="0">
                  <a:moveTo>
                    <a:pt x="940" y="0"/>
                  </a:moveTo>
                  <a:cubicBezTo>
                    <a:pt x="705" y="0"/>
                    <a:pt x="448" y="27"/>
                    <a:pt x="167" y="87"/>
                  </a:cubicBezTo>
                  <a:cubicBezTo>
                    <a:pt x="134" y="120"/>
                    <a:pt x="101" y="120"/>
                    <a:pt x="67" y="154"/>
                  </a:cubicBezTo>
                  <a:cubicBezTo>
                    <a:pt x="1" y="221"/>
                    <a:pt x="1" y="287"/>
                    <a:pt x="1" y="354"/>
                  </a:cubicBezTo>
                  <a:cubicBezTo>
                    <a:pt x="34" y="454"/>
                    <a:pt x="134" y="521"/>
                    <a:pt x="267" y="521"/>
                  </a:cubicBezTo>
                  <a:cubicBezTo>
                    <a:pt x="524" y="464"/>
                    <a:pt x="756" y="439"/>
                    <a:pt x="967" y="439"/>
                  </a:cubicBezTo>
                  <a:cubicBezTo>
                    <a:pt x="2237" y="439"/>
                    <a:pt x="2707" y="1331"/>
                    <a:pt x="2736" y="1388"/>
                  </a:cubicBezTo>
                  <a:cubicBezTo>
                    <a:pt x="2761" y="1463"/>
                    <a:pt x="2842" y="1501"/>
                    <a:pt x="2923" y="1501"/>
                  </a:cubicBezTo>
                  <a:cubicBezTo>
                    <a:pt x="2951" y="1501"/>
                    <a:pt x="2978" y="1496"/>
                    <a:pt x="3003" y="1488"/>
                  </a:cubicBezTo>
                  <a:cubicBezTo>
                    <a:pt x="3103" y="1421"/>
                    <a:pt x="3136" y="1321"/>
                    <a:pt x="3103" y="1221"/>
                  </a:cubicBezTo>
                  <a:cubicBezTo>
                    <a:pt x="3103" y="1192"/>
                    <a:pt x="2521" y="0"/>
                    <a:pt x="94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67" name="Google Shape;3467;p36"/>
            <p:cNvSpPr/>
            <p:nvPr/>
          </p:nvSpPr>
          <p:spPr>
            <a:xfrm>
              <a:off x="1198150" y="938800"/>
              <a:ext cx="386150" cy="896500"/>
            </a:xfrm>
            <a:custGeom>
              <a:avLst/>
              <a:gdLst/>
              <a:ahLst/>
              <a:cxnLst/>
              <a:rect l="l" t="t" r="r" b="b"/>
              <a:pathLst>
                <a:path w="15446" h="35860" extrusionOk="0">
                  <a:moveTo>
                    <a:pt x="13611" y="0"/>
                  </a:moveTo>
                  <a:cubicBezTo>
                    <a:pt x="13310" y="0"/>
                    <a:pt x="13043" y="0"/>
                    <a:pt x="12743" y="33"/>
                  </a:cubicBezTo>
                  <a:cubicBezTo>
                    <a:pt x="12677" y="33"/>
                    <a:pt x="12643" y="67"/>
                    <a:pt x="12610" y="100"/>
                  </a:cubicBezTo>
                  <a:cubicBezTo>
                    <a:pt x="12576" y="134"/>
                    <a:pt x="12543" y="200"/>
                    <a:pt x="12576" y="267"/>
                  </a:cubicBezTo>
                  <a:cubicBezTo>
                    <a:pt x="12576" y="354"/>
                    <a:pt x="12652" y="440"/>
                    <a:pt x="12758" y="440"/>
                  </a:cubicBezTo>
                  <a:cubicBezTo>
                    <a:pt x="12775" y="440"/>
                    <a:pt x="12792" y="438"/>
                    <a:pt x="12810" y="434"/>
                  </a:cubicBezTo>
                  <a:cubicBezTo>
                    <a:pt x="12927" y="417"/>
                    <a:pt x="13052" y="409"/>
                    <a:pt x="13181" y="409"/>
                  </a:cubicBezTo>
                  <a:cubicBezTo>
                    <a:pt x="13310" y="409"/>
                    <a:pt x="13444" y="417"/>
                    <a:pt x="13577" y="434"/>
                  </a:cubicBezTo>
                  <a:cubicBezTo>
                    <a:pt x="13711" y="434"/>
                    <a:pt x="13811" y="334"/>
                    <a:pt x="13811" y="234"/>
                  </a:cubicBezTo>
                  <a:cubicBezTo>
                    <a:pt x="13811" y="100"/>
                    <a:pt x="13744" y="0"/>
                    <a:pt x="13611" y="0"/>
                  </a:cubicBezTo>
                  <a:close/>
                  <a:moveTo>
                    <a:pt x="14419" y="154"/>
                  </a:moveTo>
                  <a:cubicBezTo>
                    <a:pt x="14362" y="154"/>
                    <a:pt x="14302" y="185"/>
                    <a:pt x="14278" y="234"/>
                  </a:cubicBezTo>
                  <a:cubicBezTo>
                    <a:pt x="14244" y="234"/>
                    <a:pt x="14244" y="267"/>
                    <a:pt x="14211" y="300"/>
                  </a:cubicBezTo>
                  <a:cubicBezTo>
                    <a:pt x="14178" y="400"/>
                    <a:pt x="14244" y="534"/>
                    <a:pt x="14378" y="567"/>
                  </a:cubicBezTo>
                  <a:cubicBezTo>
                    <a:pt x="14811" y="701"/>
                    <a:pt x="15078" y="834"/>
                    <a:pt x="15078" y="834"/>
                  </a:cubicBezTo>
                  <a:cubicBezTo>
                    <a:pt x="15114" y="858"/>
                    <a:pt x="15153" y="869"/>
                    <a:pt x="15193" y="869"/>
                  </a:cubicBezTo>
                  <a:cubicBezTo>
                    <a:pt x="15265" y="869"/>
                    <a:pt x="15335" y="832"/>
                    <a:pt x="15378" y="767"/>
                  </a:cubicBezTo>
                  <a:cubicBezTo>
                    <a:pt x="15445" y="667"/>
                    <a:pt x="15412" y="534"/>
                    <a:pt x="15312" y="500"/>
                  </a:cubicBezTo>
                  <a:cubicBezTo>
                    <a:pt x="15278" y="467"/>
                    <a:pt x="14978" y="300"/>
                    <a:pt x="14478" y="167"/>
                  </a:cubicBezTo>
                  <a:cubicBezTo>
                    <a:pt x="14460" y="158"/>
                    <a:pt x="14440" y="154"/>
                    <a:pt x="14419" y="154"/>
                  </a:cubicBezTo>
                  <a:close/>
                  <a:moveTo>
                    <a:pt x="11944" y="225"/>
                  </a:moveTo>
                  <a:cubicBezTo>
                    <a:pt x="11922" y="225"/>
                    <a:pt x="11900" y="228"/>
                    <a:pt x="11876" y="234"/>
                  </a:cubicBezTo>
                  <a:cubicBezTo>
                    <a:pt x="11609" y="334"/>
                    <a:pt x="11342" y="467"/>
                    <a:pt x="11109" y="634"/>
                  </a:cubicBezTo>
                  <a:cubicBezTo>
                    <a:pt x="11075" y="634"/>
                    <a:pt x="11075" y="667"/>
                    <a:pt x="11075" y="667"/>
                  </a:cubicBezTo>
                  <a:cubicBezTo>
                    <a:pt x="11009" y="734"/>
                    <a:pt x="10975" y="834"/>
                    <a:pt x="11042" y="901"/>
                  </a:cubicBezTo>
                  <a:cubicBezTo>
                    <a:pt x="11085" y="965"/>
                    <a:pt x="11156" y="1002"/>
                    <a:pt x="11228" y="1002"/>
                  </a:cubicBezTo>
                  <a:cubicBezTo>
                    <a:pt x="11267" y="1002"/>
                    <a:pt x="11307" y="991"/>
                    <a:pt x="11342" y="967"/>
                  </a:cubicBezTo>
                  <a:cubicBezTo>
                    <a:pt x="11542" y="834"/>
                    <a:pt x="11776" y="734"/>
                    <a:pt x="12043" y="634"/>
                  </a:cubicBezTo>
                  <a:cubicBezTo>
                    <a:pt x="12143" y="601"/>
                    <a:pt x="12210" y="467"/>
                    <a:pt x="12143" y="367"/>
                  </a:cubicBezTo>
                  <a:cubicBezTo>
                    <a:pt x="12115" y="285"/>
                    <a:pt x="12043" y="225"/>
                    <a:pt x="11944" y="225"/>
                  </a:cubicBezTo>
                  <a:close/>
                  <a:moveTo>
                    <a:pt x="10571" y="1093"/>
                  </a:moveTo>
                  <a:cubicBezTo>
                    <a:pt x="10517" y="1093"/>
                    <a:pt x="10458" y="1118"/>
                    <a:pt x="10408" y="1168"/>
                  </a:cubicBezTo>
                  <a:cubicBezTo>
                    <a:pt x="10275" y="1301"/>
                    <a:pt x="10108" y="1434"/>
                    <a:pt x="9975" y="1601"/>
                  </a:cubicBezTo>
                  <a:cubicBezTo>
                    <a:pt x="9908" y="1635"/>
                    <a:pt x="9875" y="1701"/>
                    <a:pt x="9808" y="1768"/>
                  </a:cubicBezTo>
                  <a:cubicBezTo>
                    <a:pt x="9741" y="1868"/>
                    <a:pt x="9741" y="2002"/>
                    <a:pt x="9841" y="2068"/>
                  </a:cubicBezTo>
                  <a:cubicBezTo>
                    <a:pt x="9886" y="2098"/>
                    <a:pt x="9938" y="2115"/>
                    <a:pt x="9987" y="2115"/>
                  </a:cubicBezTo>
                  <a:cubicBezTo>
                    <a:pt x="10048" y="2115"/>
                    <a:pt x="10105" y="2090"/>
                    <a:pt x="10141" y="2035"/>
                  </a:cubicBezTo>
                  <a:cubicBezTo>
                    <a:pt x="10308" y="1835"/>
                    <a:pt x="10508" y="1635"/>
                    <a:pt x="10708" y="1468"/>
                  </a:cubicBezTo>
                  <a:cubicBezTo>
                    <a:pt x="10775" y="1401"/>
                    <a:pt x="10775" y="1268"/>
                    <a:pt x="10708" y="1168"/>
                  </a:cubicBezTo>
                  <a:cubicBezTo>
                    <a:pt x="10675" y="1118"/>
                    <a:pt x="10625" y="1093"/>
                    <a:pt x="10571" y="1093"/>
                  </a:cubicBezTo>
                  <a:close/>
                  <a:moveTo>
                    <a:pt x="9495" y="2365"/>
                  </a:moveTo>
                  <a:cubicBezTo>
                    <a:pt x="9436" y="2365"/>
                    <a:pt x="9382" y="2394"/>
                    <a:pt x="9341" y="2435"/>
                  </a:cubicBezTo>
                  <a:cubicBezTo>
                    <a:pt x="9307" y="2435"/>
                    <a:pt x="9307" y="2469"/>
                    <a:pt x="9307" y="2469"/>
                  </a:cubicBezTo>
                  <a:cubicBezTo>
                    <a:pt x="9174" y="2702"/>
                    <a:pt x="9007" y="2936"/>
                    <a:pt x="8874" y="3202"/>
                  </a:cubicBezTo>
                  <a:cubicBezTo>
                    <a:pt x="8807" y="3302"/>
                    <a:pt x="8874" y="3436"/>
                    <a:pt x="8974" y="3469"/>
                  </a:cubicBezTo>
                  <a:cubicBezTo>
                    <a:pt x="9009" y="3493"/>
                    <a:pt x="9045" y="3504"/>
                    <a:pt x="9079" y="3504"/>
                  </a:cubicBezTo>
                  <a:cubicBezTo>
                    <a:pt x="9141" y="3504"/>
                    <a:pt x="9198" y="3467"/>
                    <a:pt x="9241" y="3403"/>
                  </a:cubicBezTo>
                  <a:cubicBezTo>
                    <a:pt x="9374" y="3136"/>
                    <a:pt x="9508" y="2902"/>
                    <a:pt x="9641" y="2702"/>
                  </a:cubicBezTo>
                  <a:cubicBezTo>
                    <a:pt x="9708" y="2602"/>
                    <a:pt x="9708" y="2469"/>
                    <a:pt x="9608" y="2402"/>
                  </a:cubicBezTo>
                  <a:cubicBezTo>
                    <a:pt x="9569" y="2376"/>
                    <a:pt x="9531" y="2365"/>
                    <a:pt x="9495" y="2365"/>
                  </a:cubicBezTo>
                  <a:close/>
                  <a:moveTo>
                    <a:pt x="8686" y="3833"/>
                  </a:moveTo>
                  <a:cubicBezTo>
                    <a:pt x="8635" y="3833"/>
                    <a:pt x="8582" y="3862"/>
                    <a:pt x="8540" y="3903"/>
                  </a:cubicBezTo>
                  <a:cubicBezTo>
                    <a:pt x="8540" y="3936"/>
                    <a:pt x="8507" y="3936"/>
                    <a:pt x="8507" y="3970"/>
                  </a:cubicBezTo>
                  <a:cubicBezTo>
                    <a:pt x="8407" y="4203"/>
                    <a:pt x="8273" y="4470"/>
                    <a:pt x="8173" y="4737"/>
                  </a:cubicBezTo>
                  <a:cubicBezTo>
                    <a:pt x="8140" y="4837"/>
                    <a:pt x="8207" y="4970"/>
                    <a:pt x="8307" y="5004"/>
                  </a:cubicBezTo>
                  <a:cubicBezTo>
                    <a:pt x="8332" y="5012"/>
                    <a:pt x="8359" y="5016"/>
                    <a:pt x="8386" y="5016"/>
                  </a:cubicBezTo>
                  <a:cubicBezTo>
                    <a:pt x="8467" y="5016"/>
                    <a:pt x="8549" y="4979"/>
                    <a:pt x="8574" y="4904"/>
                  </a:cubicBezTo>
                  <a:cubicBezTo>
                    <a:pt x="8674" y="4637"/>
                    <a:pt x="8774" y="4370"/>
                    <a:pt x="8874" y="4136"/>
                  </a:cubicBezTo>
                  <a:cubicBezTo>
                    <a:pt x="8941" y="4036"/>
                    <a:pt x="8874" y="3903"/>
                    <a:pt x="8774" y="3870"/>
                  </a:cubicBezTo>
                  <a:cubicBezTo>
                    <a:pt x="8748" y="3844"/>
                    <a:pt x="8718" y="3833"/>
                    <a:pt x="8686" y="3833"/>
                  </a:cubicBezTo>
                  <a:close/>
                  <a:moveTo>
                    <a:pt x="8099" y="5391"/>
                  </a:moveTo>
                  <a:cubicBezTo>
                    <a:pt x="8038" y="5391"/>
                    <a:pt x="7989" y="5422"/>
                    <a:pt x="7940" y="5471"/>
                  </a:cubicBezTo>
                  <a:cubicBezTo>
                    <a:pt x="7940" y="5504"/>
                    <a:pt x="7906" y="5504"/>
                    <a:pt x="7906" y="5537"/>
                  </a:cubicBezTo>
                  <a:cubicBezTo>
                    <a:pt x="7840" y="5738"/>
                    <a:pt x="7773" y="5938"/>
                    <a:pt x="7740" y="6138"/>
                  </a:cubicBezTo>
                  <a:lnTo>
                    <a:pt x="7673" y="6338"/>
                  </a:lnTo>
                  <a:cubicBezTo>
                    <a:pt x="7640" y="6471"/>
                    <a:pt x="7706" y="6571"/>
                    <a:pt x="7806" y="6605"/>
                  </a:cubicBezTo>
                  <a:cubicBezTo>
                    <a:pt x="7830" y="6611"/>
                    <a:pt x="7853" y="6614"/>
                    <a:pt x="7874" y="6614"/>
                  </a:cubicBezTo>
                  <a:cubicBezTo>
                    <a:pt x="7973" y="6614"/>
                    <a:pt x="8046" y="6554"/>
                    <a:pt x="8073" y="6471"/>
                  </a:cubicBezTo>
                  <a:lnTo>
                    <a:pt x="8140" y="6238"/>
                  </a:lnTo>
                  <a:cubicBezTo>
                    <a:pt x="8173" y="6038"/>
                    <a:pt x="8240" y="5871"/>
                    <a:pt x="8307" y="5671"/>
                  </a:cubicBezTo>
                  <a:cubicBezTo>
                    <a:pt x="8340" y="5571"/>
                    <a:pt x="8273" y="5437"/>
                    <a:pt x="8173" y="5404"/>
                  </a:cubicBezTo>
                  <a:cubicBezTo>
                    <a:pt x="8147" y="5395"/>
                    <a:pt x="8122" y="5391"/>
                    <a:pt x="8099" y="5391"/>
                  </a:cubicBezTo>
                  <a:close/>
                  <a:moveTo>
                    <a:pt x="7706" y="7005"/>
                  </a:moveTo>
                  <a:cubicBezTo>
                    <a:pt x="7640" y="7005"/>
                    <a:pt x="7573" y="7005"/>
                    <a:pt x="7506" y="7072"/>
                  </a:cubicBezTo>
                  <a:cubicBezTo>
                    <a:pt x="7473" y="7105"/>
                    <a:pt x="7473" y="7139"/>
                    <a:pt x="7473" y="7172"/>
                  </a:cubicBezTo>
                  <a:cubicBezTo>
                    <a:pt x="7406" y="7472"/>
                    <a:pt x="7339" y="7739"/>
                    <a:pt x="7306" y="8006"/>
                  </a:cubicBezTo>
                  <a:cubicBezTo>
                    <a:pt x="7306" y="8106"/>
                    <a:pt x="7373" y="8206"/>
                    <a:pt x="7473" y="8239"/>
                  </a:cubicBezTo>
                  <a:cubicBezTo>
                    <a:pt x="7491" y="8244"/>
                    <a:pt x="7508" y="8246"/>
                    <a:pt x="7525" y="8246"/>
                  </a:cubicBezTo>
                  <a:cubicBezTo>
                    <a:pt x="7631" y="8246"/>
                    <a:pt x="7706" y="8159"/>
                    <a:pt x="7706" y="8073"/>
                  </a:cubicBezTo>
                  <a:cubicBezTo>
                    <a:pt x="7773" y="7806"/>
                    <a:pt x="7806" y="7539"/>
                    <a:pt x="7873" y="7272"/>
                  </a:cubicBezTo>
                  <a:cubicBezTo>
                    <a:pt x="7906" y="7139"/>
                    <a:pt x="7840" y="7038"/>
                    <a:pt x="7706" y="7005"/>
                  </a:cubicBezTo>
                  <a:close/>
                  <a:moveTo>
                    <a:pt x="7439" y="8640"/>
                  </a:moveTo>
                  <a:cubicBezTo>
                    <a:pt x="7373" y="8640"/>
                    <a:pt x="7306" y="8673"/>
                    <a:pt x="7273" y="8706"/>
                  </a:cubicBezTo>
                  <a:cubicBezTo>
                    <a:pt x="7239" y="8740"/>
                    <a:pt x="7206" y="8806"/>
                    <a:pt x="7206" y="8840"/>
                  </a:cubicBezTo>
                  <a:cubicBezTo>
                    <a:pt x="7173" y="9140"/>
                    <a:pt x="7173" y="9440"/>
                    <a:pt x="7173" y="9707"/>
                  </a:cubicBezTo>
                  <a:cubicBezTo>
                    <a:pt x="7173" y="9807"/>
                    <a:pt x="7273" y="9907"/>
                    <a:pt x="7406" y="9907"/>
                  </a:cubicBezTo>
                  <a:cubicBezTo>
                    <a:pt x="7506" y="9907"/>
                    <a:pt x="7606" y="9807"/>
                    <a:pt x="7606" y="9674"/>
                  </a:cubicBezTo>
                  <a:cubicBezTo>
                    <a:pt x="7606" y="9440"/>
                    <a:pt x="7606" y="9173"/>
                    <a:pt x="7640" y="8873"/>
                  </a:cubicBezTo>
                  <a:cubicBezTo>
                    <a:pt x="7640" y="8773"/>
                    <a:pt x="7540" y="8673"/>
                    <a:pt x="7439" y="8640"/>
                  </a:cubicBezTo>
                  <a:close/>
                  <a:moveTo>
                    <a:pt x="8207" y="9874"/>
                  </a:moveTo>
                  <a:cubicBezTo>
                    <a:pt x="8140" y="9874"/>
                    <a:pt x="8107" y="9907"/>
                    <a:pt x="8073" y="9941"/>
                  </a:cubicBezTo>
                  <a:cubicBezTo>
                    <a:pt x="8040" y="9974"/>
                    <a:pt x="8007" y="10007"/>
                    <a:pt x="8007" y="10074"/>
                  </a:cubicBezTo>
                  <a:cubicBezTo>
                    <a:pt x="8007" y="10174"/>
                    <a:pt x="8107" y="10274"/>
                    <a:pt x="8207" y="10274"/>
                  </a:cubicBezTo>
                  <a:cubicBezTo>
                    <a:pt x="8474" y="10274"/>
                    <a:pt x="8740" y="10307"/>
                    <a:pt x="9007" y="10374"/>
                  </a:cubicBezTo>
                  <a:cubicBezTo>
                    <a:pt x="9021" y="10379"/>
                    <a:pt x="9035" y="10381"/>
                    <a:pt x="9049" y="10381"/>
                  </a:cubicBezTo>
                  <a:cubicBezTo>
                    <a:pt x="9141" y="10381"/>
                    <a:pt x="9241" y="10294"/>
                    <a:pt x="9241" y="10207"/>
                  </a:cubicBezTo>
                  <a:cubicBezTo>
                    <a:pt x="9274" y="10107"/>
                    <a:pt x="9207" y="9974"/>
                    <a:pt x="9074" y="9974"/>
                  </a:cubicBezTo>
                  <a:cubicBezTo>
                    <a:pt x="8807" y="9907"/>
                    <a:pt x="8507" y="9874"/>
                    <a:pt x="8207" y="9874"/>
                  </a:cubicBezTo>
                  <a:close/>
                  <a:moveTo>
                    <a:pt x="9813" y="10219"/>
                  </a:moveTo>
                  <a:cubicBezTo>
                    <a:pt x="9764" y="10219"/>
                    <a:pt x="9713" y="10235"/>
                    <a:pt x="9674" y="10274"/>
                  </a:cubicBezTo>
                  <a:cubicBezTo>
                    <a:pt x="9674" y="10307"/>
                    <a:pt x="9641" y="10307"/>
                    <a:pt x="9641" y="10341"/>
                  </a:cubicBezTo>
                  <a:cubicBezTo>
                    <a:pt x="9608" y="10441"/>
                    <a:pt x="9641" y="10574"/>
                    <a:pt x="9741" y="10608"/>
                  </a:cubicBezTo>
                  <a:cubicBezTo>
                    <a:pt x="9975" y="10708"/>
                    <a:pt x="10141" y="10841"/>
                    <a:pt x="10308" y="10975"/>
                  </a:cubicBezTo>
                  <a:cubicBezTo>
                    <a:pt x="10342" y="11008"/>
                    <a:pt x="10342" y="11008"/>
                    <a:pt x="10375" y="11041"/>
                  </a:cubicBezTo>
                  <a:cubicBezTo>
                    <a:pt x="10408" y="11075"/>
                    <a:pt x="10458" y="11091"/>
                    <a:pt x="10513" y="11091"/>
                  </a:cubicBezTo>
                  <a:cubicBezTo>
                    <a:pt x="10567" y="11091"/>
                    <a:pt x="10625" y="11075"/>
                    <a:pt x="10675" y="11041"/>
                  </a:cubicBezTo>
                  <a:cubicBezTo>
                    <a:pt x="10742" y="10941"/>
                    <a:pt x="10742" y="10808"/>
                    <a:pt x="10675" y="10741"/>
                  </a:cubicBezTo>
                  <a:cubicBezTo>
                    <a:pt x="10642" y="10708"/>
                    <a:pt x="10608" y="10674"/>
                    <a:pt x="10575" y="10674"/>
                  </a:cubicBezTo>
                  <a:cubicBezTo>
                    <a:pt x="10408" y="10508"/>
                    <a:pt x="10175" y="10341"/>
                    <a:pt x="9908" y="10241"/>
                  </a:cubicBezTo>
                  <a:cubicBezTo>
                    <a:pt x="9880" y="10227"/>
                    <a:pt x="9847" y="10219"/>
                    <a:pt x="9813" y="10219"/>
                  </a:cubicBezTo>
                  <a:close/>
                  <a:moveTo>
                    <a:pt x="5784" y="10362"/>
                  </a:moveTo>
                  <a:cubicBezTo>
                    <a:pt x="5757" y="10362"/>
                    <a:pt x="5730" y="10366"/>
                    <a:pt x="5705" y="10374"/>
                  </a:cubicBezTo>
                  <a:cubicBezTo>
                    <a:pt x="5438" y="10474"/>
                    <a:pt x="5171" y="10608"/>
                    <a:pt x="4938" y="10741"/>
                  </a:cubicBezTo>
                  <a:cubicBezTo>
                    <a:pt x="4904" y="10774"/>
                    <a:pt x="4904" y="10774"/>
                    <a:pt x="4871" y="10808"/>
                  </a:cubicBezTo>
                  <a:cubicBezTo>
                    <a:pt x="4804" y="10875"/>
                    <a:pt x="4804" y="10941"/>
                    <a:pt x="4838" y="11041"/>
                  </a:cubicBezTo>
                  <a:cubicBezTo>
                    <a:pt x="4881" y="11106"/>
                    <a:pt x="4952" y="11143"/>
                    <a:pt x="5023" y="11143"/>
                  </a:cubicBezTo>
                  <a:cubicBezTo>
                    <a:pt x="5063" y="11143"/>
                    <a:pt x="5102" y="11132"/>
                    <a:pt x="5138" y="11108"/>
                  </a:cubicBezTo>
                  <a:cubicBezTo>
                    <a:pt x="5371" y="10975"/>
                    <a:pt x="5605" y="10875"/>
                    <a:pt x="5872" y="10741"/>
                  </a:cubicBezTo>
                  <a:cubicBezTo>
                    <a:pt x="5972" y="10708"/>
                    <a:pt x="6005" y="10574"/>
                    <a:pt x="5972" y="10474"/>
                  </a:cubicBezTo>
                  <a:cubicBezTo>
                    <a:pt x="5947" y="10399"/>
                    <a:pt x="5865" y="10362"/>
                    <a:pt x="5784" y="10362"/>
                  </a:cubicBezTo>
                  <a:close/>
                  <a:moveTo>
                    <a:pt x="7339" y="9907"/>
                  </a:moveTo>
                  <a:cubicBezTo>
                    <a:pt x="7073" y="9941"/>
                    <a:pt x="6806" y="10007"/>
                    <a:pt x="6505" y="10074"/>
                  </a:cubicBezTo>
                  <a:cubicBezTo>
                    <a:pt x="6472" y="10107"/>
                    <a:pt x="6439" y="10107"/>
                    <a:pt x="6405" y="10141"/>
                  </a:cubicBezTo>
                  <a:cubicBezTo>
                    <a:pt x="6372" y="10207"/>
                    <a:pt x="6339" y="10274"/>
                    <a:pt x="6372" y="10341"/>
                  </a:cubicBezTo>
                  <a:cubicBezTo>
                    <a:pt x="6400" y="10423"/>
                    <a:pt x="6472" y="10483"/>
                    <a:pt x="6553" y="10483"/>
                  </a:cubicBezTo>
                  <a:cubicBezTo>
                    <a:pt x="6570" y="10483"/>
                    <a:pt x="6588" y="10480"/>
                    <a:pt x="6606" y="10474"/>
                  </a:cubicBezTo>
                  <a:cubicBezTo>
                    <a:pt x="6872" y="10408"/>
                    <a:pt x="7139" y="10374"/>
                    <a:pt x="7373" y="10341"/>
                  </a:cubicBezTo>
                  <a:lnTo>
                    <a:pt x="7373" y="10341"/>
                  </a:lnTo>
                  <a:cubicBezTo>
                    <a:pt x="7306" y="10374"/>
                    <a:pt x="7239" y="10474"/>
                    <a:pt x="7273" y="10541"/>
                  </a:cubicBezTo>
                  <a:cubicBezTo>
                    <a:pt x="7306" y="10875"/>
                    <a:pt x="7373" y="11141"/>
                    <a:pt x="7473" y="11408"/>
                  </a:cubicBezTo>
                  <a:cubicBezTo>
                    <a:pt x="7497" y="11480"/>
                    <a:pt x="7573" y="11535"/>
                    <a:pt x="7651" y="11535"/>
                  </a:cubicBezTo>
                  <a:cubicBezTo>
                    <a:pt x="7681" y="11535"/>
                    <a:pt x="7712" y="11527"/>
                    <a:pt x="7740" y="11508"/>
                  </a:cubicBezTo>
                  <a:cubicBezTo>
                    <a:pt x="7873" y="11475"/>
                    <a:pt x="7906" y="11375"/>
                    <a:pt x="7873" y="11241"/>
                  </a:cubicBezTo>
                  <a:cubicBezTo>
                    <a:pt x="7773" y="11008"/>
                    <a:pt x="7706" y="10774"/>
                    <a:pt x="7673" y="10474"/>
                  </a:cubicBezTo>
                  <a:cubicBezTo>
                    <a:pt x="7673" y="10374"/>
                    <a:pt x="7573" y="10307"/>
                    <a:pt x="7473" y="10307"/>
                  </a:cubicBezTo>
                  <a:cubicBezTo>
                    <a:pt x="7540" y="10274"/>
                    <a:pt x="7606" y="10207"/>
                    <a:pt x="7573" y="10107"/>
                  </a:cubicBezTo>
                  <a:cubicBezTo>
                    <a:pt x="7573" y="9974"/>
                    <a:pt x="7473" y="9907"/>
                    <a:pt x="7339" y="9907"/>
                  </a:cubicBezTo>
                  <a:close/>
                  <a:moveTo>
                    <a:pt x="4340" y="11181"/>
                  </a:moveTo>
                  <a:cubicBezTo>
                    <a:pt x="4294" y="11181"/>
                    <a:pt x="4246" y="11200"/>
                    <a:pt x="4204" y="11241"/>
                  </a:cubicBezTo>
                  <a:cubicBezTo>
                    <a:pt x="3970" y="11408"/>
                    <a:pt x="3770" y="11575"/>
                    <a:pt x="3570" y="11775"/>
                  </a:cubicBezTo>
                  <a:cubicBezTo>
                    <a:pt x="3570" y="11775"/>
                    <a:pt x="3537" y="11775"/>
                    <a:pt x="3537" y="11809"/>
                  </a:cubicBezTo>
                  <a:cubicBezTo>
                    <a:pt x="3470" y="11875"/>
                    <a:pt x="3470" y="12009"/>
                    <a:pt x="3537" y="12075"/>
                  </a:cubicBezTo>
                  <a:cubicBezTo>
                    <a:pt x="3587" y="12125"/>
                    <a:pt x="3645" y="12150"/>
                    <a:pt x="3699" y="12150"/>
                  </a:cubicBezTo>
                  <a:cubicBezTo>
                    <a:pt x="3754" y="12150"/>
                    <a:pt x="3804" y="12125"/>
                    <a:pt x="3837" y="12075"/>
                  </a:cubicBezTo>
                  <a:cubicBezTo>
                    <a:pt x="4037" y="11909"/>
                    <a:pt x="4237" y="11708"/>
                    <a:pt x="4471" y="11542"/>
                  </a:cubicBezTo>
                  <a:cubicBezTo>
                    <a:pt x="4537" y="11475"/>
                    <a:pt x="4571" y="11342"/>
                    <a:pt x="4504" y="11275"/>
                  </a:cubicBezTo>
                  <a:cubicBezTo>
                    <a:pt x="4465" y="11217"/>
                    <a:pt x="4404" y="11181"/>
                    <a:pt x="4340" y="11181"/>
                  </a:cubicBezTo>
                  <a:close/>
                  <a:moveTo>
                    <a:pt x="10964" y="11366"/>
                  </a:moveTo>
                  <a:cubicBezTo>
                    <a:pt x="10945" y="11366"/>
                    <a:pt x="10926" y="11369"/>
                    <a:pt x="10909" y="11375"/>
                  </a:cubicBezTo>
                  <a:cubicBezTo>
                    <a:pt x="10875" y="11408"/>
                    <a:pt x="10842" y="11408"/>
                    <a:pt x="10809" y="11442"/>
                  </a:cubicBezTo>
                  <a:cubicBezTo>
                    <a:pt x="10775" y="11508"/>
                    <a:pt x="10742" y="11575"/>
                    <a:pt x="10775" y="11642"/>
                  </a:cubicBezTo>
                  <a:cubicBezTo>
                    <a:pt x="10842" y="11875"/>
                    <a:pt x="10842" y="12109"/>
                    <a:pt x="10708" y="12276"/>
                  </a:cubicBezTo>
                  <a:cubicBezTo>
                    <a:pt x="10675" y="12376"/>
                    <a:pt x="10708" y="12509"/>
                    <a:pt x="10809" y="12576"/>
                  </a:cubicBezTo>
                  <a:cubicBezTo>
                    <a:pt x="10835" y="12585"/>
                    <a:pt x="10862" y="12589"/>
                    <a:pt x="10888" y="12589"/>
                  </a:cubicBezTo>
                  <a:cubicBezTo>
                    <a:pt x="10960" y="12589"/>
                    <a:pt x="11027" y="12558"/>
                    <a:pt x="11075" y="12509"/>
                  </a:cubicBezTo>
                  <a:cubicBezTo>
                    <a:pt x="11242" y="12209"/>
                    <a:pt x="11276" y="11875"/>
                    <a:pt x="11175" y="11508"/>
                  </a:cubicBezTo>
                  <a:cubicBezTo>
                    <a:pt x="11148" y="11426"/>
                    <a:pt x="11053" y="11366"/>
                    <a:pt x="10964" y="11366"/>
                  </a:cubicBezTo>
                  <a:close/>
                  <a:moveTo>
                    <a:pt x="8086" y="11862"/>
                  </a:moveTo>
                  <a:cubicBezTo>
                    <a:pt x="8037" y="11862"/>
                    <a:pt x="7985" y="11879"/>
                    <a:pt x="7940" y="11909"/>
                  </a:cubicBezTo>
                  <a:cubicBezTo>
                    <a:pt x="7940" y="11909"/>
                    <a:pt x="7906" y="11909"/>
                    <a:pt x="7906" y="11942"/>
                  </a:cubicBezTo>
                  <a:cubicBezTo>
                    <a:pt x="7840" y="12009"/>
                    <a:pt x="7840" y="12109"/>
                    <a:pt x="7906" y="12175"/>
                  </a:cubicBezTo>
                  <a:cubicBezTo>
                    <a:pt x="8007" y="12342"/>
                    <a:pt x="8140" y="12476"/>
                    <a:pt x="8273" y="12609"/>
                  </a:cubicBezTo>
                  <a:cubicBezTo>
                    <a:pt x="8340" y="12676"/>
                    <a:pt x="8440" y="12743"/>
                    <a:pt x="8540" y="12809"/>
                  </a:cubicBezTo>
                  <a:cubicBezTo>
                    <a:pt x="8576" y="12833"/>
                    <a:pt x="8615" y="12844"/>
                    <a:pt x="8655" y="12844"/>
                  </a:cubicBezTo>
                  <a:cubicBezTo>
                    <a:pt x="8727" y="12844"/>
                    <a:pt x="8797" y="12807"/>
                    <a:pt x="8840" y="12743"/>
                  </a:cubicBezTo>
                  <a:cubicBezTo>
                    <a:pt x="8907" y="12676"/>
                    <a:pt x="8874" y="12542"/>
                    <a:pt x="8774" y="12476"/>
                  </a:cubicBezTo>
                  <a:cubicBezTo>
                    <a:pt x="8707" y="12409"/>
                    <a:pt x="8607" y="12342"/>
                    <a:pt x="8540" y="12276"/>
                  </a:cubicBezTo>
                  <a:cubicBezTo>
                    <a:pt x="8440" y="12175"/>
                    <a:pt x="8340" y="12075"/>
                    <a:pt x="8240" y="11942"/>
                  </a:cubicBezTo>
                  <a:cubicBezTo>
                    <a:pt x="8203" y="11887"/>
                    <a:pt x="8146" y="11862"/>
                    <a:pt x="8086" y="11862"/>
                  </a:cubicBezTo>
                  <a:close/>
                  <a:moveTo>
                    <a:pt x="10242" y="12667"/>
                  </a:moveTo>
                  <a:cubicBezTo>
                    <a:pt x="10221" y="12667"/>
                    <a:pt x="10198" y="12670"/>
                    <a:pt x="10175" y="12676"/>
                  </a:cubicBezTo>
                  <a:cubicBezTo>
                    <a:pt x="10028" y="12725"/>
                    <a:pt x="9846" y="12756"/>
                    <a:pt x="9667" y="12756"/>
                  </a:cubicBezTo>
                  <a:cubicBezTo>
                    <a:pt x="9602" y="12756"/>
                    <a:pt x="9537" y="12751"/>
                    <a:pt x="9474" y="12743"/>
                  </a:cubicBezTo>
                  <a:cubicBezTo>
                    <a:pt x="9374" y="12743"/>
                    <a:pt x="9307" y="12743"/>
                    <a:pt x="9274" y="12809"/>
                  </a:cubicBezTo>
                  <a:cubicBezTo>
                    <a:pt x="9241" y="12843"/>
                    <a:pt x="9241" y="12876"/>
                    <a:pt x="9207" y="12909"/>
                  </a:cubicBezTo>
                  <a:cubicBezTo>
                    <a:pt x="9207" y="13009"/>
                    <a:pt x="9274" y="13143"/>
                    <a:pt x="9408" y="13143"/>
                  </a:cubicBezTo>
                  <a:cubicBezTo>
                    <a:pt x="9514" y="13166"/>
                    <a:pt x="9624" y="13178"/>
                    <a:pt x="9735" y="13178"/>
                  </a:cubicBezTo>
                  <a:cubicBezTo>
                    <a:pt x="9936" y="13178"/>
                    <a:pt x="10136" y="13141"/>
                    <a:pt x="10308" y="13076"/>
                  </a:cubicBezTo>
                  <a:cubicBezTo>
                    <a:pt x="10442" y="13043"/>
                    <a:pt x="10475" y="12909"/>
                    <a:pt x="10442" y="12809"/>
                  </a:cubicBezTo>
                  <a:cubicBezTo>
                    <a:pt x="10414" y="12727"/>
                    <a:pt x="10342" y="12667"/>
                    <a:pt x="10242" y="12667"/>
                  </a:cubicBezTo>
                  <a:close/>
                  <a:moveTo>
                    <a:pt x="3135" y="12329"/>
                  </a:moveTo>
                  <a:cubicBezTo>
                    <a:pt x="3080" y="12329"/>
                    <a:pt x="3025" y="12354"/>
                    <a:pt x="2970" y="12409"/>
                  </a:cubicBezTo>
                  <a:cubicBezTo>
                    <a:pt x="2803" y="12642"/>
                    <a:pt x="2636" y="12876"/>
                    <a:pt x="2469" y="13109"/>
                  </a:cubicBezTo>
                  <a:cubicBezTo>
                    <a:pt x="2403" y="13210"/>
                    <a:pt x="2436" y="13343"/>
                    <a:pt x="2536" y="13410"/>
                  </a:cubicBezTo>
                  <a:cubicBezTo>
                    <a:pt x="2571" y="13433"/>
                    <a:pt x="2611" y="13444"/>
                    <a:pt x="2650" y="13444"/>
                  </a:cubicBezTo>
                  <a:cubicBezTo>
                    <a:pt x="2722" y="13444"/>
                    <a:pt x="2793" y="13408"/>
                    <a:pt x="2836" y="13343"/>
                  </a:cubicBezTo>
                  <a:cubicBezTo>
                    <a:pt x="2970" y="13109"/>
                    <a:pt x="3136" y="12876"/>
                    <a:pt x="3303" y="12676"/>
                  </a:cubicBezTo>
                  <a:cubicBezTo>
                    <a:pt x="3370" y="12576"/>
                    <a:pt x="3370" y="12442"/>
                    <a:pt x="3270" y="12376"/>
                  </a:cubicBezTo>
                  <a:cubicBezTo>
                    <a:pt x="3225" y="12346"/>
                    <a:pt x="3180" y="12329"/>
                    <a:pt x="3135" y="12329"/>
                  </a:cubicBezTo>
                  <a:close/>
                  <a:moveTo>
                    <a:pt x="2225" y="13740"/>
                  </a:moveTo>
                  <a:cubicBezTo>
                    <a:pt x="2169" y="13740"/>
                    <a:pt x="2123" y="13769"/>
                    <a:pt x="2102" y="13810"/>
                  </a:cubicBezTo>
                  <a:cubicBezTo>
                    <a:pt x="2069" y="13810"/>
                    <a:pt x="2069" y="13843"/>
                    <a:pt x="2069" y="13843"/>
                  </a:cubicBezTo>
                  <a:cubicBezTo>
                    <a:pt x="1936" y="14110"/>
                    <a:pt x="1802" y="14377"/>
                    <a:pt x="1735" y="14644"/>
                  </a:cubicBezTo>
                  <a:cubicBezTo>
                    <a:pt x="1669" y="14744"/>
                    <a:pt x="1735" y="14877"/>
                    <a:pt x="1835" y="14911"/>
                  </a:cubicBezTo>
                  <a:cubicBezTo>
                    <a:pt x="1867" y="14919"/>
                    <a:pt x="1897" y="14923"/>
                    <a:pt x="1924" y="14923"/>
                  </a:cubicBezTo>
                  <a:cubicBezTo>
                    <a:pt x="2012" y="14923"/>
                    <a:pt x="2077" y="14879"/>
                    <a:pt x="2102" y="14777"/>
                  </a:cubicBezTo>
                  <a:cubicBezTo>
                    <a:pt x="2202" y="14544"/>
                    <a:pt x="2302" y="14277"/>
                    <a:pt x="2436" y="14043"/>
                  </a:cubicBezTo>
                  <a:cubicBezTo>
                    <a:pt x="2469" y="13943"/>
                    <a:pt x="2436" y="13810"/>
                    <a:pt x="2336" y="13777"/>
                  </a:cubicBezTo>
                  <a:cubicBezTo>
                    <a:pt x="2298" y="13751"/>
                    <a:pt x="2259" y="13740"/>
                    <a:pt x="2225" y="13740"/>
                  </a:cubicBezTo>
                  <a:close/>
                  <a:moveTo>
                    <a:pt x="1735" y="15311"/>
                  </a:moveTo>
                  <a:cubicBezTo>
                    <a:pt x="1635" y="15311"/>
                    <a:pt x="1569" y="15311"/>
                    <a:pt x="1535" y="15378"/>
                  </a:cubicBezTo>
                  <a:cubicBezTo>
                    <a:pt x="1502" y="15411"/>
                    <a:pt x="1502" y="15444"/>
                    <a:pt x="1469" y="15478"/>
                  </a:cubicBezTo>
                  <a:cubicBezTo>
                    <a:pt x="1402" y="15745"/>
                    <a:pt x="1368" y="16045"/>
                    <a:pt x="1335" y="16312"/>
                  </a:cubicBezTo>
                  <a:cubicBezTo>
                    <a:pt x="1335" y="16445"/>
                    <a:pt x="1435" y="16545"/>
                    <a:pt x="1535" y="16545"/>
                  </a:cubicBezTo>
                  <a:cubicBezTo>
                    <a:pt x="1669" y="16545"/>
                    <a:pt x="1769" y="16479"/>
                    <a:pt x="1769" y="16345"/>
                  </a:cubicBezTo>
                  <a:cubicBezTo>
                    <a:pt x="1769" y="16078"/>
                    <a:pt x="1835" y="15811"/>
                    <a:pt x="1869" y="15578"/>
                  </a:cubicBezTo>
                  <a:cubicBezTo>
                    <a:pt x="1902" y="15444"/>
                    <a:pt x="1835" y="15344"/>
                    <a:pt x="1735" y="15311"/>
                  </a:cubicBezTo>
                  <a:close/>
                  <a:moveTo>
                    <a:pt x="1587" y="16972"/>
                  </a:moveTo>
                  <a:cubicBezTo>
                    <a:pt x="1570" y="16972"/>
                    <a:pt x="1553" y="16974"/>
                    <a:pt x="1535" y="16979"/>
                  </a:cubicBezTo>
                  <a:cubicBezTo>
                    <a:pt x="1502" y="16979"/>
                    <a:pt x="1435" y="16979"/>
                    <a:pt x="1402" y="17046"/>
                  </a:cubicBezTo>
                  <a:cubicBezTo>
                    <a:pt x="1368" y="17079"/>
                    <a:pt x="1335" y="17146"/>
                    <a:pt x="1368" y="17179"/>
                  </a:cubicBezTo>
                  <a:cubicBezTo>
                    <a:pt x="1368" y="17479"/>
                    <a:pt x="1435" y="17779"/>
                    <a:pt x="1502" y="18046"/>
                  </a:cubicBezTo>
                  <a:cubicBezTo>
                    <a:pt x="1529" y="18129"/>
                    <a:pt x="1625" y="18188"/>
                    <a:pt x="1713" y="18188"/>
                  </a:cubicBezTo>
                  <a:cubicBezTo>
                    <a:pt x="1732" y="18188"/>
                    <a:pt x="1751" y="18186"/>
                    <a:pt x="1769" y="18180"/>
                  </a:cubicBezTo>
                  <a:cubicBezTo>
                    <a:pt x="1869" y="18146"/>
                    <a:pt x="1936" y="18046"/>
                    <a:pt x="1902" y="17946"/>
                  </a:cubicBezTo>
                  <a:cubicBezTo>
                    <a:pt x="1835" y="17679"/>
                    <a:pt x="1802" y="17413"/>
                    <a:pt x="1769" y="17146"/>
                  </a:cubicBezTo>
                  <a:cubicBezTo>
                    <a:pt x="1769" y="17059"/>
                    <a:pt x="1694" y="16972"/>
                    <a:pt x="1587" y="16972"/>
                  </a:cubicBezTo>
                  <a:close/>
                  <a:moveTo>
                    <a:pt x="2006" y="18553"/>
                  </a:moveTo>
                  <a:cubicBezTo>
                    <a:pt x="1974" y="18553"/>
                    <a:pt x="1939" y="18561"/>
                    <a:pt x="1902" y="18580"/>
                  </a:cubicBezTo>
                  <a:cubicBezTo>
                    <a:pt x="1902" y="18580"/>
                    <a:pt x="1869" y="18613"/>
                    <a:pt x="1869" y="18613"/>
                  </a:cubicBezTo>
                  <a:cubicBezTo>
                    <a:pt x="1802" y="18680"/>
                    <a:pt x="1769" y="18780"/>
                    <a:pt x="1835" y="18847"/>
                  </a:cubicBezTo>
                  <a:cubicBezTo>
                    <a:pt x="1936" y="19114"/>
                    <a:pt x="2102" y="19381"/>
                    <a:pt x="2269" y="19614"/>
                  </a:cubicBezTo>
                  <a:cubicBezTo>
                    <a:pt x="2310" y="19655"/>
                    <a:pt x="2377" y="19684"/>
                    <a:pt x="2446" y="19684"/>
                  </a:cubicBezTo>
                  <a:cubicBezTo>
                    <a:pt x="2488" y="19684"/>
                    <a:pt x="2531" y="19673"/>
                    <a:pt x="2569" y="19647"/>
                  </a:cubicBezTo>
                  <a:cubicBezTo>
                    <a:pt x="2669" y="19581"/>
                    <a:pt x="2669" y="19447"/>
                    <a:pt x="2603" y="19347"/>
                  </a:cubicBezTo>
                  <a:cubicBezTo>
                    <a:pt x="2436" y="19147"/>
                    <a:pt x="2302" y="18914"/>
                    <a:pt x="2202" y="18680"/>
                  </a:cubicBezTo>
                  <a:cubicBezTo>
                    <a:pt x="2154" y="18608"/>
                    <a:pt x="2089" y="18553"/>
                    <a:pt x="2006" y="18553"/>
                  </a:cubicBezTo>
                  <a:close/>
                  <a:moveTo>
                    <a:pt x="5038" y="19614"/>
                  </a:moveTo>
                  <a:cubicBezTo>
                    <a:pt x="4738" y="19614"/>
                    <a:pt x="4437" y="19647"/>
                    <a:pt x="4137" y="19748"/>
                  </a:cubicBezTo>
                  <a:cubicBezTo>
                    <a:pt x="4104" y="19748"/>
                    <a:pt x="4070" y="19781"/>
                    <a:pt x="4037" y="19814"/>
                  </a:cubicBezTo>
                  <a:cubicBezTo>
                    <a:pt x="4004" y="19848"/>
                    <a:pt x="3970" y="19948"/>
                    <a:pt x="4004" y="20014"/>
                  </a:cubicBezTo>
                  <a:cubicBezTo>
                    <a:pt x="4031" y="20097"/>
                    <a:pt x="4104" y="20157"/>
                    <a:pt x="4203" y="20157"/>
                  </a:cubicBezTo>
                  <a:cubicBezTo>
                    <a:pt x="4224" y="20157"/>
                    <a:pt x="4247" y="20154"/>
                    <a:pt x="4271" y="20148"/>
                  </a:cubicBezTo>
                  <a:cubicBezTo>
                    <a:pt x="4446" y="20073"/>
                    <a:pt x="4640" y="20035"/>
                    <a:pt x="4824" y="20035"/>
                  </a:cubicBezTo>
                  <a:cubicBezTo>
                    <a:pt x="4886" y="20035"/>
                    <a:pt x="4946" y="20039"/>
                    <a:pt x="5004" y="20048"/>
                  </a:cubicBezTo>
                  <a:cubicBezTo>
                    <a:pt x="5138" y="20048"/>
                    <a:pt x="5205" y="19948"/>
                    <a:pt x="5238" y="19848"/>
                  </a:cubicBezTo>
                  <a:cubicBezTo>
                    <a:pt x="5238" y="19714"/>
                    <a:pt x="5138" y="19614"/>
                    <a:pt x="5038" y="19614"/>
                  </a:cubicBezTo>
                  <a:close/>
                  <a:moveTo>
                    <a:pt x="5818" y="19811"/>
                  </a:moveTo>
                  <a:cubicBezTo>
                    <a:pt x="5767" y="19811"/>
                    <a:pt x="5713" y="19840"/>
                    <a:pt x="5672" y="19881"/>
                  </a:cubicBezTo>
                  <a:cubicBezTo>
                    <a:pt x="5638" y="19881"/>
                    <a:pt x="5638" y="19914"/>
                    <a:pt x="5638" y="19948"/>
                  </a:cubicBezTo>
                  <a:cubicBezTo>
                    <a:pt x="5571" y="20048"/>
                    <a:pt x="5638" y="20148"/>
                    <a:pt x="5738" y="20215"/>
                  </a:cubicBezTo>
                  <a:cubicBezTo>
                    <a:pt x="5872" y="20281"/>
                    <a:pt x="6038" y="20381"/>
                    <a:pt x="6139" y="20481"/>
                  </a:cubicBezTo>
                  <a:cubicBezTo>
                    <a:pt x="6205" y="20548"/>
                    <a:pt x="6272" y="20581"/>
                    <a:pt x="6305" y="20648"/>
                  </a:cubicBezTo>
                  <a:cubicBezTo>
                    <a:pt x="6342" y="20703"/>
                    <a:pt x="6399" y="20728"/>
                    <a:pt x="6459" y="20728"/>
                  </a:cubicBezTo>
                  <a:cubicBezTo>
                    <a:pt x="6509" y="20728"/>
                    <a:pt x="6561" y="20712"/>
                    <a:pt x="6606" y="20682"/>
                  </a:cubicBezTo>
                  <a:cubicBezTo>
                    <a:pt x="6706" y="20615"/>
                    <a:pt x="6706" y="20481"/>
                    <a:pt x="6639" y="20415"/>
                  </a:cubicBezTo>
                  <a:cubicBezTo>
                    <a:pt x="6572" y="20315"/>
                    <a:pt x="6505" y="20248"/>
                    <a:pt x="6439" y="20181"/>
                  </a:cubicBezTo>
                  <a:cubicBezTo>
                    <a:pt x="6272" y="20048"/>
                    <a:pt x="6105" y="19914"/>
                    <a:pt x="5905" y="19848"/>
                  </a:cubicBezTo>
                  <a:cubicBezTo>
                    <a:pt x="5880" y="19822"/>
                    <a:pt x="5849" y="19811"/>
                    <a:pt x="5818" y="19811"/>
                  </a:cubicBezTo>
                  <a:close/>
                  <a:moveTo>
                    <a:pt x="2974" y="19898"/>
                  </a:moveTo>
                  <a:cubicBezTo>
                    <a:pt x="2920" y="19898"/>
                    <a:pt x="2870" y="19914"/>
                    <a:pt x="2836" y="19948"/>
                  </a:cubicBezTo>
                  <a:cubicBezTo>
                    <a:pt x="2836" y="19981"/>
                    <a:pt x="2836" y="19981"/>
                    <a:pt x="2836" y="19981"/>
                  </a:cubicBezTo>
                  <a:cubicBezTo>
                    <a:pt x="2769" y="20048"/>
                    <a:pt x="2769" y="20181"/>
                    <a:pt x="2836" y="20248"/>
                  </a:cubicBezTo>
                  <a:cubicBezTo>
                    <a:pt x="2903" y="20315"/>
                    <a:pt x="2936" y="20348"/>
                    <a:pt x="3003" y="20415"/>
                  </a:cubicBezTo>
                  <a:cubicBezTo>
                    <a:pt x="2903" y="20515"/>
                    <a:pt x="2769" y="20615"/>
                    <a:pt x="2669" y="20715"/>
                  </a:cubicBezTo>
                  <a:cubicBezTo>
                    <a:pt x="2603" y="20815"/>
                    <a:pt x="2603" y="20948"/>
                    <a:pt x="2669" y="21015"/>
                  </a:cubicBezTo>
                  <a:cubicBezTo>
                    <a:pt x="2719" y="21048"/>
                    <a:pt x="2778" y="21065"/>
                    <a:pt x="2832" y="21065"/>
                  </a:cubicBezTo>
                  <a:cubicBezTo>
                    <a:pt x="2886" y="21065"/>
                    <a:pt x="2936" y="21048"/>
                    <a:pt x="2970" y="21015"/>
                  </a:cubicBezTo>
                  <a:cubicBezTo>
                    <a:pt x="3103" y="20882"/>
                    <a:pt x="3203" y="20782"/>
                    <a:pt x="3303" y="20682"/>
                  </a:cubicBezTo>
                  <a:cubicBezTo>
                    <a:pt x="3370" y="20748"/>
                    <a:pt x="3437" y="20782"/>
                    <a:pt x="3503" y="20815"/>
                  </a:cubicBezTo>
                  <a:cubicBezTo>
                    <a:pt x="3533" y="20845"/>
                    <a:pt x="3577" y="20861"/>
                    <a:pt x="3622" y="20861"/>
                  </a:cubicBezTo>
                  <a:cubicBezTo>
                    <a:pt x="3677" y="20861"/>
                    <a:pt x="3733" y="20837"/>
                    <a:pt x="3770" y="20782"/>
                  </a:cubicBezTo>
                  <a:cubicBezTo>
                    <a:pt x="3837" y="20682"/>
                    <a:pt x="3837" y="20548"/>
                    <a:pt x="3737" y="20481"/>
                  </a:cubicBezTo>
                  <a:cubicBezTo>
                    <a:pt x="3703" y="20448"/>
                    <a:pt x="3670" y="20448"/>
                    <a:pt x="3637" y="20415"/>
                  </a:cubicBezTo>
                  <a:cubicBezTo>
                    <a:pt x="3670" y="20348"/>
                    <a:pt x="3670" y="20281"/>
                    <a:pt x="3637" y="20215"/>
                  </a:cubicBezTo>
                  <a:cubicBezTo>
                    <a:pt x="3594" y="20150"/>
                    <a:pt x="3523" y="20113"/>
                    <a:pt x="3451" y="20113"/>
                  </a:cubicBezTo>
                  <a:cubicBezTo>
                    <a:pt x="3412" y="20113"/>
                    <a:pt x="3372" y="20124"/>
                    <a:pt x="3337" y="20148"/>
                  </a:cubicBezTo>
                  <a:cubicBezTo>
                    <a:pt x="3270" y="20081"/>
                    <a:pt x="3203" y="20014"/>
                    <a:pt x="3136" y="19948"/>
                  </a:cubicBezTo>
                  <a:cubicBezTo>
                    <a:pt x="3086" y="19914"/>
                    <a:pt x="3028" y="19898"/>
                    <a:pt x="2974" y="19898"/>
                  </a:cubicBezTo>
                  <a:close/>
                  <a:moveTo>
                    <a:pt x="4309" y="20893"/>
                  </a:moveTo>
                  <a:cubicBezTo>
                    <a:pt x="4260" y="20893"/>
                    <a:pt x="4210" y="20909"/>
                    <a:pt x="4170" y="20948"/>
                  </a:cubicBezTo>
                  <a:cubicBezTo>
                    <a:pt x="4170" y="20982"/>
                    <a:pt x="4137" y="20982"/>
                    <a:pt x="4137" y="21015"/>
                  </a:cubicBezTo>
                  <a:cubicBezTo>
                    <a:pt x="4070" y="21115"/>
                    <a:pt x="4137" y="21215"/>
                    <a:pt x="4237" y="21282"/>
                  </a:cubicBezTo>
                  <a:cubicBezTo>
                    <a:pt x="4504" y="21415"/>
                    <a:pt x="4771" y="21549"/>
                    <a:pt x="5038" y="21616"/>
                  </a:cubicBezTo>
                  <a:cubicBezTo>
                    <a:pt x="5061" y="21623"/>
                    <a:pt x="5085" y="21628"/>
                    <a:pt x="5108" y="21628"/>
                  </a:cubicBezTo>
                  <a:cubicBezTo>
                    <a:pt x="5181" y="21628"/>
                    <a:pt x="5246" y="21584"/>
                    <a:pt x="5271" y="21482"/>
                  </a:cubicBezTo>
                  <a:cubicBezTo>
                    <a:pt x="5305" y="21382"/>
                    <a:pt x="5271" y="21249"/>
                    <a:pt x="5138" y="21215"/>
                  </a:cubicBezTo>
                  <a:cubicBezTo>
                    <a:pt x="4904" y="21149"/>
                    <a:pt x="4671" y="21048"/>
                    <a:pt x="4404" y="20915"/>
                  </a:cubicBezTo>
                  <a:cubicBezTo>
                    <a:pt x="4376" y="20901"/>
                    <a:pt x="4343" y="20893"/>
                    <a:pt x="4309" y="20893"/>
                  </a:cubicBezTo>
                  <a:close/>
                  <a:moveTo>
                    <a:pt x="6650" y="21088"/>
                  </a:moveTo>
                  <a:cubicBezTo>
                    <a:pt x="6572" y="21088"/>
                    <a:pt x="6496" y="21143"/>
                    <a:pt x="6472" y="21215"/>
                  </a:cubicBezTo>
                  <a:cubicBezTo>
                    <a:pt x="6372" y="21315"/>
                    <a:pt x="6205" y="21382"/>
                    <a:pt x="5905" y="21382"/>
                  </a:cubicBezTo>
                  <a:cubicBezTo>
                    <a:pt x="5838" y="21382"/>
                    <a:pt x="5772" y="21415"/>
                    <a:pt x="5738" y="21449"/>
                  </a:cubicBezTo>
                  <a:cubicBezTo>
                    <a:pt x="5705" y="21482"/>
                    <a:pt x="5705" y="21515"/>
                    <a:pt x="5705" y="21582"/>
                  </a:cubicBezTo>
                  <a:cubicBezTo>
                    <a:pt x="5705" y="21682"/>
                    <a:pt x="5772" y="21782"/>
                    <a:pt x="5905" y="21782"/>
                  </a:cubicBezTo>
                  <a:cubicBezTo>
                    <a:pt x="5942" y="21785"/>
                    <a:pt x="5979" y="21787"/>
                    <a:pt x="6014" y="21787"/>
                  </a:cubicBezTo>
                  <a:cubicBezTo>
                    <a:pt x="6394" y="21787"/>
                    <a:pt x="6684" y="21629"/>
                    <a:pt x="6806" y="21415"/>
                  </a:cubicBezTo>
                  <a:cubicBezTo>
                    <a:pt x="6872" y="21282"/>
                    <a:pt x="6839" y="21182"/>
                    <a:pt x="6739" y="21115"/>
                  </a:cubicBezTo>
                  <a:cubicBezTo>
                    <a:pt x="6711" y="21097"/>
                    <a:pt x="6680" y="21088"/>
                    <a:pt x="6650" y="21088"/>
                  </a:cubicBezTo>
                  <a:close/>
                  <a:moveTo>
                    <a:pt x="2290" y="21302"/>
                  </a:moveTo>
                  <a:cubicBezTo>
                    <a:pt x="2229" y="21302"/>
                    <a:pt x="2172" y="21327"/>
                    <a:pt x="2136" y="21382"/>
                  </a:cubicBezTo>
                  <a:cubicBezTo>
                    <a:pt x="1969" y="21616"/>
                    <a:pt x="1835" y="21849"/>
                    <a:pt x="1669" y="22116"/>
                  </a:cubicBezTo>
                  <a:cubicBezTo>
                    <a:pt x="1602" y="22216"/>
                    <a:pt x="1635" y="22349"/>
                    <a:pt x="1769" y="22383"/>
                  </a:cubicBezTo>
                  <a:cubicBezTo>
                    <a:pt x="1804" y="22406"/>
                    <a:pt x="1840" y="22417"/>
                    <a:pt x="1874" y="22417"/>
                  </a:cubicBezTo>
                  <a:cubicBezTo>
                    <a:pt x="1936" y="22417"/>
                    <a:pt x="1993" y="22381"/>
                    <a:pt x="2036" y="22316"/>
                  </a:cubicBezTo>
                  <a:cubicBezTo>
                    <a:pt x="2169" y="22083"/>
                    <a:pt x="2336" y="21849"/>
                    <a:pt x="2469" y="21649"/>
                  </a:cubicBezTo>
                  <a:cubicBezTo>
                    <a:pt x="2536" y="21549"/>
                    <a:pt x="2503" y="21415"/>
                    <a:pt x="2436" y="21349"/>
                  </a:cubicBezTo>
                  <a:cubicBezTo>
                    <a:pt x="2391" y="21319"/>
                    <a:pt x="2339" y="21302"/>
                    <a:pt x="2290" y="21302"/>
                  </a:cubicBezTo>
                  <a:close/>
                  <a:moveTo>
                    <a:pt x="1458" y="22747"/>
                  </a:moveTo>
                  <a:cubicBezTo>
                    <a:pt x="1402" y="22747"/>
                    <a:pt x="1356" y="22775"/>
                    <a:pt x="1335" y="22816"/>
                  </a:cubicBezTo>
                  <a:cubicBezTo>
                    <a:pt x="1302" y="22850"/>
                    <a:pt x="1302" y="22850"/>
                    <a:pt x="1302" y="22883"/>
                  </a:cubicBezTo>
                  <a:cubicBezTo>
                    <a:pt x="1168" y="23117"/>
                    <a:pt x="1068" y="23384"/>
                    <a:pt x="968" y="23650"/>
                  </a:cubicBezTo>
                  <a:cubicBezTo>
                    <a:pt x="901" y="23750"/>
                    <a:pt x="968" y="23884"/>
                    <a:pt x="1068" y="23917"/>
                  </a:cubicBezTo>
                  <a:cubicBezTo>
                    <a:pt x="1093" y="23926"/>
                    <a:pt x="1120" y="23930"/>
                    <a:pt x="1147" y="23930"/>
                  </a:cubicBezTo>
                  <a:cubicBezTo>
                    <a:pt x="1229" y="23930"/>
                    <a:pt x="1310" y="23892"/>
                    <a:pt x="1335" y="23817"/>
                  </a:cubicBezTo>
                  <a:cubicBezTo>
                    <a:pt x="1435" y="23550"/>
                    <a:pt x="1569" y="23283"/>
                    <a:pt x="1669" y="23050"/>
                  </a:cubicBezTo>
                  <a:cubicBezTo>
                    <a:pt x="1702" y="22950"/>
                    <a:pt x="1669" y="22816"/>
                    <a:pt x="1569" y="22783"/>
                  </a:cubicBezTo>
                  <a:cubicBezTo>
                    <a:pt x="1530" y="22758"/>
                    <a:pt x="1492" y="22747"/>
                    <a:pt x="1458" y="22747"/>
                  </a:cubicBezTo>
                  <a:close/>
                  <a:moveTo>
                    <a:pt x="875" y="24304"/>
                  </a:moveTo>
                  <a:cubicBezTo>
                    <a:pt x="817" y="24304"/>
                    <a:pt x="750" y="24335"/>
                    <a:pt x="701" y="24384"/>
                  </a:cubicBezTo>
                  <a:cubicBezTo>
                    <a:pt x="701" y="24384"/>
                    <a:pt x="668" y="24418"/>
                    <a:pt x="668" y="24451"/>
                  </a:cubicBezTo>
                  <a:cubicBezTo>
                    <a:pt x="601" y="24618"/>
                    <a:pt x="568" y="24818"/>
                    <a:pt x="501" y="25018"/>
                  </a:cubicBezTo>
                  <a:lnTo>
                    <a:pt x="434" y="25252"/>
                  </a:lnTo>
                  <a:cubicBezTo>
                    <a:pt x="401" y="25352"/>
                    <a:pt x="468" y="25485"/>
                    <a:pt x="568" y="25518"/>
                  </a:cubicBezTo>
                  <a:cubicBezTo>
                    <a:pt x="585" y="25524"/>
                    <a:pt x="603" y="25527"/>
                    <a:pt x="622" y="25527"/>
                  </a:cubicBezTo>
                  <a:cubicBezTo>
                    <a:pt x="711" y="25527"/>
                    <a:pt x="807" y="25462"/>
                    <a:pt x="835" y="25352"/>
                  </a:cubicBezTo>
                  <a:lnTo>
                    <a:pt x="901" y="25151"/>
                  </a:lnTo>
                  <a:cubicBezTo>
                    <a:pt x="935" y="24951"/>
                    <a:pt x="1002" y="24751"/>
                    <a:pt x="1068" y="24584"/>
                  </a:cubicBezTo>
                  <a:cubicBezTo>
                    <a:pt x="1102" y="24484"/>
                    <a:pt x="1035" y="24351"/>
                    <a:pt x="935" y="24318"/>
                  </a:cubicBezTo>
                  <a:cubicBezTo>
                    <a:pt x="917" y="24309"/>
                    <a:pt x="897" y="24304"/>
                    <a:pt x="875" y="24304"/>
                  </a:cubicBezTo>
                  <a:close/>
                  <a:moveTo>
                    <a:pt x="414" y="25906"/>
                  </a:moveTo>
                  <a:cubicBezTo>
                    <a:pt x="365" y="25906"/>
                    <a:pt x="317" y="25937"/>
                    <a:pt x="268" y="25985"/>
                  </a:cubicBezTo>
                  <a:cubicBezTo>
                    <a:pt x="268" y="26019"/>
                    <a:pt x="234" y="26052"/>
                    <a:pt x="234" y="26085"/>
                  </a:cubicBezTo>
                  <a:cubicBezTo>
                    <a:pt x="168" y="26352"/>
                    <a:pt x="134" y="26653"/>
                    <a:pt x="68" y="26919"/>
                  </a:cubicBezTo>
                  <a:cubicBezTo>
                    <a:pt x="68" y="27019"/>
                    <a:pt x="134" y="27120"/>
                    <a:pt x="268" y="27153"/>
                  </a:cubicBezTo>
                  <a:cubicBezTo>
                    <a:pt x="368" y="27153"/>
                    <a:pt x="468" y="27086"/>
                    <a:pt x="501" y="26953"/>
                  </a:cubicBezTo>
                  <a:cubicBezTo>
                    <a:pt x="535" y="26719"/>
                    <a:pt x="568" y="26419"/>
                    <a:pt x="635" y="26152"/>
                  </a:cubicBezTo>
                  <a:cubicBezTo>
                    <a:pt x="668" y="26052"/>
                    <a:pt x="601" y="25952"/>
                    <a:pt x="468" y="25919"/>
                  </a:cubicBezTo>
                  <a:cubicBezTo>
                    <a:pt x="450" y="25910"/>
                    <a:pt x="432" y="25906"/>
                    <a:pt x="414" y="25906"/>
                  </a:cubicBezTo>
                  <a:close/>
                  <a:moveTo>
                    <a:pt x="234" y="27553"/>
                  </a:moveTo>
                  <a:cubicBezTo>
                    <a:pt x="168" y="27553"/>
                    <a:pt x="101" y="27587"/>
                    <a:pt x="68" y="27620"/>
                  </a:cubicBezTo>
                  <a:cubicBezTo>
                    <a:pt x="34" y="27653"/>
                    <a:pt x="1" y="27720"/>
                    <a:pt x="1" y="27753"/>
                  </a:cubicBezTo>
                  <a:cubicBezTo>
                    <a:pt x="1" y="28054"/>
                    <a:pt x="1" y="28320"/>
                    <a:pt x="1" y="28621"/>
                  </a:cubicBezTo>
                  <a:cubicBezTo>
                    <a:pt x="1" y="28721"/>
                    <a:pt x="101" y="28821"/>
                    <a:pt x="201" y="28821"/>
                  </a:cubicBezTo>
                  <a:cubicBezTo>
                    <a:pt x="334" y="28821"/>
                    <a:pt x="434" y="28721"/>
                    <a:pt x="401" y="28587"/>
                  </a:cubicBezTo>
                  <a:cubicBezTo>
                    <a:pt x="401" y="28320"/>
                    <a:pt x="401" y="28054"/>
                    <a:pt x="434" y="27787"/>
                  </a:cubicBezTo>
                  <a:cubicBezTo>
                    <a:pt x="434" y="27653"/>
                    <a:pt x="334" y="27553"/>
                    <a:pt x="234" y="27553"/>
                  </a:cubicBezTo>
                  <a:close/>
                  <a:moveTo>
                    <a:pt x="234" y="29221"/>
                  </a:moveTo>
                  <a:cubicBezTo>
                    <a:pt x="201" y="29221"/>
                    <a:pt x="134" y="29254"/>
                    <a:pt x="101" y="29288"/>
                  </a:cubicBezTo>
                  <a:cubicBezTo>
                    <a:pt x="68" y="29354"/>
                    <a:pt x="68" y="29388"/>
                    <a:pt x="68" y="29455"/>
                  </a:cubicBezTo>
                  <a:cubicBezTo>
                    <a:pt x="101" y="29755"/>
                    <a:pt x="168" y="30022"/>
                    <a:pt x="201" y="30288"/>
                  </a:cubicBezTo>
                  <a:cubicBezTo>
                    <a:pt x="229" y="30399"/>
                    <a:pt x="325" y="30464"/>
                    <a:pt x="414" y="30464"/>
                  </a:cubicBezTo>
                  <a:cubicBezTo>
                    <a:pt x="433" y="30464"/>
                    <a:pt x="451" y="30461"/>
                    <a:pt x="468" y="30455"/>
                  </a:cubicBezTo>
                  <a:cubicBezTo>
                    <a:pt x="568" y="30422"/>
                    <a:pt x="635" y="30322"/>
                    <a:pt x="635" y="30222"/>
                  </a:cubicBezTo>
                  <a:cubicBezTo>
                    <a:pt x="568" y="29955"/>
                    <a:pt x="501" y="29688"/>
                    <a:pt x="468" y="29421"/>
                  </a:cubicBezTo>
                  <a:cubicBezTo>
                    <a:pt x="468" y="29288"/>
                    <a:pt x="368" y="29221"/>
                    <a:pt x="234" y="29221"/>
                  </a:cubicBezTo>
                  <a:close/>
                  <a:moveTo>
                    <a:pt x="635" y="30847"/>
                  </a:moveTo>
                  <a:cubicBezTo>
                    <a:pt x="614" y="30847"/>
                    <a:pt x="592" y="30850"/>
                    <a:pt x="568" y="30856"/>
                  </a:cubicBezTo>
                  <a:cubicBezTo>
                    <a:pt x="535" y="30889"/>
                    <a:pt x="501" y="30889"/>
                    <a:pt x="501" y="30922"/>
                  </a:cubicBezTo>
                  <a:cubicBezTo>
                    <a:pt x="434" y="30989"/>
                    <a:pt x="434" y="31056"/>
                    <a:pt x="434" y="31122"/>
                  </a:cubicBezTo>
                  <a:cubicBezTo>
                    <a:pt x="535" y="31389"/>
                    <a:pt x="668" y="31656"/>
                    <a:pt x="768" y="31923"/>
                  </a:cubicBezTo>
                  <a:cubicBezTo>
                    <a:pt x="818" y="31998"/>
                    <a:pt x="887" y="32036"/>
                    <a:pt x="974" y="32036"/>
                  </a:cubicBezTo>
                  <a:cubicBezTo>
                    <a:pt x="1004" y="32036"/>
                    <a:pt x="1035" y="32031"/>
                    <a:pt x="1068" y="32023"/>
                  </a:cubicBezTo>
                  <a:cubicBezTo>
                    <a:pt x="1168" y="31956"/>
                    <a:pt x="1202" y="31856"/>
                    <a:pt x="1135" y="31723"/>
                  </a:cubicBezTo>
                  <a:cubicBezTo>
                    <a:pt x="1035" y="31489"/>
                    <a:pt x="935" y="31256"/>
                    <a:pt x="835" y="30989"/>
                  </a:cubicBezTo>
                  <a:cubicBezTo>
                    <a:pt x="807" y="30907"/>
                    <a:pt x="735" y="30847"/>
                    <a:pt x="635" y="30847"/>
                  </a:cubicBezTo>
                  <a:close/>
                  <a:moveTo>
                    <a:pt x="1358" y="32355"/>
                  </a:moveTo>
                  <a:cubicBezTo>
                    <a:pt x="1324" y="32355"/>
                    <a:pt x="1292" y="32366"/>
                    <a:pt x="1268" y="32390"/>
                  </a:cubicBezTo>
                  <a:cubicBezTo>
                    <a:pt x="1235" y="32390"/>
                    <a:pt x="1235" y="32390"/>
                    <a:pt x="1202" y="32423"/>
                  </a:cubicBezTo>
                  <a:cubicBezTo>
                    <a:pt x="1135" y="32490"/>
                    <a:pt x="1135" y="32590"/>
                    <a:pt x="1202" y="32657"/>
                  </a:cubicBezTo>
                  <a:cubicBezTo>
                    <a:pt x="1335" y="32924"/>
                    <a:pt x="1502" y="33157"/>
                    <a:pt x="1702" y="33357"/>
                  </a:cubicBezTo>
                  <a:cubicBezTo>
                    <a:pt x="1739" y="33412"/>
                    <a:pt x="1796" y="33437"/>
                    <a:pt x="1851" y="33437"/>
                  </a:cubicBezTo>
                  <a:cubicBezTo>
                    <a:pt x="1895" y="33437"/>
                    <a:pt x="1939" y="33421"/>
                    <a:pt x="1969" y="33391"/>
                  </a:cubicBezTo>
                  <a:cubicBezTo>
                    <a:pt x="2069" y="33324"/>
                    <a:pt x="2069" y="33191"/>
                    <a:pt x="2002" y="33090"/>
                  </a:cubicBezTo>
                  <a:cubicBezTo>
                    <a:pt x="1835" y="32890"/>
                    <a:pt x="1669" y="32690"/>
                    <a:pt x="1535" y="32457"/>
                  </a:cubicBezTo>
                  <a:cubicBezTo>
                    <a:pt x="1492" y="32392"/>
                    <a:pt x="1421" y="32355"/>
                    <a:pt x="1358" y="32355"/>
                  </a:cubicBezTo>
                  <a:close/>
                  <a:moveTo>
                    <a:pt x="2407" y="33641"/>
                  </a:moveTo>
                  <a:cubicBezTo>
                    <a:pt x="2353" y="33641"/>
                    <a:pt x="2302" y="33658"/>
                    <a:pt x="2269" y="33691"/>
                  </a:cubicBezTo>
                  <a:cubicBezTo>
                    <a:pt x="2269" y="33691"/>
                    <a:pt x="2269" y="33691"/>
                    <a:pt x="2269" y="33724"/>
                  </a:cubicBezTo>
                  <a:cubicBezTo>
                    <a:pt x="2202" y="33791"/>
                    <a:pt x="2202" y="33924"/>
                    <a:pt x="2269" y="33991"/>
                  </a:cubicBezTo>
                  <a:cubicBezTo>
                    <a:pt x="2302" y="34058"/>
                    <a:pt x="2369" y="34091"/>
                    <a:pt x="2403" y="34125"/>
                  </a:cubicBezTo>
                  <a:cubicBezTo>
                    <a:pt x="2569" y="34291"/>
                    <a:pt x="2769" y="34425"/>
                    <a:pt x="2936" y="34558"/>
                  </a:cubicBezTo>
                  <a:cubicBezTo>
                    <a:pt x="2972" y="34582"/>
                    <a:pt x="3011" y="34593"/>
                    <a:pt x="3051" y="34593"/>
                  </a:cubicBezTo>
                  <a:cubicBezTo>
                    <a:pt x="3123" y="34593"/>
                    <a:pt x="3193" y="34556"/>
                    <a:pt x="3236" y="34491"/>
                  </a:cubicBezTo>
                  <a:cubicBezTo>
                    <a:pt x="3303" y="34425"/>
                    <a:pt x="3270" y="34291"/>
                    <a:pt x="3170" y="34225"/>
                  </a:cubicBezTo>
                  <a:cubicBezTo>
                    <a:pt x="3003" y="34091"/>
                    <a:pt x="2836" y="33958"/>
                    <a:pt x="2703" y="33824"/>
                  </a:cubicBezTo>
                  <a:cubicBezTo>
                    <a:pt x="2636" y="33791"/>
                    <a:pt x="2603" y="33724"/>
                    <a:pt x="2569" y="33691"/>
                  </a:cubicBezTo>
                  <a:cubicBezTo>
                    <a:pt x="2519" y="33658"/>
                    <a:pt x="2461" y="33641"/>
                    <a:pt x="2407" y="33641"/>
                  </a:cubicBezTo>
                  <a:close/>
                  <a:moveTo>
                    <a:pt x="10922" y="34257"/>
                  </a:moveTo>
                  <a:cubicBezTo>
                    <a:pt x="10884" y="34257"/>
                    <a:pt x="10844" y="34268"/>
                    <a:pt x="10809" y="34291"/>
                  </a:cubicBezTo>
                  <a:cubicBezTo>
                    <a:pt x="10575" y="34425"/>
                    <a:pt x="10308" y="34558"/>
                    <a:pt x="10075" y="34692"/>
                  </a:cubicBezTo>
                  <a:cubicBezTo>
                    <a:pt x="10075" y="34692"/>
                    <a:pt x="10041" y="34725"/>
                    <a:pt x="10008" y="34725"/>
                  </a:cubicBezTo>
                  <a:cubicBezTo>
                    <a:pt x="9975" y="34792"/>
                    <a:pt x="9941" y="34892"/>
                    <a:pt x="9975" y="34958"/>
                  </a:cubicBezTo>
                  <a:cubicBezTo>
                    <a:pt x="10023" y="35031"/>
                    <a:pt x="10105" y="35085"/>
                    <a:pt x="10185" y="35085"/>
                  </a:cubicBezTo>
                  <a:cubicBezTo>
                    <a:pt x="10216" y="35085"/>
                    <a:pt x="10247" y="35077"/>
                    <a:pt x="10275" y="35059"/>
                  </a:cubicBezTo>
                  <a:cubicBezTo>
                    <a:pt x="10508" y="34925"/>
                    <a:pt x="10775" y="34792"/>
                    <a:pt x="11009" y="34658"/>
                  </a:cubicBezTo>
                  <a:cubicBezTo>
                    <a:pt x="11109" y="34592"/>
                    <a:pt x="11142" y="34458"/>
                    <a:pt x="11075" y="34358"/>
                  </a:cubicBezTo>
                  <a:cubicBezTo>
                    <a:pt x="11054" y="34293"/>
                    <a:pt x="10991" y="34257"/>
                    <a:pt x="10922" y="34257"/>
                  </a:cubicBezTo>
                  <a:close/>
                  <a:moveTo>
                    <a:pt x="3757" y="34622"/>
                  </a:moveTo>
                  <a:cubicBezTo>
                    <a:pt x="3699" y="34622"/>
                    <a:pt x="3645" y="34650"/>
                    <a:pt x="3603" y="34692"/>
                  </a:cubicBezTo>
                  <a:cubicBezTo>
                    <a:pt x="3603" y="34692"/>
                    <a:pt x="3570" y="34725"/>
                    <a:pt x="3570" y="34725"/>
                  </a:cubicBezTo>
                  <a:cubicBezTo>
                    <a:pt x="3537" y="34825"/>
                    <a:pt x="3570" y="34958"/>
                    <a:pt x="3670" y="35025"/>
                  </a:cubicBezTo>
                  <a:cubicBezTo>
                    <a:pt x="3904" y="35159"/>
                    <a:pt x="4170" y="35259"/>
                    <a:pt x="4437" y="35392"/>
                  </a:cubicBezTo>
                  <a:cubicBezTo>
                    <a:pt x="4455" y="35398"/>
                    <a:pt x="4474" y="35401"/>
                    <a:pt x="4493" y="35401"/>
                  </a:cubicBezTo>
                  <a:cubicBezTo>
                    <a:pt x="4582" y="35401"/>
                    <a:pt x="4677" y="35341"/>
                    <a:pt x="4704" y="35259"/>
                  </a:cubicBezTo>
                  <a:cubicBezTo>
                    <a:pt x="4738" y="35159"/>
                    <a:pt x="4704" y="35025"/>
                    <a:pt x="4604" y="34992"/>
                  </a:cubicBezTo>
                  <a:cubicBezTo>
                    <a:pt x="4337" y="34892"/>
                    <a:pt x="4104" y="34792"/>
                    <a:pt x="3870" y="34658"/>
                  </a:cubicBezTo>
                  <a:cubicBezTo>
                    <a:pt x="3832" y="34633"/>
                    <a:pt x="3794" y="34622"/>
                    <a:pt x="3757" y="34622"/>
                  </a:cubicBezTo>
                  <a:close/>
                  <a:moveTo>
                    <a:pt x="9396" y="34983"/>
                  </a:moveTo>
                  <a:cubicBezTo>
                    <a:pt x="9377" y="34983"/>
                    <a:pt x="9359" y="34986"/>
                    <a:pt x="9341" y="34992"/>
                  </a:cubicBezTo>
                  <a:cubicBezTo>
                    <a:pt x="9074" y="35092"/>
                    <a:pt x="8807" y="35159"/>
                    <a:pt x="8574" y="35225"/>
                  </a:cubicBezTo>
                  <a:cubicBezTo>
                    <a:pt x="8507" y="35225"/>
                    <a:pt x="8474" y="35259"/>
                    <a:pt x="8440" y="35292"/>
                  </a:cubicBezTo>
                  <a:cubicBezTo>
                    <a:pt x="8407" y="35359"/>
                    <a:pt x="8373" y="35425"/>
                    <a:pt x="8407" y="35492"/>
                  </a:cubicBezTo>
                  <a:cubicBezTo>
                    <a:pt x="8434" y="35575"/>
                    <a:pt x="8507" y="35634"/>
                    <a:pt x="8588" y="35634"/>
                  </a:cubicBezTo>
                  <a:cubicBezTo>
                    <a:pt x="8605" y="35634"/>
                    <a:pt x="8623" y="35632"/>
                    <a:pt x="8640" y="35626"/>
                  </a:cubicBezTo>
                  <a:cubicBezTo>
                    <a:pt x="8941" y="35559"/>
                    <a:pt x="9207" y="35492"/>
                    <a:pt x="9474" y="35392"/>
                  </a:cubicBezTo>
                  <a:cubicBezTo>
                    <a:pt x="9574" y="35359"/>
                    <a:pt x="9641" y="35225"/>
                    <a:pt x="9608" y="35125"/>
                  </a:cubicBezTo>
                  <a:cubicBezTo>
                    <a:pt x="9580" y="35043"/>
                    <a:pt x="9485" y="34983"/>
                    <a:pt x="9396" y="34983"/>
                  </a:cubicBezTo>
                  <a:close/>
                  <a:moveTo>
                    <a:pt x="5371" y="35225"/>
                  </a:moveTo>
                  <a:cubicBezTo>
                    <a:pt x="5271" y="35225"/>
                    <a:pt x="5205" y="35259"/>
                    <a:pt x="5138" y="35292"/>
                  </a:cubicBezTo>
                  <a:cubicBezTo>
                    <a:pt x="5138" y="35325"/>
                    <a:pt x="5104" y="35359"/>
                    <a:pt x="5104" y="35392"/>
                  </a:cubicBezTo>
                  <a:cubicBezTo>
                    <a:pt x="5071" y="35492"/>
                    <a:pt x="5138" y="35626"/>
                    <a:pt x="5271" y="35626"/>
                  </a:cubicBezTo>
                  <a:cubicBezTo>
                    <a:pt x="5538" y="35692"/>
                    <a:pt x="5805" y="35759"/>
                    <a:pt x="6105" y="35792"/>
                  </a:cubicBezTo>
                  <a:cubicBezTo>
                    <a:pt x="6119" y="35797"/>
                    <a:pt x="6132" y="35799"/>
                    <a:pt x="6145" y="35799"/>
                  </a:cubicBezTo>
                  <a:cubicBezTo>
                    <a:pt x="6231" y="35799"/>
                    <a:pt x="6310" y="35712"/>
                    <a:pt x="6339" y="35626"/>
                  </a:cubicBezTo>
                  <a:cubicBezTo>
                    <a:pt x="6339" y="35492"/>
                    <a:pt x="6272" y="35392"/>
                    <a:pt x="6139" y="35392"/>
                  </a:cubicBezTo>
                  <a:cubicBezTo>
                    <a:pt x="5872" y="35359"/>
                    <a:pt x="5605" y="35292"/>
                    <a:pt x="5371" y="35225"/>
                  </a:cubicBezTo>
                  <a:close/>
                  <a:moveTo>
                    <a:pt x="7813" y="35386"/>
                  </a:moveTo>
                  <a:cubicBezTo>
                    <a:pt x="7800" y="35386"/>
                    <a:pt x="7786" y="35388"/>
                    <a:pt x="7773" y="35392"/>
                  </a:cubicBezTo>
                  <a:cubicBezTo>
                    <a:pt x="7506" y="35425"/>
                    <a:pt x="7239" y="35425"/>
                    <a:pt x="6939" y="35425"/>
                  </a:cubicBezTo>
                  <a:cubicBezTo>
                    <a:pt x="6906" y="35425"/>
                    <a:pt x="6839" y="35459"/>
                    <a:pt x="6806" y="35492"/>
                  </a:cubicBezTo>
                  <a:cubicBezTo>
                    <a:pt x="6772" y="35526"/>
                    <a:pt x="6739" y="35592"/>
                    <a:pt x="6739" y="35626"/>
                  </a:cubicBezTo>
                  <a:cubicBezTo>
                    <a:pt x="6739" y="35759"/>
                    <a:pt x="6839" y="35859"/>
                    <a:pt x="6972" y="35859"/>
                  </a:cubicBezTo>
                  <a:cubicBezTo>
                    <a:pt x="7239" y="35859"/>
                    <a:pt x="7540" y="35826"/>
                    <a:pt x="7806" y="35792"/>
                  </a:cubicBezTo>
                  <a:cubicBezTo>
                    <a:pt x="7940" y="35792"/>
                    <a:pt x="8007" y="35659"/>
                    <a:pt x="8007" y="35559"/>
                  </a:cubicBezTo>
                  <a:cubicBezTo>
                    <a:pt x="7978" y="35472"/>
                    <a:pt x="7899" y="35386"/>
                    <a:pt x="7813" y="35386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grpSp>
        <p:nvGrpSpPr>
          <p:cNvPr id="3468" name="Google Shape;3468;p36"/>
          <p:cNvGrpSpPr/>
          <p:nvPr/>
        </p:nvGrpSpPr>
        <p:grpSpPr>
          <a:xfrm>
            <a:off x="6735035" y="1145850"/>
            <a:ext cx="717200" cy="356100"/>
            <a:chOff x="8025425" y="984400"/>
            <a:chExt cx="717200" cy="356100"/>
          </a:xfrm>
        </p:grpSpPr>
        <p:sp>
          <p:nvSpPr>
            <p:cNvPr id="3469" name="Google Shape;3469;p36"/>
            <p:cNvSpPr/>
            <p:nvPr/>
          </p:nvSpPr>
          <p:spPr>
            <a:xfrm>
              <a:off x="8025425" y="984400"/>
              <a:ext cx="326925" cy="327750"/>
            </a:xfrm>
            <a:custGeom>
              <a:avLst/>
              <a:gdLst/>
              <a:ahLst/>
              <a:cxnLst/>
              <a:rect l="l" t="t" r="r" b="b"/>
              <a:pathLst>
                <a:path w="13077" h="13110" extrusionOk="0">
                  <a:moveTo>
                    <a:pt x="6372" y="0"/>
                  </a:moveTo>
                  <a:cubicBezTo>
                    <a:pt x="6071" y="0"/>
                    <a:pt x="5805" y="67"/>
                    <a:pt x="5471" y="167"/>
                  </a:cubicBezTo>
                  <a:cubicBezTo>
                    <a:pt x="5171" y="267"/>
                    <a:pt x="4237" y="667"/>
                    <a:pt x="3570" y="1701"/>
                  </a:cubicBezTo>
                  <a:cubicBezTo>
                    <a:pt x="3169" y="1735"/>
                    <a:pt x="2769" y="1801"/>
                    <a:pt x="2402" y="1901"/>
                  </a:cubicBezTo>
                  <a:cubicBezTo>
                    <a:pt x="1702" y="2102"/>
                    <a:pt x="1135" y="2569"/>
                    <a:pt x="801" y="3202"/>
                  </a:cubicBezTo>
                  <a:cubicBezTo>
                    <a:pt x="467" y="3836"/>
                    <a:pt x="367" y="4570"/>
                    <a:pt x="601" y="5271"/>
                  </a:cubicBezTo>
                  <a:cubicBezTo>
                    <a:pt x="601" y="5304"/>
                    <a:pt x="601" y="5337"/>
                    <a:pt x="634" y="5371"/>
                  </a:cubicBezTo>
                  <a:cubicBezTo>
                    <a:pt x="567" y="5471"/>
                    <a:pt x="501" y="5571"/>
                    <a:pt x="467" y="5671"/>
                  </a:cubicBezTo>
                  <a:cubicBezTo>
                    <a:pt x="0" y="6805"/>
                    <a:pt x="134" y="8039"/>
                    <a:pt x="768" y="8973"/>
                  </a:cubicBezTo>
                  <a:cubicBezTo>
                    <a:pt x="1201" y="9607"/>
                    <a:pt x="1802" y="10041"/>
                    <a:pt x="2436" y="10341"/>
                  </a:cubicBezTo>
                  <a:cubicBezTo>
                    <a:pt x="2502" y="10841"/>
                    <a:pt x="2702" y="11342"/>
                    <a:pt x="3036" y="11809"/>
                  </a:cubicBezTo>
                  <a:cubicBezTo>
                    <a:pt x="3603" y="12642"/>
                    <a:pt x="4537" y="13109"/>
                    <a:pt x="5571" y="13109"/>
                  </a:cubicBezTo>
                  <a:cubicBezTo>
                    <a:pt x="7005" y="13109"/>
                    <a:pt x="8373" y="12242"/>
                    <a:pt x="9107" y="10941"/>
                  </a:cubicBezTo>
                  <a:cubicBezTo>
                    <a:pt x="10475" y="10875"/>
                    <a:pt x="11742" y="10141"/>
                    <a:pt x="12409" y="9040"/>
                  </a:cubicBezTo>
                  <a:cubicBezTo>
                    <a:pt x="13010" y="8106"/>
                    <a:pt x="13076" y="6972"/>
                    <a:pt x="12576" y="6004"/>
                  </a:cubicBezTo>
                  <a:cubicBezTo>
                    <a:pt x="12343" y="5504"/>
                    <a:pt x="12009" y="5104"/>
                    <a:pt x="11575" y="4770"/>
                  </a:cubicBezTo>
                  <a:cubicBezTo>
                    <a:pt x="11609" y="4070"/>
                    <a:pt x="11509" y="3369"/>
                    <a:pt x="11175" y="2702"/>
                  </a:cubicBezTo>
                  <a:cubicBezTo>
                    <a:pt x="10641" y="1668"/>
                    <a:pt x="9641" y="967"/>
                    <a:pt x="8406" y="834"/>
                  </a:cubicBezTo>
                  <a:lnTo>
                    <a:pt x="8306" y="834"/>
                  </a:lnTo>
                  <a:cubicBezTo>
                    <a:pt x="7806" y="334"/>
                    <a:pt x="7106" y="0"/>
                    <a:pt x="63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5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0" name="Google Shape;3470;p36"/>
            <p:cNvSpPr/>
            <p:nvPr/>
          </p:nvSpPr>
          <p:spPr>
            <a:xfrm>
              <a:off x="8078600" y="1122125"/>
              <a:ext cx="156500" cy="122200"/>
            </a:xfrm>
            <a:custGeom>
              <a:avLst/>
              <a:gdLst/>
              <a:ahLst/>
              <a:cxnLst/>
              <a:rect l="l" t="t" r="r" b="b"/>
              <a:pathLst>
                <a:path w="6260" h="4888" extrusionOk="0">
                  <a:moveTo>
                    <a:pt x="2005" y="0"/>
                  </a:moveTo>
                  <a:cubicBezTo>
                    <a:pt x="1476" y="0"/>
                    <a:pt x="976" y="216"/>
                    <a:pt x="709" y="896"/>
                  </a:cubicBezTo>
                  <a:cubicBezTo>
                    <a:pt x="0" y="2699"/>
                    <a:pt x="3210" y="2730"/>
                    <a:pt x="3432" y="2730"/>
                  </a:cubicBezTo>
                  <a:cubicBezTo>
                    <a:pt x="3440" y="2730"/>
                    <a:pt x="3444" y="2730"/>
                    <a:pt x="3444" y="2730"/>
                  </a:cubicBezTo>
                  <a:lnTo>
                    <a:pt x="3444" y="2730"/>
                  </a:lnTo>
                  <a:cubicBezTo>
                    <a:pt x="3444" y="2730"/>
                    <a:pt x="2377" y="3798"/>
                    <a:pt x="2977" y="4665"/>
                  </a:cubicBezTo>
                  <a:cubicBezTo>
                    <a:pt x="3087" y="4816"/>
                    <a:pt x="3273" y="4888"/>
                    <a:pt x="3489" y="4888"/>
                  </a:cubicBezTo>
                  <a:cubicBezTo>
                    <a:pt x="4521" y="4888"/>
                    <a:pt x="6260" y="3253"/>
                    <a:pt x="3944" y="662"/>
                  </a:cubicBezTo>
                  <a:cubicBezTo>
                    <a:pt x="3944" y="662"/>
                    <a:pt x="2931" y="0"/>
                    <a:pt x="20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1" name="Google Shape;3471;p36"/>
            <p:cNvSpPr/>
            <p:nvPr/>
          </p:nvSpPr>
          <p:spPr>
            <a:xfrm>
              <a:off x="8179350" y="1062450"/>
              <a:ext cx="112625" cy="128850"/>
            </a:xfrm>
            <a:custGeom>
              <a:avLst/>
              <a:gdLst/>
              <a:ahLst/>
              <a:cxnLst/>
              <a:rect l="l" t="t" r="r" b="b"/>
              <a:pathLst>
                <a:path w="4505" h="5154" extrusionOk="0">
                  <a:moveTo>
                    <a:pt x="1767" y="1"/>
                  </a:moveTo>
                  <a:cubicBezTo>
                    <a:pt x="1" y="1"/>
                    <a:pt x="248" y="2782"/>
                    <a:pt x="248" y="2782"/>
                  </a:cubicBezTo>
                  <a:cubicBezTo>
                    <a:pt x="903" y="4580"/>
                    <a:pt x="1892" y="5153"/>
                    <a:pt x="2729" y="5153"/>
                  </a:cubicBezTo>
                  <a:cubicBezTo>
                    <a:pt x="3724" y="5153"/>
                    <a:pt x="4505" y="4342"/>
                    <a:pt x="4251" y="3816"/>
                  </a:cubicBezTo>
                  <a:cubicBezTo>
                    <a:pt x="3981" y="3313"/>
                    <a:pt x="3432" y="3197"/>
                    <a:pt x="2981" y="3197"/>
                  </a:cubicBezTo>
                  <a:cubicBezTo>
                    <a:pt x="2595" y="3197"/>
                    <a:pt x="2283" y="3283"/>
                    <a:pt x="2283" y="3283"/>
                  </a:cubicBezTo>
                  <a:cubicBezTo>
                    <a:pt x="2283" y="3283"/>
                    <a:pt x="3984" y="247"/>
                    <a:pt x="1983" y="14"/>
                  </a:cubicBezTo>
                  <a:cubicBezTo>
                    <a:pt x="1908" y="5"/>
                    <a:pt x="1836" y="1"/>
                    <a:pt x="17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2" name="Google Shape;3472;p36"/>
            <p:cNvSpPr/>
            <p:nvPr/>
          </p:nvSpPr>
          <p:spPr>
            <a:xfrm>
              <a:off x="8100475" y="1084250"/>
              <a:ext cx="71750" cy="36925"/>
            </a:xfrm>
            <a:custGeom>
              <a:avLst/>
              <a:gdLst/>
              <a:ahLst/>
              <a:cxnLst/>
              <a:rect l="l" t="t" r="r" b="b"/>
              <a:pathLst>
                <a:path w="2870" h="1477" extrusionOk="0">
                  <a:moveTo>
                    <a:pt x="966" y="0"/>
                  </a:moveTo>
                  <a:cubicBezTo>
                    <a:pt x="662" y="0"/>
                    <a:pt x="380" y="48"/>
                    <a:pt x="167" y="109"/>
                  </a:cubicBezTo>
                  <a:cubicBezTo>
                    <a:pt x="34" y="142"/>
                    <a:pt x="1" y="276"/>
                    <a:pt x="34" y="376"/>
                  </a:cubicBezTo>
                  <a:cubicBezTo>
                    <a:pt x="61" y="458"/>
                    <a:pt x="134" y="518"/>
                    <a:pt x="215" y="518"/>
                  </a:cubicBezTo>
                  <a:cubicBezTo>
                    <a:pt x="232" y="518"/>
                    <a:pt x="250" y="515"/>
                    <a:pt x="267" y="509"/>
                  </a:cubicBezTo>
                  <a:cubicBezTo>
                    <a:pt x="295" y="509"/>
                    <a:pt x="597" y="428"/>
                    <a:pt x="973" y="428"/>
                  </a:cubicBezTo>
                  <a:cubicBezTo>
                    <a:pt x="1496" y="428"/>
                    <a:pt x="2164" y="586"/>
                    <a:pt x="2436" y="1343"/>
                  </a:cubicBezTo>
                  <a:cubicBezTo>
                    <a:pt x="2469" y="1443"/>
                    <a:pt x="2536" y="1477"/>
                    <a:pt x="2636" y="1477"/>
                  </a:cubicBezTo>
                  <a:lnTo>
                    <a:pt x="2703" y="1477"/>
                  </a:lnTo>
                  <a:cubicBezTo>
                    <a:pt x="2803" y="1443"/>
                    <a:pt x="2869" y="1310"/>
                    <a:pt x="2803" y="1210"/>
                  </a:cubicBezTo>
                  <a:cubicBezTo>
                    <a:pt x="2477" y="256"/>
                    <a:pt x="1665" y="0"/>
                    <a:pt x="966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3" name="Google Shape;3473;p36"/>
            <p:cNvSpPr/>
            <p:nvPr/>
          </p:nvSpPr>
          <p:spPr>
            <a:xfrm>
              <a:off x="8160525" y="1042550"/>
              <a:ext cx="30875" cy="71950"/>
            </a:xfrm>
            <a:custGeom>
              <a:avLst/>
              <a:gdLst/>
              <a:ahLst/>
              <a:cxnLst/>
              <a:rect l="l" t="t" r="r" b="b"/>
              <a:pathLst>
                <a:path w="1235" h="2878" extrusionOk="0">
                  <a:moveTo>
                    <a:pt x="990" y="0"/>
                  </a:moveTo>
                  <a:cubicBezTo>
                    <a:pt x="971" y="0"/>
                    <a:pt x="952" y="3"/>
                    <a:pt x="934" y="9"/>
                  </a:cubicBezTo>
                  <a:cubicBezTo>
                    <a:pt x="901" y="9"/>
                    <a:pt x="467" y="176"/>
                    <a:pt x="234" y="710"/>
                  </a:cubicBezTo>
                  <a:cubicBezTo>
                    <a:pt x="0" y="1243"/>
                    <a:pt x="67" y="1910"/>
                    <a:pt x="434" y="2744"/>
                  </a:cubicBezTo>
                  <a:cubicBezTo>
                    <a:pt x="467" y="2811"/>
                    <a:pt x="534" y="2878"/>
                    <a:pt x="601" y="2878"/>
                  </a:cubicBezTo>
                  <a:cubicBezTo>
                    <a:pt x="634" y="2878"/>
                    <a:pt x="667" y="2878"/>
                    <a:pt x="701" y="2844"/>
                  </a:cubicBezTo>
                  <a:cubicBezTo>
                    <a:pt x="801" y="2811"/>
                    <a:pt x="868" y="2678"/>
                    <a:pt x="801" y="2578"/>
                  </a:cubicBezTo>
                  <a:cubicBezTo>
                    <a:pt x="501" y="1877"/>
                    <a:pt x="434" y="1277"/>
                    <a:pt x="601" y="876"/>
                  </a:cubicBezTo>
                  <a:cubicBezTo>
                    <a:pt x="768" y="509"/>
                    <a:pt x="1034" y="409"/>
                    <a:pt x="1068" y="409"/>
                  </a:cubicBezTo>
                  <a:cubicBezTo>
                    <a:pt x="1168" y="376"/>
                    <a:pt x="1235" y="243"/>
                    <a:pt x="1201" y="143"/>
                  </a:cubicBezTo>
                  <a:cubicBezTo>
                    <a:pt x="1174" y="60"/>
                    <a:pt x="1078" y="0"/>
                    <a:pt x="990" y="0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74" name="Google Shape;3474;p36"/>
            <p:cNvSpPr/>
            <p:nvPr/>
          </p:nvSpPr>
          <p:spPr>
            <a:xfrm>
              <a:off x="8273925" y="1156675"/>
              <a:ext cx="468700" cy="183825"/>
            </a:xfrm>
            <a:custGeom>
              <a:avLst/>
              <a:gdLst/>
              <a:ahLst/>
              <a:cxnLst/>
              <a:rect l="l" t="t" r="r" b="b"/>
              <a:pathLst>
                <a:path w="18748" h="7353" extrusionOk="0">
                  <a:moveTo>
                    <a:pt x="5783" y="0"/>
                  </a:moveTo>
                  <a:cubicBezTo>
                    <a:pt x="5746" y="0"/>
                    <a:pt x="5708" y="5"/>
                    <a:pt x="5672" y="14"/>
                  </a:cubicBezTo>
                  <a:cubicBezTo>
                    <a:pt x="5538" y="47"/>
                    <a:pt x="5505" y="147"/>
                    <a:pt x="5505" y="248"/>
                  </a:cubicBezTo>
                  <a:cubicBezTo>
                    <a:pt x="5532" y="358"/>
                    <a:pt x="5606" y="423"/>
                    <a:pt x="5706" y="423"/>
                  </a:cubicBezTo>
                  <a:cubicBezTo>
                    <a:pt x="5727" y="423"/>
                    <a:pt x="5749" y="420"/>
                    <a:pt x="5772" y="414"/>
                  </a:cubicBezTo>
                  <a:cubicBezTo>
                    <a:pt x="5805" y="414"/>
                    <a:pt x="5838" y="514"/>
                    <a:pt x="5838" y="681"/>
                  </a:cubicBezTo>
                  <a:cubicBezTo>
                    <a:pt x="5838" y="715"/>
                    <a:pt x="5838" y="781"/>
                    <a:pt x="5838" y="815"/>
                  </a:cubicBezTo>
                  <a:cubicBezTo>
                    <a:pt x="5838" y="915"/>
                    <a:pt x="5905" y="1048"/>
                    <a:pt x="6039" y="1048"/>
                  </a:cubicBezTo>
                  <a:cubicBezTo>
                    <a:pt x="6139" y="1048"/>
                    <a:pt x="6239" y="948"/>
                    <a:pt x="6272" y="848"/>
                  </a:cubicBezTo>
                  <a:cubicBezTo>
                    <a:pt x="6272" y="781"/>
                    <a:pt x="6272" y="748"/>
                    <a:pt x="6272" y="681"/>
                  </a:cubicBezTo>
                  <a:cubicBezTo>
                    <a:pt x="6272" y="191"/>
                    <a:pt x="6023" y="0"/>
                    <a:pt x="5783" y="0"/>
                  </a:cubicBezTo>
                  <a:close/>
                  <a:moveTo>
                    <a:pt x="5182" y="606"/>
                  </a:moveTo>
                  <a:cubicBezTo>
                    <a:pt x="5094" y="606"/>
                    <a:pt x="4999" y="666"/>
                    <a:pt x="4971" y="748"/>
                  </a:cubicBezTo>
                  <a:cubicBezTo>
                    <a:pt x="4904" y="915"/>
                    <a:pt x="4904" y="1081"/>
                    <a:pt x="4904" y="1248"/>
                  </a:cubicBezTo>
                  <a:cubicBezTo>
                    <a:pt x="4904" y="1382"/>
                    <a:pt x="4904" y="1548"/>
                    <a:pt x="4938" y="1682"/>
                  </a:cubicBezTo>
                  <a:cubicBezTo>
                    <a:pt x="4971" y="1782"/>
                    <a:pt x="5071" y="1849"/>
                    <a:pt x="5138" y="1849"/>
                  </a:cubicBezTo>
                  <a:lnTo>
                    <a:pt x="5205" y="1849"/>
                  </a:lnTo>
                  <a:cubicBezTo>
                    <a:pt x="5305" y="1815"/>
                    <a:pt x="5371" y="1682"/>
                    <a:pt x="5371" y="1582"/>
                  </a:cubicBezTo>
                  <a:cubicBezTo>
                    <a:pt x="5338" y="1482"/>
                    <a:pt x="5305" y="1348"/>
                    <a:pt x="5305" y="1248"/>
                  </a:cubicBezTo>
                  <a:cubicBezTo>
                    <a:pt x="5305" y="1115"/>
                    <a:pt x="5338" y="981"/>
                    <a:pt x="5371" y="881"/>
                  </a:cubicBezTo>
                  <a:cubicBezTo>
                    <a:pt x="5405" y="781"/>
                    <a:pt x="5338" y="648"/>
                    <a:pt x="5238" y="614"/>
                  </a:cubicBezTo>
                  <a:cubicBezTo>
                    <a:pt x="5220" y="609"/>
                    <a:pt x="5201" y="606"/>
                    <a:pt x="5182" y="606"/>
                  </a:cubicBezTo>
                  <a:close/>
                  <a:moveTo>
                    <a:pt x="12007" y="2348"/>
                  </a:moveTo>
                  <a:cubicBezTo>
                    <a:pt x="11793" y="2348"/>
                    <a:pt x="11551" y="2474"/>
                    <a:pt x="11309" y="2716"/>
                  </a:cubicBezTo>
                  <a:cubicBezTo>
                    <a:pt x="11209" y="2816"/>
                    <a:pt x="11209" y="2949"/>
                    <a:pt x="11309" y="3016"/>
                  </a:cubicBezTo>
                  <a:cubicBezTo>
                    <a:pt x="11342" y="3050"/>
                    <a:pt x="11409" y="3083"/>
                    <a:pt x="11442" y="3083"/>
                  </a:cubicBezTo>
                  <a:cubicBezTo>
                    <a:pt x="11509" y="3083"/>
                    <a:pt x="11576" y="3050"/>
                    <a:pt x="11609" y="3016"/>
                  </a:cubicBezTo>
                  <a:cubicBezTo>
                    <a:pt x="11776" y="2816"/>
                    <a:pt x="11909" y="2749"/>
                    <a:pt x="11976" y="2749"/>
                  </a:cubicBezTo>
                  <a:cubicBezTo>
                    <a:pt x="12009" y="2749"/>
                    <a:pt x="12009" y="2783"/>
                    <a:pt x="12009" y="2783"/>
                  </a:cubicBezTo>
                  <a:lnTo>
                    <a:pt x="12043" y="2783"/>
                  </a:lnTo>
                  <a:cubicBezTo>
                    <a:pt x="12088" y="2813"/>
                    <a:pt x="12133" y="2829"/>
                    <a:pt x="12178" y="2829"/>
                  </a:cubicBezTo>
                  <a:cubicBezTo>
                    <a:pt x="12233" y="2829"/>
                    <a:pt x="12288" y="2804"/>
                    <a:pt x="12343" y="2749"/>
                  </a:cubicBezTo>
                  <a:cubicBezTo>
                    <a:pt x="12410" y="2683"/>
                    <a:pt x="12376" y="2549"/>
                    <a:pt x="12310" y="2449"/>
                  </a:cubicBezTo>
                  <a:cubicBezTo>
                    <a:pt x="12219" y="2381"/>
                    <a:pt x="12117" y="2348"/>
                    <a:pt x="12007" y="2348"/>
                  </a:cubicBezTo>
                  <a:close/>
                  <a:moveTo>
                    <a:pt x="5830" y="1436"/>
                  </a:moveTo>
                  <a:cubicBezTo>
                    <a:pt x="5748" y="1436"/>
                    <a:pt x="5664" y="1480"/>
                    <a:pt x="5638" y="1582"/>
                  </a:cubicBezTo>
                  <a:cubicBezTo>
                    <a:pt x="5572" y="1782"/>
                    <a:pt x="5471" y="2015"/>
                    <a:pt x="5338" y="2249"/>
                  </a:cubicBezTo>
                  <a:cubicBezTo>
                    <a:pt x="5338" y="2282"/>
                    <a:pt x="5305" y="2282"/>
                    <a:pt x="5305" y="2316"/>
                  </a:cubicBezTo>
                  <a:cubicBezTo>
                    <a:pt x="5271" y="2416"/>
                    <a:pt x="5305" y="2549"/>
                    <a:pt x="5405" y="2583"/>
                  </a:cubicBezTo>
                  <a:cubicBezTo>
                    <a:pt x="5572" y="2783"/>
                    <a:pt x="5738" y="2949"/>
                    <a:pt x="5938" y="3150"/>
                  </a:cubicBezTo>
                  <a:cubicBezTo>
                    <a:pt x="6005" y="3183"/>
                    <a:pt x="6039" y="3183"/>
                    <a:pt x="6072" y="3183"/>
                  </a:cubicBezTo>
                  <a:cubicBezTo>
                    <a:pt x="6139" y="3183"/>
                    <a:pt x="6205" y="3150"/>
                    <a:pt x="6239" y="3116"/>
                  </a:cubicBezTo>
                  <a:cubicBezTo>
                    <a:pt x="6305" y="3016"/>
                    <a:pt x="6305" y="2883"/>
                    <a:pt x="6205" y="2816"/>
                  </a:cubicBezTo>
                  <a:cubicBezTo>
                    <a:pt x="6039" y="2683"/>
                    <a:pt x="5905" y="2516"/>
                    <a:pt x="5772" y="2349"/>
                  </a:cubicBezTo>
                  <a:cubicBezTo>
                    <a:pt x="5872" y="2116"/>
                    <a:pt x="5972" y="1915"/>
                    <a:pt x="6039" y="1715"/>
                  </a:cubicBezTo>
                  <a:cubicBezTo>
                    <a:pt x="6072" y="1615"/>
                    <a:pt x="6005" y="1482"/>
                    <a:pt x="5905" y="1448"/>
                  </a:cubicBezTo>
                  <a:cubicBezTo>
                    <a:pt x="5881" y="1441"/>
                    <a:pt x="5856" y="1436"/>
                    <a:pt x="5830" y="1436"/>
                  </a:cubicBezTo>
                  <a:close/>
                  <a:moveTo>
                    <a:pt x="5092" y="2915"/>
                  </a:moveTo>
                  <a:cubicBezTo>
                    <a:pt x="5023" y="2915"/>
                    <a:pt x="4959" y="2952"/>
                    <a:pt x="4938" y="3016"/>
                  </a:cubicBezTo>
                  <a:cubicBezTo>
                    <a:pt x="4771" y="3250"/>
                    <a:pt x="4604" y="3450"/>
                    <a:pt x="4437" y="3650"/>
                  </a:cubicBezTo>
                  <a:cubicBezTo>
                    <a:pt x="4337" y="3717"/>
                    <a:pt x="4371" y="3850"/>
                    <a:pt x="4437" y="3950"/>
                  </a:cubicBezTo>
                  <a:cubicBezTo>
                    <a:pt x="4471" y="3984"/>
                    <a:pt x="4537" y="3984"/>
                    <a:pt x="4571" y="3984"/>
                  </a:cubicBezTo>
                  <a:cubicBezTo>
                    <a:pt x="4638" y="3984"/>
                    <a:pt x="4704" y="3984"/>
                    <a:pt x="4738" y="3917"/>
                  </a:cubicBezTo>
                  <a:cubicBezTo>
                    <a:pt x="4938" y="3750"/>
                    <a:pt x="5105" y="3517"/>
                    <a:pt x="5271" y="3250"/>
                  </a:cubicBezTo>
                  <a:cubicBezTo>
                    <a:pt x="5338" y="3150"/>
                    <a:pt x="5305" y="3016"/>
                    <a:pt x="5205" y="2949"/>
                  </a:cubicBezTo>
                  <a:cubicBezTo>
                    <a:pt x="5169" y="2926"/>
                    <a:pt x="5129" y="2915"/>
                    <a:pt x="5092" y="2915"/>
                  </a:cubicBezTo>
                  <a:close/>
                  <a:moveTo>
                    <a:pt x="220" y="3086"/>
                  </a:moveTo>
                  <a:cubicBezTo>
                    <a:pt x="175" y="3086"/>
                    <a:pt x="131" y="3104"/>
                    <a:pt x="101" y="3150"/>
                  </a:cubicBezTo>
                  <a:cubicBezTo>
                    <a:pt x="1" y="3216"/>
                    <a:pt x="1" y="3350"/>
                    <a:pt x="68" y="3416"/>
                  </a:cubicBezTo>
                  <a:cubicBezTo>
                    <a:pt x="68" y="3450"/>
                    <a:pt x="334" y="3717"/>
                    <a:pt x="701" y="4017"/>
                  </a:cubicBezTo>
                  <a:cubicBezTo>
                    <a:pt x="768" y="4050"/>
                    <a:pt x="801" y="4050"/>
                    <a:pt x="835" y="4050"/>
                  </a:cubicBezTo>
                  <a:cubicBezTo>
                    <a:pt x="902" y="4050"/>
                    <a:pt x="968" y="4017"/>
                    <a:pt x="1002" y="3984"/>
                  </a:cubicBezTo>
                  <a:cubicBezTo>
                    <a:pt x="1068" y="3883"/>
                    <a:pt x="1068" y="3750"/>
                    <a:pt x="968" y="3683"/>
                  </a:cubicBezTo>
                  <a:cubicBezTo>
                    <a:pt x="601" y="3416"/>
                    <a:pt x="368" y="3150"/>
                    <a:pt x="368" y="3150"/>
                  </a:cubicBezTo>
                  <a:cubicBezTo>
                    <a:pt x="331" y="3113"/>
                    <a:pt x="275" y="3086"/>
                    <a:pt x="220" y="3086"/>
                  </a:cubicBezTo>
                  <a:close/>
                  <a:moveTo>
                    <a:pt x="6754" y="3263"/>
                  </a:moveTo>
                  <a:cubicBezTo>
                    <a:pt x="6684" y="3263"/>
                    <a:pt x="6615" y="3286"/>
                    <a:pt x="6572" y="3350"/>
                  </a:cubicBezTo>
                  <a:cubicBezTo>
                    <a:pt x="6506" y="3450"/>
                    <a:pt x="6539" y="3583"/>
                    <a:pt x="6639" y="3650"/>
                  </a:cubicBezTo>
                  <a:cubicBezTo>
                    <a:pt x="6906" y="3817"/>
                    <a:pt x="7139" y="3950"/>
                    <a:pt x="7406" y="4050"/>
                  </a:cubicBezTo>
                  <a:cubicBezTo>
                    <a:pt x="7440" y="4084"/>
                    <a:pt x="7473" y="4084"/>
                    <a:pt x="7473" y="4084"/>
                  </a:cubicBezTo>
                  <a:cubicBezTo>
                    <a:pt x="7573" y="4084"/>
                    <a:pt x="7640" y="4050"/>
                    <a:pt x="7673" y="3950"/>
                  </a:cubicBezTo>
                  <a:cubicBezTo>
                    <a:pt x="7740" y="3850"/>
                    <a:pt x="7673" y="3750"/>
                    <a:pt x="7573" y="3683"/>
                  </a:cubicBezTo>
                  <a:cubicBezTo>
                    <a:pt x="7339" y="3583"/>
                    <a:pt x="7106" y="3450"/>
                    <a:pt x="6872" y="3283"/>
                  </a:cubicBezTo>
                  <a:cubicBezTo>
                    <a:pt x="6836" y="3271"/>
                    <a:pt x="6795" y="3263"/>
                    <a:pt x="6754" y="3263"/>
                  </a:cubicBezTo>
                  <a:close/>
                  <a:moveTo>
                    <a:pt x="12097" y="3170"/>
                  </a:moveTo>
                  <a:cubicBezTo>
                    <a:pt x="12036" y="3170"/>
                    <a:pt x="11979" y="3195"/>
                    <a:pt x="11943" y="3250"/>
                  </a:cubicBezTo>
                  <a:cubicBezTo>
                    <a:pt x="11809" y="3416"/>
                    <a:pt x="11643" y="3583"/>
                    <a:pt x="11376" y="3750"/>
                  </a:cubicBezTo>
                  <a:cubicBezTo>
                    <a:pt x="11276" y="3817"/>
                    <a:pt x="11242" y="3917"/>
                    <a:pt x="11309" y="4017"/>
                  </a:cubicBezTo>
                  <a:cubicBezTo>
                    <a:pt x="11342" y="4084"/>
                    <a:pt x="11409" y="4117"/>
                    <a:pt x="11509" y="4117"/>
                  </a:cubicBezTo>
                  <a:lnTo>
                    <a:pt x="11609" y="4117"/>
                  </a:lnTo>
                  <a:cubicBezTo>
                    <a:pt x="11876" y="3917"/>
                    <a:pt x="12143" y="3717"/>
                    <a:pt x="12276" y="3517"/>
                  </a:cubicBezTo>
                  <a:cubicBezTo>
                    <a:pt x="12343" y="3416"/>
                    <a:pt x="12343" y="3283"/>
                    <a:pt x="12243" y="3216"/>
                  </a:cubicBezTo>
                  <a:cubicBezTo>
                    <a:pt x="12198" y="3186"/>
                    <a:pt x="12146" y="3170"/>
                    <a:pt x="12097" y="3170"/>
                  </a:cubicBezTo>
                  <a:close/>
                  <a:moveTo>
                    <a:pt x="8273" y="3975"/>
                  </a:moveTo>
                  <a:cubicBezTo>
                    <a:pt x="8173" y="3975"/>
                    <a:pt x="8101" y="4035"/>
                    <a:pt x="8073" y="4117"/>
                  </a:cubicBezTo>
                  <a:cubicBezTo>
                    <a:pt x="8040" y="4217"/>
                    <a:pt x="8107" y="4350"/>
                    <a:pt x="8207" y="4384"/>
                  </a:cubicBezTo>
                  <a:cubicBezTo>
                    <a:pt x="8474" y="4484"/>
                    <a:pt x="8774" y="4517"/>
                    <a:pt x="9041" y="4551"/>
                  </a:cubicBezTo>
                  <a:cubicBezTo>
                    <a:pt x="9074" y="4584"/>
                    <a:pt x="9074" y="4584"/>
                    <a:pt x="9074" y="4584"/>
                  </a:cubicBezTo>
                  <a:cubicBezTo>
                    <a:pt x="9174" y="4584"/>
                    <a:pt x="9274" y="4484"/>
                    <a:pt x="9274" y="4384"/>
                  </a:cubicBezTo>
                  <a:cubicBezTo>
                    <a:pt x="9308" y="4284"/>
                    <a:pt x="9207" y="4184"/>
                    <a:pt x="9107" y="4150"/>
                  </a:cubicBezTo>
                  <a:cubicBezTo>
                    <a:pt x="8841" y="4117"/>
                    <a:pt x="8574" y="4050"/>
                    <a:pt x="8340" y="3984"/>
                  </a:cubicBezTo>
                  <a:cubicBezTo>
                    <a:pt x="8317" y="3978"/>
                    <a:pt x="8294" y="3975"/>
                    <a:pt x="8273" y="3975"/>
                  </a:cubicBezTo>
                  <a:close/>
                  <a:moveTo>
                    <a:pt x="10987" y="3356"/>
                  </a:moveTo>
                  <a:cubicBezTo>
                    <a:pt x="10909" y="3356"/>
                    <a:pt x="10833" y="3411"/>
                    <a:pt x="10809" y="3483"/>
                  </a:cubicBezTo>
                  <a:cubicBezTo>
                    <a:pt x="10709" y="3683"/>
                    <a:pt x="10642" y="3883"/>
                    <a:pt x="10575" y="4084"/>
                  </a:cubicBezTo>
                  <a:cubicBezTo>
                    <a:pt x="10375" y="4117"/>
                    <a:pt x="10141" y="4150"/>
                    <a:pt x="9908" y="4184"/>
                  </a:cubicBezTo>
                  <a:cubicBezTo>
                    <a:pt x="9775" y="4184"/>
                    <a:pt x="9708" y="4284"/>
                    <a:pt x="9708" y="4417"/>
                  </a:cubicBezTo>
                  <a:cubicBezTo>
                    <a:pt x="9708" y="4517"/>
                    <a:pt x="9808" y="4584"/>
                    <a:pt x="9908" y="4584"/>
                  </a:cubicBezTo>
                  <a:cubicBezTo>
                    <a:pt x="10141" y="4584"/>
                    <a:pt x="10375" y="4551"/>
                    <a:pt x="10608" y="4484"/>
                  </a:cubicBezTo>
                  <a:cubicBezTo>
                    <a:pt x="10608" y="4517"/>
                    <a:pt x="10675" y="4551"/>
                    <a:pt x="10709" y="4551"/>
                  </a:cubicBezTo>
                  <a:cubicBezTo>
                    <a:pt x="10726" y="4556"/>
                    <a:pt x="10744" y="4559"/>
                    <a:pt x="10762" y="4559"/>
                  </a:cubicBezTo>
                  <a:cubicBezTo>
                    <a:pt x="10850" y="4559"/>
                    <a:pt x="10942" y="4494"/>
                    <a:pt x="10942" y="4384"/>
                  </a:cubicBezTo>
                  <a:cubicBezTo>
                    <a:pt x="10975" y="4150"/>
                    <a:pt x="11075" y="3883"/>
                    <a:pt x="11176" y="3650"/>
                  </a:cubicBezTo>
                  <a:cubicBezTo>
                    <a:pt x="11242" y="3550"/>
                    <a:pt x="11176" y="3416"/>
                    <a:pt x="11075" y="3383"/>
                  </a:cubicBezTo>
                  <a:cubicBezTo>
                    <a:pt x="11047" y="3364"/>
                    <a:pt x="11017" y="3356"/>
                    <a:pt x="10987" y="3356"/>
                  </a:cubicBezTo>
                  <a:close/>
                  <a:moveTo>
                    <a:pt x="18566" y="3543"/>
                  </a:moveTo>
                  <a:cubicBezTo>
                    <a:pt x="18549" y="3543"/>
                    <a:pt x="18532" y="3545"/>
                    <a:pt x="18514" y="3550"/>
                  </a:cubicBezTo>
                  <a:cubicBezTo>
                    <a:pt x="18414" y="3550"/>
                    <a:pt x="18314" y="3650"/>
                    <a:pt x="18347" y="3750"/>
                  </a:cubicBezTo>
                  <a:cubicBezTo>
                    <a:pt x="18347" y="3750"/>
                    <a:pt x="18347" y="3817"/>
                    <a:pt x="18347" y="3883"/>
                  </a:cubicBezTo>
                  <a:cubicBezTo>
                    <a:pt x="18347" y="3984"/>
                    <a:pt x="18347" y="4150"/>
                    <a:pt x="18314" y="4350"/>
                  </a:cubicBezTo>
                  <a:cubicBezTo>
                    <a:pt x="18281" y="4451"/>
                    <a:pt x="18381" y="4551"/>
                    <a:pt x="18481" y="4584"/>
                  </a:cubicBezTo>
                  <a:lnTo>
                    <a:pt x="18514" y="4584"/>
                  </a:lnTo>
                  <a:cubicBezTo>
                    <a:pt x="18614" y="4584"/>
                    <a:pt x="18714" y="4517"/>
                    <a:pt x="18714" y="4417"/>
                  </a:cubicBezTo>
                  <a:cubicBezTo>
                    <a:pt x="18748" y="4184"/>
                    <a:pt x="18748" y="3984"/>
                    <a:pt x="18748" y="3883"/>
                  </a:cubicBezTo>
                  <a:cubicBezTo>
                    <a:pt x="18748" y="3783"/>
                    <a:pt x="18748" y="3717"/>
                    <a:pt x="18748" y="3717"/>
                  </a:cubicBezTo>
                  <a:cubicBezTo>
                    <a:pt x="18748" y="3630"/>
                    <a:pt x="18673" y="3543"/>
                    <a:pt x="18566" y="3543"/>
                  </a:cubicBezTo>
                  <a:close/>
                  <a:moveTo>
                    <a:pt x="1529" y="4084"/>
                  </a:moveTo>
                  <a:cubicBezTo>
                    <a:pt x="1457" y="4084"/>
                    <a:pt x="1391" y="4128"/>
                    <a:pt x="1369" y="4217"/>
                  </a:cubicBezTo>
                  <a:cubicBezTo>
                    <a:pt x="1302" y="4317"/>
                    <a:pt x="1369" y="4417"/>
                    <a:pt x="1469" y="4484"/>
                  </a:cubicBezTo>
                  <a:cubicBezTo>
                    <a:pt x="1735" y="4617"/>
                    <a:pt x="2002" y="4717"/>
                    <a:pt x="2303" y="4784"/>
                  </a:cubicBezTo>
                  <a:lnTo>
                    <a:pt x="2336" y="4784"/>
                  </a:lnTo>
                  <a:cubicBezTo>
                    <a:pt x="2436" y="4784"/>
                    <a:pt x="2503" y="4717"/>
                    <a:pt x="2536" y="4617"/>
                  </a:cubicBezTo>
                  <a:cubicBezTo>
                    <a:pt x="2569" y="4517"/>
                    <a:pt x="2503" y="4384"/>
                    <a:pt x="2369" y="4384"/>
                  </a:cubicBezTo>
                  <a:cubicBezTo>
                    <a:pt x="2136" y="4317"/>
                    <a:pt x="1902" y="4217"/>
                    <a:pt x="1635" y="4117"/>
                  </a:cubicBezTo>
                  <a:cubicBezTo>
                    <a:pt x="1602" y="4095"/>
                    <a:pt x="1565" y="4084"/>
                    <a:pt x="1529" y="4084"/>
                  </a:cubicBezTo>
                  <a:close/>
                  <a:moveTo>
                    <a:pt x="3916" y="4104"/>
                  </a:moveTo>
                  <a:cubicBezTo>
                    <a:pt x="3889" y="4104"/>
                    <a:pt x="3862" y="4109"/>
                    <a:pt x="3837" y="4117"/>
                  </a:cubicBezTo>
                  <a:cubicBezTo>
                    <a:pt x="3603" y="4250"/>
                    <a:pt x="3370" y="4350"/>
                    <a:pt x="3136" y="4384"/>
                  </a:cubicBezTo>
                  <a:cubicBezTo>
                    <a:pt x="3003" y="4417"/>
                    <a:pt x="2936" y="4517"/>
                    <a:pt x="2970" y="4617"/>
                  </a:cubicBezTo>
                  <a:cubicBezTo>
                    <a:pt x="2970" y="4717"/>
                    <a:pt x="3070" y="4817"/>
                    <a:pt x="3170" y="4817"/>
                  </a:cubicBezTo>
                  <a:lnTo>
                    <a:pt x="3203" y="4817"/>
                  </a:lnTo>
                  <a:cubicBezTo>
                    <a:pt x="3503" y="4751"/>
                    <a:pt x="3770" y="4651"/>
                    <a:pt x="4037" y="4484"/>
                  </a:cubicBezTo>
                  <a:cubicBezTo>
                    <a:pt x="4137" y="4417"/>
                    <a:pt x="4171" y="4317"/>
                    <a:pt x="4104" y="4217"/>
                  </a:cubicBezTo>
                  <a:cubicBezTo>
                    <a:pt x="4079" y="4142"/>
                    <a:pt x="3997" y="4104"/>
                    <a:pt x="3916" y="4104"/>
                  </a:cubicBezTo>
                  <a:close/>
                  <a:moveTo>
                    <a:pt x="18287" y="4972"/>
                  </a:moveTo>
                  <a:cubicBezTo>
                    <a:pt x="18199" y="4972"/>
                    <a:pt x="18130" y="5009"/>
                    <a:pt x="18080" y="5084"/>
                  </a:cubicBezTo>
                  <a:cubicBezTo>
                    <a:pt x="17980" y="5351"/>
                    <a:pt x="17847" y="5551"/>
                    <a:pt x="17680" y="5751"/>
                  </a:cubicBezTo>
                  <a:cubicBezTo>
                    <a:pt x="17613" y="5852"/>
                    <a:pt x="17647" y="5985"/>
                    <a:pt x="17714" y="6052"/>
                  </a:cubicBezTo>
                  <a:cubicBezTo>
                    <a:pt x="17747" y="6085"/>
                    <a:pt x="17814" y="6085"/>
                    <a:pt x="17847" y="6085"/>
                  </a:cubicBezTo>
                  <a:cubicBezTo>
                    <a:pt x="17914" y="6085"/>
                    <a:pt x="17980" y="6085"/>
                    <a:pt x="18014" y="6018"/>
                  </a:cubicBezTo>
                  <a:cubicBezTo>
                    <a:pt x="18214" y="5785"/>
                    <a:pt x="18347" y="5551"/>
                    <a:pt x="18481" y="5251"/>
                  </a:cubicBezTo>
                  <a:cubicBezTo>
                    <a:pt x="18514" y="5151"/>
                    <a:pt x="18481" y="5018"/>
                    <a:pt x="18381" y="4984"/>
                  </a:cubicBezTo>
                  <a:cubicBezTo>
                    <a:pt x="18347" y="4976"/>
                    <a:pt x="18316" y="4972"/>
                    <a:pt x="18287" y="4972"/>
                  </a:cubicBezTo>
                  <a:close/>
                  <a:moveTo>
                    <a:pt x="10749" y="4978"/>
                  </a:moveTo>
                  <a:cubicBezTo>
                    <a:pt x="10735" y="4978"/>
                    <a:pt x="10722" y="4980"/>
                    <a:pt x="10709" y="4984"/>
                  </a:cubicBezTo>
                  <a:cubicBezTo>
                    <a:pt x="10575" y="5018"/>
                    <a:pt x="10508" y="5118"/>
                    <a:pt x="10542" y="5218"/>
                  </a:cubicBezTo>
                  <a:cubicBezTo>
                    <a:pt x="10575" y="5518"/>
                    <a:pt x="10709" y="5818"/>
                    <a:pt x="10875" y="6085"/>
                  </a:cubicBezTo>
                  <a:cubicBezTo>
                    <a:pt x="10909" y="6118"/>
                    <a:pt x="10975" y="6152"/>
                    <a:pt x="11042" y="6152"/>
                  </a:cubicBezTo>
                  <a:cubicBezTo>
                    <a:pt x="11109" y="6152"/>
                    <a:pt x="11142" y="6152"/>
                    <a:pt x="11176" y="6118"/>
                  </a:cubicBezTo>
                  <a:cubicBezTo>
                    <a:pt x="11276" y="6052"/>
                    <a:pt x="11276" y="5918"/>
                    <a:pt x="11209" y="5818"/>
                  </a:cubicBezTo>
                  <a:cubicBezTo>
                    <a:pt x="11075" y="5618"/>
                    <a:pt x="10975" y="5385"/>
                    <a:pt x="10942" y="5151"/>
                  </a:cubicBezTo>
                  <a:cubicBezTo>
                    <a:pt x="10913" y="5064"/>
                    <a:pt x="10834" y="4978"/>
                    <a:pt x="10749" y="4978"/>
                  </a:cubicBezTo>
                  <a:close/>
                  <a:moveTo>
                    <a:pt x="17237" y="6249"/>
                  </a:moveTo>
                  <a:cubicBezTo>
                    <a:pt x="17194" y="6249"/>
                    <a:pt x="17151" y="6260"/>
                    <a:pt x="17113" y="6285"/>
                  </a:cubicBezTo>
                  <a:cubicBezTo>
                    <a:pt x="16913" y="6419"/>
                    <a:pt x="16679" y="6552"/>
                    <a:pt x="16446" y="6652"/>
                  </a:cubicBezTo>
                  <a:cubicBezTo>
                    <a:pt x="16313" y="6685"/>
                    <a:pt x="16279" y="6786"/>
                    <a:pt x="16313" y="6919"/>
                  </a:cubicBezTo>
                  <a:cubicBezTo>
                    <a:pt x="16346" y="6986"/>
                    <a:pt x="16413" y="7052"/>
                    <a:pt x="16513" y="7052"/>
                  </a:cubicBezTo>
                  <a:cubicBezTo>
                    <a:pt x="16546" y="7052"/>
                    <a:pt x="16546" y="7052"/>
                    <a:pt x="16579" y="7019"/>
                  </a:cubicBezTo>
                  <a:cubicBezTo>
                    <a:pt x="16880" y="6919"/>
                    <a:pt x="17146" y="6786"/>
                    <a:pt x="17380" y="6619"/>
                  </a:cubicBezTo>
                  <a:cubicBezTo>
                    <a:pt x="17447" y="6552"/>
                    <a:pt x="17480" y="6419"/>
                    <a:pt x="17413" y="6319"/>
                  </a:cubicBezTo>
                  <a:cubicBezTo>
                    <a:pt x="17372" y="6277"/>
                    <a:pt x="17305" y="6249"/>
                    <a:pt x="17237" y="6249"/>
                  </a:cubicBezTo>
                  <a:close/>
                  <a:moveTo>
                    <a:pt x="11661" y="6317"/>
                  </a:moveTo>
                  <a:cubicBezTo>
                    <a:pt x="11590" y="6317"/>
                    <a:pt x="11519" y="6354"/>
                    <a:pt x="11476" y="6419"/>
                  </a:cubicBezTo>
                  <a:cubicBezTo>
                    <a:pt x="11409" y="6519"/>
                    <a:pt x="11442" y="6619"/>
                    <a:pt x="11542" y="6685"/>
                  </a:cubicBezTo>
                  <a:cubicBezTo>
                    <a:pt x="11776" y="6852"/>
                    <a:pt x="12043" y="6986"/>
                    <a:pt x="12343" y="7086"/>
                  </a:cubicBezTo>
                  <a:lnTo>
                    <a:pt x="12410" y="7086"/>
                  </a:lnTo>
                  <a:cubicBezTo>
                    <a:pt x="12510" y="7086"/>
                    <a:pt x="12577" y="7019"/>
                    <a:pt x="12610" y="6952"/>
                  </a:cubicBezTo>
                  <a:cubicBezTo>
                    <a:pt x="12643" y="6819"/>
                    <a:pt x="12577" y="6719"/>
                    <a:pt x="12476" y="6685"/>
                  </a:cubicBezTo>
                  <a:cubicBezTo>
                    <a:pt x="12210" y="6585"/>
                    <a:pt x="11976" y="6485"/>
                    <a:pt x="11776" y="6352"/>
                  </a:cubicBezTo>
                  <a:cubicBezTo>
                    <a:pt x="11740" y="6328"/>
                    <a:pt x="11701" y="6317"/>
                    <a:pt x="11661" y="6317"/>
                  </a:cubicBezTo>
                  <a:close/>
                  <a:moveTo>
                    <a:pt x="13244" y="6852"/>
                  </a:moveTo>
                  <a:cubicBezTo>
                    <a:pt x="13144" y="6852"/>
                    <a:pt x="13044" y="6919"/>
                    <a:pt x="13010" y="7019"/>
                  </a:cubicBezTo>
                  <a:cubicBezTo>
                    <a:pt x="13010" y="7152"/>
                    <a:pt x="13077" y="7253"/>
                    <a:pt x="13177" y="7253"/>
                  </a:cubicBezTo>
                  <a:cubicBezTo>
                    <a:pt x="13344" y="7286"/>
                    <a:pt x="13544" y="7319"/>
                    <a:pt x="13711" y="7319"/>
                  </a:cubicBezTo>
                  <a:cubicBezTo>
                    <a:pt x="13811" y="7353"/>
                    <a:pt x="13944" y="7353"/>
                    <a:pt x="14044" y="7353"/>
                  </a:cubicBezTo>
                  <a:cubicBezTo>
                    <a:pt x="14144" y="7353"/>
                    <a:pt x="14244" y="7253"/>
                    <a:pt x="14244" y="7152"/>
                  </a:cubicBezTo>
                  <a:cubicBezTo>
                    <a:pt x="14278" y="7052"/>
                    <a:pt x="14178" y="6952"/>
                    <a:pt x="14044" y="6952"/>
                  </a:cubicBezTo>
                  <a:cubicBezTo>
                    <a:pt x="13944" y="6919"/>
                    <a:pt x="13844" y="6919"/>
                    <a:pt x="13744" y="6919"/>
                  </a:cubicBezTo>
                  <a:cubicBezTo>
                    <a:pt x="13577" y="6886"/>
                    <a:pt x="13410" y="6886"/>
                    <a:pt x="13244" y="6852"/>
                  </a:cubicBezTo>
                  <a:close/>
                  <a:moveTo>
                    <a:pt x="15719" y="6846"/>
                  </a:moveTo>
                  <a:cubicBezTo>
                    <a:pt x="15706" y="6846"/>
                    <a:pt x="15692" y="6848"/>
                    <a:pt x="15679" y="6852"/>
                  </a:cubicBezTo>
                  <a:cubicBezTo>
                    <a:pt x="15412" y="6886"/>
                    <a:pt x="15145" y="6919"/>
                    <a:pt x="14878" y="6952"/>
                  </a:cubicBezTo>
                  <a:cubicBezTo>
                    <a:pt x="14745" y="6952"/>
                    <a:pt x="14678" y="7052"/>
                    <a:pt x="14678" y="7152"/>
                  </a:cubicBezTo>
                  <a:cubicBezTo>
                    <a:pt x="14678" y="7253"/>
                    <a:pt x="14778" y="7353"/>
                    <a:pt x="14878" y="7353"/>
                  </a:cubicBezTo>
                  <a:cubicBezTo>
                    <a:pt x="15178" y="7353"/>
                    <a:pt x="15479" y="7319"/>
                    <a:pt x="15745" y="7253"/>
                  </a:cubicBezTo>
                  <a:cubicBezTo>
                    <a:pt x="15846" y="7253"/>
                    <a:pt x="15946" y="7119"/>
                    <a:pt x="15912" y="7019"/>
                  </a:cubicBezTo>
                  <a:cubicBezTo>
                    <a:pt x="15883" y="6932"/>
                    <a:pt x="15804" y="6846"/>
                    <a:pt x="15719" y="6846"/>
                  </a:cubicBezTo>
                  <a:close/>
                </a:path>
              </a:pathLst>
            </a:custGeom>
            <a:solidFill>
              <a:srgbClr val="261D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  <p:pic>
        <p:nvPicPr>
          <p:cNvPr id="199" name="Picture 198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39768" y="-140090"/>
            <a:ext cx="1616707" cy="775180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779" b="99128" l="3599" r="9871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7452235" y="2621081"/>
            <a:ext cx="1102313" cy="1033730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0" b="100000" l="0" r="100000">
                        <a14:foregroundMark x1="23906" y1="24390" x2="28956" y2="72683"/>
                        <a14:foregroundMark x1="20202" y1="80000" x2="18182" y2="94634"/>
                        <a14:foregroundMark x1="25589" y1="80000" x2="25253" y2="91707"/>
                        <a14:foregroundMark x1="31987" y1="79024" x2="31313" y2="94634"/>
                        <a14:foregroundMark x1="65320" y1="51220" x2="63636" y2="66829"/>
                        <a14:foregroundMark x1="68350" y1="52683" x2="70707" y2="64878"/>
                        <a14:foregroundMark x1="79798" y1="54634" x2="78451" y2="67805"/>
                        <a14:foregroundMark x1="84512" y1="55122" x2="84512" y2="66341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57710" y="3841683"/>
            <a:ext cx="1886047" cy="1301817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10">
            <a:extLst>
              <a:ext uri="{BEBA8EAE-BF5A-486C-A8C5-ECC9F3942E4B}">
                <a14:imgProps xmlns:a14="http://schemas.microsoft.com/office/drawing/2010/main">
                  <a14:imgLayer r:embed="rId11">
                    <a14:imgEffect>
                      <a14:backgroundRemoval t="3514" b="95754" l="5873" r="98946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4949265" y="2534953"/>
            <a:ext cx="2714497" cy="2693960"/>
          </a:xfrm>
          <a:prstGeom prst="rect">
            <a:avLst/>
          </a:prstGeom>
        </p:spPr>
      </p:pic>
      <p:pic>
        <p:nvPicPr>
          <p:cNvPr id="64" name="Picture 63"/>
          <p:cNvPicPr>
            <a:picLocks noChangeAspect="1"/>
          </p:cNvPicPr>
          <p:nvPr/>
        </p:nvPicPr>
        <p:blipFill>
          <a:blip r:embed="rId12">
            <a:extLst>
              <a:ext uri="{BEBA8EAE-BF5A-486C-A8C5-ECC9F3942E4B}">
                <a14:imgProps xmlns:a14="http://schemas.microsoft.com/office/drawing/2010/main">
                  <a14:imgLayer r:embed="rId13">
                    <a14:imgEffect>
                      <a14:backgroundRemoval t="5306" b="100000" l="2260" r="100000">
                        <a14:foregroundMark x1="57627" y1="70612" x2="61864" y2="90204"/>
                        <a14:foregroundMark x1="80791" y1="71837" x2="85311" y2="88980"/>
                        <a14:foregroundMark x1="59605" y1="93061" x2="61582" y2="9102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30321" y="4197126"/>
            <a:ext cx="1461332" cy="926452"/>
          </a:xfrm>
          <a:prstGeom prst="rect">
            <a:avLst/>
          </a:prstGeom>
        </p:spPr>
      </p:pic>
      <p:pic>
        <p:nvPicPr>
          <p:cNvPr id="49" name="Picture 4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12442">
            <a:off x="151926" y="697401"/>
            <a:ext cx="1725929" cy="1725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95018947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000"/>
                                        <p:tgtEl>
                                          <p:spTgt spid="32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328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32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83" grpId="0" animBg="1"/>
      <p:bldP spid="3284" grpId="0"/>
      <p:bldP spid="3285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231234" y="976427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1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Warm Up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958216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ld MacDonald Had a Farm • Nursery Rhymes Song with Lyrics • Animated Cartoon for Kid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0694" y="737372"/>
            <a:ext cx="6802612" cy="3826469"/>
          </a:xfrm>
          <a:prstGeom prst="rect">
            <a:avLst/>
          </a:prstGeom>
        </p:spPr>
      </p:pic>
      <p:sp>
        <p:nvSpPr>
          <p:cNvPr id="5" name="Rectangle 4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tx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pPr algn="ctr"/>
            <a:r>
              <a:rPr lang="en-US" sz="3200" b="1" cap="none" spc="0" dirty="0">
                <a:ln/>
                <a:solidFill>
                  <a:schemeClr val="bg2"/>
                </a:solidFill>
                <a:effectLst/>
                <a:latin typeface="Comic Sans MS" panose="030F0702030302020204" pitchFamily="66" charset="0"/>
              </a:rPr>
              <a:t>Listen and sing!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590290"/>
      </p:ext>
    </p:extLst>
  </p:cSld>
  <p:clrMapOvr>
    <a:masterClrMapping/>
  </p:clrMapOvr>
  <p:transition spd="slow">
    <p:randomBar dir="vert"/>
    <p:sndAc>
      <p:stSnd>
        <p:snd r:embed="rId4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2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  <a:p>
            <a:pPr algn="ctr"/>
            <a:r>
              <a:rPr lang="en-US" sz="8000" b="1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Fun time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777784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Oval 21"/>
          <p:cNvSpPr/>
          <p:nvPr/>
        </p:nvSpPr>
        <p:spPr>
          <a:xfrm>
            <a:off x="2587080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24" name="Oval 23"/>
          <p:cNvSpPr/>
          <p:nvPr/>
        </p:nvSpPr>
        <p:spPr>
          <a:xfrm>
            <a:off x="328134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7" name="Oval 26"/>
          <p:cNvSpPr/>
          <p:nvPr/>
        </p:nvSpPr>
        <p:spPr>
          <a:xfrm>
            <a:off x="3975612" y="394787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8" name="Oval 27"/>
          <p:cNvSpPr/>
          <p:nvPr/>
        </p:nvSpPr>
        <p:spPr>
          <a:xfrm>
            <a:off x="6053666" y="395150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9" name="Oval 28"/>
          <p:cNvSpPr/>
          <p:nvPr/>
        </p:nvSpPr>
        <p:spPr>
          <a:xfrm>
            <a:off x="5364144" y="3947878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30" name="Oval 29"/>
          <p:cNvSpPr/>
          <p:nvPr/>
        </p:nvSpPr>
        <p:spPr>
          <a:xfrm>
            <a:off x="4669878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sp>
        <p:nvSpPr>
          <p:cNvPr id="9" name="Rectangle 8"/>
          <p:cNvSpPr/>
          <p:nvPr/>
        </p:nvSpPr>
        <p:spPr>
          <a:xfrm>
            <a:off x="0" y="482951"/>
            <a:ext cx="9144000" cy="4585187"/>
          </a:xfrm>
          <a:prstGeom prst="rect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Rectangle 1">
            <a:extLst>
              <a:ext uri="{FF2B5EF4-FFF2-40B4-BE49-F238E27FC236}">
                <a16:creationId xmlns:a16="http://schemas.microsoft.com/office/drawing/2014/main" xmlns="" id="{CF1BC8A7-503A-4807-8983-B04415B4A219}"/>
              </a:ext>
            </a:extLst>
          </p:cNvPr>
          <p:cNvSpPr/>
          <p:nvPr/>
        </p:nvSpPr>
        <p:spPr>
          <a:xfrm>
            <a:off x="0" y="-26463"/>
            <a:ext cx="9144000" cy="584775"/>
          </a:xfrm>
          <a:prstGeom prst="rect">
            <a:avLst/>
          </a:prstGeom>
          <a:solidFill>
            <a:schemeClr val="accent1"/>
          </a:solidFill>
        </p:spPr>
        <p:txBody>
          <a:bodyPr wrap="square" lIns="91440" tIns="45720" rIns="91440" bIns="45720">
            <a:spAutoFit/>
            <a:scene3d>
              <a:camera prst="orthographicFront"/>
              <a:lightRig rig="harsh" dir="t"/>
            </a:scene3d>
            <a:sp3d extrusionH="57150" prstMaterial="matte">
              <a:bevelT w="63500" h="12700" prst="angle"/>
              <a:contourClr>
                <a:schemeClr val="bg1">
                  <a:lumMod val="65000"/>
                </a:schemeClr>
              </a:contourClr>
            </a:sp3d>
          </a:bodyPr>
          <a:lstStyle/>
          <a:p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1.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3200" b="1" dirty="0">
                <a:ln/>
                <a:solidFill>
                  <a:schemeClr val="accent2"/>
                </a:solidFill>
                <a:latin typeface="Comic Sans MS" panose="030F0702030302020204" pitchFamily="66" charset="0"/>
              </a:rPr>
              <a:t>Find and Circle!</a:t>
            </a:r>
            <a:r>
              <a:rPr lang="en-US" sz="3200" b="1" cap="none" spc="0" dirty="0">
                <a:ln/>
                <a:solidFill>
                  <a:schemeClr val="accent2"/>
                </a:solidFill>
                <a:effectLst/>
                <a:latin typeface="Comic Sans MS" panose="030F0702030302020204" pitchFamily="66" charset="0"/>
              </a:rPr>
              <a:t> </a:t>
            </a:r>
          </a:p>
        </p:txBody>
      </p:sp>
      <p:pic>
        <p:nvPicPr>
          <p:cNvPr id="40" name="Picture 39">
            <a:extLst>
              <a:ext uri="{FF2B5EF4-FFF2-40B4-BE49-F238E27FC236}">
                <a16:creationId xmlns:a16="http://schemas.microsoft.com/office/drawing/2014/main" xmlns="" id="{DBDD9BEB-DAAC-AC47-B83A-1951B6DBC8A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61837" y="39349"/>
            <a:ext cx="1616707" cy="775180"/>
          </a:xfrm>
          <a:prstGeom prst="rect">
            <a:avLst/>
          </a:prstGeom>
        </p:spPr>
      </p:pic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1133820"/>
              </p:ext>
            </p:extLst>
          </p:nvPr>
        </p:nvGraphicFramePr>
        <p:xfrm>
          <a:off x="1518784" y="852141"/>
          <a:ext cx="6096000" cy="2597215"/>
        </p:xfrm>
        <a:graphic>
          <a:graphicData uri="http://schemas.openxmlformats.org/drawingml/2006/table">
            <a:tbl>
              <a:tblPr firstRow="1" bandRow="1">
                <a:tableStyleId>{459C3A0F-8EFC-4D61-ABBA-D93333307FA0}</a:tableStyleId>
              </a:tblPr>
              <a:tblGrid>
                <a:gridCol w="609600">
                  <a:extLst>
                    <a:ext uri="{9D8B030D-6E8A-4147-A177-3AD203B41FA5}">
                      <a16:colId xmlns:a16="http://schemas.microsoft.com/office/drawing/2014/main" xmlns="" val="2284640956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479605851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030767180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760120773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56947027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914757795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2680800227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159818066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3743318199"/>
                    </a:ext>
                  </a:extLst>
                </a:gridCol>
                <a:gridCol w="609600">
                  <a:extLst>
                    <a:ext uri="{9D8B030D-6E8A-4147-A177-3AD203B41FA5}">
                      <a16:colId xmlns:a16="http://schemas.microsoft.com/office/drawing/2014/main" xmlns="" val="4219680347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L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9181471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753215063"/>
                  </a:ext>
                </a:extLst>
              </a:tr>
              <a:tr h="372175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G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T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077201405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R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Q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263863404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A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P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F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138571307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U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V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H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C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K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N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4169950326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I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B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W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O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X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Y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E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b="1" dirty="0"/>
                        <a:t>M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xmlns="" val="755016645"/>
                  </a:ext>
                </a:extLst>
              </a:tr>
            </a:tbl>
          </a:graphicData>
        </a:graphic>
      </p:graphicFrame>
      <p:sp>
        <p:nvSpPr>
          <p:cNvPr id="4" name="Oval 3"/>
          <p:cNvSpPr/>
          <p:nvPr/>
        </p:nvSpPr>
        <p:spPr>
          <a:xfrm>
            <a:off x="1518783" y="743680"/>
            <a:ext cx="4255483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Oval 11"/>
          <p:cNvSpPr/>
          <p:nvPr/>
        </p:nvSpPr>
        <p:spPr>
          <a:xfrm>
            <a:off x="1518784" y="1553976"/>
            <a:ext cx="1850949" cy="432020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/>
          <p:cNvSpPr/>
          <p:nvPr/>
        </p:nvSpPr>
        <p:spPr>
          <a:xfrm>
            <a:off x="1996169" y="2259077"/>
            <a:ext cx="3388632" cy="51646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/>
          <p:cNvSpPr/>
          <p:nvPr/>
        </p:nvSpPr>
        <p:spPr>
          <a:xfrm>
            <a:off x="4055532" y="1156362"/>
            <a:ext cx="2269067" cy="465131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/>
          <p:cNvSpPr/>
          <p:nvPr/>
        </p:nvSpPr>
        <p:spPr>
          <a:xfrm>
            <a:off x="3352459" y="2620423"/>
            <a:ext cx="4255483" cy="48218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/>
          <p:cNvSpPr/>
          <p:nvPr/>
        </p:nvSpPr>
        <p:spPr>
          <a:xfrm>
            <a:off x="2167127" y="1138454"/>
            <a:ext cx="549993" cy="1958756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Oval 4"/>
          <p:cNvSpPr/>
          <p:nvPr/>
        </p:nvSpPr>
        <p:spPr>
          <a:xfrm>
            <a:off x="2594523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1</a:t>
            </a:r>
          </a:p>
        </p:txBody>
      </p:sp>
      <p:sp>
        <p:nvSpPr>
          <p:cNvPr id="19" name="Oval 18"/>
          <p:cNvSpPr/>
          <p:nvPr/>
        </p:nvSpPr>
        <p:spPr>
          <a:xfrm>
            <a:off x="328878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2</a:t>
            </a:r>
          </a:p>
        </p:txBody>
      </p:sp>
      <p:sp>
        <p:nvSpPr>
          <p:cNvPr id="20" name="Oval 19"/>
          <p:cNvSpPr/>
          <p:nvPr/>
        </p:nvSpPr>
        <p:spPr>
          <a:xfrm>
            <a:off x="3983055" y="395514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3</a:t>
            </a:r>
          </a:p>
        </p:txBody>
      </p:sp>
      <p:sp>
        <p:nvSpPr>
          <p:cNvPr id="23" name="Oval 22"/>
          <p:cNvSpPr/>
          <p:nvPr/>
        </p:nvSpPr>
        <p:spPr>
          <a:xfrm>
            <a:off x="6061109" y="395877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6</a:t>
            </a:r>
          </a:p>
        </p:txBody>
      </p:sp>
      <p:sp>
        <p:nvSpPr>
          <p:cNvPr id="25" name="Oval 24"/>
          <p:cNvSpPr/>
          <p:nvPr/>
        </p:nvSpPr>
        <p:spPr>
          <a:xfrm>
            <a:off x="5371587" y="3955139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5</a:t>
            </a:r>
          </a:p>
        </p:txBody>
      </p:sp>
      <p:sp>
        <p:nvSpPr>
          <p:cNvPr id="26" name="Oval 25"/>
          <p:cNvSpPr/>
          <p:nvPr/>
        </p:nvSpPr>
        <p:spPr>
          <a:xfrm>
            <a:off x="4677321" y="3962400"/>
            <a:ext cx="541866" cy="414867"/>
          </a:xfrm>
          <a:prstGeom prst="ellipse">
            <a:avLst/>
          </a:prstGeom>
        </p:spPr>
        <p:style>
          <a:lnRef idx="0">
            <a:schemeClr val="accent4"/>
          </a:lnRef>
          <a:fillRef idx="3">
            <a:schemeClr val="accent4"/>
          </a:fillRef>
          <a:effectRef idx="3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/>
              <a:t>4</a:t>
            </a: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00720" y="3477220"/>
            <a:ext cx="986818" cy="1289703"/>
          </a:xfrm>
          <a:prstGeom prst="rect">
            <a:avLst/>
          </a:prstGeom>
        </p:spPr>
      </p:pic>
      <p:pic>
        <p:nvPicPr>
          <p:cNvPr id="21" name="Picture 2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3267790"/>
            <a:ext cx="1266585" cy="1638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236" y="636270"/>
            <a:ext cx="1169106" cy="862911"/>
          </a:xfrm>
          <a:prstGeom prst="rect">
            <a:avLst/>
          </a:prstGeom>
        </p:spPr>
      </p:pic>
      <p:pic>
        <p:nvPicPr>
          <p:cNvPr id="31" name="Picture 30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684" y="1675234"/>
            <a:ext cx="1169106" cy="85025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607" y="2717890"/>
            <a:ext cx="1154357" cy="862911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6965" y="718918"/>
            <a:ext cx="1169106" cy="839071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36699" y="1745962"/>
            <a:ext cx="1124534" cy="850258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22336" y="2798289"/>
            <a:ext cx="1154357" cy="843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87956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1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9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ing-8282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4" grpId="0" animBg="1"/>
      <p:bldP spid="12" grpId="0" animBg="1"/>
      <p:bldP spid="14" grpId="0" animBg="1"/>
      <p:bldP spid="15" grpId="0" animBg="1"/>
      <p:bldP spid="16" grpId="0" animBg="1"/>
      <p:bldP spid="17" grpId="0" animBg="1"/>
      <p:bldP spid="5" grpId="0" animBg="1"/>
      <p:bldP spid="19" grpId="0" animBg="1"/>
      <p:bldP spid="20" grpId="0" animBg="1"/>
      <p:bldP spid="23" grpId="0" animBg="1"/>
      <p:bldP spid="25" grpId="0" animBg="1"/>
      <p:bldP spid="26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 idx="2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l="1" r="-2218" b="8971"/>
          <a:stretch/>
        </p:blipFill>
        <p:spPr>
          <a:xfrm>
            <a:off x="0" y="-511501"/>
            <a:ext cx="9361387" cy="5655002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1426265" y="775180"/>
            <a:ext cx="6291469" cy="255454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000" b="1" cap="none" spc="0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3</a:t>
            </a:r>
          </a:p>
          <a:p>
            <a:pPr algn="ctr"/>
            <a:r>
              <a:rPr lang="en-US" sz="8000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12700" dist="38100" dir="2700000" algn="tl" rotWithShape="0">
                    <a:schemeClr val="accent5">
                      <a:lumMod val="60000"/>
                      <a:lumOff val="40000"/>
                    </a:schemeClr>
                  </a:outerShdw>
                </a:effectLst>
                <a:latin typeface="Comic Sans MS" panose="030F0702030302020204" pitchFamily="66" charset="0"/>
              </a:rPr>
              <a:t>Project</a:t>
            </a:r>
            <a:endParaRPr lang="en-US" sz="8000" b="1" cap="none" spc="0" dirty="0">
              <a:ln w="9525">
                <a:solidFill>
                  <a:schemeClr val="bg1"/>
                </a:solidFill>
                <a:prstDash val="solid"/>
              </a:ln>
              <a:solidFill>
                <a:srgbClr val="FF0000"/>
              </a:solidFill>
              <a:effectLst>
                <a:outerShdw blurRad="12700" dist="38100" dir="2700000" algn="tl" rotWithShape="0">
                  <a:schemeClr val="accent5">
                    <a:lumMod val="60000"/>
                    <a:lumOff val="40000"/>
                  </a:scheme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xmlns="" id="{AC2CDA56-D602-3B4C-A072-ABD8534CB6E4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542600" y="0"/>
            <a:ext cx="1616707" cy="7751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5130515"/>
      </p:ext>
    </p:extLst>
  </p:cSld>
  <p:clrMapOvr>
    <a:masterClrMapping/>
  </p:clrMapOvr>
  <p:transition spd="slow">
    <p:randomBar dir="vert"/>
    <p:sndAc>
      <p:stSnd>
        <p:snd r:embed="rId3" name="chimes.wav"/>
      </p:stSnd>
    </p:sndAc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759937" y="870698"/>
            <a:ext cx="5459730" cy="40152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575536" y="214978"/>
            <a:ext cx="6064095" cy="584775"/>
          </a:xfrm>
          <a:prstGeom prst="rect">
            <a:avLst/>
          </a:prstGeom>
          <a:solidFill>
            <a:srgbClr val="00B0F0"/>
          </a:solidFill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 smtClean="0">
                <a:solidFill>
                  <a:srgbClr val="FFFF00"/>
                </a:solidFill>
                <a:latin typeface="Comic Sans MS" panose="030F0702030302020204" pitchFamily="66" charset="0"/>
              </a:rPr>
              <a:t>My dream farm</a:t>
            </a:r>
            <a:endParaRPr lang="en-US" sz="3200" b="1" dirty="0">
              <a:solidFill>
                <a:srgbClr val="FFFF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15056721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s://static.vecteezy.com/system/resources/previews/009/447/782/non_2x/autumn-rural-landscape-farm-fields-and-forest-trees-with-orange-sky-sunset-cartoon-banner-backdrop-farm-field-harvest-scenery-of-natural-countryside-with-sunrise-for-fall-season-background-vecto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54000" y="0"/>
            <a:ext cx="11537137" cy="54457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100975" y="507366"/>
            <a:ext cx="606409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defRPr/>
            </a:pPr>
            <a:r>
              <a:rPr lang="en-US" sz="3200" b="1" dirty="0">
                <a:solidFill>
                  <a:srgbClr val="FFFF00"/>
                </a:solidFill>
                <a:latin typeface="Comic Sans MS" panose="030F0702030302020204" pitchFamily="66" charset="0"/>
              </a:rPr>
              <a:t>Let’s draw your dream farm!</a:t>
            </a:r>
          </a:p>
        </p:txBody>
      </p:sp>
    </p:spTree>
    <p:extLst>
      <p:ext uri="{BB962C8B-B14F-4D97-AF65-F5344CB8AC3E}">
        <p14:creationId xmlns:p14="http://schemas.microsoft.com/office/powerpoint/2010/main" val="505692617"/>
      </p:ext>
    </p:extLst>
  </p:cSld>
  <p:clrMapOvr>
    <a:masterClrMapping/>
  </p:clrMapOvr>
  <p:transition spd="slow">
    <p:randomBar dir="vert"/>
    <p:sndAc>
      <p:stSnd>
        <p:snd r:embed="rId2" name="chimes.wav"/>
      </p:stSnd>
    </p:sndAc>
  </p:transition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English Language Grammar Rules by Slidesgo">
  <a:themeElements>
    <a:clrScheme name="Simple Light">
      <a:dk1>
        <a:srgbClr val="000000"/>
      </a:dk1>
      <a:lt1>
        <a:srgbClr val="C2F2FF"/>
      </a:lt1>
      <a:dk2>
        <a:srgbClr val="485058"/>
      </a:dk2>
      <a:lt2>
        <a:srgbClr val="EEEEEE"/>
      </a:lt2>
      <a:accent1>
        <a:srgbClr val="FFFFFF"/>
      </a:accent1>
      <a:accent2>
        <a:srgbClr val="FFBF4A"/>
      </a:accent2>
      <a:accent3>
        <a:srgbClr val="FB6A2E"/>
      </a:accent3>
      <a:accent4>
        <a:srgbClr val="DD3947"/>
      </a:accent4>
      <a:accent5>
        <a:srgbClr val="2AA1B3"/>
      </a:accent5>
      <a:accent6>
        <a:srgbClr val="FB8897"/>
      </a:accent6>
      <a:hlink>
        <a:srgbClr val="485058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Science Subject for Elementary - 3rd Grade: Physical, Life, and Earth by Slidesgo">
  <a:themeElements>
    <a:clrScheme name="Simple Light">
      <a:dk1>
        <a:srgbClr val="1C0505"/>
      </a:dk1>
      <a:lt1>
        <a:srgbClr val="5A1D1D"/>
      </a:lt1>
      <a:dk2>
        <a:srgbClr val="FFFFFF"/>
      </a:dk2>
      <a:lt2>
        <a:srgbClr val="FF6D5D"/>
      </a:lt2>
      <a:accent1>
        <a:srgbClr val="FFB348"/>
      </a:accent1>
      <a:accent2>
        <a:srgbClr val="F9EFD2"/>
      </a:accent2>
      <a:accent3>
        <a:srgbClr val="98DB7D"/>
      </a:accent3>
      <a:accent4>
        <a:srgbClr val="00A165"/>
      </a:accent4>
      <a:accent5>
        <a:srgbClr val="00D9F6"/>
      </a:accent5>
      <a:accent6>
        <a:srgbClr val="B8E5F4"/>
      </a:accent6>
      <a:hlink>
        <a:srgbClr val="1C0505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4261</TotalTime>
  <Words>279</Words>
  <Application>Microsoft Office PowerPoint</Application>
  <PresentationFormat>On-screen Show (16:9)</PresentationFormat>
  <Paragraphs>120</Paragraphs>
  <Slides>18</Slides>
  <Notes>8</Notes>
  <HiddenSlides>0</HiddenSlides>
  <MMClips>4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18</vt:i4>
      </vt:variant>
    </vt:vector>
  </HeadingPairs>
  <TitlesOfParts>
    <vt:vector size="30" baseType="lpstr">
      <vt:lpstr>Quicksand</vt:lpstr>
      <vt:lpstr>黑体</vt:lpstr>
      <vt:lpstr>Arial</vt:lpstr>
      <vt:lpstr>Quicksand SemiBold</vt:lpstr>
      <vt:lpstr>Life Savers ExtraBold</vt:lpstr>
      <vt:lpstr>Comic Sans MS</vt:lpstr>
      <vt:lpstr>Bebas Neue</vt:lpstr>
      <vt:lpstr>Patrick Hand</vt:lpstr>
      <vt:lpstr>Patrick Hand SC</vt:lpstr>
      <vt:lpstr>Life Savers</vt:lpstr>
      <vt:lpstr>English Language Grammar Rules by Slidesgo</vt:lpstr>
      <vt:lpstr>Science Subject for Elementary - 3rd Grade: Physical, Life, and Earth by Slidesgo</vt:lpstr>
      <vt:lpstr>PowerPoint Presentation</vt:lpstr>
      <vt:lpstr>Unit 3: On the farm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2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Unit 2: My school</dc:title>
  <dc:creator>Christiaan Rheeder</dc:creator>
  <cp:lastModifiedBy>Admin</cp:lastModifiedBy>
  <cp:revision>115</cp:revision>
  <dcterms:modified xsi:type="dcterms:W3CDTF">2023-09-25T08:22:17Z</dcterms:modified>
</cp:coreProperties>
</file>