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70" r:id="rId3"/>
    <p:sldId id="258" r:id="rId4"/>
    <p:sldId id="271" r:id="rId5"/>
    <p:sldId id="272" r:id="rId6"/>
    <p:sldId id="275" r:id="rId7"/>
    <p:sldId id="276" r:id="rId8"/>
    <p:sldId id="277" r:id="rId9"/>
    <p:sldId id="273" r:id="rId10"/>
    <p:sldId id="278" r:id="rId11"/>
    <p:sldId id="279" r:id="rId12"/>
    <p:sldId id="280" r:id="rId13"/>
    <p:sldId id="261" r:id="rId14"/>
    <p:sldId id="281" r:id="rId15"/>
  </p:sldIdLst>
  <p:sldSz cx="18288000" cy="10287000"/>
  <p:notesSz cx="6858000" cy="9144000"/>
  <p:embeddedFontLst>
    <p:embeddedFont>
      <p:font typeface="Amasis MT Pro Black" panose="02040A04050005020304" pitchFamily="18" charset="0"/>
      <p:bold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0C0324-732C-43C6-8FC3-C5234937C954}">
          <p14:sldIdLst>
            <p14:sldId id="268"/>
            <p14:sldId id="270"/>
            <p14:sldId id="258"/>
            <p14:sldId id="271"/>
            <p14:sldId id="272"/>
            <p14:sldId id="275"/>
            <p14:sldId id="276"/>
            <p14:sldId id="277"/>
            <p14:sldId id="273"/>
            <p14:sldId id="278"/>
            <p14:sldId id="279"/>
            <p14:sldId id="280"/>
            <p14:sldId id="261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4D0"/>
    <a:srgbClr val="ACDCD6"/>
    <a:srgbClr val="F4D0C2"/>
    <a:srgbClr val="AAA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1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405DBF-BFD9-E6AB-7B76-8C650D1143F7}"/>
              </a:ext>
            </a:extLst>
          </p:cNvPr>
          <p:cNvSpPr/>
          <p:nvPr/>
        </p:nvSpPr>
        <p:spPr>
          <a:xfrm>
            <a:off x="-838200" y="8551333"/>
            <a:ext cx="20269200" cy="4821767"/>
          </a:xfrm>
          <a:prstGeom prst="rect">
            <a:avLst/>
          </a:prstGeom>
          <a:solidFill>
            <a:srgbClr val="AAA6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4314514" y="311749"/>
            <a:ext cx="4942493" cy="3157018"/>
          </a:xfrm>
          <a:custGeom>
            <a:avLst/>
            <a:gdLst/>
            <a:ahLst/>
            <a:cxnLst/>
            <a:rect l="l" t="t" r="r" b="b"/>
            <a:pathLst>
              <a:path w="4942493" h="3157018">
                <a:moveTo>
                  <a:pt x="0" y="0"/>
                </a:moveTo>
                <a:lnTo>
                  <a:pt x="4942493" y="0"/>
                </a:lnTo>
                <a:lnTo>
                  <a:pt x="4942493" y="3157018"/>
                </a:lnTo>
                <a:lnTo>
                  <a:pt x="0" y="3157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79699" y="3468767"/>
            <a:ext cx="4959398" cy="3167815"/>
          </a:xfrm>
          <a:custGeom>
            <a:avLst/>
            <a:gdLst/>
            <a:ahLst/>
            <a:cxnLst/>
            <a:rect l="l" t="t" r="r" b="b"/>
            <a:pathLst>
              <a:path w="4959398" h="3167815">
                <a:moveTo>
                  <a:pt x="0" y="0"/>
                </a:moveTo>
                <a:lnTo>
                  <a:pt x="4959398" y="0"/>
                </a:lnTo>
                <a:lnTo>
                  <a:pt x="4959398" y="3167815"/>
                </a:lnTo>
                <a:lnTo>
                  <a:pt x="0" y="3167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8508033" flipH="1">
            <a:off x="-219528" y="-1282944"/>
            <a:ext cx="2616797" cy="4901013"/>
          </a:xfrm>
          <a:custGeom>
            <a:avLst/>
            <a:gdLst/>
            <a:ahLst/>
            <a:cxnLst/>
            <a:rect l="l" t="t" r="r" b="b"/>
            <a:pathLst>
              <a:path w="2965114" h="6997319">
                <a:moveTo>
                  <a:pt x="2965114" y="0"/>
                </a:moveTo>
                <a:lnTo>
                  <a:pt x="0" y="0"/>
                </a:lnTo>
                <a:lnTo>
                  <a:pt x="0" y="6997319"/>
                </a:lnTo>
                <a:lnTo>
                  <a:pt x="2965114" y="6997319"/>
                </a:lnTo>
                <a:lnTo>
                  <a:pt x="2965114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76300" y="2019300"/>
            <a:ext cx="16535400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868B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CHÀO CÁC EM!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868B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E9D5C8A3-1290-EC4E-26BF-2FE5E9C51D3E}"/>
              </a:ext>
            </a:extLst>
          </p:cNvPr>
          <p:cNvSpPr/>
          <p:nvPr/>
        </p:nvSpPr>
        <p:spPr>
          <a:xfrm rot="13493487">
            <a:off x="15704133" y="-1210460"/>
            <a:ext cx="2703194" cy="4901013"/>
          </a:xfrm>
          <a:custGeom>
            <a:avLst/>
            <a:gdLst/>
            <a:ahLst/>
            <a:cxnLst/>
            <a:rect l="l" t="t" r="r" b="b"/>
            <a:pathLst>
              <a:path w="2965114" h="6997319">
                <a:moveTo>
                  <a:pt x="2965114" y="0"/>
                </a:moveTo>
                <a:lnTo>
                  <a:pt x="0" y="0"/>
                </a:lnTo>
                <a:lnTo>
                  <a:pt x="0" y="6997319"/>
                </a:lnTo>
                <a:lnTo>
                  <a:pt x="2965114" y="6997319"/>
                </a:lnTo>
                <a:lnTo>
                  <a:pt x="2965114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38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F86CD1-320A-22D7-5C3E-AE22A0B122DE}"/>
              </a:ext>
            </a:extLst>
          </p:cNvPr>
          <p:cNvSpPr/>
          <p:nvPr/>
        </p:nvSpPr>
        <p:spPr>
          <a:xfrm>
            <a:off x="2379688" y="2246651"/>
            <a:ext cx="13528623" cy="4944670"/>
          </a:xfrm>
          <a:prstGeom prst="roundRect">
            <a:avLst/>
          </a:prstGeom>
          <a:solidFill>
            <a:srgbClr val="F4D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3612170" y="7166962"/>
            <a:ext cx="13528622" cy="6240077"/>
          </a:xfrm>
          <a:custGeom>
            <a:avLst/>
            <a:gdLst/>
            <a:ahLst/>
            <a:cxnLst/>
            <a:rect l="l" t="t" r="r" b="b"/>
            <a:pathLst>
              <a:path w="13528622" h="6240077">
                <a:moveTo>
                  <a:pt x="13528621" y="0"/>
                </a:moveTo>
                <a:lnTo>
                  <a:pt x="0" y="0"/>
                </a:lnTo>
                <a:lnTo>
                  <a:pt x="0" y="6240076"/>
                </a:lnTo>
                <a:lnTo>
                  <a:pt x="13528621" y="6240076"/>
                </a:lnTo>
                <a:lnTo>
                  <a:pt x="1352862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006339" y="2879506"/>
            <a:ext cx="967740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2599" lvl="1" algn="ctr">
              <a:lnSpc>
                <a:spcPct val="150000"/>
              </a:lnSpc>
            </a:pPr>
            <a:r>
              <a:rPr lang="en-US" sz="6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3. </a:t>
            </a:r>
          </a:p>
          <a:p>
            <a:pPr marL="622599" lvl="1" algn="ctr">
              <a:lnSpc>
                <a:spcPct val="150000"/>
              </a:lnSpc>
            </a:pPr>
            <a:r>
              <a:rPr lang="en-US" sz="6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SOÁT BÀI VIẾT </a:t>
            </a:r>
          </a:p>
        </p:txBody>
      </p:sp>
      <p:sp>
        <p:nvSpPr>
          <p:cNvPr id="7" name="Freeform 7"/>
          <p:cNvSpPr/>
          <p:nvPr/>
        </p:nvSpPr>
        <p:spPr>
          <a:xfrm rot="630917" flipH="1">
            <a:off x="13782192" y="7821641"/>
            <a:ext cx="5096903" cy="2029494"/>
          </a:xfrm>
          <a:custGeom>
            <a:avLst/>
            <a:gdLst/>
            <a:ahLst/>
            <a:cxnLst/>
            <a:rect l="l" t="t" r="r" b="b"/>
            <a:pathLst>
              <a:path w="5096903" h="2029494">
                <a:moveTo>
                  <a:pt x="5096903" y="0"/>
                </a:moveTo>
                <a:lnTo>
                  <a:pt x="0" y="0"/>
                </a:lnTo>
                <a:lnTo>
                  <a:pt x="0" y="2029494"/>
                </a:lnTo>
                <a:lnTo>
                  <a:pt x="5096903" y="2029494"/>
                </a:lnTo>
                <a:lnTo>
                  <a:pt x="50969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6F683225-9E8C-052B-14F6-98052565BFA0}"/>
              </a:ext>
            </a:extLst>
          </p:cNvPr>
          <p:cNvSpPr/>
          <p:nvPr/>
        </p:nvSpPr>
        <p:spPr>
          <a:xfrm rot="-1864390">
            <a:off x="-882698" y="76638"/>
            <a:ext cx="5816573" cy="3075513"/>
          </a:xfrm>
          <a:custGeom>
            <a:avLst/>
            <a:gdLst/>
            <a:ahLst/>
            <a:cxnLst/>
            <a:rect l="l" t="t" r="r" b="b"/>
            <a:pathLst>
              <a:path w="5816573" h="3075513">
                <a:moveTo>
                  <a:pt x="0" y="0"/>
                </a:moveTo>
                <a:lnTo>
                  <a:pt x="5816573" y="0"/>
                </a:lnTo>
                <a:lnTo>
                  <a:pt x="5816573" y="3075513"/>
                </a:lnTo>
                <a:lnTo>
                  <a:pt x="0" y="30755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A6D07D-CA67-EAA7-C891-B9086DBCC3C5}"/>
              </a:ext>
            </a:extLst>
          </p:cNvPr>
          <p:cNvSpPr txBox="1"/>
          <p:nvPr/>
        </p:nvSpPr>
        <p:spPr>
          <a:xfrm>
            <a:off x="1254624" y="992412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a. Đọc lại bài làm của em để phát hiện lỗi.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4D00D3-5184-F9F7-3350-E8070097019F}"/>
              </a:ext>
            </a:extLst>
          </p:cNvPr>
          <p:cNvSpPr/>
          <p:nvPr/>
        </p:nvSpPr>
        <p:spPr>
          <a:xfrm>
            <a:off x="1254624" y="2231646"/>
            <a:ext cx="6477000" cy="1066800"/>
          </a:xfrm>
          <a:prstGeom prst="roundRect">
            <a:avLst/>
          </a:prstGeom>
          <a:solidFill>
            <a:srgbClr val="ACDCD6"/>
          </a:solidFill>
          <a:ln w="38100">
            <a:solidFill>
              <a:srgbClr val="7DD4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 tự sắp xếp các việc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933FE4-BA0C-F449-09A0-29EEDE2B0983}"/>
              </a:ext>
            </a:extLst>
          </p:cNvPr>
          <p:cNvSpPr/>
          <p:nvPr/>
        </p:nvSpPr>
        <p:spPr>
          <a:xfrm>
            <a:off x="8133012" y="2241171"/>
            <a:ext cx="4419600" cy="1066800"/>
          </a:xfrm>
          <a:prstGeom prst="roundRect">
            <a:avLst/>
          </a:prstGeom>
          <a:solidFill>
            <a:srgbClr val="ACDCD6"/>
          </a:solidFill>
          <a:ln w="38100">
            <a:solidFill>
              <a:srgbClr val="7DD4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từ, đặt câu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31781A-11D5-ED9B-AF7A-71F27BE0C901}"/>
              </a:ext>
            </a:extLst>
          </p:cNvPr>
          <p:cNvSpPr/>
          <p:nvPr/>
        </p:nvSpPr>
        <p:spPr>
          <a:xfrm>
            <a:off x="12954000" y="2231646"/>
            <a:ext cx="4419600" cy="1066800"/>
          </a:xfrm>
          <a:prstGeom prst="roundRect">
            <a:avLst/>
          </a:prstGeom>
          <a:solidFill>
            <a:srgbClr val="ACDCD6"/>
          </a:solidFill>
          <a:ln w="38100">
            <a:solidFill>
              <a:srgbClr val="7DD4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tả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9C4B3D-E15A-08E2-97AF-3513C72DC77D}"/>
              </a:ext>
            </a:extLst>
          </p:cNvPr>
          <p:cNvSpPr/>
          <p:nvPr/>
        </p:nvSpPr>
        <p:spPr>
          <a:xfrm>
            <a:off x="1254624" y="3771900"/>
            <a:ext cx="16118976" cy="1066800"/>
          </a:xfrm>
          <a:prstGeom prst="roundRect">
            <a:avLst/>
          </a:prstGeom>
          <a:solidFill>
            <a:srgbClr val="ACDCD6"/>
          </a:solidFill>
          <a:ln w="38100">
            <a:solidFill>
              <a:srgbClr val="7DD4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thể hiện suy nghĩ, cảm xúc về hoạt động trải nghiệm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74072-F167-DFD2-A226-3F8CA8C770B8}"/>
              </a:ext>
            </a:extLst>
          </p:cNvPr>
          <p:cNvSpPr txBox="1"/>
          <p:nvPr/>
        </p:nvSpPr>
        <p:spPr>
          <a:xfrm>
            <a:off x="1254624" y="5412580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b. Sửa lỗi trong bài làm (nếu có). 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E423ABD2-7177-DC73-0C17-7C5C8E4E3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01782" y="7808365"/>
            <a:ext cx="19891563" cy="2469110"/>
          </a:xfrm>
          <a:prstGeom prst="rect">
            <a:avLst/>
          </a:prstGeom>
        </p:spPr>
      </p:pic>
      <p:sp>
        <p:nvSpPr>
          <p:cNvPr id="11" name="Freeform 11">
            <a:extLst>
              <a:ext uri="{FF2B5EF4-FFF2-40B4-BE49-F238E27FC236}">
                <a16:creationId xmlns:a16="http://schemas.microsoft.com/office/drawing/2014/main" id="{0DB73C4A-C972-A580-EA96-AD9F97932FE4}"/>
              </a:ext>
            </a:extLst>
          </p:cNvPr>
          <p:cNvSpPr/>
          <p:nvPr/>
        </p:nvSpPr>
        <p:spPr>
          <a:xfrm>
            <a:off x="13650921" y="5293104"/>
            <a:ext cx="3401505" cy="3505200"/>
          </a:xfrm>
          <a:custGeom>
            <a:avLst/>
            <a:gdLst/>
            <a:ahLst/>
            <a:cxnLst/>
            <a:rect l="l" t="t" r="r" b="b"/>
            <a:pathLst>
              <a:path w="3993070" h="4114800">
                <a:moveTo>
                  <a:pt x="0" y="0"/>
                </a:moveTo>
                <a:lnTo>
                  <a:pt x="3993071" y="0"/>
                </a:lnTo>
                <a:lnTo>
                  <a:pt x="39930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592CA-CE92-0A54-B028-3961090A7473}"/>
              </a:ext>
            </a:extLst>
          </p:cNvPr>
          <p:cNvSpPr txBox="1"/>
          <p:nvPr/>
        </p:nvSpPr>
        <p:spPr>
          <a:xfrm>
            <a:off x="5105400" y="5715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D94E40-4812-1186-9947-FA4BB4D7FDE2}"/>
              </a:ext>
            </a:extLst>
          </p:cNvPr>
          <p:cNvSpPr/>
          <p:nvPr/>
        </p:nvSpPr>
        <p:spPr>
          <a:xfrm>
            <a:off x="533400" y="2095500"/>
            <a:ext cx="17221200" cy="27549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DD4D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vụ: 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vào vở hoặc sổ tay các từ ngữ chỉ những việc mà em đã làm trong ngày. Đánh dấu vào các động từ. 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C4A398E3-5039-80E4-B237-FEF3A5033170}"/>
              </a:ext>
            </a:extLst>
          </p:cNvPr>
          <p:cNvSpPr/>
          <p:nvPr/>
        </p:nvSpPr>
        <p:spPr>
          <a:xfrm>
            <a:off x="552450" y="5460332"/>
            <a:ext cx="4191000" cy="4678751"/>
          </a:xfrm>
          <a:custGeom>
            <a:avLst/>
            <a:gdLst/>
            <a:ahLst/>
            <a:cxnLst/>
            <a:rect l="l" t="t" r="r" b="b"/>
            <a:pathLst>
              <a:path w="3507867" h="4114800">
                <a:moveTo>
                  <a:pt x="0" y="0"/>
                </a:moveTo>
                <a:lnTo>
                  <a:pt x="3507867" y="0"/>
                </a:lnTo>
                <a:lnTo>
                  <a:pt x="35078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F22D9-2D17-F865-C0F3-94AEB9BEE1A7}"/>
              </a:ext>
            </a:extLst>
          </p:cNvPr>
          <p:cNvSpPr txBox="1"/>
          <p:nvPr/>
        </p:nvSpPr>
        <p:spPr>
          <a:xfrm>
            <a:off x="6553200" y="5829300"/>
            <a:ext cx="102108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Em giúp mẹ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nhà,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sân.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Em cùng bố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cây. </a:t>
            </a:r>
          </a:p>
        </p:txBody>
      </p:sp>
    </p:spTree>
    <p:extLst>
      <p:ext uri="{BB962C8B-B14F-4D97-AF65-F5344CB8AC3E}">
        <p14:creationId xmlns:p14="http://schemas.microsoft.com/office/powerpoint/2010/main" val="370640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480526" y="1271944"/>
            <a:ext cx="11326948" cy="128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9"/>
              </a:lnSpc>
            </a:pPr>
            <a:r>
              <a:rPr lang="en-US" sz="6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185CA2-7C40-FD34-E0C4-6A9A0D6A75E1}"/>
              </a:ext>
            </a:extLst>
          </p:cNvPr>
          <p:cNvGrpSpPr/>
          <p:nvPr/>
        </p:nvGrpSpPr>
        <p:grpSpPr>
          <a:xfrm>
            <a:off x="2018069" y="3079381"/>
            <a:ext cx="12789405" cy="1879825"/>
            <a:chOff x="2749298" y="3263675"/>
            <a:chExt cx="12789405" cy="1879825"/>
          </a:xfrm>
        </p:grpSpPr>
        <p:sp>
          <p:nvSpPr>
            <p:cNvPr id="2" name="Freeform 2"/>
            <p:cNvSpPr/>
            <p:nvPr/>
          </p:nvSpPr>
          <p:spPr>
            <a:xfrm>
              <a:off x="2749298" y="3263675"/>
              <a:ext cx="12789405" cy="1879825"/>
            </a:xfrm>
            <a:custGeom>
              <a:avLst/>
              <a:gdLst/>
              <a:ahLst/>
              <a:cxnLst/>
              <a:rect l="l" t="t" r="r" b="b"/>
              <a:pathLst>
                <a:path w="12789405" h="1879825">
                  <a:moveTo>
                    <a:pt x="0" y="0"/>
                  </a:moveTo>
                  <a:lnTo>
                    <a:pt x="12789404" y="0"/>
                  </a:lnTo>
                  <a:lnTo>
                    <a:pt x="12789404" y="1879825"/>
                  </a:lnTo>
                  <a:lnTo>
                    <a:pt x="0" y="187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837855" y="3848080"/>
              <a:ext cx="10700848" cy="577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9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Ôn tập lại nội dung bài học ngày hôm nay.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02D76B-DC92-ABDC-ED30-D8A823E32A4F}"/>
              </a:ext>
            </a:extLst>
          </p:cNvPr>
          <p:cNvGrpSpPr/>
          <p:nvPr/>
        </p:nvGrpSpPr>
        <p:grpSpPr>
          <a:xfrm>
            <a:off x="2018069" y="4959206"/>
            <a:ext cx="12789405" cy="1879825"/>
            <a:chOff x="2749298" y="5143500"/>
            <a:chExt cx="12789405" cy="1879825"/>
          </a:xfrm>
        </p:grpSpPr>
        <p:sp>
          <p:nvSpPr>
            <p:cNvPr id="4" name="Freeform 4"/>
            <p:cNvSpPr/>
            <p:nvPr/>
          </p:nvSpPr>
          <p:spPr>
            <a:xfrm>
              <a:off x="2749298" y="5143500"/>
              <a:ext cx="12789405" cy="1879825"/>
            </a:xfrm>
            <a:custGeom>
              <a:avLst/>
              <a:gdLst/>
              <a:ahLst/>
              <a:cxnLst/>
              <a:rect l="l" t="t" r="r" b="b"/>
              <a:pathLst>
                <a:path w="12789405" h="1879825">
                  <a:moveTo>
                    <a:pt x="0" y="0"/>
                  </a:moveTo>
                  <a:lnTo>
                    <a:pt x="12789404" y="0"/>
                  </a:lnTo>
                  <a:lnTo>
                    <a:pt x="12789404" y="1879825"/>
                  </a:lnTo>
                  <a:lnTo>
                    <a:pt x="0" y="187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837855" y="5730978"/>
              <a:ext cx="10700848" cy="58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9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Hoàn thành bài viết của bản thân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267347-3C16-C32B-32E4-0A5999CF7537}"/>
              </a:ext>
            </a:extLst>
          </p:cNvPr>
          <p:cNvGrpSpPr/>
          <p:nvPr/>
        </p:nvGrpSpPr>
        <p:grpSpPr>
          <a:xfrm>
            <a:off x="2018069" y="6839031"/>
            <a:ext cx="12789405" cy="1879825"/>
            <a:chOff x="2749298" y="7023325"/>
            <a:chExt cx="12789405" cy="1879825"/>
          </a:xfrm>
        </p:grpSpPr>
        <p:sp>
          <p:nvSpPr>
            <p:cNvPr id="5" name="Freeform 5"/>
            <p:cNvSpPr/>
            <p:nvPr/>
          </p:nvSpPr>
          <p:spPr>
            <a:xfrm>
              <a:off x="2749298" y="7023325"/>
              <a:ext cx="12789405" cy="1879825"/>
            </a:xfrm>
            <a:custGeom>
              <a:avLst/>
              <a:gdLst/>
              <a:ahLst/>
              <a:cxnLst/>
              <a:rect l="l" t="t" r="r" b="b"/>
              <a:pathLst>
                <a:path w="12789405" h="1879825">
                  <a:moveTo>
                    <a:pt x="0" y="0"/>
                  </a:moveTo>
                  <a:lnTo>
                    <a:pt x="12789404" y="0"/>
                  </a:lnTo>
                  <a:lnTo>
                    <a:pt x="12789404" y="1879825"/>
                  </a:lnTo>
                  <a:lnTo>
                    <a:pt x="0" y="187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159079" y="7096942"/>
              <a:ext cx="10058400" cy="17325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Chuẩn bị cho bài học mới, Bài 12. Nhà phát minh 6 tuổi </a:t>
              </a:r>
            </a:p>
          </p:txBody>
        </p:sp>
      </p:grpSp>
      <p:sp>
        <p:nvSpPr>
          <p:cNvPr id="9" name="Freeform 9"/>
          <p:cNvSpPr/>
          <p:nvPr/>
        </p:nvSpPr>
        <p:spPr>
          <a:xfrm rot="-1922635" flipH="1">
            <a:off x="16082005" y="253549"/>
            <a:ext cx="2965114" cy="6997319"/>
          </a:xfrm>
          <a:custGeom>
            <a:avLst/>
            <a:gdLst/>
            <a:ahLst/>
            <a:cxnLst/>
            <a:rect l="l" t="t" r="r" b="b"/>
            <a:pathLst>
              <a:path w="2965114" h="6997319">
                <a:moveTo>
                  <a:pt x="2965114" y="0"/>
                </a:moveTo>
                <a:lnTo>
                  <a:pt x="0" y="0"/>
                </a:lnTo>
                <a:lnTo>
                  <a:pt x="0" y="6997319"/>
                </a:lnTo>
                <a:lnTo>
                  <a:pt x="2965114" y="6997319"/>
                </a:lnTo>
                <a:lnTo>
                  <a:pt x="296511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405DBF-BFD9-E6AB-7B76-8C650D1143F7}"/>
              </a:ext>
            </a:extLst>
          </p:cNvPr>
          <p:cNvSpPr/>
          <p:nvPr/>
        </p:nvSpPr>
        <p:spPr>
          <a:xfrm>
            <a:off x="-838200" y="8551333"/>
            <a:ext cx="20269200" cy="4821767"/>
          </a:xfrm>
          <a:prstGeom prst="rect">
            <a:avLst/>
          </a:prstGeom>
          <a:solidFill>
            <a:srgbClr val="AAA6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4314514" y="311749"/>
            <a:ext cx="4942493" cy="3157018"/>
          </a:xfrm>
          <a:custGeom>
            <a:avLst/>
            <a:gdLst/>
            <a:ahLst/>
            <a:cxnLst/>
            <a:rect l="l" t="t" r="r" b="b"/>
            <a:pathLst>
              <a:path w="4942493" h="3157018">
                <a:moveTo>
                  <a:pt x="0" y="0"/>
                </a:moveTo>
                <a:lnTo>
                  <a:pt x="4942493" y="0"/>
                </a:lnTo>
                <a:lnTo>
                  <a:pt x="4942493" y="3157018"/>
                </a:lnTo>
                <a:lnTo>
                  <a:pt x="0" y="3157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79699" y="3468767"/>
            <a:ext cx="4959398" cy="3167815"/>
          </a:xfrm>
          <a:custGeom>
            <a:avLst/>
            <a:gdLst/>
            <a:ahLst/>
            <a:cxnLst/>
            <a:rect l="l" t="t" r="r" b="b"/>
            <a:pathLst>
              <a:path w="4959398" h="3167815">
                <a:moveTo>
                  <a:pt x="0" y="0"/>
                </a:moveTo>
                <a:lnTo>
                  <a:pt x="4959398" y="0"/>
                </a:lnTo>
                <a:lnTo>
                  <a:pt x="4959398" y="3167815"/>
                </a:lnTo>
                <a:lnTo>
                  <a:pt x="0" y="3167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8508033" flipH="1">
            <a:off x="-219528" y="-1282944"/>
            <a:ext cx="2616797" cy="4901013"/>
          </a:xfrm>
          <a:custGeom>
            <a:avLst/>
            <a:gdLst/>
            <a:ahLst/>
            <a:cxnLst/>
            <a:rect l="l" t="t" r="r" b="b"/>
            <a:pathLst>
              <a:path w="2965114" h="6997319">
                <a:moveTo>
                  <a:pt x="2965114" y="0"/>
                </a:moveTo>
                <a:lnTo>
                  <a:pt x="0" y="0"/>
                </a:lnTo>
                <a:lnTo>
                  <a:pt x="0" y="6997319"/>
                </a:lnTo>
                <a:lnTo>
                  <a:pt x="2965114" y="6997319"/>
                </a:lnTo>
                <a:lnTo>
                  <a:pt x="2965114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76300" y="1890258"/>
            <a:ext cx="16535400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868B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EM!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868B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868B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CHÚ Ý LẮNG NGHE!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E9D5C8A3-1290-EC4E-26BF-2FE5E9C51D3E}"/>
              </a:ext>
            </a:extLst>
          </p:cNvPr>
          <p:cNvSpPr/>
          <p:nvPr/>
        </p:nvSpPr>
        <p:spPr>
          <a:xfrm rot="13493487">
            <a:off x="15704133" y="-1210460"/>
            <a:ext cx="2703194" cy="4901013"/>
          </a:xfrm>
          <a:custGeom>
            <a:avLst/>
            <a:gdLst/>
            <a:ahLst/>
            <a:cxnLst/>
            <a:rect l="l" t="t" r="r" b="b"/>
            <a:pathLst>
              <a:path w="2965114" h="6997319">
                <a:moveTo>
                  <a:pt x="2965114" y="0"/>
                </a:moveTo>
                <a:lnTo>
                  <a:pt x="0" y="0"/>
                </a:lnTo>
                <a:lnTo>
                  <a:pt x="0" y="6997319"/>
                </a:lnTo>
                <a:lnTo>
                  <a:pt x="2965114" y="6997319"/>
                </a:lnTo>
                <a:lnTo>
                  <a:pt x="2965114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6083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51333" y="7422093"/>
            <a:ext cx="13778774" cy="6355459"/>
          </a:xfrm>
          <a:custGeom>
            <a:avLst/>
            <a:gdLst/>
            <a:ahLst/>
            <a:cxnLst/>
            <a:rect l="l" t="t" r="r" b="b"/>
            <a:pathLst>
              <a:path w="13778774" h="6355459">
                <a:moveTo>
                  <a:pt x="0" y="0"/>
                </a:moveTo>
                <a:lnTo>
                  <a:pt x="13778774" y="0"/>
                </a:lnTo>
                <a:lnTo>
                  <a:pt x="13778774" y="6355459"/>
                </a:lnTo>
                <a:lnTo>
                  <a:pt x="0" y="6355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58071" y="3689207"/>
            <a:ext cx="4607903" cy="6103183"/>
          </a:xfrm>
          <a:custGeom>
            <a:avLst/>
            <a:gdLst/>
            <a:ahLst/>
            <a:cxnLst/>
            <a:rect l="l" t="t" r="r" b="b"/>
            <a:pathLst>
              <a:path w="4607903" h="6103183">
                <a:moveTo>
                  <a:pt x="0" y="0"/>
                </a:moveTo>
                <a:lnTo>
                  <a:pt x="4607903" y="0"/>
                </a:lnTo>
                <a:lnTo>
                  <a:pt x="4607903" y="6103183"/>
                </a:lnTo>
                <a:lnTo>
                  <a:pt x="0" y="610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87600" y="-1045860"/>
            <a:ext cx="1832956" cy="4114800"/>
          </a:xfrm>
          <a:custGeom>
            <a:avLst/>
            <a:gdLst/>
            <a:ahLst/>
            <a:cxnLst/>
            <a:rect l="l" t="t" r="r" b="b"/>
            <a:pathLst>
              <a:path w="1832956" h="4114800">
                <a:moveTo>
                  <a:pt x="0" y="0"/>
                </a:moveTo>
                <a:lnTo>
                  <a:pt x="1832957" y="0"/>
                </a:lnTo>
                <a:lnTo>
                  <a:pt x="18329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85800" y="1296679"/>
            <a:ext cx="12987469" cy="5444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199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3. VIẾT </a:t>
            </a:r>
          </a:p>
          <a:p>
            <a:pPr algn="ctr">
              <a:lnSpc>
                <a:spcPct val="150000"/>
              </a:lnSpc>
            </a:pPr>
            <a:r>
              <a:rPr lang="en-US" sz="8199" b="1">
                <a:latin typeface="Arial" panose="020B0604020202020204" pitchFamily="34" charset="0"/>
                <a:cs typeface="Arial" panose="020B0604020202020204" pitchFamily="34" charset="0"/>
              </a:rPr>
              <a:t>VIẾT BÀI VĂN THUẬT LẠI MỘT SƯ VIỆC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BAFFB4E6-39AE-54A4-AAD1-CFB79B3CC661}"/>
              </a:ext>
            </a:extLst>
          </p:cNvPr>
          <p:cNvSpPr/>
          <p:nvPr/>
        </p:nvSpPr>
        <p:spPr>
          <a:xfrm>
            <a:off x="10644305" y="5448300"/>
            <a:ext cx="5753127" cy="4648890"/>
          </a:xfrm>
          <a:custGeom>
            <a:avLst/>
            <a:gdLst/>
            <a:ahLst/>
            <a:cxnLst/>
            <a:rect l="l" t="t" r="r" b="b"/>
            <a:pathLst>
              <a:path w="9472921" h="8229600">
                <a:moveTo>
                  <a:pt x="0" y="0"/>
                </a:moveTo>
                <a:lnTo>
                  <a:pt x="9472921" y="0"/>
                </a:lnTo>
                <a:lnTo>
                  <a:pt x="947292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D0CA08A1-CBAC-776B-0D05-87C852D42876}"/>
              </a:ext>
            </a:extLst>
          </p:cNvPr>
          <p:cNvSpPr/>
          <p:nvPr/>
        </p:nvSpPr>
        <p:spPr>
          <a:xfrm rot="-249340" flipH="1">
            <a:off x="1038783" y="6368873"/>
            <a:ext cx="3159749" cy="7456634"/>
          </a:xfrm>
          <a:custGeom>
            <a:avLst/>
            <a:gdLst/>
            <a:ahLst/>
            <a:cxnLst/>
            <a:rect l="l" t="t" r="r" b="b"/>
            <a:pathLst>
              <a:path w="3159749" h="7456634">
                <a:moveTo>
                  <a:pt x="3159749" y="0"/>
                </a:moveTo>
                <a:lnTo>
                  <a:pt x="0" y="0"/>
                </a:lnTo>
                <a:lnTo>
                  <a:pt x="0" y="7456634"/>
                </a:lnTo>
                <a:lnTo>
                  <a:pt x="3159749" y="7456634"/>
                </a:lnTo>
                <a:lnTo>
                  <a:pt x="3159749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-3657600" y="7486169"/>
            <a:ext cx="13528622" cy="6240077"/>
          </a:xfrm>
          <a:custGeom>
            <a:avLst/>
            <a:gdLst/>
            <a:ahLst/>
            <a:cxnLst/>
            <a:rect l="l" t="t" r="r" b="b"/>
            <a:pathLst>
              <a:path w="13528622" h="6240077">
                <a:moveTo>
                  <a:pt x="13528621" y="0"/>
                </a:moveTo>
                <a:lnTo>
                  <a:pt x="0" y="0"/>
                </a:lnTo>
                <a:lnTo>
                  <a:pt x="0" y="6240076"/>
                </a:lnTo>
                <a:lnTo>
                  <a:pt x="13528621" y="6240076"/>
                </a:lnTo>
                <a:lnTo>
                  <a:pt x="1352862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992689" flipH="1">
            <a:off x="-3420259" y="-705158"/>
            <a:ext cx="6579347" cy="2623515"/>
          </a:xfrm>
          <a:custGeom>
            <a:avLst/>
            <a:gdLst/>
            <a:ahLst/>
            <a:cxnLst/>
            <a:rect l="l" t="t" r="r" b="b"/>
            <a:pathLst>
              <a:path w="6579347" h="2623515">
                <a:moveTo>
                  <a:pt x="6579348" y="0"/>
                </a:moveTo>
                <a:lnTo>
                  <a:pt x="0" y="0"/>
                </a:lnTo>
                <a:lnTo>
                  <a:pt x="0" y="2623515"/>
                </a:lnTo>
                <a:lnTo>
                  <a:pt x="6579348" y="2623515"/>
                </a:lnTo>
                <a:lnTo>
                  <a:pt x="657934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983293" y="836464"/>
            <a:ext cx="10321414" cy="954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2599" lvl="1" algn="ctr">
              <a:lnSpc>
                <a:spcPts val="8074"/>
              </a:lnSpc>
            </a:pPr>
            <a:r>
              <a:rPr lang="en-US" sz="6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752C903-6939-11A4-A7D9-0694ECFB1F96}"/>
              </a:ext>
            </a:extLst>
          </p:cNvPr>
          <p:cNvSpPr/>
          <p:nvPr/>
        </p:nvSpPr>
        <p:spPr>
          <a:xfrm flipH="1">
            <a:off x="8001000" y="7762551"/>
            <a:ext cx="13528622" cy="6240077"/>
          </a:xfrm>
          <a:custGeom>
            <a:avLst/>
            <a:gdLst/>
            <a:ahLst/>
            <a:cxnLst/>
            <a:rect l="l" t="t" r="r" b="b"/>
            <a:pathLst>
              <a:path w="13528622" h="6240077">
                <a:moveTo>
                  <a:pt x="13528621" y="0"/>
                </a:moveTo>
                <a:lnTo>
                  <a:pt x="0" y="0"/>
                </a:lnTo>
                <a:lnTo>
                  <a:pt x="0" y="6240076"/>
                </a:lnTo>
                <a:lnTo>
                  <a:pt x="13528621" y="6240076"/>
                </a:lnTo>
                <a:lnTo>
                  <a:pt x="1352862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FF49F477-12D3-F28A-C4F1-34678D6984BE}"/>
              </a:ext>
            </a:extLst>
          </p:cNvPr>
          <p:cNvSpPr/>
          <p:nvPr/>
        </p:nvSpPr>
        <p:spPr>
          <a:xfrm>
            <a:off x="15316200" y="4409093"/>
            <a:ext cx="4607903" cy="6103183"/>
          </a:xfrm>
          <a:custGeom>
            <a:avLst/>
            <a:gdLst/>
            <a:ahLst/>
            <a:cxnLst/>
            <a:rect l="l" t="t" r="r" b="b"/>
            <a:pathLst>
              <a:path w="4607903" h="6103183">
                <a:moveTo>
                  <a:pt x="0" y="0"/>
                </a:moveTo>
                <a:lnTo>
                  <a:pt x="4607903" y="0"/>
                </a:lnTo>
                <a:lnTo>
                  <a:pt x="4607903" y="6103183"/>
                </a:lnTo>
                <a:lnTo>
                  <a:pt x="0" y="610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7ABE2B-AC16-9C51-B6B3-612EF81F2A2A}"/>
              </a:ext>
            </a:extLst>
          </p:cNvPr>
          <p:cNvGrpSpPr/>
          <p:nvPr/>
        </p:nvGrpSpPr>
        <p:grpSpPr>
          <a:xfrm>
            <a:off x="2590800" y="2499670"/>
            <a:ext cx="7772400" cy="1015663"/>
            <a:chOff x="3429000" y="2857500"/>
            <a:chExt cx="7772400" cy="10156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2E906C-061C-A210-8356-C3ABE149E33A}"/>
                </a:ext>
              </a:extLst>
            </p:cNvPr>
            <p:cNvSpPr txBox="1"/>
            <p:nvPr/>
          </p:nvSpPr>
          <p:spPr>
            <a:xfrm>
              <a:off x="3429000" y="2857500"/>
              <a:ext cx="1447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latin typeface="Amasis MT Pro Black" panose="02040A04050005020304" pitchFamily="18" charset="0"/>
                </a:rPr>
                <a:t>01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D86D5C-143A-7D4E-4A66-92C04641609A}"/>
                </a:ext>
              </a:extLst>
            </p:cNvPr>
            <p:cNvSpPr txBox="1"/>
            <p:nvPr/>
          </p:nvSpPr>
          <p:spPr>
            <a:xfrm>
              <a:off x="5181600" y="2933700"/>
              <a:ext cx="60198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>
                  <a:latin typeface="Arial" panose="020B0604020202020204" pitchFamily="34" charset="0"/>
                  <a:cs typeface="Arial" panose="020B0604020202020204" pitchFamily="34" charset="0"/>
                </a:rPr>
                <a:t>Chuẩn bị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F1EE47-F831-94A0-EE80-83C9DFA02E1B}"/>
              </a:ext>
            </a:extLst>
          </p:cNvPr>
          <p:cNvGrpSpPr/>
          <p:nvPr/>
        </p:nvGrpSpPr>
        <p:grpSpPr>
          <a:xfrm>
            <a:off x="5257800" y="4247845"/>
            <a:ext cx="7772400" cy="1015663"/>
            <a:chOff x="3429000" y="2857500"/>
            <a:chExt cx="7772400" cy="10156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AF39C6-CF55-4647-892D-AC80C95BD855}"/>
                </a:ext>
              </a:extLst>
            </p:cNvPr>
            <p:cNvSpPr txBox="1"/>
            <p:nvPr/>
          </p:nvSpPr>
          <p:spPr>
            <a:xfrm>
              <a:off x="3429000" y="2857500"/>
              <a:ext cx="1447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latin typeface="Amasis MT Pro Black" panose="02040A04050005020304" pitchFamily="18" charset="0"/>
                </a:rPr>
                <a:t>02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C7D400-7953-1BAC-C440-EF78AEAFC77C}"/>
                </a:ext>
              </a:extLst>
            </p:cNvPr>
            <p:cNvSpPr txBox="1"/>
            <p:nvPr/>
          </p:nvSpPr>
          <p:spPr>
            <a:xfrm>
              <a:off x="5181600" y="2933700"/>
              <a:ext cx="60198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>
                  <a:latin typeface="Arial" panose="020B0604020202020204" pitchFamily="34" charset="0"/>
                  <a:cs typeface="Arial" panose="020B0604020202020204" pitchFamily="34" charset="0"/>
                </a:rPr>
                <a:t>Viết bài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167791-F8A6-4CF2-8BD2-AABF847D2ABE}"/>
              </a:ext>
            </a:extLst>
          </p:cNvPr>
          <p:cNvGrpSpPr/>
          <p:nvPr/>
        </p:nvGrpSpPr>
        <p:grpSpPr>
          <a:xfrm>
            <a:off x="8610600" y="6194124"/>
            <a:ext cx="7772400" cy="1015663"/>
            <a:chOff x="3429000" y="2857500"/>
            <a:chExt cx="7772400" cy="10156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C4E71D-7E6F-8B0B-F233-959E46F00E23}"/>
                </a:ext>
              </a:extLst>
            </p:cNvPr>
            <p:cNvSpPr txBox="1"/>
            <p:nvPr/>
          </p:nvSpPr>
          <p:spPr>
            <a:xfrm>
              <a:off x="3429000" y="2857500"/>
              <a:ext cx="1447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latin typeface="Amasis MT Pro Black" panose="02040A04050005020304" pitchFamily="18" charset="0"/>
                </a:rPr>
                <a:t>03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9A4542-1FE6-11C9-3DCB-5287DD5DDECE}"/>
                </a:ext>
              </a:extLst>
            </p:cNvPr>
            <p:cNvSpPr txBox="1"/>
            <p:nvPr/>
          </p:nvSpPr>
          <p:spPr>
            <a:xfrm>
              <a:off x="5181600" y="2933700"/>
              <a:ext cx="60198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>
                  <a:latin typeface="Arial" panose="020B0604020202020204" pitchFamily="34" charset="0"/>
                  <a:cs typeface="Arial" panose="020B0604020202020204" pitchFamily="34" charset="0"/>
                </a:rPr>
                <a:t>Đọc soát bài viết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F86CD1-320A-22D7-5C3E-AE22A0B122DE}"/>
              </a:ext>
            </a:extLst>
          </p:cNvPr>
          <p:cNvSpPr/>
          <p:nvPr/>
        </p:nvSpPr>
        <p:spPr>
          <a:xfrm>
            <a:off x="2379688" y="2246651"/>
            <a:ext cx="13528623" cy="4944670"/>
          </a:xfrm>
          <a:prstGeom prst="roundRect">
            <a:avLst/>
          </a:prstGeom>
          <a:solidFill>
            <a:srgbClr val="F4D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3612170" y="7166962"/>
            <a:ext cx="13528622" cy="6240077"/>
          </a:xfrm>
          <a:custGeom>
            <a:avLst/>
            <a:gdLst/>
            <a:ahLst/>
            <a:cxnLst/>
            <a:rect l="l" t="t" r="r" b="b"/>
            <a:pathLst>
              <a:path w="13528622" h="6240077">
                <a:moveTo>
                  <a:pt x="13528621" y="0"/>
                </a:moveTo>
                <a:lnTo>
                  <a:pt x="0" y="0"/>
                </a:lnTo>
                <a:lnTo>
                  <a:pt x="0" y="6240076"/>
                </a:lnTo>
                <a:lnTo>
                  <a:pt x="13528621" y="6240076"/>
                </a:lnTo>
                <a:lnTo>
                  <a:pt x="1352862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324600" y="2957677"/>
            <a:ext cx="5826262" cy="2815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2599" lvl="1" algn="ctr">
              <a:lnSpc>
                <a:spcPct val="150000"/>
              </a:lnSpc>
            </a:pPr>
            <a:r>
              <a:rPr lang="en-US" sz="6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1. </a:t>
            </a:r>
          </a:p>
          <a:p>
            <a:pPr marL="622599" lvl="1" algn="ctr">
              <a:lnSpc>
                <a:spcPct val="150000"/>
              </a:lnSpc>
            </a:pPr>
            <a:r>
              <a:rPr lang="en-US" sz="6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</a:t>
            </a:r>
          </a:p>
        </p:txBody>
      </p:sp>
      <p:sp>
        <p:nvSpPr>
          <p:cNvPr id="7" name="Freeform 7"/>
          <p:cNvSpPr/>
          <p:nvPr/>
        </p:nvSpPr>
        <p:spPr>
          <a:xfrm rot="630917" flipH="1">
            <a:off x="13782192" y="7821641"/>
            <a:ext cx="5096903" cy="2029494"/>
          </a:xfrm>
          <a:custGeom>
            <a:avLst/>
            <a:gdLst/>
            <a:ahLst/>
            <a:cxnLst/>
            <a:rect l="l" t="t" r="r" b="b"/>
            <a:pathLst>
              <a:path w="5096903" h="2029494">
                <a:moveTo>
                  <a:pt x="5096903" y="0"/>
                </a:moveTo>
                <a:lnTo>
                  <a:pt x="0" y="0"/>
                </a:lnTo>
                <a:lnTo>
                  <a:pt x="0" y="2029494"/>
                </a:lnTo>
                <a:lnTo>
                  <a:pt x="5096903" y="2029494"/>
                </a:lnTo>
                <a:lnTo>
                  <a:pt x="50969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6F683225-9E8C-052B-14F6-98052565BFA0}"/>
              </a:ext>
            </a:extLst>
          </p:cNvPr>
          <p:cNvSpPr/>
          <p:nvPr/>
        </p:nvSpPr>
        <p:spPr>
          <a:xfrm rot="-1864390">
            <a:off x="-882698" y="76638"/>
            <a:ext cx="5816573" cy="3075513"/>
          </a:xfrm>
          <a:custGeom>
            <a:avLst/>
            <a:gdLst/>
            <a:ahLst/>
            <a:cxnLst/>
            <a:rect l="l" t="t" r="r" b="b"/>
            <a:pathLst>
              <a:path w="5816573" h="3075513">
                <a:moveTo>
                  <a:pt x="0" y="0"/>
                </a:moveTo>
                <a:lnTo>
                  <a:pt x="5816573" y="0"/>
                </a:lnTo>
                <a:lnTo>
                  <a:pt x="5816573" y="3075513"/>
                </a:lnTo>
                <a:lnTo>
                  <a:pt x="0" y="30755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201A64-4731-890F-32A4-FF71834258BE}"/>
              </a:ext>
            </a:extLst>
          </p:cNvPr>
          <p:cNvSpPr/>
          <p:nvPr/>
        </p:nvSpPr>
        <p:spPr>
          <a:xfrm>
            <a:off x="-838200" y="8551333"/>
            <a:ext cx="20269200" cy="4821767"/>
          </a:xfrm>
          <a:prstGeom prst="rect">
            <a:avLst/>
          </a:prstGeom>
          <a:solidFill>
            <a:srgbClr val="AAA6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28B2B2-3230-6946-9A3B-DB80A124C46B}"/>
              </a:ext>
            </a:extLst>
          </p:cNvPr>
          <p:cNvGrpSpPr/>
          <p:nvPr/>
        </p:nvGrpSpPr>
        <p:grpSpPr>
          <a:xfrm>
            <a:off x="968063" y="795470"/>
            <a:ext cx="12299328" cy="7459646"/>
            <a:chOff x="838200" y="800099"/>
            <a:chExt cx="12299328" cy="7459646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8C817763-D053-0B9E-8659-EB3C339A524B}"/>
                </a:ext>
              </a:extLst>
            </p:cNvPr>
            <p:cNvSpPr/>
            <p:nvPr/>
          </p:nvSpPr>
          <p:spPr>
            <a:xfrm>
              <a:off x="838200" y="800099"/>
              <a:ext cx="12299328" cy="7459646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AA921113-7252-415A-BEFB-CDAB57827DCC}"/>
                </a:ext>
              </a:extLst>
            </p:cNvPr>
            <p:cNvSpPr/>
            <p:nvPr/>
          </p:nvSpPr>
          <p:spPr>
            <a:xfrm>
              <a:off x="1120464" y="1234844"/>
              <a:ext cx="11734800" cy="6590157"/>
            </a:xfrm>
            <a:custGeom>
              <a:avLst/>
              <a:gdLst/>
              <a:ahLst/>
              <a:cxnLst/>
              <a:rect l="l" t="t" r="r" b="b"/>
              <a:pathLst>
                <a:path w="6040073" h="4114800">
                  <a:moveTo>
                    <a:pt x="0" y="0"/>
                  </a:moveTo>
                  <a:lnTo>
                    <a:pt x="6040074" y="0"/>
                  </a:lnTo>
                  <a:lnTo>
                    <a:pt x="60400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190B82-1052-74D9-52F5-E1E8039F51F5}"/>
                </a:ext>
              </a:extLst>
            </p:cNvPr>
            <p:cNvSpPr txBox="1"/>
            <p:nvPr/>
          </p:nvSpPr>
          <p:spPr>
            <a:xfrm>
              <a:off x="2034864" y="2445917"/>
              <a:ext cx="9906000" cy="390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 BÀI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Viết bài văn thuật lại một hoạt động trải nghiệm mà em đã tham gia và chia sẻ suy nghĩ, cảm xúc của em về hoạt động đó. </a:t>
              </a: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2D63AB5E-77D1-03DD-A15D-A7A005CA40A8}"/>
              </a:ext>
            </a:extLst>
          </p:cNvPr>
          <p:cNvSpPr/>
          <p:nvPr/>
        </p:nvSpPr>
        <p:spPr>
          <a:xfrm rot="-1922635">
            <a:off x="-681148" y="3588007"/>
            <a:ext cx="3298423" cy="6997319"/>
          </a:xfrm>
          <a:custGeom>
            <a:avLst/>
            <a:gdLst/>
            <a:ahLst/>
            <a:cxnLst/>
            <a:rect l="l" t="t" r="r" b="b"/>
            <a:pathLst>
              <a:path w="2965114" h="6997319">
                <a:moveTo>
                  <a:pt x="2965114" y="0"/>
                </a:moveTo>
                <a:lnTo>
                  <a:pt x="0" y="0"/>
                </a:lnTo>
                <a:lnTo>
                  <a:pt x="0" y="6997319"/>
                </a:lnTo>
                <a:lnTo>
                  <a:pt x="2965114" y="6997319"/>
                </a:lnTo>
                <a:lnTo>
                  <a:pt x="2965114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09DE2DBF-5727-47E4-BABA-3556D1411396}"/>
              </a:ext>
            </a:extLst>
          </p:cNvPr>
          <p:cNvSpPr/>
          <p:nvPr/>
        </p:nvSpPr>
        <p:spPr>
          <a:xfrm>
            <a:off x="12268200" y="2350770"/>
            <a:ext cx="5294405" cy="6812090"/>
          </a:xfrm>
          <a:custGeom>
            <a:avLst/>
            <a:gdLst/>
            <a:ahLst/>
            <a:cxnLst/>
            <a:rect l="l" t="t" r="r" b="b"/>
            <a:pathLst>
              <a:path w="6367653" h="8229600">
                <a:moveTo>
                  <a:pt x="0" y="0"/>
                </a:moveTo>
                <a:lnTo>
                  <a:pt x="6367653" y="0"/>
                </a:lnTo>
                <a:lnTo>
                  <a:pt x="636765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C93510-02C1-556A-AB2D-7D74D4C6FDBD}"/>
              </a:ext>
            </a:extLst>
          </p:cNvPr>
          <p:cNvSpPr txBox="1"/>
          <p:nvPr/>
        </p:nvSpPr>
        <p:spPr>
          <a:xfrm>
            <a:off x="2667000" y="749565"/>
            <a:ext cx="1295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TÌM Ý CHO BÀI VIẾT </a:t>
            </a:r>
            <a:endParaRPr kumimoji="0" lang="en-US" sz="5500" b="1" i="0" u="none" strike="noStrike" kern="1200" cap="none" spc="0" normalizeH="0" baseline="0" noProof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FD584C-6235-1220-42F1-4006E26E97FB}"/>
              </a:ext>
            </a:extLst>
          </p:cNvPr>
          <p:cNvGrpSpPr/>
          <p:nvPr/>
        </p:nvGrpSpPr>
        <p:grpSpPr>
          <a:xfrm>
            <a:off x="457200" y="2324100"/>
            <a:ext cx="17192625" cy="3348789"/>
            <a:chOff x="561975" y="1718510"/>
            <a:chExt cx="17192625" cy="33487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5CF60F-2259-9520-3A02-B933C4997EAD}"/>
                </a:ext>
              </a:extLst>
            </p:cNvPr>
            <p:cNvSpPr/>
            <p:nvPr/>
          </p:nvSpPr>
          <p:spPr>
            <a:xfrm>
              <a:off x="561975" y="1718510"/>
              <a:ext cx="16916400" cy="29006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762AAC-050B-FAB3-95C0-50DF66F03412}"/>
                </a:ext>
              </a:extLst>
            </p:cNvPr>
            <p:cNvSpPr/>
            <p:nvPr/>
          </p:nvSpPr>
          <p:spPr>
            <a:xfrm>
              <a:off x="838200" y="2085974"/>
              <a:ext cx="16916400" cy="29813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E44750-4E6A-C05D-818A-3503DD123A78}"/>
                </a:ext>
              </a:extLst>
            </p:cNvPr>
            <p:cNvSpPr txBox="1"/>
            <p:nvPr/>
          </p:nvSpPr>
          <p:spPr>
            <a:xfrm>
              <a:off x="1166812" y="2195222"/>
              <a:ext cx="16259175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Chọn hoạt động trải nghiệm (ví dụ: tham quan làng nghề truyền thống, làm một số sản phẩm thủ công, tham gia hoạt động của một câu lạc bộ,…)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044C11-15AE-B0F5-AEFD-2D969EC4A7D6}"/>
              </a:ext>
            </a:extLst>
          </p:cNvPr>
          <p:cNvGrpSpPr/>
          <p:nvPr/>
        </p:nvGrpSpPr>
        <p:grpSpPr>
          <a:xfrm>
            <a:off x="457200" y="6511089"/>
            <a:ext cx="17192625" cy="2338677"/>
            <a:chOff x="561975" y="1718510"/>
            <a:chExt cx="17192625" cy="27817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CCE271-B358-F8C8-4E18-0392E90449CC}"/>
                </a:ext>
              </a:extLst>
            </p:cNvPr>
            <p:cNvSpPr/>
            <p:nvPr/>
          </p:nvSpPr>
          <p:spPr>
            <a:xfrm>
              <a:off x="561975" y="1718510"/>
              <a:ext cx="16916400" cy="23386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5F9802-630B-82CB-DC60-C96B0CB71E3B}"/>
                </a:ext>
              </a:extLst>
            </p:cNvPr>
            <p:cNvSpPr/>
            <p:nvPr/>
          </p:nvSpPr>
          <p:spPr>
            <a:xfrm>
              <a:off x="838200" y="2085974"/>
              <a:ext cx="16916400" cy="24142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93D092-D206-030E-DF41-D600D417A320}"/>
                </a:ext>
              </a:extLst>
            </p:cNvPr>
            <p:cNvSpPr txBox="1"/>
            <p:nvPr/>
          </p:nvSpPr>
          <p:spPr>
            <a:xfrm>
              <a:off x="1166812" y="2715514"/>
              <a:ext cx="16259175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Liệt kê các việc đã làm, sắp xếp các việc theo trình tự hợp lí.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71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0C72A2-89FE-04FE-3A50-D3EF26C8DFBD}"/>
              </a:ext>
            </a:extLst>
          </p:cNvPr>
          <p:cNvSpPr/>
          <p:nvPr/>
        </p:nvSpPr>
        <p:spPr>
          <a:xfrm>
            <a:off x="471487" y="571500"/>
            <a:ext cx="4114800" cy="2330542"/>
          </a:xfrm>
          <a:prstGeom prst="roundRect">
            <a:avLst/>
          </a:prstGeom>
          <a:solidFill>
            <a:srgbClr val="A2D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 bài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 thiệu hoạt động trải nghiệm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B2E655-87D0-2709-DB2A-359C7A10497A}"/>
              </a:ext>
            </a:extLst>
          </p:cNvPr>
          <p:cNvSpPr/>
          <p:nvPr/>
        </p:nvSpPr>
        <p:spPr>
          <a:xfrm>
            <a:off x="6096000" y="225327"/>
            <a:ext cx="11911013" cy="13779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 1. Giới thiệu hoạt động trải nghiệm (tên hoạt động, thời gian, địa điểm diễn ra hoạt động,…)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8AD757-DD93-90AD-BABF-3EB6BF6B8E16}"/>
              </a:ext>
            </a:extLst>
          </p:cNvPr>
          <p:cNvSpPr/>
          <p:nvPr/>
        </p:nvSpPr>
        <p:spPr>
          <a:xfrm>
            <a:off x="6115050" y="1866900"/>
            <a:ext cx="11911013" cy="10351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 2. Nêu tên hoạt động và lí do em muốn tham gia hoạt động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FC3EDA2-E8DA-1FD9-3754-0772F9C3E8F2}"/>
              </a:ext>
            </a:extLst>
          </p:cNvPr>
          <p:cNvSpPr/>
          <p:nvPr/>
        </p:nvSpPr>
        <p:spPr>
          <a:xfrm>
            <a:off x="471487" y="4381500"/>
            <a:ext cx="4114800" cy="2330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 bài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 lại hoạt động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trải nghiệm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D07276-801C-13D1-DBDD-F2333D982DB6}"/>
              </a:ext>
            </a:extLst>
          </p:cNvPr>
          <p:cNvSpPr/>
          <p:nvPr/>
        </p:nvSpPr>
        <p:spPr>
          <a:xfrm>
            <a:off x="6095999" y="3278931"/>
            <a:ext cx="11911013" cy="4850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 lần lượt các hoạt động theo trình tự (có thể sử dụng các từ ngữ: đầu tiên, tiếp theo, sau đó, trong khi đó, bên cạnh đó, cuối cùng,…)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 hoạt động cần nêu cụ thể (hoạt động diễn ra trong bao lâu, ở địa điểm nào, em tham gia cùng với ai,…)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 thể kết hợp nêu nhận xét, đánh giá về hoạt động (hoạt động ấn tượng nhất, thú vị nhất,…)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68D551-27FC-32B1-22C8-ED808B08DEFA}"/>
              </a:ext>
            </a:extLst>
          </p:cNvPr>
          <p:cNvSpPr/>
          <p:nvPr/>
        </p:nvSpPr>
        <p:spPr>
          <a:xfrm>
            <a:off x="490537" y="7762154"/>
            <a:ext cx="4114800" cy="2330542"/>
          </a:xfrm>
          <a:prstGeom prst="roundRect">
            <a:avLst/>
          </a:prstGeom>
          <a:solidFill>
            <a:srgbClr val="CA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bài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 kết quả và chia sẻ suy nghĩ, cảm xúc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229FA48-E00C-3F85-A915-58C6D9A83A74}"/>
              </a:ext>
            </a:extLst>
          </p:cNvPr>
          <p:cNvSpPr/>
          <p:nvPr/>
        </p:nvSpPr>
        <p:spPr>
          <a:xfrm>
            <a:off x="6095998" y="8506545"/>
            <a:ext cx="11911013" cy="14439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 kết quả của hoạt động (hiểu thêm về di tích, làng nghề,…)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Bày tỏ suy nghĩ, cảm xúc đối với hoạt động (yêu thích, tự hào,…)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23C576-FFAE-C736-80DF-BAD28FE66BA1}"/>
              </a:ext>
            </a:extLst>
          </p:cNvPr>
          <p:cNvCxnSpPr>
            <a:stCxn id="7" idx="3"/>
          </p:cNvCxnSpPr>
          <p:nvPr/>
        </p:nvCxnSpPr>
        <p:spPr>
          <a:xfrm flipV="1">
            <a:off x="4586287" y="1028700"/>
            <a:ext cx="1433513" cy="708071"/>
          </a:xfrm>
          <a:prstGeom prst="bentConnector3">
            <a:avLst>
              <a:gd name="adj1" fmla="val 53987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6EF31F-D188-1172-B502-2F3C2CB1BDAE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4586287" y="1736771"/>
            <a:ext cx="1528763" cy="6477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0">
            <a:extLst>
              <a:ext uri="{FF2B5EF4-FFF2-40B4-BE49-F238E27FC236}">
                <a16:creationId xmlns:a16="http://schemas.microsoft.com/office/drawing/2014/main" id="{BA8C5955-9424-5ADF-2BCE-E110508FF5B2}"/>
              </a:ext>
            </a:extLst>
          </p:cNvPr>
          <p:cNvCxnSpPr>
            <a:cxnSpLocks/>
          </p:cNvCxnSpPr>
          <p:nvPr/>
        </p:nvCxnSpPr>
        <p:spPr>
          <a:xfrm>
            <a:off x="4586287" y="5546771"/>
            <a:ext cx="1509711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0">
            <a:extLst>
              <a:ext uri="{FF2B5EF4-FFF2-40B4-BE49-F238E27FC236}">
                <a16:creationId xmlns:a16="http://schemas.microsoft.com/office/drawing/2014/main" id="{54A242CD-C118-64D9-2760-DC52AB3C0240}"/>
              </a:ext>
            </a:extLst>
          </p:cNvPr>
          <p:cNvCxnSpPr>
            <a:cxnSpLocks/>
          </p:cNvCxnSpPr>
          <p:nvPr/>
        </p:nvCxnSpPr>
        <p:spPr>
          <a:xfrm>
            <a:off x="4595812" y="9184139"/>
            <a:ext cx="1509711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1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F86CD1-320A-22D7-5C3E-AE22A0B122DE}"/>
              </a:ext>
            </a:extLst>
          </p:cNvPr>
          <p:cNvSpPr/>
          <p:nvPr/>
        </p:nvSpPr>
        <p:spPr>
          <a:xfrm>
            <a:off x="2379688" y="2246651"/>
            <a:ext cx="13528623" cy="4944670"/>
          </a:xfrm>
          <a:prstGeom prst="roundRect">
            <a:avLst/>
          </a:prstGeom>
          <a:solidFill>
            <a:srgbClr val="F4D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3612170" y="7166962"/>
            <a:ext cx="13528622" cy="6240077"/>
          </a:xfrm>
          <a:custGeom>
            <a:avLst/>
            <a:gdLst/>
            <a:ahLst/>
            <a:cxnLst/>
            <a:rect l="l" t="t" r="r" b="b"/>
            <a:pathLst>
              <a:path w="13528622" h="6240077">
                <a:moveTo>
                  <a:pt x="13528621" y="0"/>
                </a:moveTo>
                <a:lnTo>
                  <a:pt x="0" y="0"/>
                </a:lnTo>
                <a:lnTo>
                  <a:pt x="0" y="6240076"/>
                </a:lnTo>
                <a:lnTo>
                  <a:pt x="13528621" y="6240076"/>
                </a:lnTo>
                <a:lnTo>
                  <a:pt x="1352862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324600" y="2957677"/>
            <a:ext cx="5826262" cy="2815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2599" lvl="1" algn="ctr">
              <a:lnSpc>
                <a:spcPct val="150000"/>
              </a:lnSpc>
            </a:pPr>
            <a:r>
              <a:rPr lang="en-US" sz="6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2. </a:t>
            </a:r>
          </a:p>
          <a:p>
            <a:pPr marL="622599" lvl="1" algn="ctr">
              <a:lnSpc>
                <a:spcPct val="150000"/>
              </a:lnSpc>
            </a:pPr>
            <a:r>
              <a:rPr lang="en-US" sz="6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BÀI </a:t>
            </a:r>
          </a:p>
        </p:txBody>
      </p:sp>
      <p:sp>
        <p:nvSpPr>
          <p:cNvPr id="7" name="Freeform 7"/>
          <p:cNvSpPr/>
          <p:nvPr/>
        </p:nvSpPr>
        <p:spPr>
          <a:xfrm rot="630917" flipH="1">
            <a:off x="13782192" y="7821641"/>
            <a:ext cx="5096903" cy="2029494"/>
          </a:xfrm>
          <a:custGeom>
            <a:avLst/>
            <a:gdLst/>
            <a:ahLst/>
            <a:cxnLst/>
            <a:rect l="l" t="t" r="r" b="b"/>
            <a:pathLst>
              <a:path w="5096903" h="2029494">
                <a:moveTo>
                  <a:pt x="5096903" y="0"/>
                </a:moveTo>
                <a:lnTo>
                  <a:pt x="0" y="0"/>
                </a:lnTo>
                <a:lnTo>
                  <a:pt x="0" y="2029494"/>
                </a:lnTo>
                <a:lnTo>
                  <a:pt x="5096903" y="2029494"/>
                </a:lnTo>
                <a:lnTo>
                  <a:pt x="50969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6F683225-9E8C-052B-14F6-98052565BFA0}"/>
              </a:ext>
            </a:extLst>
          </p:cNvPr>
          <p:cNvSpPr/>
          <p:nvPr/>
        </p:nvSpPr>
        <p:spPr>
          <a:xfrm rot="-1864390">
            <a:off x="-882698" y="76638"/>
            <a:ext cx="5816573" cy="3075513"/>
          </a:xfrm>
          <a:custGeom>
            <a:avLst/>
            <a:gdLst/>
            <a:ahLst/>
            <a:cxnLst/>
            <a:rect l="l" t="t" r="r" b="b"/>
            <a:pathLst>
              <a:path w="5816573" h="3075513">
                <a:moveTo>
                  <a:pt x="0" y="0"/>
                </a:moveTo>
                <a:lnTo>
                  <a:pt x="5816573" y="0"/>
                </a:lnTo>
                <a:lnTo>
                  <a:pt x="5816573" y="3075513"/>
                </a:lnTo>
                <a:lnTo>
                  <a:pt x="0" y="30755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6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13F3AC-123C-EF4E-1469-92688F48015E}"/>
              </a:ext>
            </a:extLst>
          </p:cNvPr>
          <p:cNvSpPr/>
          <p:nvPr/>
        </p:nvSpPr>
        <p:spPr>
          <a:xfrm>
            <a:off x="-838200" y="8562114"/>
            <a:ext cx="20269200" cy="4821767"/>
          </a:xfrm>
          <a:prstGeom prst="rect">
            <a:avLst/>
          </a:prstGeom>
          <a:solidFill>
            <a:srgbClr val="AAA6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0824C0-9FAA-48BE-1BBA-09BF4749FDE1}"/>
              </a:ext>
            </a:extLst>
          </p:cNvPr>
          <p:cNvSpPr txBox="1"/>
          <p:nvPr/>
        </p:nvSpPr>
        <p:spPr>
          <a:xfrm>
            <a:off x="4533900" y="604599"/>
            <a:ext cx="922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CÁ NHÂN </a:t>
            </a: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6458E73B-6F78-244D-BAC5-929758BC94C1}"/>
              </a:ext>
            </a:extLst>
          </p:cNvPr>
          <p:cNvSpPr/>
          <p:nvPr/>
        </p:nvSpPr>
        <p:spPr>
          <a:xfrm>
            <a:off x="609600" y="3390900"/>
            <a:ext cx="4953000" cy="5809971"/>
          </a:xfrm>
          <a:custGeom>
            <a:avLst/>
            <a:gdLst/>
            <a:ahLst/>
            <a:cxnLst/>
            <a:rect l="l" t="t" r="r" b="b"/>
            <a:pathLst>
              <a:path w="3507867" h="4114800">
                <a:moveTo>
                  <a:pt x="0" y="0"/>
                </a:moveTo>
                <a:lnTo>
                  <a:pt x="3507867" y="0"/>
                </a:lnTo>
                <a:lnTo>
                  <a:pt x="35078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73F38F-FC52-118D-8B58-6D2532248B05}"/>
              </a:ext>
            </a:extLst>
          </p:cNvPr>
          <p:cNvGrpSpPr/>
          <p:nvPr/>
        </p:nvGrpSpPr>
        <p:grpSpPr>
          <a:xfrm>
            <a:off x="6172200" y="2428875"/>
            <a:ext cx="11049000" cy="5429250"/>
            <a:chOff x="6324600" y="2348582"/>
            <a:chExt cx="11049000" cy="54292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D1A790-1472-162E-0339-CF770B071AA4}"/>
                </a:ext>
              </a:extLst>
            </p:cNvPr>
            <p:cNvGrpSpPr/>
            <p:nvPr/>
          </p:nvGrpSpPr>
          <p:grpSpPr>
            <a:xfrm>
              <a:off x="6324600" y="2509168"/>
              <a:ext cx="10820400" cy="5268664"/>
              <a:chOff x="6324600" y="2509168"/>
              <a:chExt cx="10820400" cy="526866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10D3EE9-584F-558B-40C7-8DA1FFC88DE5}"/>
                  </a:ext>
                </a:extLst>
              </p:cNvPr>
              <p:cNvGrpSpPr/>
              <p:nvPr/>
            </p:nvGrpSpPr>
            <p:grpSpPr>
              <a:xfrm>
                <a:off x="6324600" y="2509168"/>
                <a:ext cx="10820400" cy="5268664"/>
                <a:chOff x="6324600" y="2509168"/>
                <a:chExt cx="10820400" cy="5268664"/>
              </a:xfrm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8DAA1BDD-6895-22D7-764D-5220D3879913}"/>
                    </a:ext>
                  </a:extLst>
                </p:cNvPr>
                <p:cNvSpPr/>
                <p:nvPr/>
              </p:nvSpPr>
              <p:spPr>
                <a:xfrm>
                  <a:off x="6324600" y="2509168"/>
                  <a:ext cx="10515600" cy="4953000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BF1676BF-B728-FD74-768C-7BA0F9D3CEE1}"/>
                    </a:ext>
                  </a:extLst>
                </p:cNvPr>
                <p:cNvSpPr/>
                <p:nvPr/>
              </p:nvSpPr>
              <p:spPr>
                <a:xfrm>
                  <a:off x="6629400" y="2824832"/>
                  <a:ext cx="10515600" cy="4953000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C78BD9-EB89-2507-0AA2-2CCDAE941A2B}"/>
                  </a:ext>
                </a:extLst>
              </p:cNvPr>
              <p:cNvSpPr txBox="1"/>
              <p:nvPr/>
            </p:nvSpPr>
            <p:spPr>
              <a:xfrm>
                <a:off x="7505700" y="3761231"/>
                <a:ext cx="8763000" cy="308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Dựa vào dàn ý đã chuẩn bị, em hãy viết một bài văn thuật lại một sự việc.  </a:t>
                </a:r>
              </a:p>
            </p:txBody>
          </p:sp>
        </p:grpSp>
        <p:pic>
          <p:nvPicPr>
            <p:cNvPr id="1026" name="Picture 2" descr="Pin ">
              <a:extLst>
                <a:ext uri="{FF2B5EF4-FFF2-40B4-BE49-F238E27FC236}">
                  <a16:creationId xmlns:a16="http://schemas.microsoft.com/office/drawing/2014/main" id="{E3E9863A-2DE4-C9F3-CB71-324C9B424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6800" y="2348582"/>
              <a:ext cx="106680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02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523</Words>
  <Application>Microsoft Office PowerPoint</Application>
  <PresentationFormat>Custom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Amasis MT Pro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Peach Pastel Cute Colorful Group Project Presentation</dc:title>
  <dc:creator>FPT SHOP</dc:creator>
  <cp:lastModifiedBy>FPT SHOP</cp:lastModifiedBy>
  <cp:revision>4</cp:revision>
  <dcterms:created xsi:type="dcterms:W3CDTF">2006-08-16T00:00:00Z</dcterms:created>
  <dcterms:modified xsi:type="dcterms:W3CDTF">2025-10-15T14:04:37Z</dcterms:modified>
  <dc:identifier>DAFpPJw_08k</dc:identifier>
</cp:coreProperties>
</file>