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98" r:id="rId2"/>
    <p:sldMasterId id="2147483722" r:id="rId3"/>
    <p:sldMasterId id="2147483734" r:id="rId4"/>
  </p:sldMasterIdLst>
  <p:notesMasterIdLst>
    <p:notesMasterId r:id="rId40"/>
  </p:notesMasterIdLst>
  <p:sldIdLst>
    <p:sldId id="283" r:id="rId5"/>
    <p:sldId id="284" r:id="rId6"/>
    <p:sldId id="285" r:id="rId7"/>
    <p:sldId id="286" r:id="rId8"/>
    <p:sldId id="287" r:id="rId9"/>
    <p:sldId id="329" r:id="rId10"/>
    <p:sldId id="259" r:id="rId11"/>
    <p:sldId id="260" r:id="rId12"/>
    <p:sldId id="282" r:id="rId13"/>
    <p:sldId id="335" r:id="rId14"/>
    <p:sldId id="336" r:id="rId15"/>
    <p:sldId id="337" r:id="rId16"/>
    <p:sldId id="264" r:id="rId17"/>
    <p:sldId id="265" r:id="rId18"/>
    <p:sldId id="266" r:id="rId19"/>
    <p:sldId id="267" r:id="rId20"/>
    <p:sldId id="278" r:id="rId21"/>
    <p:sldId id="290" r:id="rId22"/>
    <p:sldId id="291" r:id="rId23"/>
    <p:sldId id="268" r:id="rId24"/>
    <p:sldId id="305" r:id="rId25"/>
    <p:sldId id="279" r:id="rId26"/>
    <p:sldId id="338" r:id="rId27"/>
    <p:sldId id="303" r:id="rId28"/>
    <p:sldId id="304" r:id="rId29"/>
    <p:sldId id="270" r:id="rId30"/>
    <p:sldId id="289" r:id="rId31"/>
    <p:sldId id="271" r:id="rId32"/>
    <p:sldId id="272" r:id="rId33"/>
    <p:sldId id="307" r:id="rId34"/>
    <p:sldId id="273" r:id="rId35"/>
    <p:sldId id="274" r:id="rId36"/>
    <p:sldId id="275" r:id="rId37"/>
    <p:sldId id="306" r:id="rId38"/>
    <p:sldId id="334" r:id="rId39"/>
  </p:sldIdLst>
  <p:sldSz cx="12192000" cy="6858000"/>
  <p:notesSz cx="6858000" cy="9144000"/>
  <p:custDataLst>
    <p:tags r:id="rId41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CC"/>
    <a:srgbClr val="006600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620" y="44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57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680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82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42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60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20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78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56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7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3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6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8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8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23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85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93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06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91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84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9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05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9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209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2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3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67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3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8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31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46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2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74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1231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72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25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38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46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4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120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694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109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13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870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8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1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4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53527" y="543574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43200" y="5439506"/>
            <a:ext cx="44391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pic>
        <p:nvPicPr>
          <p:cNvPr id="3074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3034282" y="533400"/>
            <a:ext cx="5971985" cy="448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98280" y="5410201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52751" y="5413963"/>
            <a:ext cx="31574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pic>
        <p:nvPicPr>
          <p:cNvPr id="6" name="Picture 2" descr="Làng quê xứ Thanh đẹp ngỡ ngàng qua ống kính nhiếp ả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2" y="877985"/>
            <a:ext cx="5901039" cy="36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78" y="877985"/>
            <a:ext cx="5303022" cy="36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047744" y="5135838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28564" y="5126900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pic>
        <p:nvPicPr>
          <p:cNvPr id="4098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806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những lợi ích sức khỏe tuyệt vời của quả kh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53" y="407856"/>
            <a:ext cx="4046406" cy="40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41" y="4219576"/>
            <a:ext cx="3478579" cy="1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4226476"/>
            <a:ext cx="3653051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21" y="4226476"/>
            <a:ext cx="3569265" cy="159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4226477"/>
            <a:ext cx="3183851" cy="16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9" y="2314575"/>
            <a:ext cx="25431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3276601" y="2286000"/>
            <a:ext cx="2375919" cy="17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621" y="2293113"/>
            <a:ext cx="2340017" cy="17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26" y="2318174"/>
            <a:ext cx="2569409" cy="17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5005204"/>
            <a:ext cx="12161838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75" y="1"/>
            <a:ext cx="10313503" cy="513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57201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ι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478" y="20342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88048" y="2148114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q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ί 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791" y="152401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25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89" y="-232857"/>
            <a:ext cx="11997402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25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899319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ι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001" y="381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557" y="-70698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595E-7 6.66667E-6 L 0.02818 -0.10555 L 0.02818 0.31667 L 0.02818 0.02778 L 0.04593 -0.03518 L 0.0668 -0.08333 L 0.08559 -0.09629 L 0.09708 -0.09629 L 0.10543 -0.08703 L 0.11065 -0.06481 L 0.11065 0.06482 L 0.11482 0.08519 L 0.12004 0.09445 L 0.13152 0.09815 L 0.14718 0.08334 L 0.15762 0.0463 L 0.20981 -0.13888 L 0.23695 -0.25185 L 0.2483 -0.32222 L 0.25052 -0.37777 L 0.24426 -0.40555 L 0.23486 -0.41666 C 0.22443 -0.41458 0.22847 -0.41481 0.22221 -0.41481 L 0.20877 -0.39073 L 0.19833 -0.33888 L 0.19624 -0.3037 L 0.19415 -0.26666 L 0.19415 0.10371 L 0.19624 0.02778 L 0.20981 -0.03148 L 0.22338 -0.07222 L 0.23891 -0.09259 L 0.25052 -0.09814 L 0.262 -0.09814 L 0.27453 -0.07962 L 0.27766 -0.0537 L 0.2787 -0.0074 L 0.2787 0.06112 L 0.28497 0.08889 C 0.28745 0.0926 0.28927 0.09815 0.29227 0.10001 C 0.29462 0.10139 0.29723 0.09908 0.29958 0.09815 C 0.30063 0.09769 0.30271 0.0963 0.30271 0.0963 L 0.31211 0.08519 L 0.32672 0.0463 L 0.33716 0.00556 L 0.34029 -0.03518 L 0.34551 -0.05555 L 0.35908 -0.08333 L 0.37787 -0.09814 L 0.39144 -0.09814 L 0.40814 -0.08703 L 0.41336 -0.07407 L 0.39562 -0.09629 L 0.37578 -0.09814 C 0.37265 -0.09513 0.36952 -0.09212 0.36639 -0.08888 C 0.36534 -0.08773 0.36443 -0.08611 0.36326 -0.08518 C 0.36221 -0.08425 0.36012 -0.08333 0.36012 -0.08333 L 0.3476 -0.0574 L 0.34029 -0.03703 L 0.33716 -0.01111 L 0.33925 0.02964 L 0.34864 0.06297 L 0.36012 0.08519 L 0.37369 0.09815 L 0.39353 0.0963 C 0.3994 0.09075 0.40566 0.08612 0.41127 0.07964 C 0.41219 0.07848 0.41232 0.07408 0.41232 0.07408 L 0.42367 0.02964 L 0.42484 -0.02777 L 0.41754 -0.05925 L 0.41023 -0.07962 " pathEditMode="relative" ptsTypes="AAAAAAAAAAAAAAAAAAAAAfAAAAAAAAAAAAAAAAfffAAAAAAAAAAAAfffAAAAAAAAffAAAAA">
                                      <p:cBhvr>
                                        <p:cTn id="1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28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066800" y="2219373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Μ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4070" y="4403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8175" y="-4830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4070" y="-704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8820" y="-952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8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5.55556E-6 L -0.01123 -0.01667 L -0.0231 -0.0257 L -0.02872 -0.0257 L -0.03942 -0.0257 L -0.04751 -0.02223 L -0.05757 -0.01112 L -0.06579 0.00208 L -0.07075 0.01759 L -0.07636 0.03657 L -0.07949 0.06874 L -0.07767 0.10092 L -0.07388 0.11874 L -0.06631 0.14537 L -0.05691 0.16203 L -0.04503 0.17222 L -0.03446 0.1743 L -0.02128 0.17106 L -0.00496 0.15555 L 0.00692 0.12777 L 0.01201 0.10324 L 0.01384 0.0787 L 0.01253 0.05439 L 0.0094 0.02662 L 0.00313 0.00763 L -1.36144E-6 -5.55556E-6 Z " pathEditMode="relative" ptsTypes="AAAAAAAAAAAAAAAAAAAAAAAAAA">
                                      <p:cBhvr>
                                        <p:cTn id="11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4413E-6 3.33333E-6 L 0.00053 0.42778 " pathEditMode="relative" ptsTypes="AA">
                                      <p:cBhvr>
                                        <p:cTn id="2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7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-2.96296E-6 L 0.02037 -0.03703 L 0.03342 -0.07037 L 0.04387 -0.10555 L 0.04387 0.06112 L 0.04804 0.08612 L 0.05379 0.0963 L 0.0611 0.10186 L 0.0705 0.10278 L 0.0846 0.09537 L 0.09452 0.07686 L 0.10705 0.0426 L 0.11906 -0.00555 L 0.12481 -0.04074 L 0.12637 -0.10277 L 0.12637 0.06574 L 0.12951 0.08889 L 0.13734 0.10186 L 0.1483 0.10463 L 0.17285 0.09074 L 0.19896 0.06297 L 0.22507 0.02315 L 0.23969 -0.02222 L 0.24596 -0.05926 L 0.24334 -0.08426 L 0.23603 -0.09537 L 0.22246 -0.09814 L 0.20522 -0.08426 L 0.19165 -0.05463 L 0.18329 -0.01296 L 0.18016 0.02686 L 0.18538 0.06574 L 0.19426 0.08797 L 0.20731 0.10093 L 0.22089 0.10371 L 0.23812 0.09537 L 0.25327 0.08149 L 0.26423 0.05926 " pathEditMode="relative" ptsTypes="AAAAAAAAAAAAAAAAAAAAAAAAAAAAAAAAAAAAAA">
                                      <p:cBhvr>
                                        <p:cTn id="33" dur="17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5509E-7 5.55556E-6 L 0.01305 -0.01296 L 0.02715 -0.03425 L 0.03603 -0.02129 L 0.04595 -0.00555 L 0.05274 -0.00185 " pathEditMode="relative" ptsTypes="AAAA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1142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Dê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1"/>
            <a:ext cx="3092466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non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5"/>
            <a:ext cx="2711466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cừu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37430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ι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118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ι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172790" y="3124199"/>
            <a:ext cx="325919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q</a:t>
            </a:r>
            <a:r>
              <a:rPr lang="el-GR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ί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2434" y="3124199"/>
            <a:ext cx="28687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q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ί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79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572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 ι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 Ǉrà</a:t>
            </a: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386" y="3126898"/>
            <a:ext cx="995437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Ǖ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Μ η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à </a:t>
            </a: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791" y="152401"/>
            <a:ext cx="10952830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25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8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89" y="-232857"/>
            <a:ext cx="11997402" cy="60240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25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1581150" y="2238423"/>
            <a:ext cx="8279986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 ι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7430" y="2242294"/>
            <a:ext cx="514122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Ǉrà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3549" y="554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85" y="466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50" y="46627"/>
            <a:ext cx="2709556" cy="1712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9241" y="-69845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98506" y="-68321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1281" y="-119376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9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595E-7 6.66667E-6 L 0.02818 -0.10555 L 0.02818 0.31667 L 0.02818 0.02778 L 0.04593 -0.03518 L 0.0668 -0.08333 L 0.08559 -0.09629 L 0.09708 -0.09629 L 0.10543 -0.08703 L 0.11065 -0.06481 L 0.11065 0.06482 L 0.11482 0.08519 L 0.12004 0.09445 L 0.13152 0.09815 L 0.14718 0.08334 L 0.15762 0.0463 L 0.20981 -0.13888 L 0.23695 -0.25185 L 0.2483 -0.32222 L 0.25052 -0.37777 L 0.24426 -0.40555 L 0.23486 -0.41666 C 0.22443 -0.41458 0.22847 -0.41481 0.22221 -0.41481 L 0.20877 -0.39073 L 0.19833 -0.33888 L 0.19624 -0.3037 L 0.19415 -0.26666 L 0.19415 0.10371 L 0.19624 0.02778 L 0.20981 -0.03148 L 0.22338 -0.07222 L 0.23891 -0.09259 L 0.25052 -0.09814 L 0.262 -0.09814 L 0.27453 -0.07962 L 0.27766 -0.0537 L 0.2787 -0.0074 L 0.2787 0.06112 L 0.28497 0.08889 C 0.28745 0.0926 0.28927 0.09815 0.29227 0.10001 C 0.29462 0.10139 0.29723 0.09908 0.29958 0.09815 C 0.30063 0.09769 0.30271 0.0963 0.30271 0.0963 L 0.31211 0.08519 L 0.32672 0.0463 L 0.33716 0.00556 L 0.34029 -0.03518 L 0.34551 -0.05555 L 0.35908 -0.08333 L 0.37787 -0.09814 L 0.39144 -0.09814 L 0.40814 -0.08703 L 0.41336 -0.07407 L 0.39562 -0.09629 L 0.37578 -0.09814 C 0.37265 -0.09513 0.36952 -0.09212 0.36639 -0.08888 C 0.36534 -0.08773 0.36443 -0.08611 0.36326 -0.08518 C 0.36221 -0.08425 0.36012 -0.08333 0.36012 -0.08333 L 0.3476 -0.0574 L 0.34029 -0.03703 L 0.33716 -0.01111 L 0.33925 0.02964 L 0.34864 0.06297 L 0.36012 0.08519 L 0.37369 0.09815 L 0.39353 0.0963 C 0.3994 0.09075 0.40566 0.08612 0.41127 0.07964 C 0.41219 0.07848 0.41232 0.07408 0.41232 0.07408 L 0.42367 0.02964 L 0.42484 -0.02777 L 0.41754 -0.05925 L 0.41023 -0.07962 " pathEditMode="relative" ptsTypes="AAAAAAAAAAAAAAAAAAAAAfAAAAAAAAAAAAAAAAfffAAAAAAAAAAAAfffAAAAAAAAffAAAAA">
                                      <p:cBhvr>
                                        <p:cTn id="11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23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8917E-7 6.2963E-6 L 0.02388 -0.09236 L 0.02702 -0.11226 L 0.02819 -0.21342 L 0.02819 0.06227 L 0.03015 0.0845 L 0.03642 0.09653 L 0.04699 0.10116 L 0.05456 0.09653 L 0.06461 0.08542 L 0.07832 0.04561 L 0.0915 -0.00555 L 0.09959 -0.06111 L 0.10025 -0.10902 L 0.0915 -0.13009 L 0.08589 -0.13217 L 0.08027 -0.12662 L 0.0808 -0.11226 L 0.08837 -0.09999 L 0.1022 -0.0956 L 0.11591 -0.09791 L 0.13223 -0.09675 L 0.1441 -0.08888 L 0.15167 -0.07777 L 0.15729 -0.05787 L 0.15911 -0.04004 L 0.15911 -0.00347 L 0.15911 0.04561 L 0.16042 0.07431 L 0.16538 0.09005 L 0.17543 0.09653 L 0.18796 0.09561 L 0.20297 0.07107 L 0.21498 0.02547 L 0.22059 -0.0155 L 0.22308 -0.04444 L 0.23874 -0.08333 L 0.25819 -0.09999 L 0.27137 -0.10115 L 0.28442 -0.09444 L 0.29578 -0.07569 L 0.27764 -0.09675 L 0.25819 -0.10115 L 0.24252 -0.08449 L 0.23313 -0.07013 L 0.22438 -0.04236 L 0.21929 0.00556 L 0.22556 0.04329 L 0.23378 0.06783 L 0.245 0.08774 L 0.26002 0.09561 L 0.28077 0.09445 L 0.29957 0.06436 L 0.30831 0.01783 L 0.30701 -0.03888 L 0.29448 -0.07893 " pathEditMode="relative" ptsTypes="AAAAAAAAAAAAAAAAAAAAAAAAAAAAAAAAAAAAAAAAAAAAAAAAAAAAAAAA">
                                      <p:cBhvr>
                                        <p:cTn id="34" dur="2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45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75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3.7037E-7 L 0.02769 0.04908 " pathEditMode="relative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7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3668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952500" y="2238423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Μ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150" y="46627"/>
            <a:ext cx="2709556" cy="17123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63024" y="2223244"/>
            <a:ext cx="829097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à 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0737" y="4403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4842" y="-4830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0737" y="-704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487" y="-952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4976" y="-35921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6626" y="-704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9401" y="-121539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5.55556E-6 L -0.01123 -0.01667 L -0.0231 -0.0257 L -0.02872 -0.0257 L -0.03942 -0.0257 L -0.04751 -0.02223 L -0.05757 -0.01112 L -0.06579 0.00208 L -0.07075 0.01759 L -0.07636 0.03657 L -0.07949 0.06874 L -0.07767 0.10092 L -0.07388 0.11874 L -0.06631 0.14537 L -0.05691 0.16203 L -0.04503 0.17222 L -0.03446 0.1743 L -0.02128 0.17106 L -0.00496 0.15555 L 0.00692 0.12777 L 0.01201 0.10324 L 0.01384 0.0787 L 0.01253 0.05439 L 0.0094 0.02662 L 0.00313 0.00763 L -1.36144E-6 -5.55556E-6 Z " pathEditMode="relative" ptsTypes="AAAAAAAAAAAAAAAAAAAAAAAAAA">
                                      <p:cBhvr>
                                        <p:cTn id="11" dur="6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4413E-6 3.33333E-6 L 0.00053 0.42778 " pathEditMode="relative" ptsTypes="AA">
                                      <p:cBhvr>
                                        <p:cTn id="22" dur="4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7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1645E-7 -2.96296E-6 L 0.02037 -0.03703 L 0.03342 -0.07037 L 0.04387 -0.10555 L 0.04387 0.06112 L 0.04804 0.08612 L 0.05379 0.0963 L 0.0611 0.10186 L 0.0705 0.10278 L 0.0846 0.09537 L 0.09452 0.07686 L 0.10705 0.0426 L 0.11906 -0.00555 L 0.12481 -0.04074 L 0.12637 -0.10277 L 0.12637 0.06574 L 0.12951 0.08889 L 0.13734 0.10186 L 0.1483 0.10463 L 0.17285 0.09074 L 0.19896 0.06297 L 0.22507 0.02315 L 0.23969 -0.02222 L 0.24596 -0.05926 L 0.24334 -0.08426 L 0.23603 -0.09537 L 0.22246 -0.09814 L 0.20522 -0.08426 L 0.19165 -0.05463 L 0.18329 -0.01296 L 0.18016 0.02686 L 0.18538 0.06574 L 0.19426 0.08797 L 0.20731 0.10093 L 0.22089 0.10371 L 0.23812 0.09537 L 0.25327 0.08149 L 0.26423 0.05926 " pathEditMode="relative" ptsTypes="AAAAAAAAAAAAAAAAAAAAAAAAAAAAAAAAAAAAAA">
                                      <p:cBhvr>
                                        <p:cTn id="33" dur="17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5509E-7 5.55556E-6 L 0.01305 -0.01296 L 0.02715 -0.03425 L 0.03603 -0.02129 L 0.04595 -0.00555 L 0.05274 -0.00185 " pathEditMode="relative" ptsTypes="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557E-6 -1.48148E-6 L 0.00548 -0.0125 L 0.01332 -0.02916 L 0.0235 -0.04027 L 0.03054 -0.04305 L 0.03759 -0.04467 L 0.04777 -0.04189 L 0.05482 -0.03217 L 0.05873 -0.01944 L 0.0603 -0.00416 L 0.0603 0.15973 L 0.06265 0.08195 L 0.07205 0.04167 L 0.08458 -0.00139 L 0.09867 -0.03055 L 0.11277 -0.04583 L 0.12686 -0.04467 L 0.13704 -0.03495 L 0.14252 -0.02083 L 0.14409 -0.00416 L 0.14409 0.00417 L 0.14487 0.03611 L 0.14487 0.10973 L 0.14487 0.12778 L 0.14801 0.13889 L 0.15192 0.14723 L 0.15897 0.15278 L 0.16523 0.15278 L 0.17541 0.14306 L 0.18873 0.10834 L 0.213 0.025 L 0.24589 -0.09861 L 0.27173 -0.19027 L 0.28035 -0.24861 L 0.28348 -0.29166 L 0.28113 -0.33472 L 0.27878 -0.35 L 0.27408 -0.36111 L 0.26547 -0.36389 L 0.25294 -0.35555 L 0.24276 -0.33194 L 0.23415 -0.29583 L 0.23023 -0.26666 L 0.22866 -0.22916 L 0.2271 -0.1625 L 0.2271 0.15834 L 0.23101 0.075 L 0.23415 0.05556 L 0.25451 -0.00833 L 0.26782 -0.03333 L 0.28191 -0.04467 L 0.29523 -0.04189 L 0.30384 -0.03333 L 0.30854 -0.01944 L 0.31089 0.00556 L 0.31089 0.05139 L 0.31089 0.11389 L 0.31245 0.13334 L 0.31794 0.14723 L 0.32577 0.15278 L 0.3383 0.15 L 0.34769 0.13473 L 0.36022 0.09584 L 0.36884 0.06111 L 0.37197 0.0375 L 0.37588 0.01111 L 0.38371 -0.01527 L 0.39703 -0.03333 L 0.41034 -0.04305 L 0.42444 -0.04305 L 0.43775 -0.03333 L 0.44166 -0.02777 L 0.4307 -0.0375 L 0.42365 -0.04305 L 0.41504 -0.04305 L 0.40877 -0.04305 L 0.40016 -0.03611 L 0.39155 -0.02777 L 0.38763 -0.02083 L 0.38137 -0.01111 L 0.37432 0.01389 L 0.37119 0.0375 L 0.37119 0.07084 L 0.37667 0.10139 L 0.3845 0.12361 L 0.39468 0.13727 L 0.40251 0.14723 L 0.41034 0.15278 L 0.42287 0.15278 L 0.43305 0.14723 L 0.44714 0.13056 L 0.45811 0.10695 L 0.46281 0.07361 L 0.46359 0.04861 L 0.45889 0.01667 L 0.45184 -0.01111 L 0.43931 -0.03055 " pathEditMode="relative" ptsTypes="AAAAAAAAAAAAAAAAAAAAAAAAAAAAAAAAAAAAAAAAAAAAAAAAAAAAAAAAAAAAAAAAAAAAAAAAAAAAAAAAAAAAAAAAAAAAAAAAA">
                                      <p:cBhvr>
                                        <p:cTn id="57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500"/>
                            </p:stCondLst>
                            <p:childTnLst>
                              <p:par>
                                <p:cTn id="5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6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625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69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32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3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4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3.7037E-7 L 0.02769 0.04908 " pathEditMode="relative" ptsTypes="AA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6000"/>
                            </p:stCondLst>
                            <p:childTnLst>
                              <p:par>
                                <p:cTn id="8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>
            <a:off x="2894199" y="27147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V="1">
            <a:off x="2843353" y="5869543"/>
            <a:ext cx="6179675" cy="96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22135" r="30454" b="26823"/>
          <a:stretch/>
        </p:blipFill>
        <p:spPr bwMode="auto">
          <a:xfrm>
            <a:off x="3479204" y="914400"/>
            <a:ext cx="4831773" cy="339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28646" r="31126" b="47135"/>
          <a:stretch/>
        </p:blipFill>
        <p:spPr bwMode="auto">
          <a:xfrm>
            <a:off x="3479201" y="4343401"/>
            <a:ext cx="4831774" cy="16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5650" b="56402"/>
          <a:stretch/>
        </p:blipFill>
        <p:spPr>
          <a:xfrm>
            <a:off x="1611653" y="0"/>
            <a:ext cx="9116253" cy="533762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6745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Bà ra thủ đô. Bà cho bé quà quê. Bố đưa bà đi Bờ Hồ, đi phố cổ.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895772" y="4957572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165774" y="4959229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15321" y="55642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au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1" y="1426182"/>
            <a:ext cx="5970471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 quê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40601" y="3616932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26745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Bà ra thủ đô. Bà cho bé quà quê. Bố đưa bà đi Bờ Hồ, đi phố cổ.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7" y="3989243"/>
            <a:ext cx="11056216" cy="146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69" y="-304800"/>
            <a:ext cx="9375912" cy="466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516092" y="770154"/>
            <a:ext cx="688070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60006" r="1625" b="5713"/>
          <a:stretch/>
        </p:blipFill>
        <p:spPr>
          <a:xfrm>
            <a:off x="1611652" y="1676400"/>
            <a:ext cx="9116253" cy="48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465389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26745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Bà ra thủ đô. Bà cho bé quà quê. Bố đưa bà đi Bờ Hồ, đi phố cổ.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7" y="3989243"/>
            <a:ext cx="11056216" cy="146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69" y="-304800"/>
            <a:ext cx="9375912" cy="466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754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1096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49992" y="1126888"/>
            <a:ext cx="8492016" cy="2515044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2369373" y="3244194"/>
              <a:ext cx="7489670" cy="13933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18"/>
            <a:ext cx="12192000" cy="34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..ễ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tre</a:t>
            </a:r>
            <a:endParaRPr lang="en-US" sz="32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0" y="1653727"/>
            <a:ext cx="2578660" cy="8608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72195" y="1611535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s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2D4249-2BAB-4DD0-8373-E30877877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C69AAD-6512-428C-8BA0-0FE8C933D9AC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id="{D66C95D2-4BB8-49EE-B1B4-49D3BB0C9303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9FD6F0-06E3-41BE-880C-87BE5D65F191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9BE9A6-D7D5-451D-954D-5952C6B718A6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defRPr/>
              </a:pPr>
              <a:r>
                <a:rPr lang="en-US" sz="7200" b="1" kern="10" dirty="0" err="1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7200" b="1" kern="10" dirty="0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26: Ph </a:t>
              </a:r>
              <a:r>
                <a:rPr lang="en-US" sz="7200" b="1" kern="10" dirty="0" err="1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b="1" kern="10" dirty="0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 </a:t>
              </a:r>
              <a:r>
                <a:rPr lang="en-US" sz="7200" b="1" kern="10" dirty="0" err="1"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endParaRPr lang="en-US" sz="72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74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77390" y="-114300"/>
            <a:ext cx="12057460" cy="5599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203061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21906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từ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en-US" sz="66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 về thăm </a:t>
            </a:r>
            <a:r>
              <a:rPr lang="en-US" sz="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r>
              <a:rPr lang="en-US" sz="66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83983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 - ph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43181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17481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43180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278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04342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27899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phà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00051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46925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phở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quế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914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9080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7195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5319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8586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90861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29601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91153" y="543950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48100" y="5428980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</a:p>
        </p:txBody>
      </p:sp>
      <p:pic>
        <p:nvPicPr>
          <p:cNvPr id="6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42273"/>
            <a:ext cx="5743033" cy="38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op 7 loại trà để pha trà sữa &quot;Thơm Nồng - Đậm Vị&quot; - Tam Long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57" y="442272"/>
            <a:ext cx="6157286" cy="379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288</Words>
  <Application>Microsoft Office PowerPoint</Application>
  <PresentationFormat>Widescreen</PresentationFormat>
  <Paragraphs>99</Paragraphs>
  <Slides>35</Slides>
  <Notes>14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HP001 TD 4H</vt:lpstr>
      <vt:lpstr>Times New Roman</vt:lpstr>
      <vt:lpstr>Default Design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Thao Tran</cp:lastModifiedBy>
  <cp:revision>98</cp:revision>
  <dcterms:created xsi:type="dcterms:W3CDTF">2011-09-30T13:18:00Z</dcterms:created>
  <dcterms:modified xsi:type="dcterms:W3CDTF">2023-10-08T14:07:20Z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