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7"/>
  </p:notesMasterIdLst>
  <p:sldIdLst>
    <p:sldId id="257" r:id="rId4"/>
    <p:sldId id="258" r:id="rId5"/>
    <p:sldId id="259" r:id="rId6"/>
    <p:sldId id="260" r:id="rId7"/>
    <p:sldId id="261" r:id="rId8"/>
    <p:sldId id="264" r:id="rId9"/>
    <p:sldId id="256" r:id="rId10"/>
    <p:sldId id="314" r:id="rId11"/>
    <p:sldId id="315" r:id="rId12"/>
    <p:sldId id="262" r:id="rId13"/>
    <p:sldId id="263" r:id="rId14"/>
    <p:sldId id="282" r:id="rId15"/>
    <p:sldId id="283" r:id="rId16"/>
    <p:sldId id="284" r:id="rId17"/>
    <p:sldId id="316" r:id="rId18"/>
    <p:sldId id="317" r:id="rId19"/>
    <p:sldId id="318" r:id="rId20"/>
    <p:sldId id="267" r:id="rId21"/>
    <p:sldId id="294" r:id="rId22"/>
    <p:sldId id="268" r:id="rId23"/>
    <p:sldId id="279" r:id="rId24"/>
    <p:sldId id="286" r:id="rId25"/>
    <p:sldId id="304" r:id="rId26"/>
    <p:sldId id="309" r:id="rId27"/>
    <p:sldId id="320" r:id="rId28"/>
    <p:sldId id="272" r:id="rId29"/>
    <p:sldId id="321" r:id="rId30"/>
    <p:sldId id="322" r:id="rId31"/>
    <p:sldId id="273" r:id="rId32"/>
    <p:sldId id="274" r:id="rId33"/>
    <p:sldId id="275" r:id="rId34"/>
    <p:sldId id="323" r:id="rId35"/>
    <p:sldId id="27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2" d="100"/>
          <a:sy n="62" d="100"/>
        </p:scale>
        <p:origin x="828"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0FB596-A98E-4D6A-AB7E-CDBA9F7C5DF8}" type="datetimeFigureOut">
              <a:rPr lang="en-US" smtClean="0"/>
              <a:t>10/24/2023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172BB-78AD-4807-8726-F908E5E7D428}" type="slidenum">
              <a:rPr lang="en-US" smtClean="0"/>
              <a:t>‹#›</a:t>
            </a:fld>
            <a:endParaRPr lang="en-US"/>
          </a:p>
        </p:txBody>
      </p:sp>
    </p:spTree>
    <p:extLst>
      <p:ext uri="{BB962C8B-B14F-4D97-AF65-F5344CB8AC3E}">
        <p14:creationId xmlns:p14="http://schemas.microsoft.com/office/powerpoint/2010/main" val="2593653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Thiết kế bởi: Hương Thảo - tranthao121006@gmail.com</a:t>
            </a:r>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120931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Ôn</a:t>
            </a:r>
            <a:r>
              <a:rPr lang="en-US" baseline="0"/>
              <a:t> lại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Hay còn</a:t>
            </a:r>
            <a:r>
              <a:rPr lang="en-US" baseline="0"/>
              <a:t> gọi là CHIM ĐA ĐA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515F-062E-4350-BC4C-B9C916DFF50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6CD292-63DC-439D-861C-B87BFBB6E8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1C4F13-3608-429A-982C-936252BC9CC6}"/>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5" name="Footer Placeholder 4">
            <a:extLst>
              <a:ext uri="{FF2B5EF4-FFF2-40B4-BE49-F238E27FC236}">
                <a16:creationId xmlns:a16="http://schemas.microsoft.com/office/drawing/2014/main" id="{C2897611-5FD7-4E14-ADE7-6EAAFBA8C8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0072B-B960-4E71-8BE5-122453B6258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4017995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2318B-303E-48E7-A5DD-8A3EF1E031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16247A-A2A4-489C-8181-130924BC66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B3F62D-6A62-4EB7-9C59-B58D3201081E}"/>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5" name="Footer Placeholder 4">
            <a:extLst>
              <a:ext uri="{FF2B5EF4-FFF2-40B4-BE49-F238E27FC236}">
                <a16:creationId xmlns:a16="http://schemas.microsoft.com/office/drawing/2014/main" id="{FB218B36-CB29-484E-B7D4-7FB8904D15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6E68C9-D2FC-4452-BF4C-31847E9B593C}"/>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135258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E6288F-B72C-409B-93A2-8290788A8A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E82D83-25BA-4F79-9BB3-19FC54E566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A9D03-9794-4F0C-8FD3-FC7592CA8F9B}"/>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5" name="Footer Placeholder 4">
            <a:extLst>
              <a:ext uri="{FF2B5EF4-FFF2-40B4-BE49-F238E27FC236}">
                <a16:creationId xmlns:a16="http://schemas.microsoft.com/office/drawing/2014/main" id="{4AB561AB-8198-441B-AEF0-6885F1FCD6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FD52B5-696E-428F-AB84-01C8D9A73BF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6136207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76753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31991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546690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874272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454290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581581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088695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69460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235E6-68E4-4C2C-A4FA-AEA032ED4A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C69E7-024B-4DE2-BAAB-EDC470D440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10C95B-8E57-4E28-BC2D-7E6FE5C7EFF5}"/>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5" name="Footer Placeholder 4">
            <a:extLst>
              <a:ext uri="{FF2B5EF4-FFF2-40B4-BE49-F238E27FC236}">
                <a16:creationId xmlns:a16="http://schemas.microsoft.com/office/drawing/2014/main" id="{864FADD4-CDB3-4212-B9DC-4B4D294289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26AD02-2AE1-4BC3-8C00-F11A73694F14}"/>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530202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048053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474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4213143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1167961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706440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58317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073156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10/24/2023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7983964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10/24/2023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3267721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10/24/2023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032511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9988C-8787-4F8D-92BA-F88ACF5BE87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082BB-51A8-4183-BD1A-3BBE54285A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49DCEF-7381-45A9-86D5-8A8C77EE6300}"/>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5" name="Footer Placeholder 4">
            <a:extLst>
              <a:ext uri="{FF2B5EF4-FFF2-40B4-BE49-F238E27FC236}">
                <a16:creationId xmlns:a16="http://schemas.microsoft.com/office/drawing/2014/main" id="{6B6DAA02-7E70-489D-87D7-629C57AA7A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BCD62E-F0A0-495E-891D-21C7D39B3C89}"/>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5747629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44848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10/24/2023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815001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514264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10/24/2023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371061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8B229-95F8-464B-AFD4-36621A2B24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032D3D-E657-44D8-934B-A03C9F5EF3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7848B50-006A-47DC-B2FF-11A0ED5CB5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F62D41-EF07-4991-B4A5-ED67E590C1A4}"/>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6" name="Footer Placeholder 5">
            <a:extLst>
              <a:ext uri="{FF2B5EF4-FFF2-40B4-BE49-F238E27FC236}">
                <a16:creationId xmlns:a16="http://schemas.microsoft.com/office/drawing/2014/main" id="{CE1CF233-BE49-45DF-9EB5-B67DB6A9AD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5C907-2B43-4DC2-B1D9-5C4A4DE06326}"/>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396344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F0D18-51C0-4D4E-866E-0C98762CCC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2C953C-073E-41B9-AB4F-14959D51C3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6FBDEC0-D65E-49D1-A527-D639736C55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09C1EB-26DF-4908-937C-FCF7C1DE073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069418-E7E8-4107-94AC-DDD614B01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C9C97A-836B-4637-B7C6-171E8294C408}"/>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8" name="Footer Placeholder 7">
            <a:extLst>
              <a:ext uri="{FF2B5EF4-FFF2-40B4-BE49-F238E27FC236}">
                <a16:creationId xmlns:a16="http://schemas.microsoft.com/office/drawing/2014/main" id="{30D6E69D-E035-4E60-B9E1-F751C2A80B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CAEE86-70D2-4E94-A205-C70EFE19ACC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769125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84085-282E-4B3A-8906-ABCEA55F86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E9A7C4-CEDF-4D4A-B064-A3CEA79DBB89}"/>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4" name="Footer Placeholder 3">
            <a:extLst>
              <a:ext uri="{FF2B5EF4-FFF2-40B4-BE49-F238E27FC236}">
                <a16:creationId xmlns:a16="http://schemas.microsoft.com/office/drawing/2014/main" id="{1A63E5A3-C6D7-4E9B-A7FF-F3A31102BF5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4AF5C41-8C52-4745-BABD-628CAFF0A06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1657928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122E196-4AD0-4581-91D5-0C0ABBEEB1C8}"/>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3" name="Footer Placeholder 2">
            <a:extLst>
              <a:ext uri="{FF2B5EF4-FFF2-40B4-BE49-F238E27FC236}">
                <a16:creationId xmlns:a16="http://schemas.microsoft.com/office/drawing/2014/main" id="{5B0DABE1-61A2-4F90-9403-3F49A4CED2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69B6A65-59BA-4D27-AEDA-701AD0A2330F}"/>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1192927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93231-46C2-4980-8E61-B2AF2DA02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91BBAC-13F2-4819-A704-447087E7F3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BE09B0-7735-48B7-93DA-B0F2282F55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DD76A7-36D4-46CD-9A36-26544AEF221E}"/>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6" name="Footer Placeholder 5">
            <a:extLst>
              <a:ext uri="{FF2B5EF4-FFF2-40B4-BE49-F238E27FC236}">
                <a16:creationId xmlns:a16="http://schemas.microsoft.com/office/drawing/2014/main" id="{EC598C72-D57F-44C1-8E7C-F3E2633A9C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C18A70-6A6B-47CC-8429-11EB60C0F1ED}"/>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3781067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37E82-414B-42B4-865D-7A05EFD0BE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7DBD3BC-B995-4C67-B453-60C5185321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F7C310-F585-4563-B7F2-492D7D8A5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677B22-3779-4160-A936-F693AE4EFF05}"/>
              </a:ext>
            </a:extLst>
          </p:cNvPr>
          <p:cNvSpPr>
            <a:spLocks noGrp="1"/>
          </p:cNvSpPr>
          <p:nvPr>
            <p:ph type="dt" sz="half" idx="10"/>
          </p:nvPr>
        </p:nvSpPr>
        <p:spPr/>
        <p:txBody>
          <a:bodyPr/>
          <a:lstStyle/>
          <a:p>
            <a:fld id="{1672910F-A919-4C6A-9434-21CA8096CDFD}" type="datetimeFigureOut">
              <a:rPr lang="en-US" smtClean="0"/>
              <a:t>10/24/2023</a:t>
            </a:fld>
            <a:endParaRPr lang="en-US"/>
          </a:p>
        </p:txBody>
      </p:sp>
      <p:sp>
        <p:nvSpPr>
          <p:cNvPr id="6" name="Footer Placeholder 5">
            <a:extLst>
              <a:ext uri="{FF2B5EF4-FFF2-40B4-BE49-F238E27FC236}">
                <a16:creationId xmlns:a16="http://schemas.microsoft.com/office/drawing/2014/main" id="{F53E1CF5-7DC1-46B0-9604-568AB0FE1E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7AFE18-50ED-48D5-835E-D081F42D410E}"/>
              </a:ext>
            </a:extLst>
          </p:cNvPr>
          <p:cNvSpPr>
            <a:spLocks noGrp="1"/>
          </p:cNvSpPr>
          <p:nvPr>
            <p:ph type="sldNum" sz="quarter" idx="12"/>
          </p:nvPr>
        </p:nvSpPr>
        <p:spPr/>
        <p:txBody>
          <a:bodyPr/>
          <a:lstStyle/>
          <a:p>
            <a:fld id="{8AB5F502-AB85-4335-9AE6-20C4B6E48F65}" type="slidenum">
              <a:rPr lang="en-US" smtClean="0"/>
              <a:t>‹#›</a:t>
            </a:fld>
            <a:endParaRPr lang="en-US"/>
          </a:p>
        </p:txBody>
      </p:sp>
    </p:spTree>
    <p:extLst>
      <p:ext uri="{BB962C8B-B14F-4D97-AF65-F5344CB8AC3E}">
        <p14:creationId xmlns:p14="http://schemas.microsoft.com/office/powerpoint/2010/main" val="2620681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F909C3-9C78-4C95-8FF6-5DBA18D62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93BED2-8880-49D2-96B9-75FEE2AFC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0EAB3E-6D21-4A64-B125-42525918A7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672910F-A919-4C6A-9434-21CA8096CDFD}" type="datetimeFigureOut">
              <a:rPr lang="en-US" smtClean="0"/>
              <a:t>10/24/2023</a:t>
            </a:fld>
            <a:endParaRPr lang="en-US"/>
          </a:p>
        </p:txBody>
      </p:sp>
      <p:sp>
        <p:nvSpPr>
          <p:cNvPr id="5" name="Footer Placeholder 4">
            <a:extLst>
              <a:ext uri="{FF2B5EF4-FFF2-40B4-BE49-F238E27FC236}">
                <a16:creationId xmlns:a16="http://schemas.microsoft.com/office/drawing/2014/main" id="{1E52C976-5426-4CFF-8A03-068689729B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3D4B34A-FD92-4DBD-B4DD-8578C0FAFD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B5F502-AB85-4335-9AE6-20C4B6E48F65}" type="slidenum">
              <a:rPr lang="en-US" smtClean="0"/>
              <a:t>‹#›</a:t>
            </a:fld>
            <a:endParaRPr lang="en-US"/>
          </a:p>
        </p:txBody>
      </p:sp>
    </p:spTree>
    <p:extLst>
      <p:ext uri="{BB962C8B-B14F-4D97-AF65-F5344CB8AC3E}">
        <p14:creationId xmlns:p14="http://schemas.microsoft.com/office/powerpoint/2010/main" val="5682021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10/24/2023</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0250327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10/24/2023</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52728190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8.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xm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microsoft.com/office/2007/relationships/media" Target="../media/media3.mp3"/><Relationship Id="rId7" Type="http://schemas.openxmlformats.org/officeDocument/2006/relationships/audio" Target="../media/audio1.wav"/><Relationship Id="rId12"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2.xml"/><Relationship Id="rId11" Type="http://schemas.openxmlformats.org/officeDocument/2006/relationships/image" Target="../media/image6.png"/><Relationship Id="rId5" Type="http://schemas.openxmlformats.org/officeDocument/2006/relationships/slideLayout" Target="../slideLayouts/slideLayout12.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38.png"/><Relationship Id="rId4" Type="http://schemas.openxmlformats.org/officeDocument/2006/relationships/notesSlide" Target="../notesSlides/notesSlide1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39.png"/><Relationship Id="rId4" Type="http://schemas.openxmlformats.org/officeDocument/2006/relationships/notesSlide" Target="../notesSlides/notesSlide14.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24.xml"/><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3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9.xml"/><Relationship Id="rId5" Type="http://schemas.openxmlformats.org/officeDocument/2006/relationships/image" Target="../media/image45.png"/><Relationship Id="rId4" Type="http://schemas.openxmlformats.org/officeDocument/2006/relationships/image" Target="../media/image16.jpe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5.jpeg"/><Relationship Id="rId1" Type="http://schemas.openxmlformats.org/officeDocument/2006/relationships/slideLayout" Target="../slideLayouts/slideLayout29.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3.mp3"/><Relationship Id="rId7" Type="http://schemas.openxmlformats.org/officeDocument/2006/relationships/image" Target="../media/image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9.png"/><Relationship Id="rId5" Type="http://schemas.openxmlformats.org/officeDocument/2006/relationships/slideLayout" Target="../slideLayouts/slideLayout13.xml"/><Relationship Id="rId10" Type="http://schemas.openxmlformats.org/officeDocument/2006/relationships/image" Target="../media/image7.png"/><Relationship Id="rId4" Type="http://schemas.openxmlformats.org/officeDocument/2006/relationships/audio" Target="../media/media3.mp3"/><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1.wav"/><Relationship Id="rId11" Type="http://schemas.openxmlformats.org/officeDocument/2006/relationships/image" Target="../media/image7.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microsoft.com/office/2007/relationships/media" Target="../media/media3.mp3"/><Relationship Id="rId7" Type="http://schemas.openxmlformats.org/officeDocument/2006/relationships/image" Target="../media/image10.png"/><Relationship Id="rId12" Type="http://schemas.openxmlformats.org/officeDocument/2006/relationships/image" Target="../media/image11.GIF"/><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audio2.wav"/><Relationship Id="rId11" Type="http://schemas.openxmlformats.org/officeDocument/2006/relationships/image" Target="../media/image7.png"/><Relationship Id="rId5" Type="http://schemas.openxmlformats.org/officeDocument/2006/relationships/slideLayout" Target="../slideLayouts/slideLayout13.xml"/><Relationship Id="rId10" Type="http://schemas.microsoft.com/office/2007/relationships/hdphoto" Target="../media/hdphoto1.wdp"/><Relationship Id="rId4" Type="http://schemas.openxmlformats.org/officeDocument/2006/relationships/audio" Target="../media/media3.mp3"/><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143001"/>
            <a:ext cx="12192000" cy="570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p:nvPr/>
        </p:nvSpPr>
        <p:spPr>
          <a:xfrm>
            <a:off x="28575" y="0"/>
            <a:ext cx="12192000" cy="11430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Cùng khởi động ngày mới nhé chúng ta hãy giúp những chú chim này trả lời tốt các câu hỏi để chúng có thế tránh đi mùa đông lạnh giá nhé!</a:t>
            </a:r>
          </a:p>
        </p:txBody>
      </p:sp>
      <p:pic>
        <p:nvPicPr>
          <p:cNvPr id="7" name="Picture 6"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45368" y="4648200"/>
            <a:ext cx="2486566" cy="1190774"/>
          </a:xfrm>
          <a:prstGeom prst="rect">
            <a:avLst/>
          </a:prstGeom>
          <a:noFill/>
          <a:extLst>
            <a:ext uri="{909E8E84-426E-40DD-AFC4-6F175D3DCCD1}">
              <a14:hiddenFill xmlns:a14="http://schemas.microsoft.com/office/drawing/2010/main">
                <a:solidFill>
                  <a:srgbClr val="FFFFFF"/>
                </a:solidFill>
              </a14:hiddenFill>
            </a:ext>
          </a:extLst>
        </p:spPr>
      </p:pic>
      <p:pic>
        <p:nvPicPr>
          <p:cNvPr id="8"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62800" y="-2057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35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48" t="6431" b="19710"/>
          <a:stretch/>
        </p:blipFill>
        <p:spPr>
          <a:xfrm>
            <a:off x="2018052" y="174171"/>
            <a:ext cx="8142513" cy="4833266"/>
          </a:xfrm>
          <a:prstGeom prst="rect">
            <a:avLst/>
          </a:prstGeom>
        </p:spPr>
      </p:pic>
      <p:sp>
        <p:nvSpPr>
          <p:cNvPr id="5" name="Title 4"/>
          <p:cNvSpPr>
            <a:spLocks noGrp="1"/>
          </p:cNvSpPr>
          <p:nvPr>
            <p:ph type="title"/>
          </p:nvPr>
        </p:nvSpPr>
        <p:spPr>
          <a:xfrm>
            <a:off x="677318" y="2818048"/>
            <a:ext cx="10489585" cy="1325563"/>
          </a:xfrm>
        </p:spPr>
        <p:txBody>
          <a:bodyPr>
            <a:noAutofit/>
          </a:bodyPr>
          <a:lstStyle/>
          <a:p>
            <a:pPr algn="ctr"/>
            <a:r>
              <a:rPr lang="en-US" sz="9600" b="1">
                <a:solidFill>
                  <a:srgbClr val="0070C0"/>
                </a:solidFill>
                <a:latin typeface="DomCasual" pitchFamily="18" charset="0"/>
                <a:ea typeface="DomCasual" pitchFamily="18" charset="0"/>
                <a:cs typeface="DomCasual" pitchFamily="18" charset="0"/>
              </a:rPr>
              <a:t>Thư giãn nào!</a:t>
            </a:r>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spTree>
    <p:extLst>
      <p:ext uri="{BB962C8B-B14F-4D97-AF65-F5344CB8AC3E}">
        <p14:creationId xmlns:p14="http://schemas.microsoft.com/office/powerpoint/2010/main" val="29434389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44" y="182564"/>
            <a:ext cx="12326938"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810000" y="5135769"/>
            <a:ext cx="4333494"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y tá</a:t>
            </a:r>
          </a:p>
        </p:txBody>
      </p:sp>
      <p:sp>
        <p:nvSpPr>
          <p:cNvPr id="7" name="Title 1"/>
          <p:cNvSpPr txBox="1">
            <a:spLocks/>
          </p:cNvSpPr>
          <p:nvPr/>
        </p:nvSpPr>
        <p:spPr>
          <a:xfrm>
            <a:off x="4522364" y="5135769"/>
            <a:ext cx="161173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a:t>
            </a:r>
          </a:p>
        </p:txBody>
      </p:sp>
      <p:pic>
        <p:nvPicPr>
          <p:cNvPr id="5122" name="Picture 2" descr="QUẦN ÁO Y TÁ, ĐIỀU DƯỠNG MẪU 01"/>
          <p:cNvPicPr>
            <a:picLocks noChangeAspect="1" noChangeArrowheads="1"/>
          </p:cNvPicPr>
          <p:nvPr/>
        </p:nvPicPr>
        <p:blipFill rotWithShape="1">
          <a:blip r:embed="rId3">
            <a:extLst>
              <a:ext uri="{28A0092B-C50C-407E-A947-70E740481C1C}">
                <a14:useLocalDpi xmlns:a14="http://schemas.microsoft.com/office/drawing/2010/main" val="0"/>
              </a:ext>
            </a:extLst>
          </a:blip>
          <a:srcRect l="20808" t="-521" r="23843" b="-1"/>
          <a:stretch/>
        </p:blipFill>
        <p:spPr bwMode="auto">
          <a:xfrm>
            <a:off x="995363" y="1"/>
            <a:ext cx="2814637" cy="458951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uỷ bỏ chức danh nghề Y tá trong nghiệp vụ chăm sóc bệnh nhân | Tin tức mới  nhất 24h - Đọc Báo Lao Động online - Laodong.v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363" y="23813"/>
            <a:ext cx="6898544" cy="4594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81400" y="5257801"/>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dã quỳ</a:t>
            </a:r>
          </a:p>
        </p:txBody>
      </p:sp>
      <p:sp>
        <p:nvSpPr>
          <p:cNvPr id="5" name="Title 1"/>
          <p:cNvSpPr txBox="1">
            <a:spLocks/>
          </p:cNvSpPr>
          <p:nvPr/>
        </p:nvSpPr>
        <p:spPr>
          <a:xfrm>
            <a:off x="6709662" y="5261563"/>
            <a:ext cx="163423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a:t>
            </a:r>
          </a:p>
        </p:txBody>
      </p:sp>
      <p:pic>
        <p:nvPicPr>
          <p:cNvPr id="6146" name="Picture 2" descr="Đẹp ngất ngây hoa dã quỳ Đà Lạ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3519" y="228600"/>
            <a:ext cx="5791200" cy="4343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a Dã Quỳ Đà Lạt 2020 đã nở rộ chưa? Ngắm hoa đẹp nhất ở đâ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0456" y="228600"/>
            <a:ext cx="5791200" cy="4343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56769" y="556260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black"/>
                </a:solidFill>
                <a:latin typeface="Arial-Rounded" pitchFamily="34" charset="0"/>
                <a:ea typeface="Arial-Rounded" pitchFamily="34" charset="0"/>
                <a:cs typeface="Arial-Rounded" pitchFamily="34" charset="0"/>
              </a:rPr>
              <a:t>đá quý</a:t>
            </a:r>
          </a:p>
        </p:txBody>
      </p:sp>
      <p:sp>
        <p:nvSpPr>
          <p:cNvPr id="5" name="Title 1"/>
          <p:cNvSpPr txBox="1">
            <a:spLocks/>
          </p:cNvSpPr>
          <p:nvPr/>
        </p:nvSpPr>
        <p:spPr>
          <a:xfrm>
            <a:off x="6419850" y="5566363"/>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y</a:t>
            </a:r>
          </a:p>
        </p:txBody>
      </p:sp>
      <p:pic>
        <p:nvPicPr>
          <p:cNvPr id="6" name="Picture 2" descr="Nhận biết các loại đá quý, trang sức phong thủy theo tuổi, mệ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1" y="675028"/>
            <a:ext cx="5553975" cy="323056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Cách bảo quản trang sức đá quý – Kya Jewel Official | Luxury Jewelries,  Gifts &amp; Accessories"/>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0101"/>
          <a:stretch/>
        </p:blipFill>
        <p:spPr bwMode="auto">
          <a:xfrm>
            <a:off x="9631562" y="1371601"/>
            <a:ext cx="2430860" cy="218530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ộ trang sức vàng trắng 14k mix đá quý pnj 00003-00005 | pnj.com.v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9969" y="675028"/>
            <a:ext cx="3510756" cy="351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210050"/>
            <a:ext cx="54864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5516" y="4210050"/>
            <a:ext cx="4968875"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840" y="4191000"/>
            <a:ext cx="4329113"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descr="Cách bảo quản trang sức đá quý – Kya Jewel Official | Luxury Jewelries,  Gifts &amp; Accessories"/>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0101"/>
          <a:stretch/>
        </p:blipFill>
        <p:spPr bwMode="auto">
          <a:xfrm>
            <a:off x="8352656" y="1715016"/>
            <a:ext cx="3106689" cy="2792865"/>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Đẹp ngất ngây hoa dã quỳ Đà Lạ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67201" y="1931883"/>
            <a:ext cx="3145507" cy="2359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uỷ bỏ chức danh nghề Y tá trong nghiệp vụ chăm sóc bệnh nhân | Tin tức mới  nhất 24h - Đọc Báo Lao Động online - Laodong.vn"/>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28601" y="1993797"/>
            <a:ext cx="3449273" cy="229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094" y="-492414"/>
            <a:ext cx="11206307" cy="59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32" y="4876800"/>
            <a:ext cx="10707097" cy="2206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8" name="TextBox 17"/>
          <p:cNvSpPr txBox="1"/>
          <p:nvPr/>
        </p:nvSpPr>
        <p:spPr>
          <a:xfrm>
            <a:off x="2381251" y="1636950"/>
            <a:ext cx="4941953" cy="4539506"/>
          </a:xfrm>
          <a:prstGeom prst="rect">
            <a:avLst/>
          </a:prstGeom>
          <a:noFill/>
        </p:spPr>
        <p:txBody>
          <a:bodyPr wrap="square" lIns="121725" tIns="60862" rIns="121725" bIns="60862" rtlCol="0">
            <a:spAutoFit/>
          </a:bodyPr>
          <a:lstStyle/>
          <a:p>
            <a:r>
              <a:rPr lang="en-US" sz="28700" dirty="0">
                <a:solidFill>
                  <a:srgbClr val="FF0000"/>
                </a:solidFill>
                <a:latin typeface="HP001 4 hàng" pitchFamily="34" charset="0"/>
              </a:rPr>
              <a:t> ⌐</a:t>
            </a:r>
          </a:p>
        </p:txBody>
      </p:sp>
      <p:grpSp>
        <p:nvGrpSpPr>
          <p:cNvPr id="12" name="Group 11"/>
          <p:cNvGrpSpPr/>
          <p:nvPr/>
        </p:nvGrpSpPr>
        <p:grpSpPr>
          <a:xfrm>
            <a:off x="-69277" y="76201"/>
            <a:ext cx="6756905" cy="941185"/>
            <a:chOff x="63500" y="1429216"/>
            <a:chExt cx="5080245" cy="705889"/>
          </a:xfrm>
        </p:grpSpPr>
        <p:sp>
          <p:nvSpPr>
            <p:cNvPr id="13" name="Rounded Rectangle 12"/>
            <p:cNvSpPr/>
            <p:nvPr/>
          </p:nvSpPr>
          <p:spPr>
            <a:xfrm>
              <a:off x="384357" y="1429216"/>
              <a:ext cx="4759388"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Hướng dẫn viết bảng</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28578537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81273" y="5145658"/>
            <a:ext cx="2709556" cy="1712343"/>
          </a:xfrm>
          <a:prstGeom prst="rect">
            <a:avLst/>
          </a:prstGeom>
        </p:spPr>
      </p:pic>
      <p:pic>
        <p:nvPicPr>
          <p:cNvPr id="5" name="y2mate.com - Tập Viết Chữ y dài_720p">
            <a:hlinkClick r:id="" action="ppaction://media"/>
            <a:extLst>
              <a:ext uri="{FF2B5EF4-FFF2-40B4-BE49-F238E27FC236}">
                <a16:creationId xmlns:a16="http://schemas.microsoft.com/office/drawing/2014/main" id="{DBBD554B-499F-E5C0-C62C-67235B422F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707597" y="208052"/>
            <a:ext cx="5399418" cy="6500972"/>
          </a:xfrm>
          <a:prstGeom prst="rect">
            <a:avLst/>
          </a:prstGeo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330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5"/>
                </p:tgtEl>
              </p:cMediaNode>
            </p:video>
            <p:seq concurrent="1" nextAc="seek">
              <p:cTn id="12" restart="whenNotActive" fill="hold" evtFilter="cancelBubble" nodeType="interactiveSeq">
                <p:stCondLst>
                  <p:cond evt="onClick" delay="0">
                    <p:tgtEl>
                      <p:spTgt spid="5"/>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23019" y="1708894"/>
            <a:ext cx="12138819" cy="4539506"/>
          </a:xfrm>
          <a:prstGeom prst="rect">
            <a:avLst/>
          </a:prstGeom>
          <a:noFill/>
        </p:spPr>
        <p:txBody>
          <a:bodyPr wrap="square" lIns="121725" tIns="60862" rIns="121725" bIns="60862" rtlCol="0">
            <a:spAutoFit/>
          </a:bodyPr>
          <a:lstStyle/>
          <a:p>
            <a:pPr algn="ctr"/>
            <a:r>
              <a:rPr lang="vi-VN" sz="28700">
                <a:solidFill>
                  <a:srgbClr val="FF0000"/>
                </a:solidFill>
                <a:latin typeface="HP001 4 hàng" pitchFamily="34" charset="0"/>
              </a:rPr>
              <a:t>Ǖ</a:t>
            </a:r>
            <a:r>
              <a:rPr lang="el-GR" sz="28700">
                <a:solidFill>
                  <a:srgbClr val="FF0000"/>
                </a:solidFill>
                <a:latin typeface="HP001 4 hàng" pitchFamily="34" charset="0"/>
              </a:rPr>
              <a:t>ί</a:t>
            </a:r>
            <a:r>
              <a:rPr lang="vi-VN" sz="28700">
                <a:solidFill>
                  <a:srgbClr val="FF0000"/>
                </a:solidFill>
                <a:latin typeface="HP001 4 hàng" pitchFamily="34" charset="0"/>
              </a:rPr>
              <a:t>ý</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pic>
        <p:nvPicPr>
          <p:cNvPr id="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3086" y1="6723" x2="81113" y2="22829"/>
                        <a14:foregroundMark x1="93086" y1="7143" x2="2024" y2="98179"/>
                      </a14:backgroundRemoval>
                    </a14:imgEffect>
                  </a14:imgLayer>
                </a14:imgProps>
              </a:ext>
              <a:ext uri="{28A0092B-C50C-407E-A947-70E740481C1C}">
                <a14:useLocalDpi xmlns:a14="http://schemas.microsoft.com/office/drawing/2010/main" val="0"/>
              </a:ext>
            </a:extLst>
          </a:blip>
          <a:stretch>
            <a:fillRect/>
          </a:stretch>
        </p:blipFill>
        <p:spPr bwMode="auto">
          <a:xfrm>
            <a:off x="4524376" y="-1238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99860" l="0" r="98820"/>
                    </a14:imgEffect>
                  </a14:imgLayer>
                </a14:imgProps>
              </a:ext>
              <a:ext uri="{28A0092B-C50C-407E-A947-70E740481C1C}">
                <a14:useLocalDpi xmlns:a14="http://schemas.microsoft.com/office/drawing/2010/main" val="0"/>
              </a:ext>
            </a:extLst>
          </a:blip>
          <a:stretch>
            <a:fillRect/>
          </a:stretch>
        </p:blipFill>
        <p:spPr bwMode="auto">
          <a:xfrm>
            <a:off x="4343401" y="-100012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4"/>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575625" y="-51216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7">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7833361" y="-179644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0" presetClass="path" presetSubtype="0" accel="50000" decel="50000" fill="hold" nodeType="afterEffect">
                                  <p:stCondLst>
                                    <p:cond delay="0"/>
                                  </p:stCondLst>
                                  <p:childTnLst>
                                    <p:animMotion origin="layout" path="M 2.61097E-7 -1.48148E-6 L -0.00679 -0.01296 L -0.01149 -0.01944 L -0.01828 -0.02407 L -0.02611 -0.02593 L -0.03395 -0.025 L -0.04178 -0.02037 L -0.04961 -0.01389 L -0.0564 -0.00278 L -0.06267 0.01018 L -0.06789 0.025 L -0.07207 0.04444 L -0.07363 0.06759 L -0.07311 0.08796 L -0.07155 0.10463 L -0.06789 0.12315 L -0.06267 0.13704 L -0.05745 0.15 L -0.05014 0.16018 L -0.04282 0.16574 L -0.03865 0.16944 L -0.02716 0.1713 L -0.01985 0.16852 L -0.01149 0.16204 L -0.00262 0.14815 L 0.00469 0.13241 L 0.00783 0.12222 L 0.01044 0.11111 L 0.01305 0.09074 L 0.01253 0.07315 L 0.01148 0.05185 L 0.00939 0.03333 L 0.00626 0.01944 L 0.00313 0.00833 L 2.61097E-7 -1.48148E-6 Z " pathEditMode="relative" ptsTypes="AAAAAAAAAAAAAAAAAAAAAAAAAAAAAAAAAAA">
                                      <p:cBhvr>
                                        <p:cTn id="16" dur="7250" fill="hold"/>
                                        <p:tgtEl>
                                          <p:spTgt spid="10"/>
                                        </p:tgtEl>
                                        <p:attrNameLst>
                                          <p:attrName>ppt_x</p:attrName>
                                          <p:attrName>ppt_y</p:attrName>
                                        </p:attrNameLst>
                                      </p:cBhvr>
                                    </p:animMotion>
                                  </p:childTnLst>
                                </p:cTn>
                              </p:par>
                            </p:childTnLst>
                          </p:cTn>
                        </p:par>
                        <p:par>
                          <p:cTn id="17" fill="hold">
                            <p:stCondLst>
                              <p:cond delay="8250"/>
                            </p:stCondLst>
                            <p:childTnLst>
                              <p:par>
                                <p:cTn id="18" presetID="10" presetClass="exit" presetSubtype="0" fill="hold" nodeType="afterEffect">
                                  <p:stCondLst>
                                    <p:cond delay="0"/>
                                  </p:stCondLst>
                                  <p:childTnLst>
                                    <p:animEffect transition="out" filter="fade">
                                      <p:cBhvr>
                                        <p:cTn id="19" dur="10"/>
                                        <p:tgtEl>
                                          <p:spTgt spid="10"/>
                                        </p:tgtEl>
                                      </p:cBhvr>
                                    </p:animEffect>
                                    <p:set>
                                      <p:cBhvr>
                                        <p:cTn id="20" dur="1" fill="hold">
                                          <p:stCondLst>
                                            <p:cond delay="9"/>
                                          </p:stCondLst>
                                        </p:cTn>
                                        <p:tgtEl>
                                          <p:spTgt spid="10"/>
                                        </p:tgtEl>
                                        <p:attrNameLst>
                                          <p:attrName>style.visibility</p:attrName>
                                        </p:attrNameLst>
                                      </p:cBhvr>
                                      <p:to>
                                        <p:strVal val="hidden"/>
                                      </p:to>
                                    </p:set>
                                  </p:childTnLst>
                                </p:cTn>
                              </p:par>
                            </p:childTnLst>
                          </p:cTn>
                        </p:par>
                        <p:par>
                          <p:cTn id="21" fill="hold">
                            <p:stCondLst>
                              <p:cond delay="8260"/>
                            </p:stCondLst>
                            <p:childTnLst>
                              <p:par>
                                <p:cTn id="22" presetID="10"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par>
                          <p:cTn id="25" fill="hold">
                            <p:stCondLst>
                              <p:cond delay="8760"/>
                            </p:stCondLst>
                            <p:childTnLst>
                              <p:par>
                                <p:cTn id="26" presetID="0" presetClass="path" presetSubtype="0" accel="50000" decel="50000" fill="hold" nodeType="afterEffect">
                                  <p:stCondLst>
                                    <p:cond delay="0"/>
                                  </p:stCondLst>
                                  <p:childTnLst>
                                    <p:animMotion origin="layout" path="M 6.51351E-6 7.03704E-6 L 0.00014 0.42778 " pathEditMode="relative" ptsTypes="AA">
                                      <p:cBhvr>
                                        <p:cTn id="27" dur="5750" fill="hold"/>
                                        <p:tgtEl>
                                          <p:spTgt spid="9"/>
                                        </p:tgtEl>
                                        <p:attrNameLst>
                                          <p:attrName>ppt_x</p:attrName>
                                          <p:attrName>ppt_y</p:attrName>
                                        </p:attrNameLst>
                                      </p:cBhvr>
                                    </p:animMotion>
                                  </p:childTnLst>
                                </p:cTn>
                              </p:par>
                            </p:childTnLst>
                          </p:cTn>
                        </p:par>
                        <p:par>
                          <p:cTn id="28" fill="hold">
                            <p:stCondLst>
                              <p:cond delay="14510"/>
                            </p:stCondLst>
                            <p:childTnLst>
                              <p:par>
                                <p:cTn id="29" presetID="10" presetClass="exit" presetSubtype="0" fill="hold" nodeType="afterEffect">
                                  <p:stCondLst>
                                    <p:cond delay="0"/>
                                  </p:stCondLst>
                                  <p:childTnLst>
                                    <p:animEffect transition="out" filter="fade">
                                      <p:cBhvr>
                                        <p:cTn id="30" dur="250"/>
                                        <p:tgtEl>
                                          <p:spTgt spid="9"/>
                                        </p:tgtEl>
                                      </p:cBhvr>
                                    </p:animEffect>
                                    <p:set>
                                      <p:cBhvr>
                                        <p:cTn id="31" dur="1" fill="hold">
                                          <p:stCondLst>
                                            <p:cond delay="249"/>
                                          </p:stCondLst>
                                        </p:cTn>
                                        <p:tgtEl>
                                          <p:spTgt spid="9"/>
                                        </p:tgtEl>
                                        <p:attrNameLst>
                                          <p:attrName>style.visibility</p:attrName>
                                        </p:attrNameLst>
                                      </p:cBhvr>
                                      <p:to>
                                        <p:strVal val="hidden"/>
                                      </p:to>
                                    </p:set>
                                  </p:childTnLst>
                                </p:cTn>
                              </p:par>
                            </p:childTnLst>
                          </p:cTn>
                        </p:par>
                        <p:par>
                          <p:cTn id="32" fill="hold">
                            <p:stCondLst>
                              <p:cond delay="14760"/>
                            </p:stCondLst>
                            <p:childTnLst>
                              <p:par>
                                <p:cTn id="33" presetID="10" presetClass="entr" presetSubtype="0" fill="hold" nodeType="after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250"/>
                                        <p:tgtEl>
                                          <p:spTgt spid="20"/>
                                        </p:tgtEl>
                                      </p:cBhvr>
                                    </p:animEffect>
                                  </p:childTnLst>
                                </p:cTn>
                              </p:par>
                            </p:childTnLst>
                          </p:cTn>
                        </p:par>
                        <p:par>
                          <p:cTn id="36" fill="hold">
                            <p:stCondLst>
                              <p:cond delay="15010"/>
                            </p:stCondLst>
                            <p:childTnLst>
                              <p:par>
                                <p:cTn id="37" presetID="0" presetClass="path" presetSubtype="0" accel="50000" decel="50000" fill="hold" nodeType="afterEffect">
                                  <p:stCondLst>
                                    <p:cond delay="0"/>
                                  </p:stCondLst>
                                  <p:childTnLst>
                                    <p:animMotion origin="layout" path="M -2.56069E-6 -1.11111E-6 L 0.01175 -0.01528 L 0.02819 -0.05278 L 0.04386 -0.10139 L 0.04386 0.06528 L 0.04777 0.08611 L 0.05404 0.1 L 0.06108 0.10417 L 0.06735 0.10556 L 0.07753 0.10278 L 0.08614 0.09306 L 0.09945 0.06389 L 0.11277 0.01806 L 0.1206 -0.01528 L 0.12373 -0.04305 L 0.12608 -0.10139 L 0.12608 0.06667 L 0.12765 0.08611 L 0.13234 0.1 L 0.14174 0.10556 L 0.14879 0.10417 L 0.15897 0.09445 L 0.16993 0.07083 L 0.1809 0.02917 L 0.19499 -0.05972 L 0.20126 -0.10139 L 0.20086 0.07292 L 0.20909 0.09722 L 0.21613 0.10556 L 0.22866 0.10556 L 0.23884 0.09861 L 0.25294 0.07639 L 0.26703 0.03056 L 0.27878 -0.01528 L 0.2827 -0.10139 L 0.2827 0.20278 L 0.2827 0.28056 L 0.27996 0.33403 L 0.26899 0.38403 L 0.2549 0.41597 L 0.23806 0.41945 L 0.23023 0.40972 L 0.22631 0.39028 L 0.22553 0.35139 L 0.22945 0.31389 L 0.23884 0.2625 L 0.25294 0.20695 L 0.27565 0.14583 L 0.29444 0.10417 L 0.31872 0.03889 L 0.32812 0.00556 " pathEditMode="relative" rAng="0" ptsTypes="AAAAAAAAAAAAAAAAAAAAAAAAAAAAAAAAAAAAAAAAAAAAAAAAAAA">
                                      <p:cBhvr>
                                        <p:cTn id="38" dur="25000" fill="hold"/>
                                        <p:tgtEl>
                                          <p:spTgt spid="20"/>
                                        </p:tgtEl>
                                        <p:attrNameLst>
                                          <p:attrName>ppt_x</p:attrName>
                                          <p:attrName>ppt_y</p:attrName>
                                        </p:attrNameLst>
                                      </p:cBhvr>
                                      <p:rCtr x="16406" y="15903"/>
                                    </p:animMotion>
                                  </p:childTnLst>
                                </p:cTn>
                              </p:par>
                            </p:childTnLst>
                          </p:cTn>
                        </p:par>
                        <p:par>
                          <p:cTn id="39" fill="hold">
                            <p:stCondLst>
                              <p:cond delay="40010"/>
                            </p:stCondLst>
                            <p:childTnLst>
                              <p:par>
                                <p:cTn id="40" presetID="10" presetClass="exit" presetSubtype="0" fill="hold" nodeType="afterEffect">
                                  <p:stCondLst>
                                    <p:cond delay="0"/>
                                  </p:stCondLst>
                                  <p:childTnLst>
                                    <p:animEffect transition="out" filter="fade">
                                      <p:cBhvr>
                                        <p:cTn id="41" dur="500"/>
                                        <p:tgtEl>
                                          <p:spTgt spid="20"/>
                                        </p:tgtEl>
                                      </p:cBhvr>
                                    </p:animEffect>
                                    <p:set>
                                      <p:cBhvr>
                                        <p:cTn id="42" dur="1" fill="hold">
                                          <p:stCondLst>
                                            <p:cond delay="499"/>
                                          </p:stCondLst>
                                        </p:cTn>
                                        <p:tgtEl>
                                          <p:spTgt spid="20"/>
                                        </p:tgtEl>
                                        <p:attrNameLst>
                                          <p:attrName>style.visibility</p:attrName>
                                        </p:attrNameLst>
                                      </p:cBhvr>
                                      <p:to>
                                        <p:strVal val="hidden"/>
                                      </p:to>
                                    </p:set>
                                  </p:childTnLst>
                                </p:cTn>
                              </p:par>
                            </p:childTnLst>
                          </p:cTn>
                        </p:par>
                        <p:par>
                          <p:cTn id="43" fill="hold">
                            <p:stCondLst>
                              <p:cond delay="40510"/>
                            </p:stCondLst>
                            <p:childTnLst>
                              <p:par>
                                <p:cTn id="44" presetID="10" presetClass="entr" presetSubtype="0" fill="hold"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500"/>
                                        <p:tgtEl>
                                          <p:spTgt spid="12"/>
                                        </p:tgtEl>
                                      </p:cBhvr>
                                    </p:animEffect>
                                  </p:childTnLst>
                                </p:cTn>
                              </p:par>
                            </p:childTnLst>
                          </p:cTn>
                        </p:par>
                        <p:par>
                          <p:cTn id="47" fill="hold">
                            <p:stCondLst>
                              <p:cond delay="41010"/>
                            </p:stCondLst>
                            <p:childTnLst>
                              <p:par>
                                <p:cTn id="48" presetID="0" presetClass="path" presetSubtype="0" accel="50000" decel="50000" fill="hold" nodeType="afterEffect">
                                  <p:stCondLst>
                                    <p:cond delay="0"/>
                                  </p:stCondLst>
                                  <p:childTnLst>
                                    <p:animMotion origin="layout" path="M 3.68146E-6 -7.40741E-7 L -0.0282 0.05093 " pathEditMode="relative" ptsTypes="AA">
                                      <p:cBhvr>
                                        <p:cTn id="49" dur="2500" fill="hold"/>
                                        <p:tgtEl>
                                          <p:spTgt spid="12"/>
                                        </p:tgtEl>
                                        <p:attrNameLst>
                                          <p:attrName>ppt_x</p:attrName>
                                          <p:attrName>ppt_y</p:attrName>
                                        </p:attrNameLst>
                                      </p:cBhvr>
                                    </p:animMotion>
                                  </p:childTnLst>
                                </p:cTn>
                              </p:par>
                            </p:childTnLst>
                          </p:cTn>
                        </p:par>
                        <p:par>
                          <p:cTn id="50" fill="hold">
                            <p:stCondLst>
                              <p:cond delay="43510"/>
                            </p:stCondLst>
                            <p:childTnLst>
                              <p:par>
                                <p:cTn id="51" presetID="2" presetClass="exit" presetSubtype="4" fill="hold" nodeType="afterEffect">
                                  <p:stCondLst>
                                    <p:cond delay="0"/>
                                  </p:stCondLst>
                                  <p:childTnLst>
                                    <p:anim calcmode="lin" valueType="num">
                                      <p:cBhvr additive="base">
                                        <p:cTn id="52" dur="500"/>
                                        <p:tgtEl>
                                          <p:spTgt spid="12"/>
                                        </p:tgtEl>
                                        <p:attrNameLst>
                                          <p:attrName>ppt_x</p:attrName>
                                        </p:attrNameLst>
                                      </p:cBhvr>
                                      <p:tavLst>
                                        <p:tav tm="0">
                                          <p:val>
                                            <p:strVal val="ppt_x"/>
                                          </p:val>
                                        </p:tav>
                                        <p:tav tm="100000">
                                          <p:val>
                                            <p:strVal val="ppt_x"/>
                                          </p:val>
                                        </p:tav>
                                      </p:tavLst>
                                    </p:anim>
                                    <p:anim calcmode="lin" valueType="num">
                                      <p:cBhvr additive="base">
                                        <p:cTn id="53" dur="500"/>
                                        <p:tgtEl>
                                          <p:spTgt spid="12"/>
                                        </p:tgtEl>
                                        <p:attrNameLst>
                                          <p:attrName>ppt_y</p:attrName>
                                        </p:attrNameLst>
                                      </p:cBhvr>
                                      <p:tavLst>
                                        <p:tav tm="0">
                                          <p:val>
                                            <p:strVal val="ppt_y"/>
                                          </p:val>
                                        </p:tav>
                                        <p:tav tm="100000">
                                          <p:val>
                                            <p:strVal val="1+ppt_h/2"/>
                                          </p:val>
                                        </p:tav>
                                      </p:tavLst>
                                    </p:anim>
                                    <p:set>
                                      <p:cBhvr>
                                        <p:cTn id="5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7711" r="800" b="13253"/>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6" name="Group 5"/>
          <p:cNvGrpSpPr/>
          <p:nvPr/>
        </p:nvGrpSpPr>
        <p:grpSpPr>
          <a:xfrm>
            <a:off x="-4343400" y="600981"/>
            <a:ext cx="7942899" cy="3686085"/>
            <a:chOff x="-615991" y="642075"/>
            <a:chExt cx="7942899" cy="3686085"/>
          </a:xfrm>
        </p:grpSpPr>
        <p:pic>
          <p:nvPicPr>
            <p:cNvPr id="1026"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15991" y="642075"/>
              <a:ext cx="4832432"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reeform 4"/>
            <p:cNvSpPr/>
            <p:nvPr/>
          </p:nvSpPr>
          <p:spPr>
            <a:xfrm>
              <a:off x="1785938" y="1730065"/>
              <a:ext cx="5540970" cy="2443025"/>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20000"/>
                <a:lumOff val="8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chữ</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grpSp>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049000" y="-2133600"/>
            <a:ext cx="609600" cy="609600"/>
          </a:xfrm>
          <a:prstGeom prst="rect">
            <a:avLst/>
          </a:prstGeom>
        </p:spPr>
      </p:pic>
      <p:pic>
        <p:nvPicPr>
          <p:cNvPr id="7"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2690648" y="4131995"/>
            <a:ext cx="609600" cy="609600"/>
          </a:xfrm>
          <a:prstGeom prst="rect">
            <a:avLst/>
          </a:prstGeom>
        </p:spPr>
      </p:pic>
      <p:sp>
        <p:nvSpPr>
          <p:cNvPr id="2" name="Oval Callout 1"/>
          <p:cNvSpPr/>
          <p:nvPr/>
        </p:nvSpPr>
        <p:spPr>
          <a:xfrm>
            <a:off x="6553200" y="5029200"/>
            <a:ext cx="3657600" cy="1371600"/>
          </a:xfrm>
          <a:prstGeom prst="wedgeEllipseCallout">
            <a:avLst>
              <a:gd name="adj1" fmla="val -47609"/>
              <a:gd name="adj2" fmla="val -116666"/>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white"/>
                </a:solidFill>
                <a:latin typeface="Calibri"/>
              </a:rPr>
              <a:t>v   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6"/>
                                        </p:tgtEl>
                                        <p:attrNameLst>
                                          <p:attrName>r</p:attrName>
                                        </p:attrNameLst>
                                      </p:cBhvr>
                                    </p:animRot>
                                    <p:animRot by="-240000">
                                      <p:cBhvr>
                                        <p:cTn id="7" dur="550" fill="hold">
                                          <p:stCondLst>
                                            <p:cond delay="550"/>
                                          </p:stCondLst>
                                        </p:cTn>
                                        <p:tgtEl>
                                          <p:spTgt spid="6"/>
                                        </p:tgtEl>
                                        <p:attrNameLst>
                                          <p:attrName>r</p:attrName>
                                        </p:attrNameLst>
                                      </p:cBhvr>
                                    </p:animRot>
                                    <p:animRot by="240000">
                                      <p:cBhvr>
                                        <p:cTn id="8" dur="550" fill="hold">
                                          <p:stCondLst>
                                            <p:cond delay="1100"/>
                                          </p:stCondLst>
                                        </p:cTn>
                                        <p:tgtEl>
                                          <p:spTgt spid="6"/>
                                        </p:tgtEl>
                                        <p:attrNameLst>
                                          <p:attrName>r</p:attrName>
                                        </p:attrNameLst>
                                      </p:cBhvr>
                                    </p:animRot>
                                    <p:animRot by="-240000">
                                      <p:cBhvr>
                                        <p:cTn id="9" dur="550" fill="hold">
                                          <p:stCondLst>
                                            <p:cond delay="1650"/>
                                          </p:stCondLst>
                                        </p:cTn>
                                        <p:tgtEl>
                                          <p:spTgt spid="6"/>
                                        </p:tgtEl>
                                        <p:attrNameLst>
                                          <p:attrName>r</p:attrName>
                                        </p:attrNameLst>
                                      </p:cBhvr>
                                    </p:animRot>
                                    <p:animRot by="120000">
                                      <p:cBhvr>
                                        <p:cTn id="10" dur="550" fill="hold">
                                          <p:stCondLst>
                                            <p:cond delay="2200"/>
                                          </p:stCondLst>
                                        </p:cTn>
                                        <p:tgtEl>
                                          <p:spTgt spid="6"/>
                                        </p:tgtEl>
                                        <p:attrNameLst>
                                          <p:attrName>r</p:attrName>
                                        </p:attrNameLst>
                                      </p:cBhvr>
                                    </p:animRot>
                                  </p:childTnLst>
                                </p:cTn>
                              </p:par>
                              <p:par>
                                <p:cTn id="11" presetID="63" presetClass="path" presetSubtype="0" accel="50000" decel="50000" fill="hold" nodeType="withEffect">
                                  <p:stCondLst>
                                    <p:cond delay="0"/>
                                  </p:stCondLst>
                                  <p:childTnLst>
                                    <p:animMotion origin="layout" path="M -0.19023 -0.00092 L 0.54063 0.00926 " pathEditMode="relative" rAng="0" ptsTypes="AA">
                                      <p:cBhvr>
                                        <p:cTn id="12" dur="3500" fill="hold"/>
                                        <p:tgtEl>
                                          <p:spTgt spid="6"/>
                                        </p:tgtEl>
                                        <p:attrNameLst>
                                          <p:attrName>ppt_x</p:attrName>
                                          <p:attrName>ppt_y</p:attrName>
                                        </p:attrNameLst>
                                      </p:cBhvr>
                                      <p:rCtr x="36536" y="509"/>
                                    </p:animMotion>
                                  </p:childTnLst>
                                </p:cTn>
                              </p:par>
                              <p:par>
                                <p:cTn id="13" presetID="1" presetClass="mediacall" presetSubtype="0" fill="hold" nodeType="withEffect">
                                  <p:stCondLst>
                                    <p:cond delay="0"/>
                                  </p:stCondLst>
                                  <p:childTnLst>
                                    <p:cmd type="call" cmd="playFrom(0.0)">
                                      <p:cBhvr>
                                        <p:cTn id="14" dur="5773" fill="hold"/>
                                        <p:tgtEl>
                                          <p:spTgt spid="9"/>
                                        </p:tgtEl>
                                      </p:cBhvr>
                                    </p:cmd>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circle(in)">
                                      <p:cBhvr>
                                        <p:cTn id="19" dur="2000"/>
                                        <p:tgtEl>
                                          <p:spTgt spid="2"/>
                                        </p:tgtEl>
                                      </p:cBhvr>
                                    </p:animEffect>
                                  </p:childTnLst>
                                  <p:subTnLst>
                                    <p:audio>
                                      <p:cMediaNode>
                                        <p:cTn display="0" masterRel="sameClick">
                                          <p:stCondLst>
                                            <p:cond evt="begin" delay="0">
                                              <p:tn val="17"/>
                                            </p:cond>
                                          </p:stCondLst>
                                          <p:endCondLst>
                                            <p:cond evt="onStopAudio" delay="0">
                                              <p:tgtEl>
                                                <p:sldTgt/>
                                              </p:tgtEl>
                                            </p:cond>
                                          </p:endCondLst>
                                        </p:cTn>
                                        <p:tgtEl>
                                          <p:sndTgt r:embed="rId7"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withEffect">
                                  <p:stCondLst>
                                    <p:cond delay="0"/>
                                  </p:stCondLst>
                                  <p:childTnLst>
                                    <p:cmd type="call" cmd="playFrom(0.0)">
                                      <p:cBhvr>
                                        <p:cTn id="24" dur="4414" fill="hold"/>
                                        <p:tgtEl>
                                          <p:spTgt spid="7"/>
                                        </p:tgtEl>
                                      </p:cBhvr>
                                    </p:cmd>
                                  </p:childTnLst>
                                </p:cTn>
                              </p:par>
                              <p:par>
                                <p:cTn id="25" presetID="63" presetClass="path" presetSubtype="0" accel="50000" decel="50000" fill="hold" nodeType="withEffect">
                                  <p:stCondLst>
                                    <p:cond delay="0"/>
                                  </p:stCondLst>
                                  <p:childTnLst>
                                    <p:animMotion origin="layout" path="M 0.7309 0.01019 L 1.64757 0.0213 " pathEditMode="relative" rAng="0" ptsTypes="AA">
                                      <p:cBhvr>
                                        <p:cTn id="26" dur="3750" fill="hold"/>
                                        <p:tgtEl>
                                          <p:spTgt spid="6"/>
                                        </p:tgtEl>
                                        <p:attrNameLst>
                                          <p:attrName>ppt_x</p:attrName>
                                          <p:attrName>ppt_y</p:attrName>
                                        </p:attrNameLst>
                                      </p:cBhvr>
                                      <p:rCtr x="45833" y="556"/>
                                    </p:animMotion>
                                  </p:childTnLst>
                                </p:cTn>
                              </p:par>
                            </p:childTnLst>
                          </p:cTn>
                        </p:par>
                      </p:childTnLst>
                    </p:cTn>
                  </p:par>
                </p:childTnLst>
              </p:cTn>
              <p:nextCondLst>
                <p:cond evt="onClick" delay="0">
                  <p:tgtEl>
                    <p:spTgt spid="6"/>
                  </p:tgtEl>
                </p:cond>
              </p:nextCondLst>
            </p:seq>
            <p:audio>
              <p:cMediaNode vol="80000">
                <p:cTn id="27" fill="hold" display="0">
                  <p:stCondLst>
                    <p:cond delay="indefinite"/>
                  </p:stCondLst>
                  <p:endCondLst>
                    <p:cond evt="onStopAudio" delay="0">
                      <p:tgtEl>
                        <p:sldTgt/>
                      </p:tgtEl>
                    </p:cond>
                  </p:endCondLst>
                </p:cTn>
                <p:tgtEl>
                  <p:spTgt spid="9"/>
                </p:tgtEl>
              </p:cMediaNode>
            </p:audio>
            <p:audio>
              <p:cMediaNode vol="80000">
                <p:cTn id="28" fill="hold" display="0">
                  <p:stCondLst>
                    <p:cond delay="indefinite"/>
                  </p:stCondLst>
                  <p:endCondLst>
                    <p:cond evt="onStopAudio" delay="0">
                      <p:tgtEl>
                        <p:sldTgt/>
                      </p:tgtEl>
                    </p:cond>
                  </p:endCondLst>
                </p:cTn>
                <p:tgtEl>
                  <p:spTgt spid="7"/>
                </p:tgtEl>
              </p:cMediaNode>
            </p:audio>
          </p:childTnLst>
        </p:cTn>
      </p:par>
    </p:tnLst>
    <p:bldLst>
      <p:bldP spid="2"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8" name="TextBox 17"/>
          <p:cNvSpPr txBox="1"/>
          <p:nvPr/>
        </p:nvSpPr>
        <p:spPr>
          <a:xfrm>
            <a:off x="1918493" y="3124199"/>
            <a:ext cx="4167982" cy="2892902"/>
          </a:xfrm>
          <a:prstGeom prst="rect">
            <a:avLst/>
          </a:prstGeom>
          <a:noFill/>
        </p:spPr>
        <p:txBody>
          <a:bodyPr wrap="square" lIns="121725" tIns="60862" rIns="121725" bIns="60862" rtlCol="0">
            <a:spAutoFit/>
          </a:bodyPr>
          <a:lstStyle/>
          <a:p>
            <a:r>
              <a:rPr lang="en-US" sz="18000">
                <a:solidFill>
                  <a:srgbClr val="FF0000"/>
                </a:solidFill>
                <a:latin typeface="HP001 TD 4H"/>
              </a:rPr>
              <a:t>Ȑ</a:t>
            </a:r>
            <a:endParaRPr lang="en-US" sz="18000">
              <a:solidFill>
                <a:srgbClr val="FF0000"/>
              </a:solidFill>
              <a:latin typeface="HP001 4 hàng" pitchFamily="34" charset="0"/>
            </a:endParaRPr>
          </a:p>
        </p:txBody>
      </p:sp>
      <p:grpSp>
        <p:nvGrpSpPr>
          <p:cNvPr id="12" name="Group 11"/>
          <p:cNvGrpSpPr/>
          <p:nvPr/>
        </p:nvGrpSpPr>
        <p:grpSpPr>
          <a:xfrm>
            <a:off x="230478" y="203423"/>
            <a:ext cx="3382243" cy="941185"/>
            <a:chOff x="63500" y="1429216"/>
            <a:chExt cx="2542972" cy="705889"/>
          </a:xfrm>
        </p:grpSpPr>
        <p:sp>
          <p:nvSpPr>
            <p:cNvPr id="13" name="Rounded Rectangle 12"/>
            <p:cNvSpPr/>
            <p:nvPr/>
          </p:nvSpPr>
          <p:spPr>
            <a:xfrm>
              <a:off x="384357" y="1429216"/>
              <a:ext cx="222211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Viết vở</a:t>
              </a:r>
            </a:p>
          </p:txBody>
        </p:sp>
        <p:sp>
          <p:nvSpPr>
            <p:cNvPr id="14" name="Oval 1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5</a:t>
              </a:r>
            </a:p>
          </p:txBody>
        </p:sp>
      </p:grpSp>
      <p:sp>
        <p:nvSpPr>
          <p:cNvPr id="10" name="TextBox 9"/>
          <p:cNvSpPr txBox="1"/>
          <p:nvPr/>
        </p:nvSpPr>
        <p:spPr>
          <a:xfrm>
            <a:off x="6038850" y="3124199"/>
            <a:ext cx="4316566" cy="2892902"/>
          </a:xfrm>
          <a:prstGeom prst="rect">
            <a:avLst/>
          </a:prstGeom>
          <a:noFill/>
        </p:spPr>
        <p:txBody>
          <a:bodyPr wrap="square" lIns="121725" tIns="60862" rIns="121725" bIns="60862" rtlCol="0">
            <a:spAutoFit/>
          </a:bodyPr>
          <a:lstStyle/>
          <a:p>
            <a:r>
              <a:rPr lang="en-US" sz="18000">
                <a:solidFill>
                  <a:srgbClr val="FF0000"/>
                </a:solidFill>
                <a:latin typeface="HP001 4 hàng" pitchFamily="34" charset="0"/>
              </a:rPr>
              <a:t>⌐</a:t>
            </a:r>
          </a:p>
        </p:txBody>
      </p:sp>
    </p:spTree>
    <p:extLst>
      <p:ext uri="{BB962C8B-B14F-4D97-AF65-F5344CB8AC3E}">
        <p14:creationId xmlns:p14="http://schemas.microsoft.com/office/powerpoint/2010/main" val="10453441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657351" y="3126898"/>
            <a:ext cx="7478865" cy="2892902"/>
          </a:xfrm>
          <a:prstGeom prst="rect">
            <a:avLst/>
          </a:prstGeom>
          <a:noFill/>
        </p:spPr>
        <p:txBody>
          <a:bodyPr wrap="square" lIns="121725" tIns="60862" rIns="121725" bIns="60862" rtlCol="0">
            <a:spAutoFit/>
          </a:bodyPr>
          <a:lstStyle/>
          <a:p>
            <a:pPr algn="ctr"/>
            <a:r>
              <a:rPr lang="en-US" sz="18000">
                <a:solidFill>
                  <a:srgbClr val="FF0000"/>
                </a:solidFill>
                <a:latin typeface="HP001 4H"/>
                <a:ea typeface="HP001 4H"/>
              </a:rPr>
              <a:t> </a:t>
            </a:r>
            <a:r>
              <a:rPr lang="en-US" sz="18000">
                <a:solidFill>
                  <a:srgbClr val="FF0000"/>
                </a:solidFill>
                <a:latin typeface="HP001 4 hàng" pitchFamily="34" charset="0"/>
              </a:rPr>
              <a:t>⌐ </a:t>
            </a:r>
            <a:r>
              <a:rPr lang="en-US" sz="18000">
                <a:solidFill>
                  <a:srgbClr val="FF0000"/>
                </a:solidFill>
                <a:latin typeface="HP001 4H"/>
                <a:ea typeface="HP001 4H"/>
              </a:rPr>
              <a:t>Ǉá</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230477"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817536" y="3126898"/>
            <a:ext cx="7478865" cy="2892902"/>
          </a:xfrm>
          <a:prstGeom prst="rect">
            <a:avLst/>
          </a:prstGeom>
          <a:noFill/>
        </p:spPr>
        <p:txBody>
          <a:bodyPr wrap="square" lIns="121725" tIns="60862" rIns="121725" bIns="60862" rtlCol="0">
            <a:spAutoFit/>
          </a:bodyPr>
          <a:lstStyle/>
          <a:p>
            <a:pPr algn="ctr"/>
            <a:r>
              <a:rPr lang="vi-VN" sz="18000">
                <a:solidFill>
                  <a:srgbClr val="FF0000"/>
                </a:solidFill>
                <a:latin typeface="HP001 4 hàng" pitchFamily="34" charset="0"/>
              </a:rPr>
              <a:t>đá Ǖ</a:t>
            </a:r>
            <a:r>
              <a:rPr lang="el-GR" sz="18000">
                <a:solidFill>
                  <a:srgbClr val="FF0000"/>
                </a:solidFill>
                <a:latin typeface="HP001 4 hàng" pitchFamily="34" charset="0"/>
              </a:rPr>
              <a:t>ί</a:t>
            </a:r>
            <a:r>
              <a:rPr lang="vi-VN" sz="18000">
                <a:solidFill>
                  <a:srgbClr val="FF0000"/>
                </a:solidFill>
                <a:latin typeface="HP001 4 hàng" pitchFamily="34" charset="0"/>
              </a:rPr>
              <a:t>ý</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Luyện viết chữ  y tá_1080p">
            <a:hlinkClick r:id="" action="ppaction://media"/>
            <a:extLst>
              <a:ext uri="{FF2B5EF4-FFF2-40B4-BE49-F238E27FC236}">
                <a16:creationId xmlns:a16="http://schemas.microsoft.com/office/drawing/2014/main" id="{892697ED-C47A-5607-9829-04BCCA00984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851915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1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ập viết lớp 1_ chữ_ đá quý_ Bài 28_ sách Kết Nối tri thức">
            <a:hlinkClick r:id="" action="ppaction://media"/>
            <a:extLst>
              <a:ext uri="{FF2B5EF4-FFF2-40B4-BE49-F238E27FC236}">
                <a16:creationId xmlns:a16="http://schemas.microsoft.com/office/drawing/2014/main" id="{AB7D1182-9115-635D-BC72-9399E68174A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55239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7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881" t="29364" r="29387" b="25199"/>
          <a:stretch/>
        </p:blipFill>
        <p:spPr bwMode="auto">
          <a:xfrm>
            <a:off x="1447800" y="914400"/>
            <a:ext cx="8781174" cy="5014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13802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749" t="2941" b="62500"/>
          <a:stretch/>
        </p:blipFill>
        <p:spPr>
          <a:xfrm>
            <a:off x="1148847" y="1"/>
            <a:ext cx="9816868" cy="5080363"/>
          </a:xfrm>
          <a:prstGeom prst="rect">
            <a:avLst/>
          </a:prstGeom>
        </p:spPr>
      </p:pic>
      <p:sp>
        <p:nvSpPr>
          <p:cNvPr id="9" name="Title 1"/>
          <p:cNvSpPr txBox="1">
            <a:spLocks/>
          </p:cNvSpPr>
          <p:nvPr/>
        </p:nvSpPr>
        <p:spPr>
          <a:xfrm>
            <a:off x="373206" y="4886782"/>
            <a:ext cx="11437794" cy="2137229"/>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grpSp>
        <p:nvGrpSpPr>
          <p:cNvPr id="7" name="Group 6"/>
          <p:cNvGrpSpPr/>
          <p:nvPr/>
        </p:nvGrpSpPr>
        <p:grpSpPr>
          <a:xfrm>
            <a:off x="230477" y="203423"/>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white"/>
                  </a:solidFill>
                  <a:latin typeface="Arial-Rounded" pitchFamily="34" charset="0"/>
                  <a:ea typeface="Arial-Rounded" pitchFamily="34" charset="0"/>
                  <a:cs typeface="Arial-Rounded" pitchFamily="34" charset="0"/>
                </a:rPr>
                <a:t>Đọc</a:t>
              </a:r>
            </a:p>
          </p:txBody>
        </p:sp>
        <p:sp>
          <p:nvSpPr>
            <p:cNvPr id="10" name="Oval 9"/>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a:solidFill>
                    <a:prstClr val="black"/>
                  </a:solidFill>
                  <a:latin typeface="Arial Rounded MT Bold" pitchFamily="34" charset="0"/>
                  <a:ea typeface="Arial-Rounded" pitchFamily="34" charset="0"/>
                  <a:cs typeface="Arial-Rounded" pitchFamily="34" charset="0"/>
                </a:rPr>
                <a:t>6</a:t>
              </a:r>
            </a:p>
          </p:txBody>
        </p:sp>
      </p:grpSp>
      <p:sp>
        <p:nvSpPr>
          <p:cNvPr id="12" name="Title 1"/>
          <p:cNvSpPr txBox="1">
            <a:spLocks/>
          </p:cNvSpPr>
          <p:nvPr/>
        </p:nvSpPr>
        <p:spPr>
          <a:xfrm>
            <a:off x="6339115" y="5715644"/>
            <a:ext cx="2039537" cy="1197723"/>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a:solidFill>
                  <a:srgbClr val="FF0000"/>
                </a:solidFill>
                <a:latin typeface="Arial-Rounded" pitchFamily="34" charset="0"/>
                <a:ea typeface="Arial-Rounded" pitchFamily="34" charset="0"/>
                <a:cs typeface="Arial-Rounded" pitchFamily="34" charset="0"/>
              </a:rPr>
              <a:t>y</a:t>
            </a:r>
          </a:p>
        </p:txBody>
      </p:sp>
      <p:cxnSp>
        <p:nvCxnSpPr>
          <p:cNvPr id="5" name="Straight Connector 4"/>
          <p:cNvCxnSpPr/>
          <p:nvPr/>
        </p:nvCxnSpPr>
        <p:spPr>
          <a:xfrm flipH="1">
            <a:off x="8915401" y="5181835"/>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Oval 14"/>
          <p:cNvSpPr/>
          <p:nvPr/>
        </p:nvSpPr>
        <p:spPr>
          <a:xfrm>
            <a:off x="9021731" y="4570147"/>
            <a:ext cx="617614" cy="586416"/>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VnArial" pitchFamily="34" charset="0"/>
              </a:rPr>
              <a:t>2</a:t>
            </a:r>
          </a:p>
        </p:txBody>
      </p:sp>
      <p:cxnSp>
        <p:nvCxnSpPr>
          <p:cNvPr id="19" name="Straight Connector 18"/>
          <p:cNvCxnSpPr/>
          <p:nvPr/>
        </p:nvCxnSpPr>
        <p:spPr>
          <a:xfrm flipH="1">
            <a:off x="10896601" y="5945414"/>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 r="25782" b="52068"/>
          <a:stretch/>
        </p:blipFill>
        <p:spPr bwMode="auto">
          <a:xfrm>
            <a:off x="26195" y="4880221"/>
            <a:ext cx="897214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73330" b="56817"/>
          <a:stretch/>
        </p:blipFill>
        <p:spPr bwMode="auto">
          <a:xfrm>
            <a:off x="8867775" y="4872881"/>
            <a:ext cx="3224120" cy="961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r="60209"/>
          <a:stretch/>
        </p:blipFill>
        <p:spPr bwMode="auto">
          <a:xfrm>
            <a:off x="40708" y="5993496"/>
            <a:ext cx="4810318" cy="1112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rotWithShape="1">
          <a:blip r:embed="rId5">
            <a:extLst>
              <a:ext uri="{28A0092B-C50C-407E-A947-70E740481C1C}">
                <a14:useLocalDpi xmlns:a14="http://schemas.microsoft.com/office/drawing/2010/main" val="0"/>
              </a:ext>
            </a:extLst>
          </a:blip>
          <a:srcRect l="40029" t="43010" r="9143" b="15906"/>
          <a:stretch/>
        </p:blipFill>
        <p:spPr bwMode="auto">
          <a:xfrm>
            <a:off x="4871605" y="5833983"/>
            <a:ext cx="6144491"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Oval 13"/>
          <p:cNvSpPr/>
          <p:nvPr/>
        </p:nvSpPr>
        <p:spPr>
          <a:xfrm>
            <a:off x="1193012" y="4716626"/>
            <a:ext cx="561467" cy="484641"/>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VnArial" pitchFamily="34" charset="0"/>
              </a:rPr>
              <a:t>1</a:t>
            </a:r>
          </a:p>
        </p:txBody>
      </p:sp>
      <p:sp>
        <p:nvSpPr>
          <p:cNvPr id="17" name="Oval 16"/>
          <p:cNvSpPr/>
          <p:nvPr/>
        </p:nvSpPr>
        <p:spPr>
          <a:xfrm>
            <a:off x="5029201" y="5725123"/>
            <a:ext cx="561467" cy="44058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prstClr val="black"/>
                </a:solidFill>
                <a:latin typeface=".VnArial" pitchFamily="34" charset="0"/>
              </a:rPr>
              <a:t>3</a:t>
            </a:r>
          </a:p>
        </p:txBody>
      </p:sp>
      <p:cxnSp>
        <p:nvCxnSpPr>
          <p:cNvPr id="18" name="Straight Connector 17"/>
          <p:cNvCxnSpPr/>
          <p:nvPr/>
        </p:nvCxnSpPr>
        <p:spPr>
          <a:xfrm flipH="1">
            <a:off x="4890656" y="5903513"/>
            <a:ext cx="138545" cy="72167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75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8195"/>
                                        </p:tgtEl>
                                        <p:attrNameLst>
                                          <p:attrName>style.visibility</p:attrName>
                                        </p:attrNameLst>
                                      </p:cBhvr>
                                      <p:to>
                                        <p:strVal val="visible"/>
                                      </p:to>
                                    </p:set>
                                    <p:animEffect transition="in" filter="fade">
                                      <p:cBhvr>
                                        <p:cTn id="30" dur="750"/>
                                        <p:tgtEl>
                                          <p:spTgt spid="8195"/>
                                        </p:tgtEl>
                                      </p:cBhvr>
                                    </p:animEffect>
                                  </p:childTnLst>
                                </p:cTn>
                              </p:par>
                              <p:par>
                                <p:cTn id="31" presetID="10" presetClass="entr" presetSubtype="0" fill="hold" nodeType="withEffect">
                                  <p:stCondLst>
                                    <p:cond delay="0"/>
                                  </p:stCondLst>
                                  <p:childTnLst>
                                    <p:set>
                                      <p:cBhvr>
                                        <p:cTn id="32" dur="1" fill="hold">
                                          <p:stCondLst>
                                            <p:cond delay="0"/>
                                          </p:stCondLst>
                                        </p:cTn>
                                        <p:tgtEl>
                                          <p:spTgt spid="8196"/>
                                        </p:tgtEl>
                                        <p:attrNameLst>
                                          <p:attrName>style.visibility</p:attrName>
                                        </p:attrNameLst>
                                      </p:cBhvr>
                                      <p:to>
                                        <p:strVal val="visible"/>
                                      </p:to>
                                    </p:set>
                                    <p:animEffect transition="in" filter="fade">
                                      <p:cBhvr>
                                        <p:cTn id="33" dur="750"/>
                                        <p:tgtEl>
                                          <p:spTgt spid="819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par>
                                <p:cTn id="44" presetID="10" presetClass="entr" presetSubtype="0" fill="hold" nodeType="withEffect">
                                  <p:stCondLst>
                                    <p:cond delay="0"/>
                                  </p:stCondLst>
                                  <p:childTnLst>
                                    <p:set>
                                      <p:cBhvr>
                                        <p:cTn id="45" dur="1" fill="hold">
                                          <p:stCondLst>
                                            <p:cond delay="0"/>
                                          </p:stCondLst>
                                        </p:cTn>
                                        <p:tgtEl>
                                          <p:spTgt spid="8197"/>
                                        </p:tgtEl>
                                        <p:attrNameLst>
                                          <p:attrName>style.visibility</p:attrName>
                                        </p:attrNameLst>
                                      </p:cBhvr>
                                      <p:to>
                                        <p:strVal val="visible"/>
                                      </p:to>
                                    </p:set>
                                    <p:animEffect transition="in" filter="fade">
                                      <p:cBhvr>
                                        <p:cTn id="46" dur="750"/>
                                        <p:tgtEl>
                                          <p:spTgt spid="819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500"/>
                                        <p:tgtEl>
                                          <p:spTgt spid="1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5" grpId="0" animBg="1"/>
      <p:bldP spid="14"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769437" y="22860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ý</a:t>
            </a:r>
          </a:p>
        </p:txBody>
      </p:sp>
      <p:sp>
        <p:nvSpPr>
          <p:cNvPr id="6" name="Title 1"/>
          <p:cNvSpPr txBox="1">
            <a:spLocks/>
          </p:cNvSpPr>
          <p:nvPr/>
        </p:nvSpPr>
        <p:spPr>
          <a:xfrm>
            <a:off x="6324600" y="2286000"/>
            <a:ext cx="410289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prstClr val="white"/>
                </a:solidFill>
                <a:latin typeface="Arial-Rounded" pitchFamily="34" charset="0"/>
                <a:ea typeface="Arial-Rounded" pitchFamily="34" charset="0"/>
                <a:cs typeface="Arial-Rounded" pitchFamily="34" charset="0"/>
              </a:rPr>
              <a:t>chú ý</a:t>
            </a:r>
          </a:p>
        </p:txBody>
      </p:sp>
    </p:spTree>
    <p:extLst>
      <p:ext uri="{BB962C8B-B14F-4D97-AF65-F5344CB8AC3E}">
        <p14:creationId xmlns:p14="http://schemas.microsoft.com/office/powerpoint/2010/main" val="230176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05296" y="1905001"/>
            <a:ext cx="11437794" cy="2137229"/>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6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spTree>
    <p:extLst>
      <p:ext uri="{BB962C8B-B14F-4D97-AF65-F5344CB8AC3E}">
        <p14:creationId xmlns:p14="http://schemas.microsoft.com/office/powerpoint/2010/main" val="415565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3206" y="4848682"/>
            <a:ext cx="11437794" cy="2137229"/>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515" y="-159264"/>
            <a:ext cx="8419465" cy="443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380" y="3857565"/>
            <a:ext cx="8044401" cy="165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78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r="2000" b="10664"/>
          <a:stretch>
            <a:fillRect/>
          </a:stretch>
        </p:blipFill>
        <p:spPr bwMode="auto">
          <a:xfrm>
            <a:off x="0" y="1"/>
            <a:ext cx="12192000" cy="686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10" name="Group 9"/>
          <p:cNvGrpSpPr/>
          <p:nvPr/>
        </p:nvGrpSpPr>
        <p:grpSpPr>
          <a:xfrm>
            <a:off x="-6248400" y="600981"/>
            <a:ext cx="8077198" cy="3686085"/>
            <a:chOff x="152400" y="642075"/>
            <a:chExt cx="5170262" cy="3686085"/>
          </a:xfrm>
        </p:grpSpPr>
        <p:pic>
          <p:nvPicPr>
            <p:cNvPr id="11"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2400" y="64207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Freeform 11"/>
            <p:cNvSpPr/>
            <p:nvPr/>
          </p:nvSpPr>
          <p:spPr>
            <a:xfrm>
              <a:off x="2301239" y="1706880"/>
              <a:ext cx="3021423"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2">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Điền</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vào</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chỗ</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trống</a:t>
              </a:r>
              <a:r>
                <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…ỉa hè</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3"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4" name="Oval Callout 13"/>
          <p:cNvSpPr/>
          <p:nvPr/>
        </p:nvSpPr>
        <p:spPr>
          <a:xfrm>
            <a:off x="6553200" y="5029200"/>
            <a:ext cx="3657600" cy="1371600"/>
          </a:xfrm>
          <a:prstGeom prst="wedgeEllipseCallout">
            <a:avLst>
              <a:gd name="adj1" fmla="val 18016"/>
              <a:gd name="adj2" fmla="val -119791"/>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9"/>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10"/>
                                        </p:tgtEl>
                                        <p:attrNameLst>
                                          <p:attrName>r</p:attrName>
                                        </p:attrNameLst>
                                      </p:cBhvr>
                                    </p:animRot>
                                    <p:animRot by="-240000">
                                      <p:cBhvr>
                                        <p:cTn id="9" dur="550" fill="hold">
                                          <p:stCondLst>
                                            <p:cond delay="550"/>
                                          </p:stCondLst>
                                        </p:cTn>
                                        <p:tgtEl>
                                          <p:spTgt spid="10"/>
                                        </p:tgtEl>
                                        <p:attrNameLst>
                                          <p:attrName>r</p:attrName>
                                        </p:attrNameLst>
                                      </p:cBhvr>
                                    </p:animRot>
                                    <p:animRot by="240000">
                                      <p:cBhvr>
                                        <p:cTn id="10" dur="550" fill="hold">
                                          <p:stCondLst>
                                            <p:cond delay="1100"/>
                                          </p:stCondLst>
                                        </p:cTn>
                                        <p:tgtEl>
                                          <p:spTgt spid="10"/>
                                        </p:tgtEl>
                                        <p:attrNameLst>
                                          <p:attrName>r</p:attrName>
                                        </p:attrNameLst>
                                      </p:cBhvr>
                                    </p:animRot>
                                    <p:animRot by="-240000">
                                      <p:cBhvr>
                                        <p:cTn id="11" dur="550" fill="hold">
                                          <p:stCondLst>
                                            <p:cond delay="1650"/>
                                          </p:stCondLst>
                                        </p:cTn>
                                        <p:tgtEl>
                                          <p:spTgt spid="10"/>
                                        </p:tgtEl>
                                        <p:attrNameLst>
                                          <p:attrName>r</p:attrName>
                                        </p:attrNameLst>
                                      </p:cBhvr>
                                    </p:animRot>
                                    <p:animRot by="120000">
                                      <p:cBhvr>
                                        <p:cTn id="12" dur="550" fill="hold">
                                          <p:stCondLst>
                                            <p:cond delay="2200"/>
                                          </p:stCondLst>
                                        </p:cTn>
                                        <p:tgtEl>
                                          <p:spTgt spid="10"/>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1.48148E-6 L 0.7309 0.01019 " pathEditMode="relative" rAng="0" ptsTypes="AA">
                                      <p:cBhvr>
                                        <p:cTn id="14" dur="3500" fill="hold"/>
                                        <p:tgtEl>
                                          <p:spTgt spid="10"/>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9"/>
                </p:tgtEl>
              </p:cMediaNode>
            </p:audio>
            <p:seq concurrent="1" nextAc="seek">
              <p:cTn id="21" restart="whenNotActive" fill="hold" evtFilter="cancelBubble" nodeType="interactiveSeq">
                <p:stCondLst>
                  <p:cond evt="onClick" delay="0">
                    <p:tgtEl>
                      <p:spTgt spid="10"/>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3"/>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10"/>
                                        </p:tgtEl>
                                        <p:attrNameLst>
                                          <p:attrName>ppt_x</p:attrName>
                                          <p:attrName>ppt_y</p:attrName>
                                        </p:attrNameLst>
                                      </p:cBhvr>
                                      <p:rCtr x="45833" y="556"/>
                                    </p:animMotion>
                                  </p:childTnLst>
                                </p:cTn>
                              </p:par>
                            </p:childTnLst>
                          </p:cTn>
                        </p:par>
                      </p:childTnLst>
                    </p:cTn>
                  </p:par>
                </p:childTnLst>
              </p:cTn>
              <p:nextCondLst>
                <p:cond evt="onClick" delay="0">
                  <p:tgtEl>
                    <p:spTgt spid="10"/>
                  </p:tgtEl>
                </p:cond>
              </p:nextCondLst>
            </p:seq>
            <p:audio>
              <p:cMediaNode vol="80000">
                <p:cTn id="28" fill="hold" display="0">
                  <p:stCondLst>
                    <p:cond delay="indefinite"/>
                  </p:stCondLst>
                  <p:endCondLst>
                    <p:cond evt="onStopAudio" delay="0">
                      <p:tgtEl>
                        <p:sldTgt/>
                      </p:tgtEl>
                    </p:cond>
                  </p:endCondLst>
                </p:cTn>
                <p:tgtEl>
                  <p:spTgt spid="13"/>
                </p:tgtEl>
              </p:cMediaNode>
            </p:audio>
          </p:childTnLst>
        </p:cTn>
      </p:par>
    </p:tnLst>
    <p:bldLst>
      <p:bldP spid="1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0477" y="203423"/>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Nói</a:t>
              </a:r>
            </a:p>
          </p:txBody>
        </p:sp>
        <p:sp>
          <p:nvSpPr>
            <p:cNvPr id="4" name="Oval 3"/>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7</a:t>
              </a:r>
            </a:p>
          </p:txBody>
        </p:sp>
      </p:grpSp>
      <p:sp>
        <p:nvSpPr>
          <p:cNvPr id="6" name="Title 1"/>
          <p:cNvSpPr txBox="1">
            <a:spLocks/>
          </p:cNvSpPr>
          <p:nvPr/>
        </p:nvSpPr>
        <p:spPr>
          <a:xfrm>
            <a:off x="2286000" y="838201"/>
            <a:ext cx="7620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prstClr val="black"/>
                </a:solidFill>
                <a:latin typeface="Arial-Rounded" pitchFamily="34" charset="0"/>
                <a:ea typeface="Arial-Rounded" pitchFamily="34" charset="0"/>
                <a:cs typeface="Arial-Rounded" pitchFamily="34" charset="0"/>
              </a:rPr>
              <a:t>Cảm ơn</a:t>
            </a: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522" t="58055" b="6667"/>
          <a:stretch/>
        </p:blipFill>
        <p:spPr>
          <a:xfrm>
            <a:off x="1754478" y="1676400"/>
            <a:ext cx="8822562" cy="4800600"/>
          </a:xfrm>
          <a:prstGeom prst="rect">
            <a:avLst/>
          </a:prstGeom>
        </p:spPr>
      </p:pic>
    </p:spTree>
    <p:extLst>
      <p:ext uri="{BB962C8B-B14F-4D97-AF65-F5344CB8AC3E}">
        <p14:creationId xmlns:p14="http://schemas.microsoft.com/office/powerpoint/2010/main" val="15334130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2086" y="2465389"/>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3206" y="4848682"/>
            <a:ext cx="11437794" cy="2137229"/>
          </a:xfrm>
          <a:prstGeom prst="rect">
            <a:avLst/>
          </a:prstGeom>
        </p:spPr>
        <p:txBody>
          <a:bodyPr vert="horz" lIns="91294" tIns="45647" rIns="91294" bIns="45647"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a:solidFill>
                  <a:prstClr val="black"/>
                </a:solidFill>
                <a:latin typeface="Arial-Rounded" pitchFamily="34" charset="0"/>
                <a:ea typeface="Arial-Rounded" pitchFamily="34" charset="0"/>
                <a:cs typeface="Arial-Rounded" pitchFamily="34" charset="0"/>
              </a:rPr>
              <a:t>	Mẹ và Hà ghé nhà dì Kha. Dì kể cho Hà nghe về bà. Hà chú ý nghe dì kể.</a:t>
            </a: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515" y="-159264"/>
            <a:ext cx="8419465" cy="443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380" y="3857565"/>
            <a:ext cx="8044401" cy="165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498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15082" y="4291233"/>
            <a:ext cx="2818875" cy="244839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606439" y="4438775"/>
            <a:ext cx="2570480" cy="2405179"/>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b="11948"/>
          <a:stretch/>
        </p:blipFill>
        <p:spPr>
          <a:xfrm>
            <a:off x="1672431" y="1"/>
            <a:ext cx="8133913" cy="5586413"/>
          </a:xfrm>
          <a:prstGeom prst="rect">
            <a:avLst/>
          </a:prstGeom>
        </p:spPr>
      </p:pic>
      <p:sp>
        <p:nvSpPr>
          <p:cNvPr id="2" name="TextBox 1"/>
          <p:cNvSpPr txBox="1"/>
          <p:nvPr/>
        </p:nvSpPr>
        <p:spPr>
          <a:xfrm>
            <a:off x="2396331" y="2850357"/>
            <a:ext cx="6534150" cy="1323439"/>
          </a:xfrm>
          <a:prstGeom prst="rect">
            <a:avLst/>
          </a:prstGeom>
          <a:noFill/>
        </p:spPr>
        <p:txBody>
          <a:bodyPr wrap="square" rtlCol="0">
            <a:spAutoFit/>
          </a:bodyPr>
          <a:lstStyle/>
          <a:p>
            <a:pPr algn="ctr"/>
            <a:r>
              <a:rPr lang="en-US" sz="8000">
                <a:solidFill>
                  <a:prstClr val="black"/>
                </a:solidFill>
                <a:latin typeface="Bandit" pitchFamily="18" charset="0"/>
                <a:ea typeface="Bandit" pitchFamily="18" charset="0"/>
                <a:cs typeface="Bandit" pitchFamily="18" charset="0"/>
              </a:rPr>
              <a:t>Dặn dò</a:t>
            </a:r>
          </a:p>
        </p:txBody>
      </p:sp>
    </p:spTree>
    <p:extLst>
      <p:ext uri="{BB962C8B-B14F-4D97-AF65-F5344CB8AC3E}">
        <p14:creationId xmlns:p14="http://schemas.microsoft.com/office/powerpoint/2010/main" val="11244576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800" b="9546"/>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49000" y="-2133600"/>
            <a:ext cx="609600" cy="609600"/>
          </a:xfrm>
          <a:prstGeom prst="rect">
            <a:avLst/>
          </a:prstGeom>
        </p:spPr>
      </p:pic>
      <p:grpSp>
        <p:nvGrpSpPr>
          <p:cNvPr id="9" name="Group 8"/>
          <p:cNvGrpSpPr/>
          <p:nvPr/>
        </p:nvGrpSpPr>
        <p:grpSpPr>
          <a:xfrm>
            <a:off x="-7888486" y="534811"/>
            <a:ext cx="6593086" cy="3686085"/>
            <a:chOff x="-182990" y="575905"/>
            <a:chExt cx="4850517" cy="3686085"/>
          </a:xfrm>
        </p:grpSpPr>
        <p:pic>
          <p:nvPicPr>
            <p:cNvPr id="10" name="Picture 2"/>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82990" y="575905"/>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49031" y="1706880"/>
              <a:ext cx="2818496"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FFCC"/>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chứa</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âm</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2690648" y="4131995"/>
            <a:ext cx="609600" cy="609600"/>
          </a:xfrm>
          <a:prstGeom prst="rect">
            <a:avLst/>
          </a:prstGeom>
        </p:spPr>
      </p:pic>
      <p:sp>
        <p:nvSpPr>
          <p:cNvPr id="13" name="Oval Callout 12"/>
          <p:cNvSpPr/>
          <p:nvPr/>
        </p:nvSpPr>
        <p:spPr>
          <a:xfrm>
            <a:off x="6096000" y="5029200"/>
            <a:ext cx="4114800" cy="1371600"/>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Ví</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dụ</a:t>
            </a:r>
            <a:r>
              <a:rPr kumimoji="0" lang="en-US"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vỉa</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3.33333E-6 7.40741E-7 L 0.7309 0.01018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8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6233277" y="450673"/>
            <a:ext cx="8648700" cy="3686085"/>
            <a:chOff x="-262148" y="491767"/>
            <a:chExt cx="6031018"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62148" y="491767"/>
              <a:ext cx="4064041"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852251" y="1641117"/>
              <a:ext cx="3916619"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rgbClr val="FF66FF"/>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Điền</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chỗ</a:t>
              </a:r>
              <a:r>
                <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trống</a:t>
              </a:r>
              <a:endParaRPr lang="en-US" sz="280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vi-VN"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e lu</a:t>
              </a:r>
              <a:endParaRPr kumimoji="0" lang="en-US" sz="2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sp>
        <p:nvSpPr>
          <p:cNvPr id="13" name="Oval Callout 12"/>
          <p:cNvSpPr/>
          <p:nvPr/>
        </p:nvSpPr>
        <p:spPr>
          <a:xfrm>
            <a:off x="5029200" y="5174982"/>
            <a:ext cx="5487046" cy="1659205"/>
          </a:xfrm>
          <a:prstGeom prst="wedgeEllipseCallout">
            <a:avLst>
              <a:gd name="adj1" fmla="val -19831"/>
              <a:gd name="adj2" fmla="val -108333"/>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1.38889E-6 -7.40741E-7 L 0.7309 0.01019 " pathEditMode="relative" rAng="0" ptsTypes="AA">
                                      <p:cBhvr>
                                        <p:cTn id="14" dur="3500" fill="hold"/>
                                        <p:tgtEl>
                                          <p:spTgt spid="9"/>
                                        </p:tgtEl>
                                        <p:attrNameLst>
                                          <p:attrName>ppt_x</p:attrName>
                                          <p:attrName>ppt_y</p:attrName>
                                        </p:attrNameLst>
                                      </p:cBhvr>
                                      <p:rCtr x="36545" y="509"/>
                                    </p:animMotion>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circle(in)">
                                      <p:cBhvr>
                                        <p:cTn id="19" dur="20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seq concurrent="1" nextAc="seek">
              <p:cTn id="21" restart="whenNotActive" fill="hold" evtFilter="cancelBubble" nodeType="interactiveSeq">
                <p:stCondLst>
                  <p:cond evt="onClick" delay="0">
                    <p:tgtEl>
                      <p:spTgt spid="9"/>
                    </p:tgtEl>
                  </p:cond>
                </p:stCondLst>
                <p:endSync evt="end" delay="0">
                  <p:rtn val="all"/>
                </p:endSync>
                <p:childTnLst>
                  <p:par>
                    <p:cTn id="22" fill="hold">
                      <p:stCondLst>
                        <p:cond delay="0"/>
                      </p:stCondLst>
                      <p:childTnLst>
                        <p:par>
                          <p:cTn id="23" fill="hold">
                            <p:stCondLst>
                              <p:cond delay="0"/>
                            </p:stCondLst>
                            <p:childTnLst>
                              <p:par>
                                <p:cTn id="24" presetID="1" presetClass="mediacall" presetSubtype="0" fill="hold" nodeType="withEffect">
                                  <p:stCondLst>
                                    <p:cond delay="0"/>
                                  </p:stCondLst>
                                  <p:childTnLst>
                                    <p:cmd type="call" cmd="playFrom(0.0)">
                                      <p:cBhvr>
                                        <p:cTn id="25" dur="4414" fill="hold"/>
                                        <p:tgtEl>
                                          <p:spTgt spid="12"/>
                                        </p:tgtEl>
                                      </p:cBhvr>
                                    </p:cmd>
                                  </p:childTnLst>
                                </p:cTn>
                              </p:par>
                              <p:par>
                                <p:cTn id="26" presetID="63" presetClass="path" presetSubtype="0" accel="50000" decel="50000" fill="hold" nodeType="withEffect">
                                  <p:stCondLst>
                                    <p:cond delay="0"/>
                                  </p:stCondLst>
                                  <p:childTnLst>
                                    <p:animMotion origin="layout" path="M 0.7309 0.01019 L 1.64757 0.0213 " pathEditMode="relative" rAng="0" ptsTypes="AA">
                                      <p:cBhvr>
                                        <p:cTn id="27"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1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r="-1908" b="9249"/>
          <a:stretch>
            <a:fillRect/>
          </a:stretch>
        </p:blipFill>
        <p:spPr bwMode="auto">
          <a:xfrm>
            <a:off x="0" y="1"/>
            <a:ext cx="124206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V.A – Tiếng Chim Kêu (mp3cut.ne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049000" y="-2133600"/>
            <a:ext cx="609600" cy="609600"/>
          </a:xfrm>
          <a:prstGeom prst="rect">
            <a:avLst/>
          </a:prstGeom>
        </p:spPr>
      </p:pic>
      <p:grpSp>
        <p:nvGrpSpPr>
          <p:cNvPr id="9" name="Group 8"/>
          <p:cNvGrpSpPr/>
          <p:nvPr/>
        </p:nvGrpSpPr>
        <p:grpSpPr>
          <a:xfrm>
            <a:off x="-10134600" y="600981"/>
            <a:ext cx="9790471" cy="3686085"/>
            <a:chOff x="-724206" y="642075"/>
            <a:chExt cx="5631486" cy="3686085"/>
          </a:xfrm>
        </p:grpSpPr>
        <p:pic>
          <p:nvPicPr>
            <p:cNvPr id="10" name="Picture 2"/>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5954" b="89967" l="0" r="100000">
                          <a14:foregroundMark x1="45000" y1="19735" x2="48000" y2="2403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24206" y="642075"/>
              <a:ext cx="4940647" cy="3686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reeform 10"/>
            <p:cNvSpPr/>
            <p:nvPr/>
          </p:nvSpPr>
          <p:spPr>
            <a:xfrm>
              <a:off x="1949442" y="1706880"/>
              <a:ext cx="2957838" cy="2148840"/>
            </a:xfrm>
            <a:custGeom>
              <a:avLst/>
              <a:gdLst>
                <a:gd name="connsiteX0" fmla="*/ 289560 w 2606040"/>
                <a:gd name="connsiteY0" fmla="*/ 0 h 2148840"/>
                <a:gd name="connsiteX1" fmla="*/ 320040 w 2606040"/>
                <a:gd name="connsiteY1" fmla="*/ 76200 h 2148840"/>
                <a:gd name="connsiteX2" fmla="*/ 335280 w 2606040"/>
                <a:gd name="connsiteY2" fmla="*/ 121920 h 2148840"/>
                <a:gd name="connsiteX3" fmla="*/ 320040 w 2606040"/>
                <a:gd name="connsiteY3" fmla="*/ 457200 h 2148840"/>
                <a:gd name="connsiteX4" fmla="*/ 274320 w 2606040"/>
                <a:gd name="connsiteY4" fmla="*/ 624840 h 2148840"/>
                <a:gd name="connsiteX5" fmla="*/ 228600 w 2606040"/>
                <a:gd name="connsiteY5" fmla="*/ 762000 h 2148840"/>
                <a:gd name="connsiteX6" fmla="*/ 213360 w 2606040"/>
                <a:gd name="connsiteY6" fmla="*/ 807720 h 2148840"/>
                <a:gd name="connsiteX7" fmla="*/ 182880 w 2606040"/>
                <a:gd name="connsiteY7" fmla="*/ 853440 h 2148840"/>
                <a:gd name="connsiteX8" fmla="*/ 167640 w 2606040"/>
                <a:gd name="connsiteY8" fmla="*/ 899160 h 2148840"/>
                <a:gd name="connsiteX9" fmla="*/ 121920 w 2606040"/>
                <a:gd name="connsiteY9" fmla="*/ 960120 h 2148840"/>
                <a:gd name="connsiteX10" fmla="*/ 76200 w 2606040"/>
                <a:gd name="connsiteY10" fmla="*/ 1097280 h 2148840"/>
                <a:gd name="connsiteX11" fmla="*/ 60960 w 2606040"/>
                <a:gd name="connsiteY11" fmla="*/ 1143000 h 2148840"/>
                <a:gd name="connsiteX12" fmla="*/ 30480 w 2606040"/>
                <a:gd name="connsiteY12" fmla="*/ 1188720 h 2148840"/>
                <a:gd name="connsiteX13" fmla="*/ 0 w 2606040"/>
                <a:gd name="connsiteY13" fmla="*/ 1310640 h 2148840"/>
                <a:gd name="connsiteX14" fmla="*/ 15240 w 2606040"/>
                <a:gd name="connsiteY14" fmla="*/ 1630680 h 2148840"/>
                <a:gd name="connsiteX15" fmla="*/ 45720 w 2606040"/>
                <a:gd name="connsiteY15" fmla="*/ 1676400 h 2148840"/>
                <a:gd name="connsiteX16" fmla="*/ 91440 w 2606040"/>
                <a:gd name="connsiteY16" fmla="*/ 1767840 h 2148840"/>
                <a:gd name="connsiteX17" fmla="*/ 182880 w 2606040"/>
                <a:gd name="connsiteY17" fmla="*/ 1828800 h 2148840"/>
                <a:gd name="connsiteX18" fmla="*/ 289560 w 2606040"/>
                <a:gd name="connsiteY18" fmla="*/ 1965960 h 2148840"/>
                <a:gd name="connsiteX19" fmla="*/ 335280 w 2606040"/>
                <a:gd name="connsiteY19" fmla="*/ 1981200 h 2148840"/>
                <a:gd name="connsiteX20" fmla="*/ 381000 w 2606040"/>
                <a:gd name="connsiteY20" fmla="*/ 2011680 h 2148840"/>
                <a:gd name="connsiteX21" fmla="*/ 548640 w 2606040"/>
                <a:gd name="connsiteY21" fmla="*/ 2057400 h 2148840"/>
                <a:gd name="connsiteX22" fmla="*/ 777240 w 2606040"/>
                <a:gd name="connsiteY22" fmla="*/ 2103120 h 2148840"/>
                <a:gd name="connsiteX23" fmla="*/ 960120 w 2606040"/>
                <a:gd name="connsiteY23" fmla="*/ 2133600 h 2148840"/>
                <a:gd name="connsiteX24" fmla="*/ 1051560 w 2606040"/>
                <a:gd name="connsiteY24" fmla="*/ 2148840 h 2148840"/>
                <a:gd name="connsiteX25" fmla="*/ 1478280 w 2606040"/>
                <a:gd name="connsiteY25" fmla="*/ 2133600 h 2148840"/>
                <a:gd name="connsiteX26" fmla="*/ 1584960 w 2606040"/>
                <a:gd name="connsiteY26" fmla="*/ 2118360 h 2148840"/>
                <a:gd name="connsiteX27" fmla="*/ 1630680 w 2606040"/>
                <a:gd name="connsiteY27" fmla="*/ 2103120 h 2148840"/>
                <a:gd name="connsiteX28" fmla="*/ 1981200 w 2606040"/>
                <a:gd name="connsiteY28" fmla="*/ 2087880 h 2148840"/>
                <a:gd name="connsiteX29" fmla="*/ 2072640 w 2606040"/>
                <a:gd name="connsiteY29" fmla="*/ 2057400 h 2148840"/>
                <a:gd name="connsiteX30" fmla="*/ 2118360 w 2606040"/>
                <a:gd name="connsiteY30" fmla="*/ 2042160 h 2148840"/>
                <a:gd name="connsiteX31" fmla="*/ 2209800 w 2606040"/>
                <a:gd name="connsiteY31" fmla="*/ 1981200 h 2148840"/>
                <a:gd name="connsiteX32" fmla="*/ 2240280 w 2606040"/>
                <a:gd name="connsiteY32" fmla="*/ 1935480 h 2148840"/>
                <a:gd name="connsiteX33" fmla="*/ 2286000 w 2606040"/>
                <a:gd name="connsiteY33" fmla="*/ 1920240 h 2148840"/>
                <a:gd name="connsiteX34" fmla="*/ 2346960 w 2606040"/>
                <a:gd name="connsiteY34" fmla="*/ 1859280 h 2148840"/>
                <a:gd name="connsiteX35" fmla="*/ 2377440 w 2606040"/>
                <a:gd name="connsiteY35" fmla="*/ 1813560 h 2148840"/>
                <a:gd name="connsiteX36" fmla="*/ 2392680 w 2606040"/>
                <a:gd name="connsiteY36" fmla="*/ 1767840 h 2148840"/>
                <a:gd name="connsiteX37" fmla="*/ 2453640 w 2606040"/>
                <a:gd name="connsiteY37" fmla="*/ 1676400 h 2148840"/>
                <a:gd name="connsiteX38" fmla="*/ 2484120 w 2606040"/>
                <a:gd name="connsiteY38" fmla="*/ 1630680 h 2148840"/>
                <a:gd name="connsiteX39" fmla="*/ 2514600 w 2606040"/>
                <a:gd name="connsiteY39" fmla="*/ 1584960 h 2148840"/>
                <a:gd name="connsiteX40" fmla="*/ 2529840 w 2606040"/>
                <a:gd name="connsiteY40" fmla="*/ 1539240 h 2148840"/>
                <a:gd name="connsiteX41" fmla="*/ 2560320 w 2606040"/>
                <a:gd name="connsiteY41" fmla="*/ 1417320 h 2148840"/>
                <a:gd name="connsiteX42" fmla="*/ 2575560 w 2606040"/>
                <a:gd name="connsiteY42" fmla="*/ 1371600 h 2148840"/>
                <a:gd name="connsiteX43" fmla="*/ 2590800 w 2606040"/>
                <a:gd name="connsiteY43" fmla="*/ 1264920 h 2148840"/>
                <a:gd name="connsiteX44" fmla="*/ 2606040 w 2606040"/>
                <a:gd name="connsiteY44" fmla="*/ 1219200 h 2148840"/>
                <a:gd name="connsiteX45" fmla="*/ 2590800 w 2606040"/>
                <a:gd name="connsiteY45" fmla="*/ 822960 h 2148840"/>
                <a:gd name="connsiteX46" fmla="*/ 2545080 w 2606040"/>
                <a:gd name="connsiteY46" fmla="*/ 685800 h 2148840"/>
                <a:gd name="connsiteX47" fmla="*/ 2499360 w 2606040"/>
                <a:gd name="connsiteY47" fmla="*/ 655320 h 2148840"/>
                <a:gd name="connsiteX48" fmla="*/ 2484120 w 2606040"/>
                <a:gd name="connsiteY48" fmla="*/ 609600 h 2148840"/>
                <a:gd name="connsiteX49" fmla="*/ 2301240 w 2606040"/>
                <a:gd name="connsiteY49" fmla="*/ 457200 h 2148840"/>
                <a:gd name="connsiteX50" fmla="*/ 2087880 w 2606040"/>
                <a:gd name="connsiteY50" fmla="*/ 411480 h 2148840"/>
                <a:gd name="connsiteX51" fmla="*/ 2026920 w 2606040"/>
                <a:gd name="connsiteY51" fmla="*/ 396240 h 2148840"/>
                <a:gd name="connsiteX52" fmla="*/ 1950720 w 2606040"/>
                <a:gd name="connsiteY52" fmla="*/ 381000 h 2148840"/>
                <a:gd name="connsiteX53" fmla="*/ 1905000 w 2606040"/>
                <a:gd name="connsiteY53" fmla="*/ 365760 h 2148840"/>
                <a:gd name="connsiteX54" fmla="*/ 1706880 w 2606040"/>
                <a:gd name="connsiteY54" fmla="*/ 335280 h 2148840"/>
                <a:gd name="connsiteX55" fmla="*/ 1615440 w 2606040"/>
                <a:gd name="connsiteY55" fmla="*/ 320040 h 2148840"/>
                <a:gd name="connsiteX56" fmla="*/ 1493520 w 2606040"/>
                <a:gd name="connsiteY56" fmla="*/ 304800 h 2148840"/>
                <a:gd name="connsiteX57" fmla="*/ 1249680 w 2606040"/>
                <a:gd name="connsiteY57" fmla="*/ 274320 h 2148840"/>
                <a:gd name="connsiteX58" fmla="*/ 1203960 w 2606040"/>
                <a:gd name="connsiteY58" fmla="*/ 259080 h 2148840"/>
                <a:gd name="connsiteX59" fmla="*/ 1066800 w 2606040"/>
                <a:gd name="connsiteY59" fmla="*/ 228600 h 2148840"/>
                <a:gd name="connsiteX60" fmla="*/ 960120 w 2606040"/>
                <a:gd name="connsiteY60" fmla="*/ 213360 h 2148840"/>
                <a:gd name="connsiteX61" fmla="*/ 838200 w 2606040"/>
                <a:gd name="connsiteY61" fmla="*/ 182880 h 2148840"/>
                <a:gd name="connsiteX62" fmla="*/ 792480 w 2606040"/>
                <a:gd name="connsiteY62" fmla="*/ 152400 h 2148840"/>
                <a:gd name="connsiteX63" fmla="*/ 701040 w 2606040"/>
                <a:gd name="connsiteY63" fmla="*/ 121920 h 2148840"/>
                <a:gd name="connsiteX64" fmla="*/ 655320 w 2606040"/>
                <a:gd name="connsiteY64" fmla="*/ 106680 h 2148840"/>
                <a:gd name="connsiteX65" fmla="*/ 594360 w 2606040"/>
                <a:gd name="connsiteY65" fmla="*/ 76200 h 2148840"/>
                <a:gd name="connsiteX66" fmla="*/ 335280 w 2606040"/>
                <a:gd name="connsiteY66" fmla="*/ 45720 h 2148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606040" h="2148840">
                  <a:moveTo>
                    <a:pt x="289560" y="0"/>
                  </a:moveTo>
                  <a:cubicBezTo>
                    <a:pt x="299720" y="25400"/>
                    <a:pt x="310434" y="50585"/>
                    <a:pt x="320040" y="76200"/>
                  </a:cubicBezTo>
                  <a:cubicBezTo>
                    <a:pt x="325681" y="91242"/>
                    <a:pt x="335280" y="105856"/>
                    <a:pt x="335280" y="121920"/>
                  </a:cubicBezTo>
                  <a:cubicBezTo>
                    <a:pt x="335280" y="233795"/>
                    <a:pt x="328304" y="345630"/>
                    <a:pt x="320040" y="457200"/>
                  </a:cubicBezTo>
                  <a:cubicBezTo>
                    <a:pt x="315937" y="512591"/>
                    <a:pt x="291362" y="573713"/>
                    <a:pt x="274320" y="624840"/>
                  </a:cubicBezTo>
                  <a:lnTo>
                    <a:pt x="228600" y="762000"/>
                  </a:lnTo>
                  <a:cubicBezTo>
                    <a:pt x="223520" y="777240"/>
                    <a:pt x="222271" y="794354"/>
                    <a:pt x="213360" y="807720"/>
                  </a:cubicBezTo>
                  <a:cubicBezTo>
                    <a:pt x="203200" y="822960"/>
                    <a:pt x="191071" y="837057"/>
                    <a:pt x="182880" y="853440"/>
                  </a:cubicBezTo>
                  <a:cubicBezTo>
                    <a:pt x="175696" y="867808"/>
                    <a:pt x="175610" y="885212"/>
                    <a:pt x="167640" y="899160"/>
                  </a:cubicBezTo>
                  <a:cubicBezTo>
                    <a:pt x="155038" y="921213"/>
                    <a:pt x="137160" y="939800"/>
                    <a:pt x="121920" y="960120"/>
                  </a:cubicBezTo>
                  <a:lnTo>
                    <a:pt x="76200" y="1097280"/>
                  </a:lnTo>
                  <a:cubicBezTo>
                    <a:pt x="71120" y="1112520"/>
                    <a:pt x="69871" y="1129634"/>
                    <a:pt x="60960" y="1143000"/>
                  </a:cubicBezTo>
                  <a:cubicBezTo>
                    <a:pt x="50800" y="1158240"/>
                    <a:pt x="38671" y="1172337"/>
                    <a:pt x="30480" y="1188720"/>
                  </a:cubicBezTo>
                  <a:cubicBezTo>
                    <a:pt x="14859" y="1219962"/>
                    <a:pt x="5797" y="1281657"/>
                    <a:pt x="0" y="1310640"/>
                  </a:cubicBezTo>
                  <a:cubicBezTo>
                    <a:pt x="5080" y="1417320"/>
                    <a:pt x="1993" y="1524704"/>
                    <a:pt x="15240" y="1630680"/>
                  </a:cubicBezTo>
                  <a:cubicBezTo>
                    <a:pt x="17512" y="1648855"/>
                    <a:pt x="37529" y="1660017"/>
                    <a:pt x="45720" y="1676400"/>
                  </a:cubicBezTo>
                  <a:cubicBezTo>
                    <a:pt x="66254" y="1717468"/>
                    <a:pt x="52617" y="1733870"/>
                    <a:pt x="91440" y="1767840"/>
                  </a:cubicBezTo>
                  <a:cubicBezTo>
                    <a:pt x="119009" y="1791963"/>
                    <a:pt x="182880" y="1828800"/>
                    <a:pt x="182880" y="1828800"/>
                  </a:cubicBezTo>
                  <a:cubicBezTo>
                    <a:pt x="202173" y="1886680"/>
                    <a:pt x="212461" y="1940260"/>
                    <a:pt x="289560" y="1965960"/>
                  </a:cubicBezTo>
                  <a:cubicBezTo>
                    <a:pt x="304800" y="1971040"/>
                    <a:pt x="320912" y="1974016"/>
                    <a:pt x="335280" y="1981200"/>
                  </a:cubicBezTo>
                  <a:cubicBezTo>
                    <a:pt x="351663" y="1989391"/>
                    <a:pt x="364262" y="2004241"/>
                    <a:pt x="381000" y="2011680"/>
                  </a:cubicBezTo>
                  <a:cubicBezTo>
                    <a:pt x="478526" y="2055025"/>
                    <a:pt x="455841" y="2032091"/>
                    <a:pt x="548640" y="2057400"/>
                  </a:cubicBezTo>
                  <a:cubicBezTo>
                    <a:pt x="734376" y="2108055"/>
                    <a:pt x="535620" y="2076273"/>
                    <a:pt x="777240" y="2103120"/>
                  </a:cubicBezTo>
                  <a:cubicBezTo>
                    <a:pt x="872542" y="2134887"/>
                    <a:pt x="789980" y="2110915"/>
                    <a:pt x="960120" y="2133600"/>
                  </a:cubicBezTo>
                  <a:cubicBezTo>
                    <a:pt x="990749" y="2137684"/>
                    <a:pt x="1021080" y="2143760"/>
                    <a:pt x="1051560" y="2148840"/>
                  </a:cubicBezTo>
                  <a:cubicBezTo>
                    <a:pt x="1193800" y="2143760"/>
                    <a:pt x="1336181" y="2141720"/>
                    <a:pt x="1478280" y="2133600"/>
                  </a:cubicBezTo>
                  <a:cubicBezTo>
                    <a:pt x="1514143" y="2131551"/>
                    <a:pt x="1549737" y="2125405"/>
                    <a:pt x="1584960" y="2118360"/>
                  </a:cubicBezTo>
                  <a:cubicBezTo>
                    <a:pt x="1600712" y="2115210"/>
                    <a:pt x="1614663" y="2104352"/>
                    <a:pt x="1630680" y="2103120"/>
                  </a:cubicBezTo>
                  <a:cubicBezTo>
                    <a:pt x="1747286" y="2094150"/>
                    <a:pt x="1864360" y="2092960"/>
                    <a:pt x="1981200" y="2087880"/>
                  </a:cubicBezTo>
                  <a:lnTo>
                    <a:pt x="2072640" y="2057400"/>
                  </a:lnTo>
                  <a:cubicBezTo>
                    <a:pt x="2087880" y="2052320"/>
                    <a:pt x="2104994" y="2051071"/>
                    <a:pt x="2118360" y="2042160"/>
                  </a:cubicBezTo>
                  <a:lnTo>
                    <a:pt x="2209800" y="1981200"/>
                  </a:lnTo>
                  <a:cubicBezTo>
                    <a:pt x="2219960" y="1965960"/>
                    <a:pt x="2225977" y="1946922"/>
                    <a:pt x="2240280" y="1935480"/>
                  </a:cubicBezTo>
                  <a:cubicBezTo>
                    <a:pt x="2252824" y="1925445"/>
                    <a:pt x="2274641" y="1931599"/>
                    <a:pt x="2286000" y="1920240"/>
                  </a:cubicBezTo>
                  <a:cubicBezTo>
                    <a:pt x="2367280" y="1838960"/>
                    <a:pt x="2225040" y="1899920"/>
                    <a:pt x="2346960" y="1859280"/>
                  </a:cubicBezTo>
                  <a:cubicBezTo>
                    <a:pt x="2357120" y="1844040"/>
                    <a:pt x="2369249" y="1829943"/>
                    <a:pt x="2377440" y="1813560"/>
                  </a:cubicBezTo>
                  <a:cubicBezTo>
                    <a:pt x="2384624" y="1799192"/>
                    <a:pt x="2384878" y="1781883"/>
                    <a:pt x="2392680" y="1767840"/>
                  </a:cubicBezTo>
                  <a:cubicBezTo>
                    <a:pt x="2410470" y="1735818"/>
                    <a:pt x="2433320" y="1706880"/>
                    <a:pt x="2453640" y="1676400"/>
                  </a:cubicBezTo>
                  <a:lnTo>
                    <a:pt x="2484120" y="1630680"/>
                  </a:lnTo>
                  <a:cubicBezTo>
                    <a:pt x="2494280" y="1615440"/>
                    <a:pt x="2508808" y="1602336"/>
                    <a:pt x="2514600" y="1584960"/>
                  </a:cubicBezTo>
                  <a:cubicBezTo>
                    <a:pt x="2519680" y="1569720"/>
                    <a:pt x="2525613" y="1554738"/>
                    <a:pt x="2529840" y="1539240"/>
                  </a:cubicBezTo>
                  <a:cubicBezTo>
                    <a:pt x="2540862" y="1498825"/>
                    <a:pt x="2547073" y="1457061"/>
                    <a:pt x="2560320" y="1417320"/>
                  </a:cubicBezTo>
                  <a:lnTo>
                    <a:pt x="2575560" y="1371600"/>
                  </a:lnTo>
                  <a:cubicBezTo>
                    <a:pt x="2580640" y="1336040"/>
                    <a:pt x="2583755" y="1300143"/>
                    <a:pt x="2590800" y="1264920"/>
                  </a:cubicBezTo>
                  <a:cubicBezTo>
                    <a:pt x="2593950" y="1249168"/>
                    <a:pt x="2606040" y="1235264"/>
                    <a:pt x="2606040" y="1219200"/>
                  </a:cubicBezTo>
                  <a:cubicBezTo>
                    <a:pt x="2606040" y="1087022"/>
                    <a:pt x="2599310" y="954863"/>
                    <a:pt x="2590800" y="822960"/>
                  </a:cubicBezTo>
                  <a:cubicBezTo>
                    <a:pt x="2588249" y="783425"/>
                    <a:pt x="2572107" y="718233"/>
                    <a:pt x="2545080" y="685800"/>
                  </a:cubicBezTo>
                  <a:cubicBezTo>
                    <a:pt x="2533354" y="671729"/>
                    <a:pt x="2514600" y="665480"/>
                    <a:pt x="2499360" y="655320"/>
                  </a:cubicBezTo>
                  <a:cubicBezTo>
                    <a:pt x="2494280" y="640080"/>
                    <a:pt x="2493983" y="622280"/>
                    <a:pt x="2484120" y="609600"/>
                  </a:cubicBezTo>
                  <a:cubicBezTo>
                    <a:pt x="2459412" y="577832"/>
                    <a:pt x="2349821" y="469345"/>
                    <a:pt x="2301240" y="457200"/>
                  </a:cubicBezTo>
                  <a:cubicBezTo>
                    <a:pt x="2029356" y="389229"/>
                    <a:pt x="2309148" y="455734"/>
                    <a:pt x="2087880" y="411480"/>
                  </a:cubicBezTo>
                  <a:cubicBezTo>
                    <a:pt x="2067341" y="407372"/>
                    <a:pt x="2047367" y="400784"/>
                    <a:pt x="2026920" y="396240"/>
                  </a:cubicBezTo>
                  <a:cubicBezTo>
                    <a:pt x="2001634" y="390621"/>
                    <a:pt x="1975850" y="387282"/>
                    <a:pt x="1950720" y="381000"/>
                  </a:cubicBezTo>
                  <a:cubicBezTo>
                    <a:pt x="1935135" y="377104"/>
                    <a:pt x="1920682" y="369245"/>
                    <a:pt x="1905000" y="365760"/>
                  </a:cubicBezTo>
                  <a:cubicBezTo>
                    <a:pt x="1862234" y="356256"/>
                    <a:pt x="1746379" y="341357"/>
                    <a:pt x="1706880" y="335280"/>
                  </a:cubicBezTo>
                  <a:cubicBezTo>
                    <a:pt x="1676339" y="330581"/>
                    <a:pt x="1646030" y="324410"/>
                    <a:pt x="1615440" y="320040"/>
                  </a:cubicBezTo>
                  <a:cubicBezTo>
                    <a:pt x="1574895" y="314248"/>
                    <a:pt x="1534117" y="310213"/>
                    <a:pt x="1493520" y="304800"/>
                  </a:cubicBezTo>
                  <a:cubicBezTo>
                    <a:pt x="1276064" y="275806"/>
                    <a:pt x="1506085" y="302809"/>
                    <a:pt x="1249680" y="274320"/>
                  </a:cubicBezTo>
                  <a:cubicBezTo>
                    <a:pt x="1234440" y="269240"/>
                    <a:pt x="1219406" y="263493"/>
                    <a:pt x="1203960" y="259080"/>
                  </a:cubicBezTo>
                  <a:cubicBezTo>
                    <a:pt x="1165600" y="248120"/>
                    <a:pt x="1104512" y="234885"/>
                    <a:pt x="1066800" y="228600"/>
                  </a:cubicBezTo>
                  <a:cubicBezTo>
                    <a:pt x="1031368" y="222695"/>
                    <a:pt x="995343" y="220405"/>
                    <a:pt x="960120" y="213360"/>
                  </a:cubicBezTo>
                  <a:cubicBezTo>
                    <a:pt x="919043" y="205145"/>
                    <a:pt x="838200" y="182880"/>
                    <a:pt x="838200" y="182880"/>
                  </a:cubicBezTo>
                  <a:cubicBezTo>
                    <a:pt x="822960" y="172720"/>
                    <a:pt x="809218" y="159839"/>
                    <a:pt x="792480" y="152400"/>
                  </a:cubicBezTo>
                  <a:cubicBezTo>
                    <a:pt x="763120" y="139351"/>
                    <a:pt x="731520" y="132080"/>
                    <a:pt x="701040" y="121920"/>
                  </a:cubicBezTo>
                  <a:cubicBezTo>
                    <a:pt x="685800" y="116840"/>
                    <a:pt x="669688" y="113864"/>
                    <a:pt x="655320" y="106680"/>
                  </a:cubicBezTo>
                  <a:cubicBezTo>
                    <a:pt x="635000" y="96520"/>
                    <a:pt x="616400" y="81710"/>
                    <a:pt x="594360" y="76200"/>
                  </a:cubicBezTo>
                  <a:cubicBezTo>
                    <a:pt x="455737" y="41544"/>
                    <a:pt x="444794" y="45720"/>
                    <a:pt x="335280" y="45720"/>
                  </a:cubicBezTo>
                </a:path>
              </a:pathLst>
            </a:custGeom>
            <a:solidFill>
              <a:schemeClr val="accent6">
                <a:lumMod val="40000"/>
                <a:lumOff val="60000"/>
              </a:schemeClr>
            </a:solid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Chúc mừng các em</a:t>
              </a:r>
            </a:p>
          </p:txBody>
        </p:sp>
      </p:grpSp>
      <p:pic>
        <p:nvPicPr>
          <p:cNvPr id="12" name="Tiếng yeah của trẻ con mp3.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690648" y="4131995"/>
            <a:ext cx="609600" cy="609600"/>
          </a:xfrm>
          <a:prstGeom prst="rect">
            <a:avLst/>
          </a:prstGeom>
        </p:spPr>
      </p:pic>
      <p:pic>
        <p:nvPicPr>
          <p:cNvPr id="13" name="Picture 12" descr="Káº¿t quáº£ hÃ¬nh áº£nh cho win text gif"/>
          <p:cNvPicPr>
            <a:picLocks noChangeAspect="1" noChangeArrowheads="1" noCrop="1"/>
          </p:cNvPicPr>
          <p:nvPr/>
        </p:nvPicPr>
        <p:blipFill>
          <a:blip r:embed="rId12"/>
          <a:srcRect/>
          <a:stretch>
            <a:fillRect/>
          </a:stretch>
        </p:blipFill>
        <p:spPr bwMode="auto">
          <a:xfrm>
            <a:off x="4046988" y="1613213"/>
            <a:ext cx="4402824" cy="44028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773" fill="hold"/>
                                        <p:tgtEl>
                                          <p:spTgt spid="8"/>
                                        </p:tgtEl>
                                      </p:cBhvr>
                                    </p:cmd>
                                  </p:childTnLst>
                                </p:cTn>
                              </p:par>
                              <p:par>
                                <p:cTn id="7" presetID="32" presetClass="emph" presetSubtype="0" repeatCount="indefinite" fill="hold" nodeType="withEffect">
                                  <p:stCondLst>
                                    <p:cond delay="0"/>
                                  </p:stCondLst>
                                  <p:childTnLst>
                                    <p:animRot by="120000">
                                      <p:cBhvr>
                                        <p:cTn id="8" dur="275" fill="hold">
                                          <p:stCondLst>
                                            <p:cond delay="0"/>
                                          </p:stCondLst>
                                        </p:cTn>
                                        <p:tgtEl>
                                          <p:spTgt spid="9"/>
                                        </p:tgtEl>
                                        <p:attrNameLst>
                                          <p:attrName>r</p:attrName>
                                        </p:attrNameLst>
                                      </p:cBhvr>
                                    </p:animRot>
                                    <p:animRot by="-240000">
                                      <p:cBhvr>
                                        <p:cTn id="9" dur="550" fill="hold">
                                          <p:stCondLst>
                                            <p:cond delay="550"/>
                                          </p:stCondLst>
                                        </p:cTn>
                                        <p:tgtEl>
                                          <p:spTgt spid="9"/>
                                        </p:tgtEl>
                                        <p:attrNameLst>
                                          <p:attrName>r</p:attrName>
                                        </p:attrNameLst>
                                      </p:cBhvr>
                                    </p:animRot>
                                    <p:animRot by="240000">
                                      <p:cBhvr>
                                        <p:cTn id="10" dur="550" fill="hold">
                                          <p:stCondLst>
                                            <p:cond delay="1100"/>
                                          </p:stCondLst>
                                        </p:cTn>
                                        <p:tgtEl>
                                          <p:spTgt spid="9"/>
                                        </p:tgtEl>
                                        <p:attrNameLst>
                                          <p:attrName>r</p:attrName>
                                        </p:attrNameLst>
                                      </p:cBhvr>
                                    </p:animRot>
                                    <p:animRot by="-240000">
                                      <p:cBhvr>
                                        <p:cTn id="11" dur="550" fill="hold">
                                          <p:stCondLst>
                                            <p:cond delay="1650"/>
                                          </p:stCondLst>
                                        </p:cTn>
                                        <p:tgtEl>
                                          <p:spTgt spid="9"/>
                                        </p:tgtEl>
                                        <p:attrNameLst>
                                          <p:attrName>r</p:attrName>
                                        </p:attrNameLst>
                                      </p:cBhvr>
                                    </p:animRot>
                                    <p:animRot by="120000">
                                      <p:cBhvr>
                                        <p:cTn id="12" dur="550" fill="hold">
                                          <p:stCondLst>
                                            <p:cond delay="2200"/>
                                          </p:stCondLst>
                                        </p:cTn>
                                        <p:tgtEl>
                                          <p:spTgt spid="9"/>
                                        </p:tgtEl>
                                        <p:attrNameLst>
                                          <p:attrName>r</p:attrName>
                                        </p:attrNameLst>
                                      </p:cBhvr>
                                    </p:animRot>
                                  </p:childTnLst>
                                </p:cTn>
                              </p:par>
                              <p:par>
                                <p:cTn id="13" presetID="63" presetClass="path" presetSubtype="0" accel="50000" decel="50000" fill="hold" nodeType="withEffect">
                                  <p:stCondLst>
                                    <p:cond delay="0"/>
                                  </p:stCondLst>
                                  <p:childTnLst>
                                    <p:animMotion origin="layout" path="M -2.5E-6 -1.48148E-6 L 0.73086 0.01019 " pathEditMode="relative" rAng="0" ptsTypes="AA">
                                      <p:cBhvr>
                                        <p:cTn id="14" dur="3500" fill="hold"/>
                                        <p:tgtEl>
                                          <p:spTgt spid="9"/>
                                        </p:tgtEl>
                                        <p:attrNameLst>
                                          <p:attrName>ppt_x</p:attrName>
                                          <p:attrName>ppt_y</p:attrName>
                                        </p:attrNameLst>
                                      </p:cBhvr>
                                      <p:rCtr x="36549" y="509"/>
                                    </p:animMotion>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subTnLst>
                                    <p:audio>
                                      <p:cMediaNode>
                                        <p:cTn display="0" masterRel="sameClick">
                                          <p:stCondLst>
                                            <p:cond evt="begin" delay="0">
                                              <p:tn val="17"/>
                                            </p:cond>
                                          </p:stCondLst>
                                          <p:endCondLst>
                                            <p:cond evt="onStopAudio" delay="0">
                                              <p:tgtEl>
                                                <p:sldTgt/>
                                              </p:tgtEl>
                                            </p:cond>
                                          </p:endCondLst>
                                        </p:cTn>
                                        <p:tgtEl>
                                          <p:sndTgt r:embed="rId6"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8"/>
                </p:tgtEl>
              </p:cMediaNode>
            </p:audi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withEffect">
                                  <p:stCondLst>
                                    <p:cond delay="0"/>
                                  </p:stCondLst>
                                  <p:childTnLst>
                                    <p:cmd type="call" cmd="playFrom(0.0)">
                                      <p:cBhvr>
                                        <p:cTn id="27" dur="4414" fill="hold"/>
                                        <p:tgtEl>
                                          <p:spTgt spid="12"/>
                                        </p:tgtEl>
                                      </p:cBhvr>
                                    </p:cmd>
                                  </p:childTnLst>
                                </p:cTn>
                              </p:par>
                              <p:par>
                                <p:cTn id="28" presetID="63" presetClass="path" presetSubtype="0" accel="50000" decel="50000" fill="hold" nodeType="withEffect">
                                  <p:stCondLst>
                                    <p:cond delay="0"/>
                                  </p:stCondLst>
                                  <p:childTnLst>
                                    <p:animMotion origin="layout" path="M 0.73086 0.01019 L 1.64753 0.0213 " pathEditMode="relative" rAng="0" ptsTypes="AA">
                                      <p:cBhvr>
                                        <p:cTn id="29" dur="3750" fill="hold"/>
                                        <p:tgtEl>
                                          <p:spTgt spid="9"/>
                                        </p:tgtEl>
                                        <p:attrNameLst>
                                          <p:attrName>ppt_x</p:attrName>
                                          <p:attrName>ppt_y</p:attrName>
                                        </p:attrNameLst>
                                      </p:cBhvr>
                                      <p:rCtr x="45833" y="556"/>
                                    </p:animMotion>
                                  </p:childTnLst>
                                </p:cTn>
                              </p:par>
                            </p:childTnLst>
                          </p:cTn>
                        </p:par>
                      </p:childTnLst>
                    </p:cTn>
                  </p:par>
                </p:childTnLst>
              </p:cTn>
              <p:nextCondLst>
                <p:cond evt="onClick" delay="0">
                  <p:tgtEl>
                    <p:spTgt spid="9"/>
                  </p:tgtEl>
                </p:cond>
              </p:nextCondLst>
            </p:seq>
            <p:audio>
              <p:cMediaNode vol="80000">
                <p:cTn id="30"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CE544-CF4F-41DA-94B8-8C12CFFE3EC3}"/>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74EC476D-635C-406D-BB2F-E6614B24EA82}"/>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0E93EA3A-1C49-4959-9BB2-B2DA7A2FB2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8EAC11D-F9B6-4183-8162-FB51C27BA2E7}"/>
              </a:ext>
            </a:extLst>
          </p:cNvPr>
          <p:cNvGrpSpPr/>
          <p:nvPr/>
        </p:nvGrpSpPr>
        <p:grpSpPr>
          <a:xfrm>
            <a:off x="1821904" y="1362066"/>
            <a:ext cx="8492016" cy="2919569"/>
            <a:chOff x="1868200" y="2198564"/>
            <a:chExt cx="8492016" cy="2919569"/>
          </a:xfrm>
          <a:pattFill prst="trellis">
            <a:fgClr>
              <a:srgbClr val="BCE6EB"/>
            </a:fgClr>
            <a:bgClr>
              <a:schemeClr val="bg1"/>
            </a:bgClr>
          </a:pattFill>
        </p:grpSpPr>
        <p:sp>
          <p:nvSpPr>
            <p:cNvPr id="6" name="Rectangle: Rounded Corners 1">
              <a:extLst>
                <a:ext uri="{FF2B5EF4-FFF2-40B4-BE49-F238E27FC236}">
                  <a16:creationId xmlns:a16="http://schemas.microsoft.com/office/drawing/2014/main" id="{B592C820-AF41-481D-80EA-B1C73F7A98DB}"/>
                </a:ext>
              </a:extLst>
            </p:cNvPr>
            <p:cNvSpPr/>
            <p:nvPr/>
          </p:nvSpPr>
          <p:spPr>
            <a:xfrm>
              <a:off x="1868200" y="2198564"/>
              <a:ext cx="8492016" cy="2919569"/>
            </a:xfrm>
            <a:prstGeom prst="roundRect">
              <a:avLst/>
            </a:prstGeom>
            <a:solidFill>
              <a:srgbClr val="FDCFDF"/>
            </a:solid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F3881B6-0125-474F-B186-938D6C14175D}"/>
                </a:ext>
              </a:extLst>
            </p:cNvPr>
            <p:cNvSpPr txBox="1"/>
            <p:nvPr/>
          </p:nvSpPr>
          <p:spPr>
            <a:xfrm>
              <a:off x="3553836" y="2411854"/>
              <a:ext cx="517670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white"/>
                    </a:solidFill>
                    <a:prstDash val="solid"/>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8" name="TextBox 7">
              <a:extLst>
                <a:ext uri="{FF2B5EF4-FFF2-40B4-BE49-F238E27FC236}">
                  <a16:creationId xmlns:a16="http://schemas.microsoft.com/office/drawing/2014/main" id="{DFFA24FE-73EF-4785-AA5D-FE94737A959A}"/>
                </a:ext>
              </a:extLst>
            </p:cNvPr>
            <p:cNvSpPr txBox="1"/>
            <p:nvPr/>
          </p:nvSpPr>
          <p:spPr>
            <a:xfrm>
              <a:off x="1873098" y="3464243"/>
              <a:ext cx="837751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88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28: Y   </a:t>
              </a:r>
              <a:r>
                <a:rPr kumimoji="0" lang="en-US" sz="8800" b="1" i="0" u="none" strike="noStrike" kern="1200" cap="none" spc="0" normalizeH="0" baseline="0" noProof="0" dirty="0" err="1">
                  <a:ln w="0"/>
                  <a:solidFill>
                    <a:srgbClr val="AA4A3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y</a:t>
              </a:r>
              <a:r>
                <a:rPr kumimoji="0" lang="en-US" sz="8800" b="1" i="0" u="none" strike="noStrike" kern="1200" cap="none" spc="0" normalizeH="0" baseline="0" noProof="0" dirty="0">
                  <a:ln w="0"/>
                  <a:solidFill>
                    <a:srgbClr val="AA4A30"/>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7200" b="0"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338809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3288" b="66138"/>
          <a:stretch/>
        </p:blipFill>
        <p:spPr>
          <a:xfrm>
            <a:off x="750047" y="-3945"/>
            <a:ext cx="10854719" cy="5475831"/>
          </a:xfrm>
          <a:prstGeom prst="rect">
            <a:avLst/>
          </a:prstGeom>
        </p:spPr>
      </p:pic>
      <p:sp>
        <p:nvSpPr>
          <p:cNvPr id="2" name="Rectangle 1"/>
          <p:cNvSpPr/>
          <p:nvPr/>
        </p:nvSpPr>
        <p:spPr>
          <a:xfrm>
            <a:off x="-69376" y="-2816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solidFill>
                <a:prstClr val="white"/>
              </a:solidFill>
              <a:latin typeface="Calibri"/>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prstClr val="white"/>
                </a:solidFill>
                <a:latin typeface="Arrus-Black" pitchFamily="18" charset="0"/>
                <a:ea typeface="Arrus-Black" pitchFamily="18" charset="0"/>
                <a:cs typeface="Arrus-Black" pitchFamily="18" charset="0"/>
              </a:rPr>
              <a:t>Bài</a:t>
            </a:r>
          </a:p>
        </p:txBody>
      </p:sp>
      <p:sp>
        <p:nvSpPr>
          <p:cNvPr id="32" name="TextBox 31"/>
          <p:cNvSpPr txBox="1"/>
          <p:nvPr/>
        </p:nvSpPr>
        <p:spPr>
          <a:xfrm>
            <a:off x="1030192" y="481571"/>
            <a:ext cx="1127504" cy="943848"/>
          </a:xfrm>
          <a:prstGeom prst="rect">
            <a:avLst/>
          </a:prstGeom>
          <a:noFill/>
        </p:spPr>
        <p:txBody>
          <a:bodyPr wrap="square" lIns="121725" tIns="60862" rIns="121725" bIns="60862" rtlCol="0">
            <a:spAutoFit/>
          </a:bodyPr>
          <a:lstStyle/>
          <a:p>
            <a:pPr algn="ctr"/>
            <a:r>
              <a:rPr lang="en-US" sz="5300" b="1">
                <a:solidFill>
                  <a:srgbClr val="1BBF23"/>
                </a:solidFill>
                <a:latin typeface=".VnCooper" pitchFamily="34" charset="0"/>
                <a:ea typeface="Arial-Rounded" pitchFamily="34" charset="0"/>
                <a:cs typeface="Arial-Rounded" pitchFamily="34" charset="0"/>
              </a:rPr>
              <a:t>28</a:t>
            </a:r>
          </a:p>
        </p:txBody>
      </p:sp>
      <p:grpSp>
        <p:nvGrpSpPr>
          <p:cNvPr id="27" name="Group 26"/>
          <p:cNvGrpSpPr/>
          <p:nvPr/>
        </p:nvGrpSpPr>
        <p:grpSpPr>
          <a:xfrm>
            <a:off x="589904" y="2030616"/>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solidFill>
                    <a:prstClr val="white"/>
                  </a:solidFill>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prstClr val="black"/>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50325" y="5410200"/>
            <a:ext cx="12246294" cy="1600200"/>
            <a:chOff x="695008" y="5406639"/>
            <a:chExt cx="10717370" cy="1600200"/>
          </a:xfrm>
        </p:grpSpPr>
        <p:sp>
          <p:nvSpPr>
            <p:cNvPr id="34" name="Title 1"/>
            <p:cNvSpPr txBox="1">
              <a:spLocks/>
            </p:cNvSpPr>
            <p:nvPr/>
          </p:nvSpPr>
          <p:spPr>
            <a:xfrm>
              <a:off x="695008" y="540663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a:solidFill>
                    <a:prstClr val="black"/>
                  </a:solidFill>
                  <a:latin typeface="Arial-Rounded" pitchFamily="34" charset="0"/>
                  <a:ea typeface="Arial-Rounded" pitchFamily="34" charset="0"/>
                  <a:cs typeface="Arial-Rounded" pitchFamily="34" charset="0"/>
                </a:rPr>
                <a:t>Thời gian qu</a:t>
              </a:r>
              <a:r>
                <a:rPr lang="en-US" sz="6000" b="1">
                  <a:solidFill>
                    <a:srgbClr val="FF0000"/>
                  </a:solidFill>
                  <a:latin typeface="Arial-Rounded" pitchFamily="34" charset="0"/>
                  <a:ea typeface="Arial-Rounded" pitchFamily="34" charset="0"/>
                  <a:cs typeface="Arial-Rounded" pitchFamily="34" charset="0"/>
                </a:rPr>
                <a:t>y</a:t>
              </a:r>
              <a:r>
                <a:rPr lang="en-US" sz="6000" b="1">
                  <a:solidFill>
                    <a:prstClr val="black"/>
                  </a:solidFill>
                  <a:latin typeface="Arial-Rounded" pitchFamily="34" charset="0"/>
                  <a:ea typeface="Arial-Rounded" pitchFamily="34" charset="0"/>
                  <a:cs typeface="Arial-Rounded" pitchFamily="34" charset="0"/>
                </a:rPr>
                <a:t> hơn vàng bạc.</a:t>
              </a:r>
            </a:p>
          </p:txBody>
        </p:sp>
        <p:sp>
          <p:nvSpPr>
            <p:cNvPr id="35" name="Title 1"/>
            <p:cNvSpPr txBox="1">
              <a:spLocks/>
            </p:cNvSpPr>
            <p:nvPr/>
          </p:nvSpPr>
          <p:spPr>
            <a:xfrm>
              <a:off x="4986496" y="550575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000" b="1">
                  <a:solidFill>
                    <a:prstClr val="black"/>
                  </a:solidFill>
                  <a:latin typeface="Arial-Rounded" pitchFamily="34" charset="0"/>
                  <a:ea typeface="Arial-Rounded" pitchFamily="34" charset="0"/>
                  <a:cs typeface="Arial-Rounded" pitchFamily="34" charset="0"/>
                </a:rPr>
                <a:t>́</a:t>
              </a:r>
            </a:p>
          </p:txBody>
        </p:sp>
      </p:grpSp>
      <p:sp>
        <p:nvSpPr>
          <p:cNvPr id="5" name="Title 1"/>
          <p:cNvSpPr txBox="1">
            <a:spLocks/>
          </p:cNvSpPr>
          <p:nvPr/>
        </p:nvSpPr>
        <p:spPr>
          <a:xfrm>
            <a:off x="1093630" y="-53288"/>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prstClr val="white"/>
                </a:solidFill>
                <a:latin typeface="Arial-Rounded" pitchFamily="34" charset="0"/>
                <a:ea typeface="Arial-Rounded" pitchFamily="34" charset="0"/>
                <a:cs typeface="Arial-Rounded" pitchFamily="34" charset="0"/>
              </a:rPr>
              <a:t>  Y   y</a:t>
            </a: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5351344" y="9144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y</a:t>
            </a:r>
          </a:p>
        </p:txBody>
      </p:sp>
      <p:sp>
        <p:nvSpPr>
          <p:cNvPr id="8" name="Title 1"/>
          <p:cNvSpPr txBox="1">
            <a:spLocks/>
          </p:cNvSpPr>
          <p:nvPr/>
        </p:nvSpPr>
        <p:spPr>
          <a:xfrm>
            <a:off x="3939512" y="21199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qu</a:t>
            </a:r>
          </a:p>
        </p:txBody>
      </p:sp>
      <p:sp>
        <p:nvSpPr>
          <p:cNvPr id="9" name="Title 1"/>
          <p:cNvSpPr txBox="1">
            <a:spLocks/>
          </p:cNvSpPr>
          <p:nvPr/>
        </p:nvSpPr>
        <p:spPr>
          <a:xfrm>
            <a:off x="6136325" y="2119984"/>
            <a:ext cx="2123468" cy="1270916"/>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srgbClr val="FF0000"/>
                </a:solidFill>
                <a:latin typeface="Arial-Rounded" pitchFamily="34" charset="0"/>
                <a:ea typeface="Arial-Rounded" pitchFamily="34" charset="0"/>
                <a:cs typeface="Arial-Rounded" pitchFamily="34" charset="0"/>
              </a:rPr>
              <a:t>y</a:t>
            </a:r>
          </a:p>
        </p:txBody>
      </p:sp>
      <p:sp>
        <p:nvSpPr>
          <p:cNvPr id="10" name="Title 1"/>
          <p:cNvSpPr txBox="1">
            <a:spLocks/>
          </p:cNvSpPr>
          <p:nvPr/>
        </p:nvSpPr>
        <p:spPr>
          <a:xfrm>
            <a:off x="3940820" y="3453486"/>
            <a:ext cx="4295089" cy="1270915"/>
          </a:xfrm>
          <a:prstGeom prst="rect">
            <a:avLst/>
          </a:prstGeom>
          <a:solidFill>
            <a:schemeClr val="accent1">
              <a:lumMod val="20000"/>
              <a:lumOff val="80000"/>
            </a:schemeClr>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solidFill>
                  <a:prstClr val="black"/>
                </a:solidFill>
                <a:latin typeface="Arial-Rounded" pitchFamily="34" charset="0"/>
                <a:ea typeface="Arial-Rounded" pitchFamily="34" charset="0"/>
                <a:cs typeface="Arial-Rounded" pitchFamily="34" charset="0"/>
              </a:rPr>
              <a:t>quý</a:t>
            </a:r>
          </a:p>
        </p:txBody>
      </p:sp>
      <p:sp>
        <p:nvSpPr>
          <p:cNvPr id="14" name="Title 1"/>
          <p:cNvSpPr txBox="1">
            <a:spLocks/>
          </p:cNvSpPr>
          <p:nvPr/>
        </p:nvSpPr>
        <p:spPr>
          <a:xfrm>
            <a:off x="84640"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quy</a:t>
            </a:r>
          </a:p>
        </p:txBody>
      </p:sp>
      <p:sp>
        <p:nvSpPr>
          <p:cNvPr id="15" name="Title 1"/>
          <p:cNvSpPr txBox="1">
            <a:spLocks/>
          </p:cNvSpPr>
          <p:nvPr/>
        </p:nvSpPr>
        <p:spPr>
          <a:xfrm>
            <a:off x="2219932" y="5352717"/>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quỳ</a:t>
            </a:r>
          </a:p>
        </p:txBody>
      </p:sp>
      <p:sp>
        <p:nvSpPr>
          <p:cNvPr id="16" name="Title 1"/>
          <p:cNvSpPr txBox="1">
            <a:spLocks/>
          </p:cNvSpPr>
          <p:nvPr/>
        </p:nvSpPr>
        <p:spPr>
          <a:xfrm>
            <a:off x="4331193" y="5356201"/>
            <a:ext cx="1754932"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quý</a:t>
            </a:r>
          </a:p>
        </p:txBody>
      </p:sp>
      <p:sp>
        <p:nvSpPr>
          <p:cNvPr id="17" name="Title 1"/>
          <p:cNvSpPr txBox="1">
            <a:spLocks/>
          </p:cNvSpPr>
          <p:nvPr/>
        </p:nvSpPr>
        <p:spPr>
          <a:xfrm>
            <a:off x="6149040"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quỹ</a:t>
            </a:r>
          </a:p>
        </p:txBody>
      </p:sp>
      <p:sp>
        <p:nvSpPr>
          <p:cNvPr id="18" name="Title 1"/>
          <p:cNvSpPr txBox="1">
            <a:spLocks/>
          </p:cNvSpPr>
          <p:nvPr/>
        </p:nvSpPr>
        <p:spPr>
          <a:xfrm>
            <a:off x="8064070"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quỵ</a:t>
            </a:r>
          </a:p>
        </p:txBody>
      </p:sp>
      <p:sp>
        <p:nvSpPr>
          <p:cNvPr id="19" name="Title 1"/>
          <p:cNvSpPr txBox="1">
            <a:spLocks/>
          </p:cNvSpPr>
          <p:nvPr/>
        </p:nvSpPr>
        <p:spPr>
          <a:xfrm>
            <a:off x="9964587" y="5356201"/>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prstClr val="black"/>
                </a:solidFill>
                <a:latin typeface="Arial-Rounded" pitchFamily="34" charset="0"/>
                <a:ea typeface="Arial-Rounded" pitchFamily="34" charset="0"/>
                <a:cs typeface="Arial-Rounded" pitchFamily="34" charset="0"/>
              </a:rPr>
              <a:t>ý</a:t>
            </a:r>
          </a:p>
        </p:txBody>
      </p:sp>
      <p:sp>
        <p:nvSpPr>
          <p:cNvPr id="21" name="Title 1"/>
          <p:cNvSpPr txBox="1">
            <a:spLocks/>
          </p:cNvSpPr>
          <p:nvPr/>
        </p:nvSpPr>
        <p:spPr>
          <a:xfrm>
            <a:off x="904694"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
        <p:nvSpPr>
          <p:cNvPr id="22" name="Title 1"/>
          <p:cNvSpPr txBox="1">
            <a:spLocks/>
          </p:cNvSpPr>
          <p:nvPr/>
        </p:nvSpPr>
        <p:spPr>
          <a:xfrm>
            <a:off x="3038294"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
        <p:nvSpPr>
          <p:cNvPr id="23" name="Title 1"/>
          <p:cNvSpPr txBox="1">
            <a:spLocks/>
          </p:cNvSpPr>
          <p:nvPr/>
        </p:nvSpPr>
        <p:spPr>
          <a:xfrm>
            <a:off x="4967515" y="517643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grpSp>
        <p:nvGrpSpPr>
          <p:cNvPr id="34" name="Group 33"/>
          <p:cNvGrpSpPr/>
          <p:nvPr/>
        </p:nvGrpSpPr>
        <p:grpSpPr>
          <a:xfrm>
            <a:off x="230477" y="203423"/>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white"/>
                  </a:solidFill>
                  <a:latin typeface="Arial-Rounded" pitchFamily="34" charset="0"/>
                  <a:ea typeface="Arial-Rounded" pitchFamily="34" charset="0"/>
                  <a:cs typeface="Arial-Rounded" pitchFamily="34" charset="0"/>
                </a:rPr>
                <a:t>Đọc</a:t>
              </a:r>
            </a:p>
          </p:txBody>
        </p:sp>
        <p:sp>
          <p:nvSpPr>
            <p:cNvPr id="36" name="Oval 35"/>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solidFill>
                    <a:prstClr val="black"/>
                  </a:solidFill>
                  <a:latin typeface="Arial Rounded MT Bold" pitchFamily="34" charset="0"/>
                  <a:ea typeface="Arial-Rounded" pitchFamily="34" charset="0"/>
                  <a:cs typeface="Arial-Rounded" pitchFamily="34" charset="0"/>
                </a:rPr>
                <a:t>3</a:t>
              </a:r>
            </a:p>
          </p:txBody>
        </p:sp>
      </p:grpSp>
      <p:sp>
        <p:nvSpPr>
          <p:cNvPr id="25" name="Title 1"/>
          <p:cNvSpPr txBox="1">
            <a:spLocks/>
          </p:cNvSpPr>
          <p:nvPr/>
        </p:nvSpPr>
        <p:spPr>
          <a:xfrm>
            <a:off x="5901412" y="3675396"/>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y</a:t>
            </a:r>
          </a:p>
        </p:txBody>
      </p:sp>
      <p:sp>
        <p:nvSpPr>
          <p:cNvPr id="29" name="Title 1"/>
          <p:cNvSpPr txBox="1">
            <a:spLocks/>
          </p:cNvSpPr>
          <p:nvPr/>
        </p:nvSpPr>
        <p:spPr>
          <a:xfrm>
            <a:off x="6977743" y="51738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
        <p:nvSpPr>
          <p:cNvPr id="30" name="Title 1"/>
          <p:cNvSpPr txBox="1">
            <a:spLocks/>
          </p:cNvSpPr>
          <p:nvPr/>
        </p:nvSpPr>
        <p:spPr>
          <a:xfrm>
            <a:off x="8891180" y="517840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
        <p:nvSpPr>
          <p:cNvPr id="31" name="Title 1"/>
          <p:cNvSpPr txBox="1">
            <a:spLocks/>
          </p:cNvSpPr>
          <p:nvPr/>
        </p:nvSpPr>
        <p:spPr>
          <a:xfrm>
            <a:off x="10228625" y="5173867"/>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000">
                <a:solidFill>
                  <a:srgbClr val="FF0000"/>
                </a:solidFill>
                <a:latin typeface="Arial-Rounded" pitchFamily="34" charset="0"/>
                <a:ea typeface="Arial-Rounded" pitchFamily="34" charset="0"/>
                <a:cs typeface="Arial-Rounded" pitchFamily="34" charset="0"/>
              </a:rPr>
              <a:t>y</a:t>
            </a: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fade">
                                      <p:cBhvr>
                                        <p:cTn id="50" dur="500"/>
                                        <p:tgtEl>
                                          <p:spTgt spid="18">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500"/>
                                        <p:tgtEl>
                                          <p:spTgt spid="23"/>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fade">
                                      <p:cBhvr>
                                        <p:cTn id="69" dur="500"/>
                                        <p:tgtEl>
                                          <p:spTgt spid="29"/>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0"/>
                                        </p:tgtEl>
                                        <p:attrNameLst>
                                          <p:attrName>style.visibility</p:attrName>
                                        </p:attrNameLst>
                                      </p:cBhvr>
                                      <p:to>
                                        <p:strVal val="visible"/>
                                      </p:to>
                                    </p:set>
                                    <p:animEffect transition="in" filter="fade">
                                      <p:cBhvr>
                                        <p:cTn id="72" dur="500"/>
                                        <p:tgtEl>
                                          <p:spTgt spid="30"/>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4" grpId="0"/>
      <p:bldP spid="15" grpId="0"/>
      <p:bldP spid="16" grpId="0"/>
      <p:bldP spid="17" grpId="0"/>
      <p:bldP spid="19" grpId="0"/>
      <p:bldP spid="21" grpId="0"/>
      <p:bldP spid="22" grpId="0"/>
      <p:bldP spid="23" grpId="0"/>
      <p:bldP spid="25" grpId="0"/>
      <p:bldP spid="29" grpId="0"/>
      <p:bldP spid="30" grpId="0"/>
      <p:bldP spid="3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306</Words>
  <Application>Microsoft Office PowerPoint</Application>
  <PresentationFormat>Widescreen</PresentationFormat>
  <Paragraphs>89</Paragraphs>
  <Slides>33</Slides>
  <Notes>14</Notes>
  <HiddenSlides>0</HiddenSlides>
  <MMClips>14</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33</vt:i4>
      </vt:variant>
    </vt:vector>
  </HeadingPairs>
  <TitlesOfParts>
    <vt:vector size="49" baseType="lpstr">
      <vt:lpstr>Arrus-Black</vt:lpstr>
      <vt:lpstr>Bandit</vt:lpstr>
      <vt:lpstr>DomCasual</vt:lpstr>
      <vt:lpstr>.VnArial</vt:lpstr>
      <vt:lpstr>.VnCooper</vt:lpstr>
      <vt:lpstr>Arial</vt:lpstr>
      <vt:lpstr>Arial Rounded MT Bold</vt:lpstr>
      <vt:lpstr>Arial-Rounded</vt:lpstr>
      <vt:lpstr>Calibri</vt:lpstr>
      <vt:lpstr>Calibri Light</vt:lpstr>
      <vt:lpstr>HP001 4 hàng</vt:lpstr>
      <vt:lpstr>HP001 4H</vt:lpstr>
      <vt:lpstr>HP001 TD 4H</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Thư giãn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Thao Tran</cp:lastModifiedBy>
  <cp:revision>8</cp:revision>
  <dcterms:created xsi:type="dcterms:W3CDTF">2021-08-22T01:17:19Z</dcterms:created>
  <dcterms:modified xsi:type="dcterms:W3CDTF">2023-10-24T10:59:28Z</dcterms:modified>
</cp:coreProperties>
</file>