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7" r:id="rId2"/>
    <p:sldId id="299" r:id="rId3"/>
    <p:sldId id="289" r:id="rId4"/>
    <p:sldId id="312" r:id="rId5"/>
    <p:sldId id="316" r:id="rId6"/>
    <p:sldId id="311" r:id="rId7"/>
    <p:sldId id="270" r:id="rId8"/>
    <p:sldId id="322" r:id="rId9"/>
    <p:sldId id="323" r:id="rId10"/>
    <p:sldId id="271" r:id="rId11"/>
    <p:sldId id="313" r:id="rId12"/>
    <p:sldId id="314" r:id="rId13"/>
    <p:sldId id="315" r:id="rId14"/>
    <p:sldId id="32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7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785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Xin </a:t>
              </a:r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chào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các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con</a:t>
              </a:r>
              <a:endParaRPr lang="en-US" sz="6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271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711" y="1111045"/>
            <a:ext cx="6027277" cy="421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28314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46" y="1689008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28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34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656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5269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626" y="1632438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47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B97F0-8D57-4F4F-8F2F-C128AD0BF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1"/>
            <a:ext cx="9144000" cy="48832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FB11BF-B902-4083-83BD-0072787903AB}"/>
              </a:ext>
            </a:extLst>
          </p:cNvPr>
          <p:cNvGrpSpPr/>
          <p:nvPr/>
        </p:nvGrpSpPr>
        <p:grpSpPr>
          <a:xfrm>
            <a:off x="2911494" y="1702417"/>
            <a:ext cx="6369012" cy="1886283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079E739D-14CB-4AB0-B71C-A8DB21274B70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90D396-E6F9-4672-B1F3-8D5678068F4D}"/>
                </a:ext>
              </a:extLst>
            </p:cNvPr>
            <p:cNvSpPr txBox="1"/>
            <p:nvPr/>
          </p:nvSpPr>
          <p:spPr>
            <a:xfrm>
              <a:off x="2369373" y="3244195"/>
              <a:ext cx="7489671" cy="14291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54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C27676-A1DA-4BA3-ACB6-21B110B56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93465"/>
            <a:ext cx="9144000" cy="23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44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6036" y="365944"/>
            <a:ext cx="236314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5522" y="1490009"/>
            <a:ext cx="7744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57796"/>
              </p:ext>
            </p:extLst>
          </p:nvPr>
        </p:nvGraphicFramePr>
        <p:xfrm>
          <a:off x="2626608" y="1383288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39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8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316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4671" y="3067050"/>
            <a:ext cx="14204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3886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8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4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23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8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64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4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6831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C7AF5-8844-48AA-9D2B-CA8B61092605}"/>
              </a:ext>
            </a:extLst>
          </p:cNvPr>
          <p:cNvSpPr txBox="1"/>
          <p:nvPr/>
        </p:nvSpPr>
        <p:spPr>
          <a:xfrm>
            <a:off x="6991502" y="3907760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30" grpId="0"/>
      <p:bldP spid="34" grpId="0"/>
      <p:bldP spid="43" grpId="0"/>
      <p:bldP spid="44" grpId="0"/>
      <p:bldP spid="45" grpId="0"/>
      <p:bldP spid="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1643576" y="1041010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7121" y="1787539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721" y="1563394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0526" y="182717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8726" y="336075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6438" y="3616637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7121" y="464158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309" y="491919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xở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112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6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 bé ở Phú Thọ.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8"/>
          <a:stretch>
            <a:fillRect/>
          </a:stretch>
        </p:blipFill>
        <p:spPr>
          <a:xfrm>
            <a:off x="1622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2112818" y="4754571"/>
            <a:ext cx="8484846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56002" y="4754570"/>
            <a:ext cx="808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304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3040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8806" y="2343521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Ǖ</a:t>
            </a:r>
            <a:r>
              <a:rPr lang="el-GR" sz="8000" b="1" dirty="0">
                <a:latin typeface="HP001 4 hàng" panose="020B0603050302020204" pitchFamily="34" charset="0"/>
              </a:rPr>
              <a:t>ί</a:t>
            </a:r>
            <a:r>
              <a:rPr lang="en-US" sz="8000" b="1" dirty="0">
                <a:latin typeface="HP001 4 hàng" panose="020B0603050302020204" pitchFamily="34" charset="0"/>
              </a:rPr>
              <a:t>à </a:t>
            </a:r>
            <a:r>
              <a:rPr lang="el-GR" sz="8000" b="1" dirty="0">
                <a:latin typeface="HP001 4 hàng" panose="020B0603050302020204" pitchFamily="34" charset="0"/>
              </a:rPr>
              <a:t>ε</a:t>
            </a:r>
            <a:r>
              <a:rPr lang="en-US" sz="8000" b="1" dirty="0">
                <a:latin typeface="HP001 4 hàng" panose="020B0603050302020204" pitchFamily="34" charset="0"/>
              </a:rPr>
              <a:t>o </a:t>
            </a:r>
            <a:r>
              <a:rPr lang="el-GR" sz="8000" b="1" dirty="0">
                <a:latin typeface="HP001 4 hàng" panose="020B0603050302020204" pitchFamily="34" charset="0"/>
              </a:rPr>
              <a:t>χ</a:t>
            </a:r>
            <a:r>
              <a:rPr lang="en-US" sz="8000" b="1" dirty="0">
                <a:latin typeface="HP001 4 hàng" panose="020B0603050302020204" pitchFamily="34" charset="0"/>
              </a:rPr>
              <a:t>ď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dế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mèn</a:t>
              </a:r>
              <a:endPara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và dế mèn sách tiếng việt 1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FAC69B8-6427-4766-8425-1B657A3C1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747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208</Words>
  <Application>Microsoft Office PowerPoint</Application>
  <PresentationFormat>Widescreen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HP001 4 hàng</vt:lpstr>
      <vt:lpstr>HP-211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175</cp:revision>
  <dcterms:created xsi:type="dcterms:W3CDTF">2020-08-07T01:41:00Z</dcterms:created>
  <dcterms:modified xsi:type="dcterms:W3CDTF">2023-10-12T11:14:43Z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