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x-wav"/>
  <Override PartName="/ppt/notesSlides/notesSlide3.xml" ContentType="application/vnd.openxmlformats-officedocument.presentationml.notesSlide+xml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  <p:sldMasterId id="2147483720" r:id="rId4"/>
  </p:sldMasterIdLst>
  <p:notesMasterIdLst>
    <p:notesMasterId r:id="rId32"/>
  </p:notesMasterIdLst>
  <p:sldIdLst>
    <p:sldId id="314" r:id="rId5"/>
    <p:sldId id="315" r:id="rId6"/>
    <p:sldId id="316" r:id="rId7"/>
    <p:sldId id="317" r:id="rId8"/>
    <p:sldId id="261" r:id="rId9"/>
    <p:sldId id="262" r:id="rId10"/>
    <p:sldId id="257" r:id="rId11"/>
    <p:sldId id="296" r:id="rId12"/>
    <p:sldId id="259" r:id="rId13"/>
    <p:sldId id="2007577123" r:id="rId14"/>
    <p:sldId id="2007577122" r:id="rId15"/>
    <p:sldId id="263" r:id="rId16"/>
    <p:sldId id="270" r:id="rId17"/>
    <p:sldId id="307" r:id="rId18"/>
    <p:sldId id="266" r:id="rId19"/>
    <p:sldId id="318" r:id="rId20"/>
    <p:sldId id="319" r:id="rId21"/>
    <p:sldId id="276" r:id="rId22"/>
    <p:sldId id="2007577120" r:id="rId23"/>
    <p:sldId id="260" r:id="rId24"/>
    <p:sldId id="269" r:id="rId25"/>
    <p:sldId id="286" r:id="rId26"/>
    <p:sldId id="277" r:id="rId27"/>
    <p:sldId id="313" r:id="rId28"/>
    <p:sldId id="312" r:id="rId29"/>
    <p:sldId id="2007577121" r:id="rId30"/>
    <p:sldId id="28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BFB4E-AD4B-4203-9F82-B73B2FB80F4B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2ACB2-BFAF-4CB4-9CAC-DA8F92A9C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65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178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508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309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97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0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23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68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21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48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5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86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08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40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1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5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68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70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55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73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70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54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28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83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17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85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81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72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25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6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64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69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4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xmlns="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504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xmlns="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552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xmlns="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460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xmlns="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62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35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xmlns="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355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xmlns="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177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4506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680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089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639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736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9A6CCB-EA3F-47F7-960F-E85E3E9E10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46DAA45-F267-4651-9E9C-14BF444FC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F4B7B7-5DEF-456C-A7AE-1E46F0D7A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84CB15-DA9B-4630-A541-A96073726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6FCE86-D37C-4887-B167-20A553B9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177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C99B12-8772-42D6-90CC-86BCE6C30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AC697F-D93E-4199-A54D-5E89DDAA7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7992FB-A2C2-4626-84B3-7A2F57C52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0ABEB6-066F-4701-AD5F-45FCFD426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39B1E2-B1F7-4E17-8C77-949A84846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956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E47B5C-420B-42D8-976D-08D1FC794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A76324-9D5E-4FBA-A9C2-1CF8FB0D4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BA3635-5EC4-496C-944C-601E93D86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094175-F201-42EE-A509-1124DCBF4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3B69ED-4D7F-4C1C-A466-AC404BE5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99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20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32D245-50BE-47AF-8D03-A25E9AA1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8DB0D7-EE20-41D4-B7BA-8ECC24FE2A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BE2510F-2991-4174-8FE1-F9BC018A6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9669FD-0109-4FFB-ADCA-03E5D84C5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3C76D5C-AACF-4469-B5D4-2FA343CE0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D970DE-2663-40F0-874D-9FE141C3F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923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C9D35F-9DBC-49C3-B3F3-8AF1DA519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FB87559-D15F-4EA1-B190-FE754A072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EFF451D-A6BC-48E0-A6DB-B792F097A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3C521ED-1AB3-4E3A-B17C-AD534639BA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08D87B5-7AC3-4C4D-A036-4ECC32DD0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3C772F9-9BA3-43E1-8DFE-B7D6AF1AD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0484BBB-9E8D-4C35-9A7F-7D184E304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D43C216-9C74-43E3-8083-219F643F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337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568E30-674F-4AB4-9E4C-32786EEF2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86D268D-047A-4B64-A5D6-9F583185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72BD712-3980-4548-9F80-ABB95865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2E2BDAF-0932-4299-A72C-17C244DD6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58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BB601F0-0ACA-4DFA-820D-877FB8FF4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58BE76D-E5DB-4992-80B5-E35B909E0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098030A-1714-4BA5-94E1-D507CD7E1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847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DFBD54-C0DD-44D0-AD91-0846E7E5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66D7B8-090A-4B9D-A18B-8C00D2868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4F23D91-049F-4930-B6E4-D51F364C7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AB73D7-D72E-4787-B6A8-C6AE4ADEB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7C18DDF-5DBC-4C87-A876-1723727D3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12A0647-F3E6-45BD-A3D4-176B52DF8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006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0428FD-6F7E-4EC5-93B8-B13C7D271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6C6BDD4-8C28-44F3-A130-1C5F5F09EE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046670B-B44E-40A0-8DF1-97EF8B2FB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235060B-7382-4E74-BD3E-138FFEB57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A121F8C-8CEB-4129-8784-ABB7CA3AC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0420A0A-93A6-45FE-8C0B-A3F743950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833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740575-BEB7-46DD-8784-FBDD747C6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9E318A9-4285-487D-8B48-A91799A90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76D5E8-89C5-4ABD-BE32-1C439331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82C76DC-CFC4-43B4-8B7A-775A58346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BA280-F42C-4FD2-853B-9F8596037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081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3A03E78-8551-4A0B-AE5E-F4F968A6C2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2DC7259-548E-4D80-A7C6-CE17A68CB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DC385A-1557-49E9-84F7-53E53C562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8238B8-8146-4F55-B5A6-2871C02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97195C-EB41-490C-AC89-54D697236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968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599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88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0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264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603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886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337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572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342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355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492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7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79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35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34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51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B56516F-2869-BB2B-4CDD-9373C5F4DD8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2696" y="0"/>
            <a:ext cx="1877369" cy="187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2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3FA89DD-5A4A-4E4F-AA63-28A9BC8A3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823A04-8C66-4F26-B834-54B3CAB56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6E5B1D-DC9A-4511-857A-5F2AC97FC8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B4135-796F-4755-B919-5E3E87E5ACEA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20070A-47B7-4426-BB6F-B66AF102BA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1E70E4-D682-4178-91A5-11F55A9D9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8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BADF8-8194-4994-BFD6-2B81AA97081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1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openxmlformats.org/officeDocument/2006/relationships/image" Target="../media/image3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openxmlformats.org/officeDocument/2006/relationships/image" Target="../media/image3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4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sv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7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8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audio" Target="../media/audio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7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8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.png"/><Relationship Id="rId5" Type="http://schemas.openxmlformats.org/officeDocument/2006/relationships/slide" Target="slide6.xml"/><Relationship Id="rId4" Type="http://schemas.openxmlformats.org/officeDocument/2006/relationships/image" Target="../media/image4.jpe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.png"/><Relationship Id="rId5" Type="http://schemas.openxmlformats.org/officeDocument/2006/relationships/slide" Target="slide6.xml"/><Relationship Id="rId4" Type="http://schemas.openxmlformats.org/officeDocument/2006/relationships/image" Target="../media/image4.jpe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.png"/><Relationship Id="rId5" Type="http://schemas.openxmlformats.org/officeDocument/2006/relationships/slide" Target="slide6.xml"/><Relationship Id="rId10" Type="http://schemas.openxmlformats.org/officeDocument/2006/relationships/image" Target="../media/image20.png"/><Relationship Id="rId4" Type="http://schemas.openxmlformats.org/officeDocument/2006/relationships/image" Target="../media/image4.jpe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.png"/><Relationship Id="rId5" Type="http://schemas.openxmlformats.org/officeDocument/2006/relationships/slide" Target="slide6.xml"/><Relationship Id="rId4" Type="http://schemas.openxmlformats.org/officeDocument/2006/relationships/image" Target="../media/image4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xmlns="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473" r="25393"/>
          <a:stretch/>
        </p:blipFill>
        <p:spPr>
          <a:xfrm>
            <a:off x="5656055" y="0"/>
            <a:ext cx="6535946" cy="3400425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xmlns="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55" y="1499980"/>
            <a:ext cx="9696665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xmlns="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020" y="113476"/>
            <a:ext cx="5817655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raemon - Original Theme Song">
            <a:hlinkClick r:id="" action="ppaction://media"/>
            <a:extLst>
              <a:ext uri="{FF2B5EF4-FFF2-40B4-BE49-F238E27FC236}">
                <a16:creationId xmlns:a16="http://schemas.microsoft.com/office/drawing/2014/main" xmlns="" id="{F9E967C0-7227-3975-F1F3-E9C898FAE7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5968" y="438150"/>
            <a:ext cx="685800" cy="68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9858B3-B72E-65EA-DB4B-C34229B16D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3329" y="1342211"/>
            <a:ext cx="496867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1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249000-43CF-80D7-D053-FA1C2FE648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AEB74D1-B764-32BB-22BF-E872E1500F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204209022842170662">
            <a:hlinkClick r:id="" action="ppaction://media"/>
            <a:extLst>
              <a:ext uri="{FF2B5EF4-FFF2-40B4-BE49-F238E27FC236}">
                <a16:creationId xmlns:a16="http://schemas.microsoft.com/office/drawing/2014/main" xmlns="" id="{4B81FB01-7388-C4AD-67EA-4A454EA356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88C7849-69CB-26E2-97E4-632DEE2E9C75}"/>
              </a:ext>
            </a:extLst>
          </p:cNvPr>
          <p:cNvSpPr/>
          <p:nvPr/>
        </p:nvSpPr>
        <p:spPr>
          <a:xfrm>
            <a:off x="10922000" y="6309360"/>
            <a:ext cx="1148080" cy="355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3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2560" y="-32385"/>
            <a:ext cx="11846560" cy="6858000"/>
            <a:chOff x="256" y="0"/>
            <a:chExt cx="18656" cy="10800"/>
          </a:xfrm>
        </p:grpSpPr>
        <p:sp>
          <p:nvSpPr>
            <p:cNvPr id="4" name="矩形 3"/>
            <p:cNvSpPr/>
            <p:nvPr/>
          </p:nvSpPr>
          <p:spPr>
            <a:xfrm>
              <a:off x="2272" y="0"/>
              <a:ext cx="14288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56" y="561"/>
              <a:ext cx="18656" cy="9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xmlns="" id="{D6F9E399-2FE9-D289-40E1-B8B83AF67111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A99BFDF-4A6B-05DF-E611-1FD539CC87D5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C4AA8FD-22E4-B0C2-FA75-ED7D4DEB9614}"/>
              </a:ext>
            </a:extLst>
          </p:cNvPr>
          <p:cNvSpPr txBox="1"/>
          <p:nvPr/>
        </p:nvSpPr>
        <p:spPr>
          <a:xfrm>
            <a:off x="794447" y="1380640"/>
            <a:ext cx="5758753" cy="113184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bi,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Mai 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bi.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bi?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922EF39-E3C6-C1B9-6A9E-5C97AC44AC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5077"/>
          <a:stretch/>
        </p:blipFill>
        <p:spPr>
          <a:xfrm>
            <a:off x="6448046" y="87020"/>
            <a:ext cx="2723663" cy="25873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97D7F24-AF3E-CCDA-39F6-00DA889017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8307" t="64577" r="-157" b="7179"/>
          <a:stretch/>
        </p:blipFill>
        <p:spPr>
          <a:xfrm>
            <a:off x="9228861" y="1784300"/>
            <a:ext cx="2075340" cy="73077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EF5A424-A638-5DA0-0EC8-916AACB5C63C}"/>
              </a:ext>
            </a:extLst>
          </p:cNvPr>
          <p:cNvGrpSpPr/>
          <p:nvPr/>
        </p:nvGrpSpPr>
        <p:grpSpPr>
          <a:xfrm>
            <a:off x="773496" y="2857979"/>
            <a:ext cx="4886325" cy="3556625"/>
            <a:chOff x="1900237" y="2201238"/>
            <a:chExt cx="4886325" cy="355662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BF88CF02-837F-6802-732F-7B51E6607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627" b="2252"/>
            <a:stretch/>
          </p:blipFill>
          <p:spPr>
            <a:xfrm>
              <a:off x="1900237" y="2201238"/>
              <a:ext cx="4886325" cy="355662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F647658F-D693-97E7-F779-849530EA48E8}"/>
                </a:ext>
              </a:extLst>
            </p:cNvPr>
            <p:cNvSpPr/>
            <p:nvPr/>
          </p:nvSpPr>
          <p:spPr>
            <a:xfrm>
              <a:off x="3257550" y="3740729"/>
              <a:ext cx="3529012" cy="2017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A41FC8C-7E9F-D0CD-342C-FAE881FE3C70}"/>
              </a:ext>
            </a:extLst>
          </p:cNvPr>
          <p:cNvGrpSpPr/>
          <p:nvPr/>
        </p:nvGrpSpPr>
        <p:grpSpPr>
          <a:xfrm>
            <a:off x="7221810" y="2656118"/>
            <a:ext cx="4091610" cy="2562225"/>
            <a:chOff x="5928690" y="3331584"/>
            <a:chExt cx="4091610" cy="256222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CE537A0C-E366-D4C6-BDED-E83EBBF21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633"/>
            <a:stretch/>
          </p:blipFill>
          <p:spPr>
            <a:xfrm>
              <a:off x="6096000" y="3331584"/>
              <a:ext cx="3924300" cy="246914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EA725CDE-0051-8571-80AD-B3CB2536CB78}"/>
                </a:ext>
              </a:extLst>
            </p:cNvPr>
            <p:cNvSpPr/>
            <p:nvPr/>
          </p:nvSpPr>
          <p:spPr>
            <a:xfrm>
              <a:off x="5928690" y="4800175"/>
              <a:ext cx="1881187" cy="1093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A7BF67C-193A-5B31-7A27-42F8448E389D}"/>
                </a:ext>
              </a:extLst>
            </p:cNvPr>
            <p:cNvSpPr/>
            <p:nvPr/>
          </p:nvSpPr>
          <p:spPr>
            <a:xfrm>
              <a:off x="6088450" y="4450385"/>
              <a:ext cx="359596" cy="349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2CD349E-247C-4AD1-75E4-0757CDA651E5}"/>
              </a:ext>
            </a:extLst>
          </p:cNvPr>
          <p:cNvSpPr/>
          <p:nvPr/>
        </p:nvSpPr>
        <p:spPr>
          <a:xfrm>
            <a:off x="6422813" y="4765597"/>
            <a:ext cx="113051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214E32F-0352-4845-CBC0-464102677FF4}"/>
              </a:ext>
            </a:extLst>
          </p:cNvPr>
          <p:cNvSpPr txBox="1"/>
          <p:nvPr/>
        </p:nvSpPr>
        <p:spPr>
          <a:xfrm>
            <a:off x="878580" y="3894404"/>
            <a:ext cx="5304237" cy="168584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955E030E-D634-B62F-6C6B-5AE8CF73F79B}"/>
              </a:ext>
            </a:extLst>
          </p:cNvPr>
          <p:cNvGrpSpPr/>
          <p:nvPr/>
        </p:nvGrpSpPr>
        <p:grpSpPr>
          <a:xfrm>
            <a:off x="1323492" y="4106528"/>
            <a:ext cx="3623120" cy="493468"/>
            <a:chOff x="3399606" y="4180100"/>
            <a:chExt cx="3623120" cy="493468"/>
          </a:xfrm>
        </p:grpSpPr>
        <p:pic>
          <p:nvPicPr>
            <p:cNvPr id="29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xmlns="" id="{2D37230F-B928-90D6-10A2-A8645C5489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3399606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xmlns="" id="{853CB8B5-75D5-E835-1791-98F004D7DF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198728" y="4183476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xmlns="" id="{4F8B1128-7369-DD48-6F3E-93D4FD47A9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5760430" y="418676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xmlns="" id="{58E97388-270B-E2CB-ADFD-E6741CCFEE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959757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xmlns="" id="{DE0B21FE-C0E1-DB2C-3618-EC41295815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6527017" y="4187815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CDF25EF3-0D27-809A-B329-DB90E52BC7E3}"/>
              </a:ext>
            </a:extLst>
          </p:cNvPr>
          <p:cNvGrpSpPr/>
          <p:nvPr/>
        </p:nvGrpSpPr>
        <p:grpSpPr>
          <a:xfrm>
            <a:off x="1323492" y="4854752"/>
            <a:ext cx="3623120" cy="493468"/>
            <a:chOff x="3399606" y="4180100"/>
            <a:chExt cx="3623120" cy="493468"/>
          </a:xfrm>
        </p:grpSpPr>
        <p:pic>
          <p:nvPicPr>
            <p:cNvPr id="53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xmlns="" id="{EEEFC8FF-FC9E-E6B8-536A-0D586EBF11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3399606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xmlns="" id="{A112B7C1-C669-42D3-626B-B4D27AF890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198728" y="4183476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xmlns="" id="{7EB5287D-F001-6250-7F33-3A1351E35E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5760430" y="418676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xmlns="" id="{4539EFFB-DB30-D1EA-F2E3-672B9C931A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959757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xmlns="" id="{F1A85EA2-ABE5-6C56-C087-5827EEAB0A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6527017" y="4187815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8" name="Picture 2" descr="Beach Ball Pin - Cartoon Beach Ball Png Transparent PNG - 1990x1991 - Free  Download on NicePNG">
            <a:extLst>
              <a:ext uri="{FF2B5EF4-FFF2-40B4-BE49-F238E27FC236}">
                <a16:creationId xmlns:a16="http://schemas.microsoft.com/office/drawing/2014/main" xmlns="" id="{0033AAD9-98C6-A9DD-27E4-01ED590CB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" t="8889" r="4310" b="6465"/>
          <a:stretch/>
        </p:blipFill>
        <p:spPr bwMode="auto">
          <a:xfrm>
            <a:off x="5541431" y="4087094"/>
            <a:ext cx="495709" cy="48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8E545274-C1C7-D0F0-BFF0-9CAE8AA1167C}"/>
              </a:ext>
            </a:extLst>
          </p:cNvPr>
          <p:cNvSpPr txBox="1"/>
          <p:nvPr/>
        </p:nvSpPr>
        <p:spPr>
          <a:xfrm>
            <a:off x="6912050" y="4071686"/>
            <a:ext cx="3336714" cy="223984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11 = 10 + 1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– 5 = 5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+ 1 = 6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E3C73164-1CA8-6A7F-AAA3-090992E5D9DD}"/>
              </a:ext>
            </a:extLst>
          </p:cNvPr>
          <p:cNvCxnSpPr>
            <a:cxnSpLocks/>
          </p:cNvCxnSpPr>
          <p:nvPr/>
        </p:nvCxnSpPr>
        <p:spPr>
          <a:xfrm>
            <a:off x="1087800" y="4377665"/>
            <a:ext cx="4093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78E67E0-465A-7F22-B4D8-96B54BCE7A11}"/>
              </a:ext>
            </a:extLst>
          </p:cNvPr>
          <p:cNvSpPr txBox="1"/>
          <p:nvPr/>
        </p:nvSpPr>
        <p:spPr>
          <a:xfrm>
            <a:off x="2015959" y="5477360"/>
            <a:ext cx="3336714" cy="57785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bi.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513E327C-9668-E27D-D203-14F5C76F641B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0AA724B9-8DCC-0EE7-FDAA-0C236A2B06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71" y="367196"/>
            <a:ext cx="2069886" cy="1034943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7E39F843-045A-287E-9219-6C933589EFDC}"/>
              </a:ext>
            </a:extLst>
          </p:cNvPr>
          <p:cNvSpPr/>
          <p:nvPr/>
        </p:nvSpPr>
        <p:spPr>
          <a:xfrm>
            <a:off x="9401175" y="5476875"/>
            <a:ext cx="1762125" cy="514350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 – 5 = 6</a:t>
            </a:r>
          </a:p>
        </p:txBody>
      </p:sp>
    </p:spTree>
    <p:extLst>
      <p:ext uri="{BB962C8B-B14F-4D97-AF65-F5344CB8AC3E}">
        <p14:creationId xmlns:p14="http://schemas.microsoft.com/office/powerpoint/2010/main" val="413076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2560" y="-32385"/>
            <a:ext cx="11846560" cy="6858000"/>
            <a:chOff x="256" y="0"/>
            <a:chExt cx="18656" cy="10800"/>
          </a:xfrm>
        </p:grpSpPr>
        <p:sp>
          <p:nvSpPr>
            <p:cNvPr id="4" name="矩形 3"/>
            <p:cNvSpPr/>
            <p:nvPr/>
          </p:nvSpPr>
          <p:spPr>
            <a:xfrm>
              <a:off x="2272" y="0"/>
              <a:ext cx="14288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56" y="561"/>
              <a:ext cx="18656" cy="9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xmlns="" id="{D6F9E399-2FE9-D289-40E1-B8B83AF67111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A99BFDF-4A6B-05DF-E611-1FD539CC87D5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C4AA8FD-22E4-B0C2-FA75-ED7D4DEB9614}"/>
              </a:ext>
            </a:extLst>
          </p:cNvPr>
          <p:cNvSpPr txBox="1"/>
          <p:nvPr/>
        </p:nvSpPr>
        <p:spPr>
          <a:xfrm>
            <a:off x="794447" y="1380640"/>
            <a:ext cx="5758753" cy="113184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bi,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Mai 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bi.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bi?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922EF39-E3C6-C1B9-6A9E-5C97AC44AC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5077"/>
          <a:stretch/>
        </p:blipFill>
        <p:spPr>
          <a:xfrm>
            <a:off x="6448046" y="87020"/>
            <a:ext cx="2723663" cy="25873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97D7F24-AF3E-CCDA-39F6-00DA889017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8307" t="64577" r="-157" b="7179"/>
          <a:stretch/>
        </p:blipFill>
        <p:spPr>
          <a:xfrm>
            <a:off x="9228861" y="1784300"/>
            <a:ext cx="2075340" cy="73077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EF5A424-A638-5DA0-0EC8-916AACB5C63C}"/>
              </a:ext>
            </a:extLst>
          </p:cNvPr>
          <p:cNvGrpSpPr/>
          <p:nvPr/>
        </p:nvGrpSpPr>
        <p:grpSpPr>
          <a:xfrm>
            <a:off x="773496" y="2857979"/>
            <a:ext cx="4886325" cy="3556625"/>
            <a:chOff x="1900237" y="2201238"/>
            <a:chExt cx="4886325" cy="355662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BF88CF02-837F-6802-732F-7B51E6607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627" b="2252"/>
            <a:stretch/>
          </p:blipFill>
          <p:spPr>
            <a:xfrm>
              <a:off x="1900237" y="2201238"/>
              <a:ext cx="4886325" cy="355662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F647658F-D693-97E7-F779-849530EA48E8}"/>
                </a:ext>
              </a:extLst>
            </p:cNvPr>
            <p:cNvSpPr/>
            <p:nvPr/>
          </p:nvSpPr>
          <p:spPr>
            <a:xfrm>
              <a:off x="3257550" y="3740729"/>
              <a:ext cx="3529012" cy="2017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A41FC8C-7E9F-D0CD-342C-FAE881FE3C70}"/>
              </a:ext>
            </a:extLst>
          </p:cNvPr>
          <p:cNvGrpSpPr/>
          <p:nvPr/>
        </p:nvGrpSpPr>
        <p:grpSpPr>
          <a:xfrm>
            <a:off x="7221810" y="2656118"/>
            <a:ext cx="4091610" cy="2562225"/>
            <a:chOff x="5928690" y="3331584"/>
            <a:chExt cx="4091610" cy="256222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CE537A0C-E366-D4C6-BDED-E83EBBF21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633"/>
            <a:stretch/>
          </p:blipFill>
          <p:spPr>
            <a:xfrm>
              <a:off x="6096000" y="3331584"/>
              <a:ext cx="3924300" cy="246914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EA725CDE-0051-8571-80AD-B3CB2536CB78}"/>
                </a:ext>
              </a:extLst>
            </p:cNvPr>
            <p:cNvSpPr/>
            <p:nvPr/>
          </p:nvSpPr>
          <p:spPr>
            <a:xfrm>
              <a:off x="5928690" y="4800175"/>
              <a:ext cx="1881187" cy="1093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A7BF67C-193A-5B31-7A27-42F8448E389D}"/>
                </a:ext>
              </a:extLst>
            </p:cNvPr>
            <p:cNvSpPr/>
            <p:nvPr/>
          </p:nvSpPr>
          <p:spPr>
            <a:xfrm>
              <a:off x="6088450" y="4450385"/>
              <a:ext cx="359596" cy="349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2CD349E-247C-4AD1-75E4-0757CDA651E5}"/>
              </a:ext>
            </a:extLst>
          </p:cNvPr>
          <p:cNvSpPr/>
          <p:nvPr/>
        </p:nvSpPr>
        <p:spPr>
          <a:xfrm>
            <a:off x="6422813" y="4765597"/>
            <a:ext cx="113051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214E32F-0352-4845-CBC0-464102677FF4}"/>
              </a:ext>
            </a:extLst>
          </p:cNvPr>
          <p:cNvSpPr txBox="1"/>
          <p:nvPr/>
        </p:nvSpPr>
        <p:spPr>
          <a:xfrm>
            <a:off x="878580" y="3894404"/>
            <a:ext cx="5304237" cy="168584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955E030E-D634-B62F-6C6B-5AE8CF73F79B}"/>
              </a:ext>
            </a:extLst>
          </p:cNvPr>
          <p:cNvGrpSpPr/>
          <p:nvPr/>
        </p:nvGrpSpPr>
        <p:grpSpPr>
          <a:xfrm>
            <a:off x="1323492" y="4106528"/>
            <a:ext cx="3623120" cy="493468"/>
            <a:chOff x="3399606" y="4180100"/>
            <a:chExt cx="3623120" cy="493468"/>
          </a:xfrm>
        </p:grpSpPr>
        <p:pic>
          <p:nvPicPr>
            <p:cNvPr id="29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xmlns="" id="{2D37230F-B928-90D6-10A2-A8645C5489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3399606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xmlns="" id="{853CB8B5-75D5-E835-1791-98F004D7DF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198728" y="4183476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xmlns="" id="{4F8B1128-7369-DD48-6F3E-93D4FD47A9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5760430" y="418676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xmlns="" id="{58E97388-270B-E2CB-ADFD-E6741CCFEE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959757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xmlns="" id="{DE0B21FE-C0E1-DB2C-3618-EC41295815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6527017" y="4187815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CDF25EF3-0D27-809A-B329-DB90E52BC7E3}"/>
              </a:ext>
            </a:extLst>
          </p:cNvPr>
          <p:cNvGrpSpPr/>
          <p:nvPr/>
        </p:nvGrpSpPr>
        <p:grpSpPr>
          <a:xfrm>
            <a:off x="1323492" y="4854752"/>
            <a:ext cx="3623120" cy="493468"/>
            <a:chOff x="3399606" y="4180100"/>
            <a:chExt cx="3623120" cy="493468"/>
          </a:xfrm>
        </p:grpSpPr>
        <p:pic>
          <p:nvPicPr>
            <p:cNvPr id="53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xmlns="" id="{EEEFC8FF-FC9E-E6B8-536A-0D586EBF11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3399606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xmlns="" id="{A112B7C1-C669-42D3-626B-B4D27AF890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198728" y="4183476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xmlns="" id="{7EB5287D-F001-6250-7F33-3A1351E35E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5760430" y="418676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xmlns="" id="{4539EFFB-DB30-D1EA-F2E3-672B9C931A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959757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xmlns="" id="{F1A85EA2-ABE5-6C56-C087-5827EEAB0A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6527017" y="4187815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8" name="Picture 2" descr="Beach Ball Pin - Cartoon Beach Ball Png Transparent PNG - 1990x1991 - Free  Download on NicePNG">
            <a:extLst>
              <a:ext uri="{FF2B5EF4-FFF2-40B4-BE49-F238E27FC236}">
                <a16:creationId xmlns:a16="http://schemas.microsoft.com/office/drawing/2014/main" xmlns="" id="{0033AAD9-98C6-A9DD-27E4-01ED590CB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" t="8889" r="4310" b="6465"/>
          <a:stretch/>
        </p:blipFill>
        <p:spPr bwMode="auto">
          <a:xfrm>
            <a:off x="5541431" y="4087094"/>
            <a:ext cx="495709" cy="48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8E545274-C1C7-D0F0-BFF0-9CAE8AA1167C}"/>
              </a:ext>
            </a:extLst>
          </p:cNvPr>
          <p:cNvSpPr txBox="1"/>
          <p:nvPr/>
        </p:nvSpPr>
        <p:spPr>
          <a:xfrm>
            <a:off x="6912050" y="4071686"/>
            <a:ext cx="3336714" cy="223984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11 = 10 + 1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– 5 = 5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 + 1 = 6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E3C73164-1CA8-6A7F-AAA3-090992E5D9DD}"/>
              </a:ext>
            </a:extLst>
          </p:cNvPr>
          <p:cNvCxnSpPr>
            <a:cxnSpLocks/>
          </p:cNvCxnSpPr>
          <p:nvPr/>
        </p:nvCxnSpPr>
        <p:spPr>
          <a:xfrm>
            <a:off x="1087800" y="4377665"/>
            <a:ext cx="4093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78E67E0-465A-7F22-B4D8-96B54BCE7A11}"/>
              </a:ext>
            </a:extLst>
          </p:cNvPr>
          <p:cNvSpPr txBox="1"/>
          <p:nvPr/>
        </p:nvSpPr>
        <p:spPr>
          <a:xfrm>
            <a:off x="2015959" y="5477360"/>
            <a:ext cx="3336714" cy="57785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bi.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513E327C-9668-E27D-D203-14F5C76F641B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0AA724B9-8DCC-0EE7-FDAA-0C236A2B06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71" y="367196"/>
            <a:ext cx="2069886" cy="1034943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7E39F843-045A-287E-9219-6C933589EFDC}"/>
              </a:ext>
            </a:extLst>
          </p:cNvPr>
          <p:cNvSpPr/>
          <p:nvPr/>
        </p:nvSpPr>
        <p:spPr>
          <a:xfrm>
            <a:off x="9401175" y="5476875"/>
            <a:ext cx="1762125" cy="514350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– 5 = 6</a:t>
            </a:r>
          </a:p>
        </p:txBody>
      </p:sp>
    </p:spTree>
    <p:extLst>
      <p:ext uri="{BB962C8B-B14F-4D97-AF65-F5344CB8AC3E}">
        <p14:creationId xmlns:p14="http://schemas.microsoft.com/office/powerpoint/2010/main" val="251502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88745" y="-13335"/>
            <a:ext cx="9674860" cy="6858000"/>
            <a:chOff x="2271" y="0"/>
            <a:chExt cx="15236" cy="10800"/>
          </a:xfrm>
        </p:grpSpPr>
        <p:sp>
          <p:nvSpPr>
            <p:cNvPr id="15" name="矩形 14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5" name="图片 4" descr="千库网_一本开放的蓝色卡通书。_元素编号11733497"/>
          <p:cNvPicPr>
            <a:picLocks noChangeAspect="1"/>
          </p:cNvPicPr>
          <p:nvPr/>
        </p:nvPicPr>
        <p:blipFill>
          <a:blip r:embed="rId2"/>
          <a:srcRect l="18012" t="14364" r="16188" b="29348"/>
          <a:stretch>
            <a:fillRect/>
          </a:stretch>
        </p:blipFill>
        <p:spPr>
          <a:xfrm>
            <a:off x="2957831" y="1032374"/>
            <a:ext cx="7611110" cy="4960121"/>
          </a:xfrm>
          <a:prstGeom prst="rect">
            <a:avLst/>
          </a:prstGeom>
        </p:spPr>
      </p:pic>
      <p:pic>
        <p:nvPicPr>
          <p:cNvPr id="69" name="图片 3" descr="C:\Users\Am'be'r\Desktop\千库网_教师节卡通和蔼女老师_元素编号12341582.png千库网_教师节卡通和蔼女老师_元素编号1234158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404886" y="1781883"/>
            <a:ext cx="4187678" cy="41876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131" y="291882"/>
            <a:ext cx="3359187" cy="1182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8E67F7E-D103-ACCB-E028-E400943A0FFF}"/>
              </a:ext>
            </a:extLst>
          </p:cNvPr>
          <p:cNvSpPr txBox="1"/>
          <p:nvPr/>
        </p:nvSpPr>
        <p:spPr>
          <a:xfrm>
            <a:off x="3952875" y="2152650"/>
            <a:ext cx="5543550" cy="232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thực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trừ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nhớ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endParaRPr lang="en-US" sz="3200" dirty="0"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Đếm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bớt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đếm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lùi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Sử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tách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18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2560" y="-32385"/>
            <a:ext cx="11846560" cy="6858000"/>
            <a:chOff x="256" y="0"/>
            <a:chExt cx="18656" cy="10800"/>
          </a:xfrm>
        </p:grpSpPr>
        <p:sp>
          <p:nvSpPr>
            <p:cNvPr id="4" name="矩形 3"/>
            <p:cNvSpPr/>
            <p:nvPr/>
          </p:nvSpPr>
          <p:spPr>
            <a:xfrm>
              <a:off x="2272" y="0"/>
              <a:ext cx="14288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56" y="1445"/>
              <a:ext cx="1865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7" name="图片 3" descr="C:\Users\Am'be'r\Desktop\千库网_教师节卡通和蔼女老师_元素编号12341582.png千库网_教师节卡通和蔼女老师_元素编号12341582">
            <a:extLst>
              <a:ext uri="{FF2B5EF4-FFF2-40B4-BE49-F238E27FC236}">
                <a16:creationId xmlns:a16="http://schemas.microsoft.com/office/drawing/2014/main" xmlns="" id="{B4A8FE1E-C7CD-37C2-720D-8AB83DDAE9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823839" y="2670322"/>
            <a:ext cx="4187678" cy="418767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336BFAB6-645D-F767-F90D-843E8CAA96F6}"/>
              </a:ext>
            </a:extLst>
          </p:cNvPr>
          <p:cNvSpPr/>
          <p:nvPr/>
        </p:nvSpPr>
        <p:spPr>
          <a:xfrm>
            <a:off x="4953000" y="666750"/>
            <a:ext cx="3467100" cy="704850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11 - 5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5C39BFB8-F16A-37A8-16B8-1276CB5098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066121"/>
              </p:ext>
            </p:extLst>
          </p:nvPr>
        </p:nvGraphicFramePr>
        <p:xfrm>
          <a:off x="3086099" y="2085976"/>
          <a:ext cx="7267576" cy="311766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633788">
                  <a:extLst>
                    <a:ext uri="{9D8B030D-6E8A-4147-A177-3AD203B41FA5}">
                      <a16:colId xmlns:a16="http://schemas.microsoft.com/office/drawing/2014/main" xmlns="" val="1239602262"/>
                    </a:ext>
                  </a:extLst>
                </a:gridCol>
                <a:gridCol w="3633788">
                  <a:extLst>
                    <a:ext uri="{9D8B030D-6E8A-4147-A177-3AD203B41FA5}">
                      <a16:colId xmlns:a16="http://schemas.microsoft.com/office/drawing/2014/main" xmlns="" val="4193877972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Cách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1: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Tách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11 = 10 + 1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10 - 5 = 5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5 + 1 = 6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11 – 5 = 6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Cách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2: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Đếm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lùi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11 – 5 = 6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0439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492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5" y="2099940"/>
            <a:ext cx="7712598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sp>
        <p:nvSpPr>
          <p:cNvPr id="11" name="TextBox 21"/>
          <p:cNvSpPr txBox="1"/>
          <p:nvPr/>
        </p:nvSpPr>
        <p:spPr>
          <a:xfrm>
            <a:off x="6072440" y="2667370"/>
            <a:ext cx="18229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1" i="0" u="none" strike="noStrike" kern="1200" cap="none" spc="30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anose="00000500000000000000"/>
                <a:cs typeface="Calibri" panose="020F0502020204030204" pitchFamily="34" charset="0"/>
                <a:sym typeface="+mn-lt"/>
              </a:rPr>
              <a:t>02</a:t>
            </a:r>
          </a:p>
        </p:txBody>
      </p:sp>
      <p:sp>
        <p:nvSpPr>
          <p:cNvPr id="20" name="TextBox 23"/>
          <p:cNvSpPr txBox="1"/>
          <p:nvPr/>
        </p:nvSpPr>
        <p:spPr>
          <a:xfrm>
            <a:off x="7752268" y="2359107"/>
            <a:ext cx="286488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HOẠT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ĐỘNG</a:t>
            </a:r>
            <a:endParaRPr kumimoji="0" lang="zh-CN" altLang="en-US" sz="8000" b="1" i="0" u="none" strike="noStrike" kern="1200" cap="none" spc="0" normalizeH="0" baseline="0" noProof="0" dirty="0">
              <a:ln>
                <a:solidFill>
                  <a:srgbClr val="ED7D31">
                    <a:lumMod val="50000"/>
                  </a:srgbClr>
                </a:solidFill>
              </a:ln>
              <a:solidFill>
                <a:srgbClr val="FFA08A"/>
              </a:solidFill>
              <a:effectLst/>
              <a:uLnTx/>
              <a:uFillTx/>
              <a:latin typeface="Calibri" panose="020F0502020204030204" pitchFamily="34" charset="0"/>
              <a:ea typeface="字魂100号-方方先锋体" panose="00000500000000000000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142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2560" y="-32385"/>
            <a:ext cx="11846560" cy="6858000"/>
            <a:chOff x="256" y="0"/>
            <a:chExt cx="18656" cy="10800"/>
          </a:xfrm>
        </p:grpSpPr>
        <p:sp>
          <p:nvSpPr>
            <p:cNvPr id="4" name="矩形 3"/>
            <p:cNvSpPr/>
            <p:nvPr/>
          </p:nvSpPr>
          <p:spPr>
            <a:xfrm>
              <a:off x="2272" y="0"/>
              <a:ext cx="14288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56" y="561"/>
              <a:ext cx="18656" cy="9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xmlns="" id="{2EAE5202-25B7-564E-BEEC-20E6E7A6453B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F95AFA9E-03B6-8752-84C1-617B8801797D}"/>
              </a:ext>
            </a:extLst>
          </p:cNvPr>
          <p:cNvSpPr/>
          <p:nvPr/>
        </p:nvSpPr>
        <p:spPr>
          <a:xfrm>
            <a:off x="1338663" y="1694933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703542D-A5A5-B457-7C40-37F59EC16993}"/>
              </a:ext>
            </a:extLst>
          </p:cNvPr>
          <p:cNvGrpSpPr/>
          <p:nvPr/>
        </p:nvGrpSpPr>
        <p:grpSpPr>
          <a:xfrm>
            <a:off x="2159184" y="2217447"/>
            <a:ext cx="4119050" cy="2874192"/>
            <a:chOff x="2296597" y="1542979"/>
            <a:chExt cx="4119050" cy="287419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66EA4CEB-C04C-B234-A4AC-028EC9D21340}"/>
                </a:ext>
              </a:extLst>
            </p:cNvPr>
            <p:cNvSpPr txBox="1"/>
            <p:nvPr/>
          </p:nvSpPr>
          <p:spPr>
            <a:xfrm>
              <a:off x="2296597" y="1542979"/>
              <a:ext cx="4119050" cy="2874192"/>
            </a:xfrm>
            <a:prstGeom prst="round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11 – 6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 11 = 10 + 1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10 – 6 = 4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 + 1 =  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E82F0E8B-1474-5BEA-1FCE-273EB6A20E02}"/>
                </a:ext>
              </a:extLst>
            </p:cNvPr>
            <p:cNvSpPr/>
            <p:nvPr/>
          </p:nvSpPr>
          <p:spPr>
            <a:xfrm>
              <a:off x="4086887" y="3774588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0A95A376-15B2-4E67-5280-E284F7FA61DF}"/>
              </a:ext>
            </a:extLst>
          </p:cNvPr>
          <p:cNvGrpSpPr/>
          <p:nvPr/>
        </p:nvGrpSpPr>
        <p:grpSpPr>
          <a:xfrm>
            <a:off x="7188254" y="2217447"/>
            <a:ext cx="4637985" cy="2874192"/>
            <a:chOff x="7382636" y="1542979"/>
            <a:chExt cx="4637985" cy="287419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B8666A7B-34CB-778A-F615-CCA71E777457}"/>
                </a:ext>
              </a:extLst>
            </p:cNvPr>
            <p:cNvGrpSpPr/>
            <p:nvPr/>
          </p:nvGrpSpPr>
          <p:grpSpPr>
            <a:xfrm>
              <a:off x="7382636" y="1542979"/>
              <a:ext cx="4637985" cy="2874192"/>
              <a:chOff x="2296596" y="1542979"/>
              <a:chExt cx="4637985" cy="2874192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3473C242-AAD3-7B0C-D2FD-85E408CD91F5}"/>
                  </a:ext>
                </a:extLst>
              </p:cNvPr>
              <p:cNvSpPr txBox="1"/>
              <p:nvPr/>
            </p:nvSpPr>
            <p:spPr>
              <a:xfrm>
                <a:off x="2296596" y="1542979"/>
                <a:ext cx="4637985" cy="287419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b)  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Tính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13 – 5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Tách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: 13 = 10 + 3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10 –         =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    + 3 =  </a:t>
                </a:r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xmlns="" id="{249D90D9-0723-FE28-CAC2-1768D844A9D8}"/>
                  </a:ext>
                </a:extLst>
              </p:cNvPr>
              <p:cNvSpPr/>
              <p:nvPr/>
            </p:nvSpPr>
            <p:spPr>
              <a:xfrm>
                <a:off x="4397379" y="3745466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C585CF4E-350F-C365-C079-B597AD215CA4}"/>
                </a:ext>
              </a:extLst>
            </p:cNvPr>
            <p:cNvSpPr/>
            <p:nvPr/>
          </p:nvSpPr>
          <p:spPr>
            <a:xfrm>
              <a:off x="8784746" y="3113231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8560489A-E4CF-9E83-A46C-3DFEF27266CF}"/>
                </a:ext>
              </a:extLst>
            </p:cNvPr>
            <p:cNvSpPr/>
            <p:nvPr/>
          </p:nvSpPr>
          <p:spPr>
            <a:xfrm>
              <a:off x="9788912" y="3105969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711A5D66-13E2-F58D-4262-0ED533A6AEE7}"/>
                </a:ext>
              </a:extLst>
            </p:cNvPr>
            <p:cNvSpPr/>
            <p:nvPr/>
          </p:nvSpPr>
          <p:spPr>
            <a:xfrm>
              <a:off x="7975841" y="3753323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DBA7C912-DD1F-A7F9-7787-BA12CD9BA92A}"/>
              </a:ext>
            </a:extLst>
          </p:cNvPr>
          <p:cNvSpPr/>
          <p:nvPr/>
        </p:nvSpPr>
        <p:spPr>
          <a:xfrm>
            <a:off x="3949474" y="4449056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1A6A9610-D539-FE67-5E47-9E88B15FC2A4}"/>
              </a:ext>
            </a:extLst>
          </p:cNvPr>
          <p:cNvGrpSpPr/>
          <p:nvPr/>
        </p:nvGrpSpPr>
        <p:grpSpPr>
          <a:xfrm>
            <a:off x="2774535" y="5315739"/>
            <a:ext cx="1967345" cy="512618"/>
            <a:chOff x="2394031" y="4648200"/>
            <a:chExt cx="1967345" cy="512618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1971C8C8-3D93-3CE5-DA13-E0A64ACD01E7}"/>
                </a:ext>
              </a:extLst>
            </p:cNvPr>
            <p:cNvSpPr/>
            <p:nvPr/>
          </p:nvSpPr>
          <p:spPr>
            <a:xfrm>
              <a:off x="2394031" y="4648200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6 = 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519B018B-029D-E72F-D3CC-401206559DE4}"/>
                </a:ext>
              </a:extLst>
            </p:cNvPr>
            <p:cNvSpPr/>
            <p:nvPr/>
          </p:nvSpPr>
          <p:spPr>
            <a:xfrm>
              <a:off x="3838205" y="468630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1601AFDE-234D-99E8-86FD-F8086D7527CE}"/>
              </a:ext>
            </a:extLst>
          </p:cNvPr>
          <p:cNvGrpSpPr/>
          <p:nvPr/>
        </p:nvGrpSpPr>
        <p:grpSpPr>
          <a:xfrm>
            <a:off x="8211632" y="5240405"/>
            <a:ext cx="1967345" cy="512618"/>
            <a:chOff x="2563090" y="4391891"/>
            <a:chExt cx="1967345" cy="51261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xmlns="" id="{63BB4A4A-3C5B-A460-FF92-7B596BB74E89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13 – 5 = 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xmlns="" id="{0830833E-CDEB-CD53-89DE-109B7F0E9798}"/>
                </a:ext>
              </a:extLst>
            </p:cNvPr>
            <p:cNvSpPr/>
            <p:nvPr/>
          </p:nvSpPr>
          <p:spPr>
            <a:xfrm>
              <a:off x="4070334" y="4442057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B95ECBCF-2D8D-B330-42B4-A126F4846E91}"/>
              </a:ext>
            </a:extLst>
          </p:cNvPr>
          <p:cNvSpPr/>
          <p:nvPr/>
        </p:nvSpPr>
        <p:spPr>
          <a:xfrm>
            <a:off x="4201358" y="5353839"/>
            <a:ext cx="540521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320F4A25-7924-650C-9008-A43D6D65175E}"/>
              </a:ext>
            </a:extLst>
          </p:cNvPr>
          <p:cNvSpPr/>
          <p:nvPr/>
        </p:nvSpPr>
        <p:spPr>
          <a:xfrm>
            <a:off x="8590364" y="3780437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1501861B-243D-1EF3-6D69-8B19D0F774D8}"/>
              </a:ext>
            </a:extLst>
          </p:cNvPr>
          <p:cNvSpPr/>
          <p:nvPr/>
        </p:nvSpPr>
        <p:spPr>
          <a:xfrm>
            <a:off x="9580946" y="3780437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D573512E-57E2-A47F-5458-E77E5AB42089}"/>
              </a:ext>
            </a:extLst>
          </p:cNvPr>
          <p:cNvSpPr/>
          <p:nvPr/>
        </p:nvSpPr>
        <p:spPr>
          <a:xfrm>
            <a:off x="7781459" y="4419934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xmlns="" id="{3CC34356-BFA9-113B-6A60-D58E33F8A798}"/>
              </a:ext>
            </a:extLst>
          </p:cNvPr>
          <p:cNvSpPr/>
          <p:nvPr/>
        </p:nvSpPr>
        <p:spPr>
          <a:xfrm>
            <a:off x="9289037" y="4407264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xmlns="" id="{5DA3577D-42D5-9F8F-BC68-755B284AF136}"/>
              </a:ext>
            </a:extLst>
          </p:cNvPr>
          <p:cNvSpPr/>
          <p:nvPr/>
        </p:nvSpPr>
        <p:spPr>
          <a:xfrm>
            <a:off x="9700509" y="5294609"/>
            <a:ext cx="47846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A855DC26-89C8-0AC7-5D67-169B5735D6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7" y="389927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4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" grpId="0" animBg="1"/>
      <p:bldP spid="49" grpId="0" animBg="1"/>
      <p:bldP spid="50" grpId="0" animBg="1"/>
      <p:bldP spid="51" grpId="0" animBg="1"/>
      <p:bldP spid="62" grpId="0" animBg="1"/>
      <p:bldP spid="6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2560" y="-32385"/>
            <a:ext cx="11846560" cy="6858000"/>
            <a:chOff x="256" y="0"/>
            <a:chExt cx="18656" cy="10800"/>
          </a:xfrm>
        </p:grpSpPr>
        <p:sp>
          <p:nvSpPr>
            <p:cNvPr id="4" name="矩形 3"/>
            <p:cNvSpPr/>
            <p:nvPr/>
          </p:nvSpPr>
          <p:spPr>
            <a:xfrm>
              <a:off x="2272" y="0"/>
              <a:ext cx="14288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56" y="561"/>
              <a:ext cx="18656" cy="9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xmlns="" id="{5ADF775D-4796-62DF-FB6F-E17DA3FC34D6}"/>
              </a:ext>
            </a:extLst>
          </p:cNvPr>
          <p:cNvSpPr/>
          <p:nvPr/>
        </p:nvSpPr>
        <p:spPr>
          <a:xfrm>
            <a:off x="1078523" y="581960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814F999-D55A-0D87-BD2C-8EE5483058D7}"/>
              </a:ext>
            </a:extLst>
          </p:cNvPr>
          <p:cNvSpPr txBox="1"/>
          <p:nvPr/>
        </p:nvSpPr>
        <p:spPr>
          <a:xfrm>
            <a:off x="1611268" y="529215"/>
            <a:ext cx="5240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nhẩm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C1CF7A0-4BD5-802E-F264-FF9BA1DC1781}"/>
              </a:ext>
            </a:extLst>
          </p:cNvPr>
          <p:cNvGrpSpPr/>
          <p:nvPr/>
        </p:nvGrpSpPr>
        <p:grpSpPr>
          <a:xfrm>
            <a:off x="926180" y="1636250"/>
            <a:ext cx="2388169" cy="512618"/>
            <a:chOff x="2563090" y="4391891"/>
            <a:chExt cx="2388169" cy="51261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E16A3298-2E88-1B8A-7DE4-EABBDE273947}"/>
                </a:ext>
              </a:extLst>
            </p:cNvPr>
            <p:cNvSpPr/>
            <p:nvPr/>
          </p:nvSpPr>
          <p:spPr>
            <a:xfrm>
              <a:off x="2563090" y="4391891"/>
              <a:ext cx="2388169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2 = 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05B4EEBC-58B1-A800-C518-45AAAC21B5BE}"/>
                </a:ext>
              </a:extLst>
            </p:cNvPr>
            <p:cNvSpPr/>
            <p:nvPr/>
          </p:nvSpPr>
          <p:spPr>
            <a:xfrm>
              <a:off x="4423276" y="4425602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2D1F3EB-5EC0-26A4-7E63-87E1B931261D}"/>
              </a:ext>
            </a:extLst>
          </p:cNvPr>
          <p:cNvGrpSpPr/>
          <p:nvPr/>
        </p:nvGrpSpPr>
        <p:grpSpPr>
          <a:xfrm>
            <a:off x="926179" y="3010725"/>
            <a:ext cx="2285111" cy="512618"/>
            <a:chOff x="2563090" y="4391891"/>
            <a:chExt cx="2285111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BC2F4E7A-DDE7-8C59-6F39-AE8D699AB571}"/>
                </a:ext>
              </a:extLst>
            </p:cNvPr>
            <p:cNvSpPr/>
            <p:nvPr/>
          </p:nvSpPr>
          <p:spPr>
            <a:xfrm>
              <a:off x="2563090" y="4391891"/>
              <a:ext cx="2285111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6 = 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BBF704A8-35B7-8E87-3868-1ECB6D13AB47}"/>
                </a:ext>
              </a:extLst>
            </p:cNvPr>
            <p:cNvSpPr/>
            <p:nvPr/>
          </p:nvSpPr>
          <p:spPr>
            <a:xfrm>
              <a:off x="4393029" y="4416419"/>
              <a:ext cx="436418" cy="436418"/>
            </a:xfrm>
            <a:prstGeom prst="round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AF7803D-0E8A-D7BD-9D8A-FFC2C643ED4F}"/>
              </a:ext>
            </a:extLst>
          </p:cNvPr>
          <p:cNvGrpSpPr/>
          <p:nvPr/>
        </p:nvGrpSpPr>
        <p:grpSpPr>
          <a:xfrm>
            <a:off x="3583616" y="1636250"/>
            <a:ext cx="2512384" cy="512618"/>
            <a:chOff x="2563090" y="4391891"/>
            <a:chExt cx="1967345" cy="51261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975ED2B-670C-EBBA-32B2-03DAE4989636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3 = 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878EF7F2-6C89-EF9F-E227-A396D722ABCC}"/>
                </a:ext>
              </a:extLst>
            </p:cNvPr>
            <p:cNvSpPr/>
            <p:nvPr/>
          </p:nvSpPr>
          <p:spPr>
            <a:xfrm>
              <a:off x="4045012" y="4429991"/>
              <a:ext cx="436418" cy="43641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C39E319-4250-5FD3-05AD-41213ADCDDED}"/>
              </a:ext>
            </a:extLst>
          </p:cNvPr>
          <p:cNvGrpSpPr/>
          <p:nvPr/>
        </p:nvGrpSpPr>
        <p:grpSpPr>
          <a:xfrm>
            <a:off x="3563311" y="3004410"/>
            <a:ext cx="2356679" cy="512618"/>
            <a:chOff x="2563090" y="4391891"/>
            <a:chExt cx="2356679" cy="51261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5EE26F6D-1AE3-0699-E841-15EA10F59E15}"/>
                </a:ext>
              </a:extLst>
            </p:cNvPr>
            <p:cNvSpPr/>
            <p:nvPr/>
          </p:nvSpPr>
          <p:spPr>
            <a:xfrm>
              <a:off x="2563090" y="4391891"/>
              <a:ext cx="2356679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7 = 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7CB71E47-92FE-FA3B-D1AF-B66F164CD9FF}"/>
                </a:ext>
              </a:extLst>
            </p:cNvPr>
            <p:cNvSpPr/>
            <p:nvPr/>
          </p:nvSpPr>
          <p:spPr>
            <a:xfrm>
              <a:off x="4439268" y="442273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6DEFEA2B-5380-56D3-1EEA-A3BE447214F6}"/>
              </a:ext>
            </a:extLst>
          </p:cNvPr>
          <p:cNvGrpSpPr/>
          <p:nvPr/>
        </p:nvGrpSpPr>
        <p:grpSpPr>
          <a:xfrm>
            <a:off x="6272011" y="1598904"/>
            <a:ext cx="2388169" cy="512618"/>
            <a:chOff x="2563090" y="4391891"/>
            <a:chExt cx="2388169" cy="51261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186FC249-A890-FD11-4698-787179F05C92}"/>
                </a:ext>
              </a:extLst>
            </p:cNvPr>
            <p:cNvSpPr/>
            <p:nvPr/>
          </p:nvSpPr>
          <p:spPr>
            <a:xfrm>
              <a:off x="2563090" y="4391891"/>
              <a:ext cx="2388169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4 = 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222627B6-F3B1-1371-44D3-AAFC1E1BB2A9}"/>
                </a:ext>
              </a:extLst>
            </p:cNvPr>
            <p:cNvSpPr/>
            <p:nvPr/>
          </p:nvSpPr>
          <p:spPr>
            <a:xfrm>
              <a:off x="4454160" y="4429237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3EED9CD-3EE1-C86E-2556-F819E1543821}"/>
              </a:ext>
            </a:extLst>
          </p:cNvPr>
          <p:cNvGrpSpPr/>
          <p:nvPr/>
        </p:nvGrpSpPr>
        <p:grpSpPr>
          <a:xfrm>
            <a:off x="6272011" y="2997153"/>
            <a:ext cx="2356679" cy="512618"/>
            <a:chOff x="2563090" y="4391891"/>
            <a:chExt cx="1967345" cy="512618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0A13BE09-8B96-EA84-F2C7-95327C994258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8 =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F82A37BD-B037-1F21-D5F9-2DBABB81AC7C}"/>
                </a:ext>
              </a:extLst>
            </p:cNvPr>
            <p:cNvSpPr/>
            <p:nvPr/>
          </p:nvSpPr>
          <p:spPr>
            <a:xfrm>
              <a:off x="4085552" y="442542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32ABCDD9-4C3E-071F-B26F-4963A90213F0}"/>
              </a:ext>
            </a:extLst>
          </p:cNvPr>
          <p:cNvGrpSpPr/>
          <p:nvPr/>
        </p:nvGrpSpPr>
        <p:grpSpPr>
          <a:xfrm>
            <a:off x="8960406" y="1636250"/>
            <a:ext cx="2305414" cy="512618"/>
            <a:chOff x="2563090" y="4391891"/>
            <a:chExt cx="1967345" cy="512618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514EC38E-065A-9EE8-2479-28AC2CAE307E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5 = 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xmlns="" id="{623E9BC4-EA6C-D4DF-C0A7-54FCC2E4D640}"/>
                </a:ext>
              </a:extLst>
            </p:cNvPr>
            <p:cNvSpPr/>
            <p:nvPr/>
          </p:nvSpPr>
          <p:spPr>
            <a:xfrm>
              <a:off x="4094017" y="4430745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06D41FA7-1517-8C4E-817A-A5641FE1C914}"/>
              </a:ext>
            </a:extLst>
          </p:cNvPr>
          <p:cNvGrpSpPr/>
          <p:nvPr/>
        </p:nvGrpSpPr>
        <p:grpSpPr>
          <a:xfrm>
            <a:off x="8980711" y="3004410"/>
            <a:ext cx="2285109" cy="512618"/>
            <a:chOff x="2563090" y="4391891"/>
            <a:chExt cx="2285109" cy="512618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xmlns="" id="{88C374D8-F5ED-AC10-FB8D-C882547315D6}"/>
                </a:ext>
              </a:extLst>
            </p:cNvPr>
            <p:cNvSpPr/>
            <p:nvPr/>
          </p:nvSpPr>
          <p:spPr>
            <a:xfrm>
              <a:off x="2563090" y="4391891"/>
              <a:ext cx="2285109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9 = </a:t>
              </a: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xmlns="" id="{24397FCE-8B41-C474-4248-C93FE3584004}"/>
                </a:ext>
              </a:extLst>
            </p:cNvPr>
            <p:cNvSpPr/>
            <p:nvPr/>
          </p:nvSpPr>
          <p:spPr>
            <a:xfrm>
              <a:off x="4374284" y="4449041"/>
              <a:ext cx="436418" cy="43641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78CA5177-5C2B-5C22-185A-ACA3A29E20F8}"/>
              </a:ext>
            </a:extLst>
          </p:cNvPr>
          <p:cNvSpPr/>
          <p:nvPr/>
        </p:nvSpPr>
        <p:spPr>
          <a:xfrm>
            <a:off x="2780409" y="1674602"/>
            <a:ext cx="455224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CDDC68C5-B67F-A551-EC8A-12B5D017D73B}"/>
              </a:ext>
            </a:extLst>
          </p:cNvPr>
          <p:cNvSpPr/>
          <p:nvPr/>
        </p:nvSpPr>
        <p:spPr>
          <a:xfrm>
            <a:off x="2749767" y="3035253"/>
            <a:ext cx="455224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AA555A3E-A6E3-E93C-C77A-0AE690A1B861}"/>
              </a:ext>
            </a:extLst>
          </p:cNvPr>
          <p:cNvSpPr/>
          <p:nvPr/>
        </p:nvSpPr>
        <p:spPr>
          <a:xfrm>
            <a:off x="5484860" y="1664825"/>
            <a:ext cx="557325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xmlns="" id="{B41BCBAF-3945-CE58-6E8C-A15E4A460260}"/>
              </a:ext>
            </a:extLst>
          </p:cNvPr>
          <p:cNvSpPr/>
          <p:nvPr/>
        </p:nvSpPr>
        <p:spPr>
          <a:xfrm>
            <a:off x="5417257" y="3035253"/>
            <a:ext cx="455224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xmlns="" id="{9AB4B8E1-3FF0-5650-97CF-006D0BB1AA8A}"/>
              </a:ext>
            </a:extLst>
          </p:cNvPr>
          <p:cNvSpPr/>
          <p:nvPr/>
        </p:nvSpPr>
        <p:spPr>
          <a:xfrm>
            <a:off x="8153678" y="1636250"/>
            <a:ext cx="455224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xmlns="" id="{CBC59148-E534-A497-B0B8-F7026E529183}"/>
              </a:ext>
            </a:extLst>
          </p:cNvPr>
          <p:cNvSpPr/>
          <p:nvPr/>
        </p:nvSpPr>
        <p:spPr>
          <a:xfrm>
            <a:off x="8110494" y="3023460"/>
            <a:ext cx="549685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0086B9BD-4367-61B3-3B3C-AAB174547CDD}"/>
              </a:ext>
            </a:extLst>
          </p:cNvPr>
          <p:cNvSpPr/>
          <p:nvPr/>
        </p:nvSpPr>
        <p:spPr>
          <a:xfrm>
            <a:off x="10741615" y="1675104"/>
            <a:ext cx="51141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xmlns="" id="{9C5C96E8-7D9E-C2A0-7E63-420E41E77CA6}"/>
              </a:ext>
            </a:extLst>
          </p:cNvPr>
          <p:cNvSpPr/>
          <p:nvPr/>
        </p:nvSpPr>
        <p:spPr>
          <a:xfrm>
            <a:off x="10778753" y="3059257"/>
            <a:ext cx="455224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pic>
        <p:nvPicPr>
          <p:cNvPr id="66" name="图片 32">
            <a:extLst>
              <a:ext uri="{FF2B5EF4-FFF2-40B4-BE49-F238E27FC236}">
                <a16:creationId xmlns:a16="http://schemas.microsoft.com/office/drawing/2014/main" xmlns="" id="{A6386DE3-8ABB-1BB3-3939-7DC5199917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612" y="3657600"/>
            <a:ext cx="3300884" cy="330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5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7590" y="10795"/>
            <a:ext cx="11440306" cy="6858000"/>
            <a:chOff x="1564" y="0"/>
            <a:chExt cx="16626" cy="10800"/>
          </a:xfrm>
        </p:grpSpPr>
        <p:sp>
          <p:nvSpPr>
            <p:cNvPr id="3" name="矩形 2"/>
            <p:cNvSpPr/>
            <p:nvPr/>
          </p:nvSpPr>
          <p:spPr>
            <a:xfrm>
              <a:off x="3850" y="0"/>
              <a:ext cx="1243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4" y="1405"/>
              <a:ext cx="16626" cy="9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8C0AF1-CC26-FCAC-2348-71DE1D036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4601" y="1871376"/>
            <a:ext cx="8181604" cy="4747635"/>
          </a:xfrm>
          <a:prstGeom prst="roundRect">
            <a:avLst>
              <a:gd name="adj" fmla="val 26181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37FBD67-7C7B-E588-0637-D8434C0D077F}"/>
              </a:ext>
            </a:extLst>
          </p:cNvPr>
          <p:cNvSpPr txBox="1"/>
          <p:nvPr/>
        </p:nvSpPr>
        <p:spPr>
          <a:xfrm>
            <a:off x="1754601" y="1048041"/>
            <a:ext cx="8238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F49E90FC-1AB8-5770-EE92-F67577173A23}"/>
              </a:ext>
            </a:extLst>
          </p:cNvPr>
          <p:cNvSpPr/>
          <p:nvPr/>
        </p:nvSpPr>
        <p:spPr>
          <a:xfrm>
            <a:off x="1231382" y="986486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1719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42902"/>
            <a:ext cx="7067550" cy="511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81959" y="-1"/>
            <a:ext cx="9186041" cy="1295401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TÌM CHUỒNG CHO THỎ</a:t>
            </a:r>
          </a:p>
        </p:txBody>
      </p:sp>
      <p:grpSp>
        <p:nvGrpSpPr>
          <p:cNvPr id="12" name="Group 11"/>
          <p:cNvGrpSpPr/>
          <p:nvPr/>
        </p:nvGrpSpPr>
        <p:grpSpPr>
          <a:xfrm flipH="1">
            <a:off x="1287062" y="3962401"/>
            <a:ext cx="2455077" cy="2513817"/>
            <a:chOff x="2362200" y="1981200"/>
            <a:chExt cx="2286000" cy="3260474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61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ounded Rectangle 13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11 - 4</a:t>
              </a:r>
            </a:p>
          </p:txBody>
        </p:sp>
      </p:grpSp>
      <p:pic>
        <p:nvPicPr>
          <p:cNvPr id="11" name="Picture 10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560" y="5423263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5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A5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D1CAA13-82D5-40C0-A80A-3A46B39B8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0" y="278130"/>
            <a:ext cx="6915150" cy="5532120"/>
          </a:xfrm>
          <a:prstGeom prst="rect">
            <a:avLst/>
          </a:prstGeom>
        </p:spPr>
      </p:pic>
      <p:sp>
        <p:nvSpPr>
          <p:cNvPr id="8" name="good luck">
            <a:extLst>
              <a:ext uri="{FF2B5EF4-FFF2-40B4-BE49-F238E27FC236}">
                <a16:creationId xmlns:a16="http://schemas.microsoft.com/office/drawing/2014/main" xmlns="" id="{CEC6F0AD-43EF-4544-A4B2-893639746417}"/>
              </a:ext>
            </a:extLst>
          </p:cNvPr>
          <p:cNvSpPr/>
          <p:nvPr/>
        </p:nvSpPr>
        <p:spPr>
          <a:xfrm flipH="1">
            <a:off x="217045" y="865238"/>
            <a:ext cx="6248400" cy="4589206"/>
          </a:xfrm>
          <a:prstGeom prst="wedgeEllipseCallout">
            <a:avLst>
              <a:gd name="adj1" fmla="val -56503"/>
              <a:gd name="adj2" fmla="val 24329"/>
            </a:avLst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tìm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xem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chú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mèo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máy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Doremon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đang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329A5C0-C4C2-4923-B20B-B8023D10E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154" y="1066800"/>
            <a:ext cx="6915150" cy="55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1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065 -0.50995 L 0.05273 -0.17106 C 0.02305 -0.09676 -0.03242 -0.02361 -0.09505 0.03148 C -0.16771 0.09444 -0.23177 0.12361 -0.28242 0.11968 L -0.5237 0.11736 " pathEditMode="relative" rAng="2004000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60" y="4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4" presetClass="pat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0 0 C 0.023 0.001 0.042 0.009 0.052 0.021 L 0.075 0.049 C 0.08 0.055 0.088 0.058 0.098 0.058 C 0.112 0.058 0.124 0.05 0.125 0.038 C 0.124 0.028 0.112 0.019 0.098 0.019 C 0.088 0.019 0.08 0.023 0.075 0.028 L 0.052 0.056 C 0.042 0.068 0.023 0.076 0 0.077 C -0.023 0.076 -0.042 0.068 -0.052 0.056 L -0.075 0.028 C -0.08 0.023 -0.088 0.019 -0.098 0.019 C -0.112 0.019 -0.124 0.028 -0.125 0.038 C -0.124 0.05 -0.112 0.058 -0.098 0.058 C -0.088 0.058 -0.08 0.055 -0.075 0.049 L -0.052 0.021 C -0.042 0.009 -0.023 0.001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Motion origin="layout" path="M 2.08333E-7 3.7037E-6 L -0.94232 -0.52107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22" y="-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09576" y="0"/>
            <a:ext cx="11353743" cy="6858000"/>
            <a:chOff x="1853" y="0"/>
            <a:chExt cx="16045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853" y="555"/>
              <a:ext cx="16045" cy="9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xmlns="" id="{A9E72F53-E40D-FB6B-194B-9E855CD647D7}"/>
              </a:ext>
            </a:extLst>
          </p:cNvPr>
          <p:cNvGrpSpPr/>
          <p:nvPr/>
        </p:nvGrpSpPr>
        <p:grpSpPr>
          <a:xfrm>
            <a:off x="794857" y="2714625"/>
            <a:ext cx="1443518" cy="1380784"/>
            <a:chOff x="794857" y="2714625"/>
            <a:chExt cx="1443518" cy="1380784"/>
          </a:xfrm>
        </p:grpSpPr>
        <p:sp>
          <p:nvSpPr>
            <p:cNvPr id="213" name="Freeform 8">
              <a:extLst>
                <a:ext uri="{FF2B5EF4-FFF2-40B4-BE49-F238E27FC236}">
                  <a16:creationId xmlns:a16="http://schemas.microsoft.com/office/drawing/2014/main" xmlns="" id="{CB58DB7F-DB27-FB1F-26DD-517AE527CB8D}"/>
                </a:ext>
              </a:extLst>
            </p:cNvPr>
            <p:cNvSpPr/>
            <p:nvPr/>
          </p:nvSpPr>
          <p:spPr>
            <a:xfrm>
              <a:off x="794857" y="2714625"/>
              <a:ext cx="1443518" cy="1311268"/>
            </a:xfrm>
            <a:custGeom>
              <a:avLst/>
              <a:gdLst/>
              <a:ahLst/>
              <a:cxnLst/>
              <a:rect l="l" t="t" r="r" b="b"/>
              <a:pathLst>
                <a:path w="3905319" h="4114800">
                  <a:moveTo>
                    <a:pt x="0" y="0"/>
                  </a:moveTo>
                  <a:lnTo>
                    <a:pt x="3905320" y="0"/>
                  </a:lnTo>
                  <a:lnTo>
                    <a:pt x="390532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Chord 218">
              <a:extLst>
                <a:ext uri="{FF2B5EF4-FFF2-40B4-BE49-F238E27FC236}">
                  <a16:creationId xmlns:a16="http://schemas.microsoft.com/office/drawing/2014/main" xmlns="" id="{6C42361C-B511-CAE2-746B-80FA40D5C32A}"/>
                </a:ext>
              </a:extLst>
            </p:cNvPr>
            <p:cNvSpPr/>
            <p:nvPr/>
          </p:nvSpPr>
          <p:spPr>
            <a:xfrm rot="6314072">
              <a:off x="1082688" y="3109955"/>
              <a:ext cx="939995" cy="1030914"/>
            </a:xfrm>
            <a:prstGeom prst="chord">
              <a:avLst>
                <a:gd name="adj1" fmla="val 2477402"/>
                <a:gd name="adj2" fmla="val 17185422"/>
              </a:avLst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xmlns="" id="{B27DD1F1-B753-458D-371B-D019CE6C439A}"/>
              </a:ext>
            </a:extLst>
          </p:cNvPr>
          <p:cNvGrpSpPr/>
          <p:nvPr/>
        </p:nvGrpSpPr>
        <p:grpSpPr>
          <a:xfrm>
            <a:off x="2623657" y="2714625"/>
            <a:ext cx="1443518" cy="1380784"/>
            <a:chOff x="794857" y="2714625"/>
            <a:chExt cx="1443518" cy="1380784"/>
          </a:xfrm>
        </p:grpSpPr>
        <p:sp>
          <p:nvSpPr>
            <p:cNvPr id="222" name="Freeform 8">
              <a:extLst>
                <a:ext uri="{FF2B5EF4-FFF2-40B4-BE49-F238E27FC236}">
                  <a16:creationId xmlns:a16="http://schemas.microsoft.com/office/drawing/2014/main" xmlns="" id="{F13C41A5-6321-46EF-7B6C-21BA8D340324}"/>
                </a:ext>
              </a:extLst>
            </p:cNvPr>
            <p:cNvSpPr/>
            <p:nvPr/>
          </p:nvSpPr>
          <p:spPr>
            <a:xfrm>
              <a:off x="794857" y="2714625"/>
              <a:ext cx="1443518" cy="1311268"/>
            </a:xfrm>
            <a:custGeom>
              <a:avLst/>
              <a:gdLst/>
              <a:ahLst/>
              <a:cxnLst/>
              <a:rect l="l" t="t" r="r" b="b"/>
              <a:pathLst>
                <a:path w="3905319" h="4114800">
                  <a:moveTo>
                    <a:pt x="0" y="0"/>
                  </a:moveTo>
                  <a:lnTo>
                    <a:pt x="3905320" y="0"/>
                  </a:lnTo>
                  <a:lnTo>
                    <a:pt x="390532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Chord 222">
              <a:extLst>
                <a:ext uri="{FF2B5EF4-FFF2-40B4-BE49-F238E27FC236}">
                  <a16:creationId xmlns:a16="http://schemas.microsoft.com/office/drawing/2014/main" xmlns="" id="{34E43217-0A04-CD70-237A-B7339F15CA79}"/>
                </a:ext>
              </a:extLst>
            </p:cNvPr>
            <p:cNvSpPr/>
            <p:nvPr/>
          </p:nvSpPr>
          <p:spPr>
            <a:xfrm rot="6314072">
              <a:off x="1082688" y="3109955"/>
              <a:ext cx="939995" cy="1030914"/>
            </a:xfrm>
            <a:prstGeom prst="chord">
              <a:avLst>
                <a:gd name="adj1" fmla="val 2477402"/>
                <a:gd name="adj2" fmla="val 17185422"/>
              </a:avLst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xmlns="" id="{1EF63076-3251-9CE9-36C6-1F3D65AE9317}"/>
              </a:ext>
            </a:extLst>
          </p:cNvPr>
          <p:cNvGrpSpPr/>
          <p:nvPr/>
        </p:nvGrpSpPr>
        <p:grpSpPr>
          <a:xfrm>
            <a:off x="4385782" y="2714625"/>
            <a:ext cx="1443518" cy="1380784"/>
            <a:chOff x="794857" y="2714625"/>
            <a:chExt cx="1443518" cy="1380784"/>
          </a:xfrm>
        </p:grpSpPr>
        <p:sp>
          <p:nvSpPr>
            <p:cNvPr id="225" name="Freeform 8">
              <a:extLst>
                <a:ext uri="{FF2B5EF4-FFF2-40B4-BE49-F238E27FC236}">
                  <a16:creationId xmlns:a16="http://schemas.microsoft.com/office/drawing/2014/main" xmlns="" id="{A8610D72-1E8E-4BE0-EDD8-512F167638E0}"/>
                </a:ext>
              </a:extLst>
            </p:cNvPr>
            <p:cNvSpPr/>
            <p:nvPr/>
          </p:nvSpPr>
          <p:spPr>
            <a:xfrm>
              <a:off x="794857" y="2714625"/>
              <a:ext cx="1443518" cy="1311268"/>
            </a:xfrm>
            <a:custGeom>
              <a:avLst/>
              <a:gdLst/>
              <a:ahLst/>
              <a:cxnLst/>
              <a:rect l="l" t="t" r="r" b="b"/>
              <a:pathLst>
                <a:path w="3905319" h="4114800">
                  <a:moveTo>
                    <a:pt x="0" y="0"/>
                  </a:moveTo>
                  <a:lnTo>
                    <a:pt x="3905320" y="0"/>
                  </a:lnTo>
                  <a:lnTo>
                    <a:pt x="390532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Chord 225">
              <a:extLst>
                <a:ext uri="{FF2B5EF4-FFF2-40B4-BE49-F238E27FC236}">
                  <a16:creationId xmlns:a16="http://schemas.microsoft.com/office/drawing/2014/main" xmlns="" id="{A5CC497C-3045-BD17-30C6-8D44977E8F6D}"/>
                </a:ext>
              </a:extLst>
            </p:cNvPr>
            <p:cNvSpPr/>
            <p:nvPr/>
          </p:nvSpPr>
          <p:spPr>
            <a:xfrm rot="6314072">
              <a:off x="1082688" y="3109955"/>
              <a:ext cx="939995" cy="1030914"/>
            </a:xfrm>
            <a:prstGeom prst="chord">
              <a:avLst>
                <a:gd name="adj1" fmla="val 2477402"/>
                <a:gd name="adj2" fmla="val 17185422"/>
              </a:avLst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xmlns="" id="{BC150AC5-49AA-0664-79F3-A0DC4D010DAB}"/>
              </a:ext>
            </a:extLst>
          </p:cNvPr>
          <p:cNvGrpSpPr/>
          <p:nvPr/>
        </p:nvGrpSpPr>
        <p:grpSpPr>
          <a:xfrm>
            <a:off x="6081232" y="2724150"/>
            <a:ext cx="1443518" cy="1380784"/>
            <a:chOff x="794857" y="2714625"/>
            <a:chExt cx="1443518" cy="1380784"/>
          </a:xfrm>
        </p:grpSpPr>
        <p:sp>
          <p:nvSpPr>
            <p:cNvPr id="228" name="Freeform 8">
              <a:extLst>
                <a:ext uri="{FF2B5EF4-FFF2-40B4-BE49-F238E27FC236}">
                  <a16:creationId xmlns:a16="http://schemas.microsoft.com/office/drawing/2014/main" xmlns="" id="{4F03B9B1-1EC5-9848-62AA-7349097CCF2A}"/>
                </a:ext>
              </a:extLst>
            </p:cNvPr>
            <p:cNvSpPr/>
            <p:nvPr/>
          </p:nvSpPr>
          <p:spPr>
            <a:xfrm>
              <a:off x="794857" y="2714625"/>
              <a:ext cx="1443518" cy="1311268"/>
            </a:xfrm>
            <a:custGeom>
              <a:avLst/>
              <a:gdLst/>
              <a:ahLst/>
              <a:cxnLst/>
              <a:rect l="l" t="t" r="r" b="b"/>
              <a:pathLst>
                <a:path w="3905319" h="4114800">
                  <a:moveTo>
                    <a:pt x="0" y="0"/>
                  </a:moveTo>
                  <a:lnTo>
                    <a:pt x="3905320" y="0"/>
                  </a:lnTo>
                  <a:lnTo>
                    <a:pt x="390532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9" name="Chord 228">
              <a:extLst>
                <a:ext uri="{FF2B5EF4-FFF2-40B4-BE49-F238E27FC236}">
                  <a16:creationId xmlns:a16="http://schemas.microsoft.com/office/drawing/2014/main" xmlns="" id="{A4B4131C-B8F2-2F0D-CFE1-ED6B5AC591AC}"/>
                </a:ext>
              </a:extLst>
            </p:cNvPr>
            <p:cNvSpPr/>
            <p:nvPr/>
          </p:nvSpPr>
          <p:spPr>
            <a:xfrm rot="6314072">
              <a:off x="1082688" y="3109955"/>
              <a:ext cx="939995" cy="1030914"/>
            </a:xfrm>
            <a:prstGeom prst="chord">
              <a:avLst>
                <a:gd name="adj1" fmla="val 2477402"/>
                <a:gd name="adj2" fmla="val 17185422"/>
              </a:avLst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xmlns="" id="{E9139A3E-5954-0BCC-AF54-01F4BD3864B0}"/>
              </a:ext>
            </a:extLst>
          </p:cNvPr>
          <p:cNvGrpSpPr/>
          <p:nvPr/>
        </p:nvGrpSpPr>
        <p:grpSpPr>
          <a:xfrm>
            <a:off x="7824307" y="2743200"/>
            <a:ext cx="1443518" cy="1380784"/>
            <a:chOff x="794857" y="2714625"/>
            <a:chExt cx="1443518" cy="1380784"/>
          </a:xfrm>
        </p:grpSpPr>
        <p:sp>
          <p:nvSpPr>
            <p:cNvPr id="231" name="Freeform 8">
              <a:extLst>
                <a:ext uri="{FF2B5EF4-FFF2-40B4-BE49-F238E27FC236}">
                  <a16:creationId xmlns:a16="http://schemas.microsoft.com/office/drawing/2014/main" xmlns="" id="{BDA2D88A-FC44-92B7-1330-B9E094102229}"/>
                </a:ext>
              </a:extLst>
            </p:cNvPr>
            <p:cNvSpPr/>
            <p:nvPr/>
          </p:nvSpPr>
          <p:spPr>
            <a:xfrm>
              <a:off x="794857" y="2714625"/>
              <a:ext cx="1443518" cy="1311268"/>
            </a:xfrm>
            <a:custGeom>
              <a:avLst/>
              <a:gdLst/>
              <a:ahLst/>
              <a:cxnLst/>
              <a:rect l="l" t="t" r="r" b="b"/>
              <a:pathLst>
                <a:path w="3905319" h="4114800">
                  <a:moveTo>
                    <a:pt x="0" y="0"/>
                  </a:moveTo>
                  <a:lnTo>
                    <a:pt x="3905320" y="0"/>
                  </a:lnTo>
                  <a:lnTo>
                    <a:pt x="390532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Chord 231">
              <a:extLst>
                <a:ext uri="{FF2B5EF4-FFF2-40B4-BE49-F238E27FC236}">
                  <a16:creationId xmlns:a16="http://schemas.microsoft.com/office/drawing/2014/main" xmlns="" id="{62DB3362-E5BC-C467-A97C-F11F0EF8961A}"/>
                </a:ext>
              </a:extLst>
            </p:cNvPr>
            <p:cNvSpPr/>
            <p:nvPr/>
          </p:nvSpPr>
          <p:spPr>
            <a:xfrm rot="6314072">
              <a:off x="1082688" y="3109955"/>
              <a:ext cx="939995" cy="1030914"/>
            </a:xfrm>
            <a:prstGeom prst="chord">
              <a:avLst>
                <a:gd name="adj1" fmla="val 2477402"/>
                <a:gd name="adj2" fmla="val 17185422"/>
              </a:avLst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xmlns="" id="{2C444146-7295-8D2B-70A2-AFC24BC9706E}"/>
              </a:ext>
            </a:extLst>
          </p:cNvPr>
          <p:cNvGrpSpPr/>
          <p:nvPr/>
        </p:nvGrpSpPr>
        <p:grpSpPr>
          <a:xfrm>
            <a:off x="9615007" y="2733675"/>
            <a:ext cx="1443518" cy="1380784"/>
            <a:chOff x="794857" y="2714625"/>
            <a:chExt cx="1443518" cy="1380784"/>
          </a:xfrm>
        </p:grpSpPr>
        <p:sp>
          <p:nvSpPr>
            <p:cNvPr id="234" name="Freeform 8">
              <a:extLst>
                <a:ext uri="{FF2B5EF4-FFF2-40B4-BE49-F238E27FC236}">
                  <a16:creationId xmlns:a16="http://schemas.microsoft.com/office/drawing/2014/main" xmlns="" id="{76E9BEA4-5D40-5623-6227-118D2406B3A9}"/>
                </a:ext>
              </a:extLst>
            </p:cNvPr>
            <p:cNvSpPr/>
            <p:nvPr/>
          </p:nvSpPr>
          <p:spPr>
            <a:xfrm>
              <a:off x="794857" y="2714625"/>
              <a:ext cx="1443518" cy="1311268"/>
            </a:xfrm>
            <a:custGeom>
              <a:avLst/>
              <a:gdLst/>
              <a:ahLst/>
              <a:cxnLst/>
              <a:rect l="l" t="t" r="r" b="b"/>
              <a:pathLst>
                <a:path w="3905319" h="4114800">
                  <a:moveTo>
                    <a:pt x="0" y="0"/>
                  </a:moveTo>
                  <a:lnTo>
                    <a:pt x="3905320" y="0"/>
                  </a:lnTo>
                  <a:lnTo>
                    <a:pt x="390532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Chord 234">
              <a:extLst>
                <a:ext uri="{FF2B5EF4-FFF2-40B4-BE49-F238E27FC236}">
                  <a16:creationId xmlns:a16="http://schemas.microsoft.com/office/drawing/2014/main" xmlns="" id="{9279AE88-F31C-276B-CD29-384EFF2DF15A}"/>
                </a:ext>
              </a:extLst>
            </p:cNvPr>
            <p:cNvSpPr/>
            <p:nvPr/>
          </p:nvSpPr>
          <p:spPr>
            <a:xfrm rot="6314072">
              <a:off x="1082688" y="3109955"/>
              <a:ext cx="939995" cy="1030914"/>
            </a:xfrm>
            <a:prstGeom prst="chord">
              <a:avLst>
                <a:gd name="adj1" fmla="val 2477402"/>
                <a:gd name="adj2" fmla="val 17185422"/>
              </a:avLst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AE4285A1-A4D8-C773-E21D-D352546868A8}"/>
              </a:ext>
            </a:extLst>
          </p:cNvPr>
          <p:cNvSpPr txBox="1"/>
          <p:nvPr/>
        </p:nvSpPr>
        <p:spPr>
          <a:xfrm>
            <a:off x="1314450" y="3181350"/>
            <a:ext cx="71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xmlns="" id="{1B22FE8C-5DC9-6504-C3C5-94886F83960B}"/>
              </a:ext>
            </a:extLst>
          </p:cNvPr>
          <p:cNvSpPr txBox="1"/>
          <p:nvPr/>
        </p:nvSpPr>
        <p:spPr>
          <a:xfrm>
            <a:off x="3133725" y="3190875"/>
            <a:ext cx="71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xmlns="" id="{11F541B1-42E8-E3E5-C25D-E7F93674079A}"/>
              </a:ext>
            </a:extLst>
          </p:cNvPr>
          <p:cNvSpPr txBox="1"/>
          <p:nvPr/>
        </p:nvSpPr>
        <p:spPr>
          <a:xfrm>
            <a:off x="4886325" y="3181350"/>
            <a:ext cx="71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xmlns="" id="{51F56765-58CB-7C18-FB5E-B2D8AEB3A894}"/>
              </a:ext>
            </a:extLst>
          </p:cNvPr>
          <p:cNvSpPr txBox="1"/>
          <p:nvPr/>
        </p:nvSpPr>
        <p:spPr>
          <a:xfrm>
            <a:off x="6610350" y="3209925"/>
            <a:ext cx="71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xmlns="" id="{B7C8208F-AAE1-A9B6-EAD4-FE2C571F74DA}"/>
              </a:ext>
            </a:extLst>
          </p:cNvPr>
          <p:cNvSpPr txBox="1"/>
          <p:nvPr/>
        </p:nvSpPr>
        <p:spPr>
          <a:xfrm>
            <a:off x="8334375" y="3228975"/>
            <a:ext cx="71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xmlns="" id="{FC936CEE-ACFA-447D-8B46-58E68490F0E5}"/>
              </a:ext>
            </a:extLst>
          </p:cNvPr>
          <p:cNvSpPr txBox="1"/>
          <p:nvPr/>
        </p:nvSpPr>
        <p:spPr>
          <a:xfrm>
            <a:off x="10144125" y="3228975"/>
            <a:ext cx="71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grpSp>
        <p:nvGrpSpPr>
          <p:cNvPr id="248" name="Group 247">
            <a:extLst>
              <a:ext uri="{FF2B5EF4-FFF2-40B4-BE49-F238E27FC236}">
                <a16:creationId xmlns:a16="http://schemas.microsoft.com/office/drawing/2014/main" xmlns="" id="{9B1AF27D-04C7-2568-B089-751DD498B240}"/>
              </a:ext>
            </a:extLst>
          </p:cNvPr>
          <p:cNvGrpSpPr/>
          <p:nvPr/>
        </p:nvGrpSpPr>
        <p:grpSpPr>
          <a:xfrm>
            <a:off x="958540" y="457200"/>
            <a:ext cx="1813236" cy="1762125"/>
            <a:chOff x="958540" y="457200"/>
            <a:chExt cx="1813236" cy="1762125"/>
          </a:xfrm>
        </p:grpSpPr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xmlns="" id="{A944E97C-E209-D9B3-7C26-1631B9812957}"/>
                </a:ext>
              </a:extLst>
            </p:cNvPr>
            <p:cNvSpPr/>
            <p:nvPr/>
          </p:nvSpPr>
          <p:spPr>
            <a:xfrm>
              <a:off x="958540" y="457200"/>
              <a:ext cx="1813236" cy="1762125"/>
            </a:xfrm>
            <a:custGeom>
              <a:avLst/>
              <a:gdLst/>
              <a:ahLst/>
              <a:cxnLst/>
              <a:rect l="l" t="t" r="r" b="b"/>
              <a:pathLst>
                <a:path w="4099369" h="4114800">
                  <a:moveTo>
                    <a:pt x="0" y="0"/>
                  </a:moveTo>
                  <a:lnTo>
                    <a:pt x="4099369" y="0"/>
                  </a:lnTo>
                  <a:lnTo>
                    <a:pt x="409936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xmlns="" id="{95AB9B22-4241-B61B-2246-009F51A1E55A}"/>
                </a:ext>
              </a:extLst>
            </p:cNvPr>
            <p:cNvSpPr txBox="1"/>
            <p:nvPr/>
          </p:nvSpPr>
          <p:spPr>
            <a:xfrm>
              <a:off x="1562100" y="1685925"/>
              <a:ext cx="971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11 - 8</a:t>
              </a:r>
            </a:p>
          </p:txBody>
        </p: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xmlns="" id="{B294ECE7-8E91-9ACF-F511-BF07926AC68C}"/>
              </a:ext>
            </a:extLst>
          </p:cNvPr>
          <p:cNvGrpSpPr/>
          <p:nvPr/>
        </p:nvGrpSpPr>
        <p:grpSpPr>
          <a:xfrm>
            <a:off x="8963025" y="514148"/>
            <a:ext cx="1695450" cy="1305127"/>
            <a:chOff x="8963025" y="514148"/>
            <a:chExt cx="1695450" cy="1305127"/>
          </a:xfrm>
        </p:grpSpPr>
        <p:sp>
          <p:nvSpPr>
            <p:cNvPr id="209" name="Freeform 4">
              <a:extLst>
                <a:ext uri="{FF2B5EF4-FFF2-40B4-BE49-F238E27FC236}">
                  <a16:creationId xmlns:a16="http://schemas.microsoft.com/office/drawing/2014/main" xmlns="" id="{73D43AE0-59C2-1F73-856A-233A9CD9DC38}"/>
                </a:ext>
              </a:extLst>
            </p:cNvPr>
            <p:cNvSpPr/>
            <p:nvPr/>
          </p:nvSpPr>
          <p:spPr>
            <a:xfrm>
              <a:off x="8963025" y="514148"/>
              <a:ext cx="1695450" cy="1305127"/>
            </a:xfrm>
            <a:custGeom>
              <a:avLst/>
              <a:gdLst/>
              <a:ahLst/>
              <a:cxnLst/>
              <a:rect l="l" t="t" r="r" b="b"/>
              <a:pathLst>
                <a:path w="3344764" h="2943831">
                  <a:moveTo>
                    <a:pt x="0" y="0"/>
                  </a:moveTo>
                  <a:lnTo>
                    <a:pt x="3344764" y="0"/>
                  </a:lnTo>
                  <a:lnTo>
                    <a:pt x="3344764" y="2943832"/>
                  </a:lnTo>
                  <a:lnTo>
                    <a:pt x="0" y="2943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xmlns="" id="{DB826C3D-80EA-2C64-75ED-699F5275762A}"/>
                </a:ext>
              </a:extLst>
            </p:cNvPr>
            <p:cNvSpPr txBox="1"/>
            <p:nvPr/>
          </p:nvSpPr>
          <p:spPr>
            <a:xfrm>
              <a:off x="9639300" y="1162050"/>
              <a:ext cx="971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13 - 5</a:t>
              </a:r>
            </a:p>
          </p:txBody>
        </p: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xmlns="" id="{72EF69FF-473B-9920-C674-AA0F39CCF539}"/>
              </a:ext>
            </a:extLst>
          </p:cNvPr>
          <p:cNvGrpSpPr/>
          <p:nvPr/>
        </p:nvGrpSpPr>
        <p:grpSpPr>
          <a:xfrm>
            <a:off x="5226328" y="581025"/>
            <a:ext cx="1555471" cy="1543252"/>
            <a:chOff x="5226328" y="581025"/>
            <a:chExt cx="1555471" cy="1543252"/>
          </a:xfrm>
        </p:grpSpPr>
        <p:sp>
          <p:nvSpPr>
            <p:cNvPr id="208" name="Freeform 3">
              <a:extLst>
                <a:ext uri="{FF2B5EF4-FFF2-40B4-BE49-F238E27FC236}">
                  <a16:creationId xmlns:a16="http://schemas.microsoft.com/office/drawing/2014/main" xmlns="" id="{6233BE6F-1F06-6C2D-6E5B-D0672B9BA27C}"/>
                </a:ext>
              </a:extLst>
            </p:cNvPr>
            <p:cNvSpPr/>
            <p:nvPr/>
          </p:nvSpPr>
          <p:spPr>
            <a:xfrm>
              <a:off x="5226328" y="581025"/>
              <a:ext cx="1555471" cy="1543252"/>
            </a:xfrm>
            <a:custGeom>
              <a:avLst/>
              <a:gdLst/>
              <a:ahLst/>
              <a:cxnLst/>
              <a:rect l="l" t="t" r="r" b="b"/>
              <a:pathLst>
                <a:path w="2123238" h="2943831">
                  <a:moveTo>
                    <a:pt x="0" y="0"/>
                  </a:moveTo>
                  <a:lnTo>
                    <a:pt x="2123238" y="0"/>
                  </a:lnTo>
                  <a:lnTo>
                    <a:pt x="2123238" y="2943832"/>
                  </a:lnTo>
                  <a:lnTo>
                    <a:pt x="0" y="2943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xmlns="" id="{AC4C1EC3-5CDC-2C7E-4B81-0064D6ED6047}"/>
                </a:ext>
              </a:extLst>
            </p:cNvPr>
            <p:cNvSpPr txBox="1"/>
            <p:nvPr/>
          </p:nvSpPr>
          <p:spPr>
            <a:xfrm>
              <a:off x="5610225" y="1428750"/>
              <a:ext cx="971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11 - 7</a:t>
              </a: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xmlns="" id="{B0DAA10D-E2BA-8D7E-E403-6CA102AA4CD6}"/>
              </a:ext>
            </a:extLst>
          </p:cNvPr>
          <p:cNvGrpSpPr/>
          <p:nvPr/>
        </p:nvGrpSpPr>
        <p:grpSpPr>
          <a:xfrm>
            <a:off x="1539565" y="4781550"/>
            <a:ext cx="1813236" cy="1402953"/>
            <a:chOff x="1539565" y="4781550"/>
            <a:chExt cx="1813236" cy="1402953"/>
          </a:xfrm>
        </p:grpSpPr>
        <p:sp>
          <p:nvSpPr>
            <p:cNvPr id="210" name="Freeform 5">
              <a:extLst>
                <a:ext uri="{FF2B5EF4-FFF2-40B4-BE49-F238E27FC236}">
                  <a16:creationId xmlns:a16="http://schemas.microsoft.com/office/drawing/2014/main" xmlns="" id="{1EA68455-84DF-07FA-8EDC-4ABAFA7C98DD}"/>
                </a:ext>
              </a:extLst>
            </p:cNvPr>
            <p:cNvSpPr/>
            <p:nvPr/>
          </p:nvSpPr>
          <p:spPr>
            <a:xfrm>
              <a:off x="1539565" y="4781550"/>
              <a:ext cx="1813236" cy="1402953"/>
            </a:xfrm>
            <a:custGeom>
              <a:avLst/>
              <a:gdLst/>
              <a:ahLst/>
              <a:cxnLst/>
              <a:rect l="l" t="t" r="r" b="b"/>
              <a:pathLst>
                <a:path w="4138105" h="2767358">
                  <a:moveTo>
                    <a:pt x="0" y="0"/>
                  </a:moveTo>
                  <a:lnTo>
                    <a:pt x="4138105" y="0"/>
                  </a:lnTo>
                  <a:lnTo>
                    <a:pt x="4138105" y="2767358"/>
                  </a:lnTo>
                  <a:lnTo>
                    <a:pt x="0" y="2767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xmlns="" id="{3D14A752-F9A8-4516-DC6B-0CB00AB9F32B}"/>
                </a:ext>
              </a:extLst>
            </p:cNvPr>
            <p:cNvSpPr txBox="1"/>
            <p:nvPr/>
          </p:nvSpPr>
          <p:spPr>
            <a:xfrm>
              <a:off x="1952625" y="5572125"/>
              <a:ext cx="971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11 - 5</a:t>
              </a:r>
            </a:p>
          </p:txBody>
        </p: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xmlns="" id="{6FB2224B-6841-45A1-E176-66CED8B7DADF}"/>
              </a:ext>
            </a:extLst>
          </p:cNvPr>
          <p:cNvGrpSpPr/>
          <p:nvPr/>
        </p:nvGrpSpPr>
        <p:grpSpPr>
          <a:xfrm>
            <a:off x="5086349" y="4676774"/>
            <a:ext cx="1704975" cy="1517253"/>
            <a:chOff x="5086349" y="4476750"/>
            <a:chExt cx="1704975" cy="1717278"/>
          </a:xfrm>
        </p:grpSpPr>
        <p:sp>
          <p:nvSpPr>
            <p:cNvPr id="211" name="Freeform 6">
              <a:extLst>
                <a:ext uri="{FF2B5EF4-FFF2-40B4-BE49-F238E27FC236}">
                  <a16:creationId xmlns:a16="http://schemas.microsoft.com/office/drawing/2014/main" xmlns="" id="{F9EF01BE-C574-7122-B180-4FCB7F34E77E}"/>
                </a:ext>
              </a:extLst>
            </p:cNvPr>
            <p:cNvSpPr/>
            <p:nvPr/>
          </p:nvSpPr>
          <p:spPr>
            <a:xfrm>
              <a:off x="5086349" y="4476750"/>
              <a:ext cx="1704975" cy="1717278"/>
            </a:xfrm>
            <a:custGeom>
              <a:avLst/>
              <a:gdLst/>
              <a:ahLst/>
              <a:cxnLst/>
              <a:rect l="l" t="t" r="r" b="b"/>
              <a:pathLst>
                <a:path w="3083561" h="3909428">
                  <a:moveTo>
                    <a:pt x="0" y="0"/>
                  </a:moveTo>
                  <a:lnTo>
                    <a:pt x="3083561" y="0"/>
                  </a:lnTo>
                  <a:lnTo>
                    <a:pt x="3083561" y="3909428"/>
                  </a:lnTo>
                  <a:lnTo>
                    <a:pt x="0" y="3909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xmlns="" id="{57A81528-B301-2DDB-1147-5ED8DDB5BAD8}"/>
                </a:ext>
              </a:extLst>
            </p:cNvPr>
            <p:cNvSpPr txBox="1"/>
            <p:nvPr/>
          </p:nvSpPr>
          <p:spPr>
            <a:xfrm>
              <a:off x="5686425" y="5486400"/>
              <a:ext cx="971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11 - 6</a:t>
              </a:r>
            </a:p>
          </p:txBody>
        </p: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xmlns="" id="{07E0D398-2C15-6EF2-76F0-FB03F20F92F7}"/>
              </a:ext>
            </a:extLst>
          </p:cNvPr>
          <p:cNvGrpSpPr/>
          <p:nvPr/>
        </p:nvGrpSpPr>
        <p:grpSpPr>
          <a:xfrm>
            <a:off x="8629650" y="4619624"/>
            <a:ext cx="1924049" cy="1599897"/>
            <a:chOff x="8524874" y="4486275"/>
            <a:chExt cx="2028825" cy="1733247"/>
          </a:xfrm>
        </p:grpSpPr>
        <p:sp>
          <p:nvSpPr>
            <p:cNvPr id="212" name="Freeform 7">
              <a:extLst>
                <a:ext uri="{FF2B5EF4-FFF2-40B4-BE49-F238E27FC236}">
                  <a16:creationId xmlns:a16="http://schemas.microsoft.com/office/drawing/2014/main" xmlns="" id="{8AB923F6-EF7E-BA63-F79E-069FAF9B994E}"/>
                </a:ext>
              </a:extLst>
            </p:cNvPr>
            <p:cNvSpPr/>
            <p:nvPr/>
          </p:nvSpPr>
          <p:spPr>
            <a:xfrm>
              <a:off x="8524874" y="4486275"/>
              <a:ext cx="2028825" cy="1733247"/>
            </a:xfrm>
            <a:custGeom>
              <a:avLst/>
              <a:gdLst/>
              <a:ahLst/>
              <a:cxnLst/>
              <a:rect l="l" t="t" r="r" b="b"/>
              <a:pathLst>
                <a:path w="3677972" h="4700284">
                  <a:moveTo>
                    <a:pt x="0" y="0"/>
                  </a:moveTo>
                  <a:lnTo>
                    <a:pt x="3677972" y="0"/>
                  </a:lnTo>
                  <a:lnTo>
                    <a:pt x="3677972" y="4700284"/>
                  </a:lnTo>
                  <a:lnTo>
                    <a:pt x="0" y="4700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xmlns="" id="{A5AB9C4F-E470-FC3A-D954-7555D5A4ABC1}"/>
                </a:ext>
              </a:extLst>
            </p:cNvPr>
            <p:cNvSpPr txBox="1"/>
            <p:nvPr/>
          </p:nvSpPr>
          <p:spPr>
            <a:xfrm>
              <a:off x="9319270" y="5641181"/>
              <a:ext cx="971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11 - 4</a:t>
              </a:r>
            </a:p>
          </p:txBody>
        </p:sp>
      </p:grpSp>
      <p:sp>
        <p:nvSpPr>
          <p:cNvPr id="254" name="TextBox 253">
            <a:extLst>
              <a:ext uri="{FF2B5EF4-FFF2-40B4-BE49-F238E27FC236}">
                <a16:creationId xmlns:a16="http://schemas.microsoft.com/office/drawing/2014/main" xmlns="" id="{DE11B0A4-CD7F-3D1D-05A5-57BD41FBA970}"/>
              </a:ext>
            </a:extLst>
          </p:cNvPr>
          <p:cNvSpPr txBox="1"/>
          <p:nvPr/>
        </p:nvSpPr>
        <p:spPr>
          <a:xfrm>
            <a:off x="2371725" y="933450"/>
            <a:ext cx="142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xmlns="" id="{D014F953-9F05-1052-8A11-33B3F2FF7B97}"/>
              </a:ext>
            </a:extLst>
          </p:cNvPr>
          <p:cNvSpPr txBox="1"/>
          <p:nvPr/>
        </p:nvSpPr>
        <p:spPr>
          <a:xfrm>
            <a:off x="6724650" y="1247775"/>
            <a:ext cx="142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xmlns="" id="{E2E2AD5A-40A5-1441-3792-583373EFD818}"/>
              </a:ext>
            </a:extLst>
          </p:cNvPr>
          <p:cNvSpPr txBox="1"/>
          <p:nvPr/>
        </p:nvSpPr>
        <p:spPr>
          <a:xfrm>
            <a:off x="10668000" y="1076325"/>
            <a:ext cx="142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8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xmlns="" id="{351F770B-3982-2D51-6472-FB2ED9AAF34F}"/>
              </a:ext>
            </a:extLst>
          </p:cNvPr>
          <p:cNvSpPr txBox="1"/>
          <p:nvPr/>
        </p:nvSpPr>
        <p:spPr>
          <a:xfrm>
            <a:off x="2781300" y="4895850"/>
            <a:ext cx="142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</a:t>
            </a: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xmlns="" id="{51750EEE-F2F9-E6F5-20BD-9FA6B85F6FEA}"/>
              </a:ext>
            </a:extLst>
          </p:cNvPr>
          <p:cNvSpPr txBox="1"/>
          <p:nvPr/>
        </p:nvSpPr>
        <p:spPr>
          <a:xfrm>
            <a:off x="6734175" y="5029200"/>
            <a:ext cx="142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5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xmlns="" id="{C1D8FC3E-2703-5B16-B031-8800126FF2BF}"/>
              </a:ext>
            </a:extLst>
          </p:cNvPr>
          <p:cNvSpPr txBox="1"/>
          <p:nvPr/>
        </p:nvSpPr>
        <p:spPr>
          <a:xfrm>
            <a:off x="10258425" y="5124450"/>
            <a:ext cx="142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7</a:t>
            </a:r>
          </a:p>
        </p:txBody>
      </p:sp>
    </p:spTree>
    <p:extLst>
      <p:ext uri="{BB962C8B-B14F-4D97-AF65-F5344CB8AC3E}">
        <p14:creationId xmlns:p14="http://schemas.microsoft.com/office/powerpoint/2010/main" val="314798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-0.03502 0.156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" y="7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-0.22057 0.1736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9" y="86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03594 0.2034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10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36966 -0.1759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-87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-0.06289 -0.1634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-8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-0.07031 -0.1347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6" y="-6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/>
      <p:bldP spid="255" grpId="0"/>
      <p:bldP spid="256" grpId="0"/>
      <p:bldP spid="257" grpId="0"/>
      <p:bldP spid="258" grpId="0"/>
      <p:bldP spid="25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5" y="2099940"/>
            <a:ext cx="7712598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sp>
        <p:nvSpPr>
          <p:cNvPr id="11" name="TextBox 21"/>
          <p:cNvSpPr txBox="1"/>
          <p:nvPr/>
        </p:nvSpPr>
        <p:spPr>
          <a:xfrm>
            <a:off x="5797674" y="2581805"/>
            <a:ext cx="18229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0" i="0" u="none" strike="noStrike" kern="1200" cap="none" spc="30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anose="00000500000000000000"/>
                <a:cs typeface="Calibri" panose="020F0502020204030204" pitchFamily="34" charset="0"/>
                <a:sym typeface="+mn-lt"/>
              </a:rPr>
              <a:t>03</a:t>
            </a:r>
          </a:p>
        </p:txBody>
      </p:sp>
      <p:sp>
        <p:nvSpPr>
          <p:cNvPr id="20" name="TextBox 23"/>
          <p:cNvSpPr txBox="1"/>
          <p:nvPr/>
        </p:nvSpPr>
        <p:spPr>
          <a:xfrm>
            <a:off x="7457489" y="2113046"/>
            <a:ext cx="335861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VẬN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DỤNG</a:t>
            </a:r>
            <a:endParaRPr kumimoji="0" lang="zh-CN" altLang="en-US" sz="9600" b="1" i="0" u="none" strike="noStrike" kern="1200" cap="none" spc="0" normalizeH="0" baseline="0" noProof="0" dirty="0">
              <a:ln>
                <a:solidFill>
                  <a:srgbClr val="ED7D31">
                    <a:lumMod val="50000"/>
                  </a:srgbClr>
                </a:solidFill>
              </a:ln>
              <a:solidFill>
                <a:srgbClr val="FFA08A"/>
              </a:solidFill>
              <a:effectLst/>
              <a:uLnTx/>
              <a:uFillTx/>
              <a:latin typeface="Calibri" panose="020F0502020204030204" pitchFamily="34" charset="0"/>
              <a:ea typeface="字魂100号-方方先锋体" panose="00000500000000000000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116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100889" y="0"/>
            <a:ext cx="9674860" cy="6858000"/>
            <a:chOff x="2271" y="0"/>
            <a:chExt cx="15236" cy="10800"/>
          </a:xfrm>
        </p:grpSpPr>
        <p:sp>
          <p:nvSpPr>
            <p:cNvPr id="13" name="矩形 12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17" name="图片 16" descr="千库网_打招呼问好_元素编号129341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527" y="3080599"/>
            <a:ext cx="3258852" cy="32588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387" y="983243"/>
            <a:ext cx="4487864" cy="251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0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50670" y="10795"/>
            <a:ext cx="9674860" cy="6858000"/>
            <a:chOff x="2271" y="0"/>
            <a:chExt cx="15236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187641" y="1004449"/>
            <a:ext cx="9373804" cy="1721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1: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hay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11 – 9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= 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7号-萌趣果冻体" panose="00000500000000000000" pitchFamily="2" charset="-122"/>
            </a:endParaRPr>
          </a:p>
        </p:txBody>
      </p:sp>
      <p:sp>
        <p:nvSpPr>
          <p:cNvPr id="20" name="Freeform 5"/>
          <p:cNvSpPr>
            <a:spLocks noEditPoints="1"/>
          </p:cNvSpPr>
          <p:nvPr/>
        </p:nvSpPr>
        <p:spPr bwMode="auto">
          <a:xfrm>
            <a:off x="2027018" y="3897880"/>
            <a:ext cx="859377" cy="1488632"/>
          </a:xfrm>
          <a:custGeom>
            <a:avLst/>
            <a:gdLst>
              <a:gd name="T0" fmla="*/ 4 w 220"/>
              <a:gd name="T1" fmla="*/ 115 h 383"/>
              <a:gd name="T2" fmla="*/ 69 w 220"/>
              <a:gd name="T3" fmla="*/ 258 h 383"/>
              <a:gd name="T4" fmla="*/ 83 w 220"/>
              <a:gd name="T5" fmla="*/ 325 h 383"/>
              <a:gd name="T6" fmla="*/ 138 w 220"/>
              <a:gd name="T7" fmla="*/ 325 h 383"/>
              <a:gd name="T8" fmla="*/ 165 w 220"/>
              <a:gd name="T9" fmla="*/ 233 h 383"/>
              <a:gd name="T10" fmla="*/ 183 w 220"/>
              <a:gd name="T11" fmla="*/ 30 h 383"/>
              <a:gd name="T12" fmla="*/ 114 w 220"/>
              <a:gd name="T13" fmla="*/ 376 h 383"/>
              <a:gd name="T14" fmla="*/ 128 w 220"/>
              <a:gd name="T15" fmla="*/ 364 h 383"/>
              <a:gd name="T16" fmla="*/ 114 w 220"/>
              <a:gd name="T17" fmla="*/ 376 h 383"/>
              <a:gd name="T18" fmla="*/ 130 w 220"/>
              <a:gd name="T19" fmla="*/ 358 h 383"/>
              <a:gd name="T20" fmla="*/ 92 w 220"/>
              <a:gd name="T21" fmla="*/ 357 h 383"/>
              <a:gd name="T22" fmla="*/ 131 w 220"/>
              <a:gd name="T23" fmla="*/ 348 h 383"/>
              <a:gd name="T24" fmla="*/ 130 w 220"/>
              <a:gd name="T25" fmla="*/ 358 h 383"/>
              <a:gd name="T26" fmla="*/ 131 w 220"/>
              <a:gd name="T27" fmla="*/ 342 h 383"/>
              <a:gd name="T28" fmla="*/ 89 w 220"/>
              <a:gd name="T29" fmla="*/ 329 h 383"/>
              <a:gd name="T30" fmla="*/ 132 w 220"/>
              <a:gd name="T31" fmla="*/ 342 h 383"/>
              <a:gd name="T32" fmla="*/ 82 w 220"/>
              <a:gd name="T33" fmla="*/ 156 h 383"/>
              <a:gd name="T34" fmla="*/ 92 w 220"/>
              <a:gd name="T35" fmla="*/ 139 h 383"/>
              <a:gd name="T36" fmla="*/ 120 w 220"/>
              <a:gd name="T37" fmla="*/ 140 h 383"/>
              <a:gd name="T38" fmla="*/ 135 w 220"/>
              <a:gd name="T39" fmla="*/ 152 h 383"/>
              <a:gd name="T40" fmla="*/ 133 w 220"/>
              <a:gd name="T41" fmla="*/ 177 h 383"/>
              <a:gd name="T42" fmla="*/ 122 w 220"/>
              <a:gd name="T43" fmla="*/ 322 h 383"/>
              <a:gd name="T44" fmla="*/ 106 w 220"/>
              <a:gd name="T45" fmla="*/ 237 h 383"/>
              <a:gd name="T46" fmla="*/ 125 w 220"/>
              <a:gd name="T47" fmla="*/ 119 h 383"/>
              <a:gd name="T48" fmla="*/ 120 w 220"/>
              <a:gd name="T49" fmla="*/ 129 h 383"/>
              <a:gd name="T50" fmla="*/ 122 w 220"/>
              <a:gd name="T51" fmla="*/ 116 h 383"/>
              <a:gd name="T52" fmla="*/ 153 w 220"/>
              <a:gd name="T53" fmla="*/ 241 h 383"/>
              <a:gd name="T54" fmla="*/ 132 w 220"/>
              <a:gd name="T55" fmla="*/ 321 h 383"/>
              <a:gd name="T56" fmla="*/ 128 w 220"/>
              <a:gd name="T57" fmla="*/ 321 h 383"/>
              <a:gd name="T58" fmla="*/ 137 w 220"/>
              <a:gd name="T59" fmla="*/ 186 h 383"/>
              <a:gd name="T60" fmla="*/ 162 w 220"/>
              <a:gd name="T61" fmla="*/ 156 h 383"/>
              <a:gd name="T62" fmla="*/ 144 w 220"/>
              <a:gd name="T63" fmla="*/ 154 h 383"/>
              <a:gd name="T64" fmla="*/ 159 w 220"/>
              <a:gd name="T65" fmla="*/ 134 h 383"/>
              <a:gd name="T66" fmla="*/ 136 w 220"/>
              <a:gd name="T67" fmla="*/ 142 h 383"/>
              <a:gd name="T68" fmla="*/ 132 w 220"/>
              <a:gd name="T69" fmla="*/ 116 h 383"/>
              <a:gd name="T70" fmla="*/ 115 w 220"/>
              <a:gd name="T71" fmla="*/ 116 h 383"/>
              <a:gd name="T72" fmla="*/ 114 w 220"/>
              <a:gd name="T73" fmla="*/ 137 h 383"/>
              <a:gd name="T74" fmla="*/ 94 w 220"/>
              <a:gd name="T75" fmla="*/ 124 h 383"/>
              <a:gd name="T76" fmla="*/ 76 w 220"/>
              <a:gd name="T77" fmla="*/ 114 h 383"/>
              <a:gd name="T78" fmla="*/ 87 w 220"/>
              <a:gd name="T79" fmla="*/ 135 h 383"/>
              <a:gd name="T80" fmla="*/ 75 w 220"/>
              <a:gd name="T81" fmla="*/ 144 h 383"/>
              <a:gd name="T82" fmla="*/ 46 w 220"/>
              <a:gd name="T83" fmla="*/ 137 h 383"/>
              <a:gd name="T84" fmla="*/ 72 w 220"/>
              <a:gd name="T85" fmla="*/ 150 h 383"/>
              <a:gd name="T86" fmla="*/ 98 w 220"/>
              <a:gd name="T87" fmla="*/ 228 h 383"/>
              <a:gd name="T88" fmla="*/ 97 w 220"/>
              <a:gd name="T89" fmla="*/ 322 h 383"/>
              <a:gd name="T90" fmla="*/ 71 w 220"/>
              <a:gd name="T91" fmla="*/ 249 h 383"/>
              <a:gd name="T92" fmla="*/ 36 w 220"/>
              <a:gd name="T93" fmla="*/ 48 h 383"/>
              <a:gd name="T94" fmla="*/ 198 w 220"/>
              <a:gd name="T95" fmla="*/ 169 h 383"/>
              <a:gd name="T96" fmla="*/ 153 w 220"/>
              <a:gd name="T97" fmla="*/ 155 h 383"/>
              <a:gd name="T98" fmla="*/ 142 w 220"/>
              <a:gd name="T99" fmla="*/ 141 h 383"/>
              <a:gd name="T100" fmla="*/ 153 w 220"/>
              <a:gd name="T101" fmla="*/ 133 h 383"/>
              <a:gd name="T102" fmla="*/ 89 w 220"/>
              <a:gd name="T103" fmla="*/ 128 h 383"/>
              <a:gd name="T104" fmla="*/ 83 w 220"/>
              <a:gd name="T105" fmla="*/ 121 h 383"/>
              <a:gd name="T106" fmla="*/ 88 w 220"/>
              <a:gd name="T107" fmla="*/ 122 h 383"/>
              <a:gd name="T108" fmla="*/ 68 w 220"/>
              <a:gd name="T109" fmla="*/ 143 h 383"/>
              <a:gd name="T110" fmla="*/ 58 w 220"/>
              <a:gd name="T111" fmla="*/ 139 h 383"/>
              <a:gd name="T112" fmla="*/ 55 w 220"/>
              <a:gd name="T113" fmla="*/ 131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0" h="383">
                <a:moveTo>
                  <a:pt x="68" y="16"/>
                </a:moveTo>
                <a:cubicBezTo>
                  <a:pt x="29" y="33"/>
                  <a:pt x="8" y="74"/>
                  <a:pt x="4" y="115"/>
                </a:cubicBezTo>
                <a:cubicBezTo>
                  <a:pt x="0" y="148"/>
                  <a:pt x="11" y="181"/>
                  <a:pt x="30" y="208"/>
                </a:cubicBezTo>
                <a:cubicBezTo>
                  <a:pt x="43" y="225"/>
                  <a:pt x="58" y="241"/>
                  <a:pt x="69" y="258"/>
                </a:cubicBezTo>
                <a:cubicBezTo>
                  <a:pt x="82" y="278"/>
                  <a:pt x="85" y="300"/>
                  <a:pt x="85" y="323"/>
                </a:cubicBezTo>
                <a:cubicBezTo>
                  <a:pt x="84" y="323"/>
                  <a:pt x="83" y="324"/>
                  <a:pt x="83" y="325"/>
                </a:cubicBezTo>
                <a:cubicBezTo>
                  <a:pt x="83" y="346"/>
                  <a:pt x="84" y="382"/>
                  <a:pt x="112" y="382"/>
                </a:cubicBezTo>
                <a:cubicBezTo>
                  <a:pt x="139" y="383"/>
                  <a:pt x="139" y="346"/>
                  <a:pt x="138" y="325"/>
                </a:cubicBezTo>
                <a:cubicBezTo>
                  <a:pt x="139" y="325"/>
                  <a:pt x="139" y="324"/>
                  <a:pt x="139" y="324"/>
                </a:cubicBezTo>
                <a:cubicBezTo>
                  <a:pt x="143" y="291"/>
                  <a:pt x="147" y="260"/>
                  <a:pt x="165" y="233"/>
                </a:cubicBezTo>
                <a:cubicBezTo>
                  <a:pt x="180" y="210"/>
                  <a:pt x="197" y="191"/>
                  <a:pt x="206" y="165"/>
                </a:cubicBezTo>
                <a:cubicBezTo>
                  <a:pt x="220" y="122"/>
                  <a:pt x="218" y="63"/>
                  <a:pt x="183" y="30"/>
                </a:cubicBezTo>
                <a:cubicBezTo>
                  <a:pt x="153" y="2"/>
                  <a:pt x="104" y="0"/>
                  <a:pt x="68" y="16"/>
                </a:cubicBezTo>
                <a:close/>
                <a:moveTo>
                  <a:pt x="114" y="376"/>
                </a:moveTo>
                <a:cubicBezTo>
                  <a:pt x="104" y="377"/>
                  <a:pt x="98" y="371"/>
                  <a:pt x="94" y="363"/>
                </a:cubicBezTo>
                <a:cubicBezTo>
                  <a:pt x="105" y="365"/>
                  <a:pt x="117" y="360"/>
                  <a:pt x="128" y="364"/>
                </a:cubicBezTo>
                <a:cubicBezTo>
                  <a:pt x="128" y="364"/>
                  <a:pt x="128" y="364"/>
                  <a:pt x="129" y="364"/>
                </a:cubicBezTo>
                <a:cubicBezTo>
                  <a:pt x="126" y="370"/>
                  <a:pt x="121" y="375"/>
                  <a:pt x="114" y="376"/>
                </a:cubicBezTo>
                <a:close/>
                <a:moveTo>
                  <a:pt x="130" y="358"/>
                </a:moveTo>
                <a:cubicBezTo>
                  <a:pt x="130" y="358"/>
                  <a:pt x="130" y="358"/>
                  <a:pt x="130" y="358"/>
                </a:cubicBezTo>
                <a:cubicBezTo>
                  <a:pt x="118" y="354"/>
                  <a:pt x="106" y="359"/>
                  <a:pt x="94" y="357"/>
                </a:cubicBezTo>
                <a:cubicBezTo>
                  <a:pt x="93" y="356"/>
                  <a:pt x="93" y="357"/>
                  <a:pt x="92" y="357"/>
                </a:cubicBezTo>
                <a:cubicBezTo>
                  <a:pt x="91" y="353"/>
                  <a:pt x="91" y="350"/>
                  <a:pt x="90" y="346"/>
                </a:cubicBezTo>
                <a:cubicBezTo>
                  <a:pt x="104" y="346"/>
                  <a:pt x="117" y="348"/>
                  <a:pt x="131" y="348"/>
                </a:cubicBezTo>
                <a:cubicBezTo>
                  <a:pt x="131" y="348"/>
                  <a:pt x="132" y="348"/>
                  <a:pt x="132" y="348"/>
                </a:cubicBezTo>
                <a:cubicBezTo>
                  <a:pt x="132" y="351"/>
                  <a:pt x="131" y="355"/>
                  <a:pt x="130" y="358"/>
                </a:cubicBezTo>
                <a:close/>
                <a:moveTo>
                  <a:pt x="132" y="342"/>
                </a:moveTo>
                <a:cubicBezTo>
                  <a:pt x="132" y="342"/>
                  <a:pt x="131" y="342"/>
                  <a:pt x="131" y="342"/>
                </a:cubicBezTo>
                <a:cubicBezTo>
                  <a:pt x="117" y="342"/>
                  <a:pt x="103" y="340"/>
                  <a:pt x="90" y="340"/>
                </a:cubicBezTo>
                <a:cubicBezTo>
                  <a:pt x="89" y="336"/>
                  <a:pt x="89" y="332"/>
                  <a:pt x="89" y="329"/>
                </a:cubicBezTo>
                <a:cubicBezTo>
                  <a:pt x="104" y="329"/>
                  <a:pt x="118" y="328"/>
                  <a:pt x="132" y="328"/>
                </a:cubicBezTo>
                <a:cubicBezTo>
                  <a:pt x="132" y="332"/>
                  <a:pt x="132" y="337"/>
                  <a:pt x="132" y="342"/>
                </a:cubicBezTo>
                <a:close/>
                <a:moveTo>
                  <a:pt x="106" y="237"/>
                </a:moveTo>
                <a:cubicBezTo>
                  <a:pt x="102" y="210"/>
                  <a:pt x="96" y="180"/>
                  <a:pt x="82" y="156"/>
                </a:cubicBezTo>
                <a:cubicBezTo>
                  <a:pt x="81" y="154"/>
                  <a:pt x="80" y="152"/>
                  <a:pt x="79" y="150"/>
                </a:cubicBezTo>
                <a:cubicBezTo>
                  <a:pt x="84" y="148"/>
                  <a:pt x="89" y="144"/>
                  <a:pt x="92" y="139"/>
                </a:cubicBezTo>
                <a:cubicBezTo>
                  <a:pt x="95" y="142"/>
                  <a:pt x="99" y="145"/>
                  <a:pt x="103" y="145"/>
                </a:cubicBezTo>
                <a:cubicBezTo>
                  <a:pt x="109" y="147"/>
                  <a:pt x="115" y="144"/>
                  <a:pt x="120" y="140"/>
                </a:cubicBezTo>
                <a:cubicBezTo>
                  <a:pt x="123" y="145"/>
                  <a:pt x="129" y="148"/>
                  <a:pt x="135" y="148"/>
                </a:cubicBezTo>
                <a:cubicBezTo>
                  <a:pt x="135" y="150"/>
                  <a:pt x="135" y="151"/>
                  <a:pt x="135" y="152"/>
                </a:cubicBezTo>
                <a:cubicBezTo>
                  <a:pt x="135" y="155"/>
                  <a:pt x="137" y="157"/>
                  <a:pt x="140" y="159"/>
                </a:cubicBezTo>
                <a:cubicBezTo>
                  <a:pt x="136" y="164"/>
                  <a:pt x="134" y="170"/>
                  <a:pt x="133" y="177"/>
                </a:cubicBezTo>
                <a:cubicBezTo>
                  <a:pt x="130" y="192"/>
                  <a:pt x="128" y="208"/>
                  <a:pt x="127" y="223"/>
                </a:cubicBezTo>
                <a:cubicBezTo>
                  <a:pt x="127" y="256"/>
                  <a:pt x="122" y="289"/>
                  <a:pt x="122" y="322"/>
                </a:cubicBezTo>
                <a:cubicBezTo>
                  <a:pt x="116" y="322"/>
                  <a:pt x="109" y="322"/>
                  <a:pt x="103" y="322"/>
                </a:cubicBezTo>
                <a:cubicBezTo>
                  <a:pt x="109" y="295"/>
                  <a:pt x="111" y="265"/>
                  <a:pt x="106" y="237"/>
                </a:cubicBezTo>
                <a:close/>
                <a:moveTo>
                  <a:pt x="122" y="116"/>
                </a:moveTo>
                <a:cubicBezTo>
                  <a:pt x="123" y="110"/>
                  <a:pt x="125" y="116"/>
                  <a:pt x="125" y="119"/>
                </a:cubicBezTo>
                <a:cubicBezTo>
                  <a:pt x="124" y="122"/>
                  <a:pt x="123" y="124"/>
                  <a:pt x="122" y="126"/>
                </a:cubicBezTo>
                <a:cubicBezTo>
                  <a:pt x="121" y="127"/>
                  <a:pt x="121" y="128"/>
                  <a:pt x="120" y="129"/>
                </a:cubicBezTo>
                <a:cubicBezTo>
                  <a:pt x="120" y="129"/>
                  <a:pt x="120" y="128"/>
                  <a:pt x="120" y="127"/>
                </a:cubicBezTo>
                <a:cubicBezTo>
                  <a:pt x="119" y="123"/>
                  <a:pt x="120" y="119"/>
                  <a:pt x="122" y="116"/>
                </a:cubicBezTo>
                <a:close/>
                <a:moveTo>
                  <a:pt x="198" y="169"/>
                </a:moveTo>
                <a:cubicBezTo>
                  <a:pt x="188" y="196"/>
                  <a:pt x="166" y="216"/>
                  <a:pt x="153" y="241"/>
                </a:cubicBezTo>
                <a:cubicBezTo>
                  <a:pt x="140" y="264"/>
                  <a:pt x="136" y="292"/>
                  <a:pt x="134" y="318"/>
                </a:cubicBezTo>
                <a:cubicBezTo>
                  <a:pt x="133" y="319"/>
                  <a:pt x="132" y="319"/>
                  <a:pt x="132" y="321"/>
                </a:cubicBezTo>
                <a:cubicBezTo>
                  <a:pt x="132" y="321"/>
                  <a:pt x="132" y="321"/>
                  <a:pt x="132" y="321"/>
                </a:cubicBezTo>
                <a:cubicBezTo>
                  <a:pt x="131" y="321"/>
                  <a:pt x="129" y="321"/>
                  <a:pt x="128" y="321"/>
                </a:cubicBezTo>
                <a:cubicBezTo>
                  <a:pt x="128" y="291"/>
                  <a:pt x="132" y="261"/>
                  <a:pt x="133" y="231"/>
                </a:cubicBezTo>
                <a:cubicBezTo>
                  <a:pt x="134" y="216"/>
                  <a:pt x="135" y="201"/>
                  <a:pt x="137" y="186"/>
                </a:cubicBezTo>
                <a:cubicBezTo>
                  <a:pt x="139" y="176"/>
                  <a:pt x="141" y="168"/>
                  <a:pt x="146" y="161"/>
                </a:cubicBezTo>
                <a:cubicBezTo>
                  <a:pt x="153" y="163"/>
                  <a:pt x="160" y="162"/>
                  <a:pt x="162" y="156"/>
                </a:cubicBezTo>
                <a:cubicBezTo>
                  <a:pt x="163" y="152"/>
                  <a:pt x="162" y="146"/>
                  <a:pt x="157" y="146"/>
                </a:cubicBezTo>
                <a:cubicBezTo>
                  <a:pt x="152" y="147"/>
                  <a:pt x="148" y="151"/>
                  <a:pt x="144" y="154"/>
                </a:cubicBezTo>
                <a:cubicBezTo>
                  <a:pt x="142" y="153"/>
                  <a:pt x="141" y="151"/>
                  <a:pt x="141" y="148"/>
                </a:cubicBezTo>
                <a:cubicBezTo>
                  <a:pt x="149" y="146"/>
                  <a:pt x="155" y="141"/>
                  <a:pt x="159" y="134"/>
                </a:cubicBezTo>
                <a:cubicBezTo>
                  <a:pt x="161" y="131"/>
                  <a:pt x="163" y="122"/>
                  <a:pt x="158" y="120"/>
                </a:cubicBezTo>
                <a:cubicBezTo>
                  <a:pt x="148" y="116"/>
                  <a:pt x="139" y="131"/>
                  <a:pt x="136" y="142"/>
                </a:cubicBezTo>
                <a:cubicBezTo>
                  <a:pt x="131" y="142"/>
                  <a:pt x="127" y="140"/>
                  <a:pt x="124" y="136"/>
                </a:cubicBezTo>
                <a:cubicBezTo>
                  <a:pt x="129" y="130"/>
                  <a:pt x="132" y="123"/>
                  <a:pt x="132" y="116"/>
                </a:cubicBezTo>
                <a:cubicBezTo>
                  <a:pt x="132" y="112"/>
                  <a:pt x="130" y="105"/>
                  <a:pt x="124" y="106"/>
                </a:cubicBezTo>
                <a:cubicBezTo>
                  <a:pt x="119" y="107"/>
                  <a:pt x="117" y="111"/>
                  <a:pt x="115" y="116"/>
                </a:cubicBezTo>
                <a:cubicBezTo>
                  <a:pt x="113" y="123"/>
                  <a:pt x="113" y="129"/>
                  <a:pt x="116" y="135"/>
                </a:cubicBezTo>
                <a:cubicBezTo>
                  <a:pt x="116" y="136"/>
                  <a:pt x="115" y="136"/>
                  <a:pt x="114" y="137"/>
                </a:cubicBezTo>
                <a:cubicBezTo>
                  <a:pt x="109" y="143"/>
                  <a:pt x="101" y="138"/>
                  <a:pt x="94" y="133"/>
                </a:cubicBezTo>
                <a:cubicBezTo>
                  <a:pt x="95" y="130"/>
                  <a:pt x="95" y="127"/>
                  <a:pt x="94" y="124"/>
                </a:cubicBezTo>
                <a:cubicBezTo>
                  <a:pt x="94" y="118"/>
                  <a:pt x="92" y="112"/>
                  <a:pt x="87" y="108"/>
                </a:cubicBezTo>
                <a:cubicBezTo>
                  <a:pt x="83" y="106"/>
                  <a:pt x="77" y="110"/>
                  <a:pt x="76" y="114"/>
                </a:cubicBezTo>
                <a:cubicBezTo>
                  <a:pt x="74" y="120"/>
                  <a:pt x="78" y="125"/>
                  <a:pt x="82" y="130"/>
                </a:cubicBezTo>
                <a:cubicBezTo>
                  <a:pt x="84" y="131"/>
                  <a:pt x="85" y="133"/>
                  <a:pt x="87" y="135"/>
                </a:cubicBezTo>
                <a:cubicBezTo>
                  <a:pt x="87" y="135"/>
                  <a:pt x="87" y="135"/>
                  <a:pt x="87" y="135"/>
                </a:cubicBezTo>
                <a:cubicBezTo>
                  <a:pt x="84" y="141"/>
                  <a:pt x="80" y="143"/>
                  <a:pt x="75" y="144"/>
                </a:cubicBezTo>
                <a:cubicBezTo>
                  <a:pt x="70" y="133"/>
                  <a:pt x="61" y="122"/>
                  <a:pt x="52" y="125"/>
                </a:cubicBezTo>
                <a:cubicBezTo>
                  <a:pt x="47" y="126"/>
                  <a:pt x="44" y="132"/>
                  <a:pt x="46" y="137"/>
                </a:cubicBezTo>
                <a:cubicBezTo>
                  <a:pt x="50" y="144"/>
                  <a:pt x="59" y="147"/>
                  <a:pt x="67" y="149"/>
                </a:cubicBezTo>
                <a:cubicBezTo>
                  <a:pt x="68" y="150"/>
                  <a:pt x="70" y="150"/>
                  <a:pt x="72" y="150"/>
                </a:cubicBezTo>
                <a:cubicBezTo>
                  <a:pt x="73" y="152"/>
                  <a:pt x="73" y="153"/>
                  <a:pt x="74" y="154"/>
                </a:cubicBezTo>
                <a:cubicBezTo>
                  <a:pt x="87" y="177"/>
                  <a:pt x="93" y="203"/>
                  <a:pt x="98" y="228"/>
                </a:cubicBezTo>
                <a:cubicBezTo>
                  <a:pt x="105" y="258"/>
                  <a:pt x="104" y="291"/>
                  <a:pt x="97" y="321"/>
                </a:cubicBezTo>
                <a:cubicBezTo>
                  <a:pt x="97" y="321"/>
                  <a:pt x="97" y="322"/>
                  <a:pt x="97" y="322"/>
                </a:cubicBezTo>
                <a:cubicBezTo>
                  <a:pt x="95" y="322"/>
                  <a:pt x="93" y="322"/>
                  <a:pt x="91" y="322"/>
                </a:cubicBezTo>
                <a:cubicBezTo>
                  <a:pt x="91" y="295"/>
                  <a:pt x="87" y="272"/>
                  <a:pt x="71" y="249"/>
                </a:cubicBezTo>
                <a:cubicBezTo>
                  <a:pt x="54" y="226"/>
                  <a:pt x="33" y="206"/>
                  <a:pt x="20" y="180"/>
                </a:cubicBezTo>
                <a:cubicBezTo>
                  <a:pt x="1" y="138"/>
                  <a:pt x="7" y="84"/>
                  <a:pt x="36" y="48"/>
                </a:cubicBezTo>
                <a:cubicBezTo>
                  <a:pt x="67" y="11"/>
                  <a:pt x="123" y="1"/>
                  <a:pt x="164" y="25"/>
                </a:cubicBezTo>
                <a:cubicBezTo>
                  <a:pt x="214" y="52"/>
                  <a:pt x="214" y="122"/>
                  <a:pt x="198" y="169"/>
                </a:cubicBezTo>
                <a:close/>
                <a:moveTo>
                  <a:pt x="152" y="156"/>
                </a:moveTo>
                <a:cubicBezTo>
                  <a:pt x="152" y="155"/>
                  <a:pt x="153" y="155"/>
                  <a:pt x="153" y="155"/>
                </a:cubicBezTo>
                <a:cubicBezTo>
                  <a:pt x="156" y="152"/>
                  <a:pt x="156" y="155"/>
                  <a:pt x="152" y="156"/>
                </a:cubicBezTo>
                <a:close/>
                <a:moveTo>
                  <a:pt x="142" y="141"/>
                </a:moveTo>
                <a:cubicBezTo>
                  <a:pt x="144" y="136"/>
                  <a:pt x="148" y="132"/>
                  <a:pt x="151" y="128"/>
                </a:cubicBezTo>
                <a:cubicBezTo>
                  <a:pt x="156" y="124"/>
                  <a:pt x="153" y="131"/>
                  <a:pt x="153" y="133"/>
                </a:cubicBezTo>
                <a:cubicBezTo>
                  <a:pt x="150" y="137"/>
                  <a:pt x="146" y="139"/>
                  <a:pt x="142" y="141"/>
                </a:cubicBezTo>
                <a:close/>
                <a:moveTo>
                  <a:pt x="89" y="128"/>
                </a:moveTo>
                <a:cubicBezTo>
                  <a:pt x="87" y="126"/>
                  <a:pt x="86" y="125"/>
                  <a:pt x="85" y="124"/>
                </a:cubicBezTo>
                <a:cubicBezTo>
                  <a:pt x="85" y="123"/>
                  <a:pt x="84" y="122"/>
                  <a:pt x="83" y="121"/>
                </a:cubicBezTo>
                <a:cubicBezTo>
                  <a:pt x="81" y="119"/>
                  <a:pt x="82" y="117"/>
                  <a:pt x="86" y="116"/>
                </a:cubicBezTo>
                <a:cubicBezTo>
                  <a:pt x="87" y="118"/>
                  <a:pt x="87" y="120"/>
                  <a:pt x="88" y="122"/>
                </a:cubicBezTo>
                <a:cubicBezTo>
                  <a:pt x="88" y="124"/>
                  <a:pt x="89" y="126"/>
                  <a:pt x="89" y="128"/>
                </a:cubicBezTo>
                <a:close/>
                <a:moveTo>
                  <a:pt x="68" y="143"/>
                </a:moveTo>
                <a:cubicBezTo>
                  <a:pt x="67" y="143"/>
                  <a:pt x="67" y="143"/>
                  <a:pt x="66" y="143"/>
                </a:cubicBezTo>
                <a:cubicBezTo>
                  <a:pt x="63" y="142"/>
                  <a:pt x="61" y="141"/>
                  <a:pt x="58" y="139"/>
                </a:cubicBezTo>
                <a:cubicBezTo>
                  <a:pt x="57" y="139"/>
                  <a:pt x="57" y="139"/>
                  <a:pt x="56" y="138"/>
                </a:cubicBezTo>
                <a:cubicBezTo>
                  <a:pt x="53" y="137"/>
                  <a:pt x="52" y="134"/>
                  <a:pt x="55" y="131"/>
                </a:cubicBezTo>
                <a:cubicBezTo>
                  <a:pt x="60" y="132"/>
                  <a:pt x="64" y="137"/>
                  <a:pt x="68" y="143"/>
                </a:cubicBezTo>
                <a:close/>
              </a:path>
            </a:pathLst>
          </a:custGeom>
          <a:solidFill>
            <a:srgbClr val="0A84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图片 4" descr="千库网_背着书包的小学生免抠PNG素材_元素编号117916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8545" y="2958465"/>
            <a:ext cx="2882900" cy="2882900"/>
          </a:xfrm>
          <a:prstGeom prst="rect">
            <a:avLst/>
          </a:prstGeom>
        </p:spPr>
      </p:pic>
      <p:pic>
        <p:nvPicPr>
          <p:cNvPr id="17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87991" y="5224800"/>
            <a:ext cx="2291358" cy="12879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D932C0-857B-7F3C-1CFB-31601AF089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3399" y="2542871"/>
            <a:ext cx="201795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9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50670" y="10795"/>
            <a:ext cx="9674860" cy="6858000"/>
            <a:chOff x="2271" y="0"/>
            <a:chExt cx="15236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187641" y="1004449"/>
            <a:ext cx="9373804" cy="1721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Câu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2: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Đúng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hay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sai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: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44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13 – 6 = 6?</a:t>
            </a:r>
          </a:p>
        </p:txBody>
      </p:sp>
      <p:sp>
        <p:nvSpPr>
          <p:cNvPr id="20" name="Freeform 5"/>
          <p:cNvSpPr>
            <a:spLocks noEditPoints="1"/>
          </p:cNvSpPr>
          <p:nvPr/>
        </p:nvSpPr>
        <p:spPr bwMode="auto">
          <a:xfrm>
            <a:off x="2027018" y="3897880"/>
            <a:ext cx="859377" cy="1488632"/>
          </a:xfrm>
          <a:custGeom>
            <a:avLst/>
            <a:gdLst>
              <a:gd name="T0" fmla="*/ 4 w 220"/>
              <a:gd name="T1" fmla="*/ 115 h 383"/>
              <a:gd name="T2" fmla="*/ 69 w 220"/>
              <a:gd name="T3" fmla="*/ 258 h 383"/>
              <a:gd name="T4" fmla="*/ 83 w 220"/>
              <a:gd name="T5" fmla="*/ 325 h 383"/>
              <a:gd name="T6" fmla="*/ 138 w 220"/>
              <a:gd name="T7" fmla="*/ 325 h 383"/>
              <a:gd name="T8" fmla="*/ 165 w 220"/>
              <a:gd name="T9" fmla="*/ 233 h 383"/>
              <a:gd name="T10" fmla="*/ 183 w 220"/>
              <a:gd name="T11" fmla="*/ 30 h 383"/>
              <a:gd name="T12" fmla="*/ 114 w 220"/>
              <a:gd name="T13" fmla="*/ 376 h 383"/>
              <a:gd name="T14" fmla="*/ 128 w 220"/>
              <a:gd name="T15" fmla="*/ 364 h 383"/>
              <a:gd name="T16" fmla="*/ 114 w 220"/>
              <a:gd name="T17" fmla="*/ 376 h 383"/>
              <a:gd name="T18" fmla="*/ 130 w 220"/>
              <a:gd name="T19" fmla="*/ 358 h 383"/>
              <a:gd name="T20" fmla="*/ 92 w 220"/>
              <a:gd name="T21" fmla="*/ 357 h 383"/>
              <a:gd name="T22" fmla="*/ 131 w 220"/>
              <a:gd name="T23" fmla="*/ 348 h 383"/>
              <a:gd name="T24" fmla="*/ 130 w 220"/>
              <a:gd name="T25" fmla="*/ 358 h 383"/>
              <a:gd name="T26" fmla="*/ 131 w 220"/>
              <a:gd name="T27" fmla="*/ 342 h 383"/>
              <a:gd name="T28" fmla="*/ 89 w 220"/>
              <a:gd name="T29" fmla="*/ 329 h 383"/>
              <a:gd name="T30" fmla="*/ 132 w 220"/>
              <a:gd name="T31" fmla="*/ 342 h 383"/>
              <a:gd name="T32" fmla="*/ 82 w 220"/>
              <a:gd name="T33" fmla="*/ 156 h 383"/>
              <a:gd name="T34" fmla="*/ 92 w 220"/>
              <a:gd name="T35" fmla="*/ 139 h 383"/>
              <a:gd name="T36" fmla="*/ 120 w 220"/>
              <a:gd name="T37" fmla="*/ 140 h 383"/>
              <a:gd name="T38" fmla="*/ 135 w 220"/>
              <a:gd name="T39" fmla="*/ 152 h 383"/>
              <a:gd name="T40" fmla="*/ 133 w 220"/>
              <a:gd name="T41" fmla="*/ 177 h 383"/>
              <a:gd name="T42" fmla="*/ 122 w 220"/>
              <a:gd name="T43" fmla="*/ 322 h 383"/>
              <a:gd name="T44" fmla="*/ 106 w 220"/>
              <a:gd name="T45" fmla="*/ 237 h 383"/>
              <a:gd name="T46" fmla="*/ 125 w 220"/>
              <a:gd name="T47" fmla="*/ 119 h 383"/>
              <a:gd name="T48" fmla="*/ 120 w 220"/>
              <a:gd name="T49" fmla="*/ 129 h 383"/>
              <a:gd name="T50" fmla="*/ 122 w 220"/>
              <a:gd name="T51" fmla="*/ 116 h 383"/>
              <a:gd name="T52" fmla="*/ 153 w 220"/>
              <a:gd name="T53" fmla="*/ 241 h 383"/>
              <a:gd name="T54" fmla="*/ 132 w 220"/>
              <a:gd name="T55" fmla="*/ 321 h 383"/>
              <a:gd name="T56" fmla="*/ 128 w 220"/>
              <a:gd name="T57" fmla="*/ 321 h 383"/>
              <a:gd name="T58" fmla="*/ 137 w 220"/>
              <a:gd name="T59" fmla="*/ 186 h 383"/>
              <a:gd name="T60" fmla="*/ 162 w 220"/>
              <a:gd name="T61" fmla="*/ 156 h 383"/>
              <a:gd name="T62" fmla="*/ 144 w 220"/>
              <a:gd name="T63" fmla="*/ 154 h 383"/>
              <a:gd name="T64" fmla="*/ 159 w 220"/>
              <a:gd name="T65" fmla="*/ 134 h 383"/>
              <a:gd name="T66" fmla="*/ 136 w 220"/>
              <a:gd name="T67" fmla="*/ 142 h 383"/>
              <a:gd name="T68" fmla="*/ 132 w 220"/>
              <a:gd name="T69" fmla="*/ 116 h 383"/>
              <a:gd name="T70" fmla="*/ 115 w 220"/>
              <a:gd name="T71" fmla="*/ 116 h 383"/>
              <a:gd name="T72" fmla="*/ 114 w 220"/>
              <a:gd name="T73" fmla="*/ 137 h 383"/>
              <a:gd name="T74" fmla="*/ 94 w 220"/>
              <a:gd name="T75" fmla="*/ 124 h 383"/>
              <a:gd name="T76" fmla="*/ 76 w 220"/>
              <a:gd name="T77" fmla="*/ 114 h 383"/>
              <a:gd name="T78" fmla="*/ 87 w 220"/>
              <a:gd name="T79" fmla="*/ 135 h 383"/>
              <a:gd name="T80" fmla="*/ 75 w 220"/>
              <a:gd name="T81" fmla="*/ 144 h 383"/>
              <a:gd name="T82" fmla="*/ 46 w 220"/>
              <a:gd name="T83" fmla="*/ 137 h 383"/>
              <a:gd name="T84" fmla="*/ 72 w 220"/>
              <a:gd name="T85" fmla="*/ 150 h 383"/>
              <a:gd name="T86" fmla="*/ 98 w 220"/>
              <a:gd name="T87" fmla="*/ 228 h 383"/>
              <a:gd name="T88" fmla="*/ 97 w 220"/>
              <a:gd name="T89" fmla="*/ 322 h 383"/>
              <a:gd name="T90" fmla="*/ 71 w 220"/>
              <a:gd name="T91" fmla="*/ 249 h 383"/>
              <a:gd name="T92" fmla="*/ 36 w 220"/>
              <a:gd name="T93" fmla="*/ 48 h 383"/>
              <a:gd name="T94" fmla="*/ 198 w 220"/>
              <a:gd name="T95" fmla="*/ 169 h 383"/>
              <a:gd name="T96" fmla="*/ 153 w 220"/>
              <a:gd name="T97" fmla="*/ 155 h 383"/>
              <a:gd name="T98" fmla="*/ 142 w 220"/>
              <a:gd name="T99" fmla="*/ 141 h 383"/>
              <a:gd name="T100" fmla="*/ 153 w 220"/>
              <a:gd name="T101" fmla="*/ 133 h 383"/>
              <a:gd name="T102" fmla="*/ 89 w 220"/>
              <a:gd name="T103" fmla="*/ 128 h 383"/>
              <a:gd name="T104" fmla="*/ 83 w 220"/>
              <a:gd name="T105" fmla="*/ 121 h 383"/>
              <a:gd name="T106" fmla="*/ 88 w 220"/>
              <a:gd name="T107" fmla="*/ 122 h 383"/>
              <a:gd name="T108" fmla="*/ 68 w 220"/>
              <a:gd name="T109" fmla="*/ 143 h 383"/>
              <a:gd name="T110" fmla="*/ 58 w 220"/>
              <a:gd name="T111" fmla="*/ 139 h 383"/>
              <a:gd name="T112" fmla="*/ 55 w 220"/>
              <a:gd name="T113" fmla="*/ 131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0" h="383">
                <a:moveTo>
                  <a:pt x="68" y="16"/>
                </a:moveTo>
                <a:cubicBezTo>
                  <a:pt x="29" y="33"/>
                  <a:pt x="8" y="74"/>
                  <a:pt x="4" y="115"/>
                </a:cubicBezTo>
                <a:cubicBezTo>
                  <a:pt x="0" y="148"/>
                  <a:pt x="11" y="181"/>
                  <a:pt x="30" y="208"/>
                </a:cubicBezTo>
                <a:cubicBezTo>
                  <a:pt x="43" y="225"/>
                  <a:pt x="58" y="241"/>
                  <a:pt x="69" y="258"/>
                </a:cubicBezTo>
                <a:cubicBezTo>
                  <a:pt x="82" y="278"/>
                  <a:pt x="85" y="300"/>
                  <a:pt x="85" y="323"/>
                </a:cubicBezTo>
                <a:cubicBezTo>
                  <a:pt x="84" y="323"/>
                  <a:pt x="83" y="324"/>
                  <a:pt x="83" y="325"/>
                </a:cubicBezTo>
                <a:cubicBezTo>
                  <a:pt x="83" y="346"/>
                  <a:pt x="84" y="382"/>
                  <a:pt x="112" y="382"/>
                </a:cubicBezTo>
                <a:cubicBezTo>
                  <a:pt x="139" y="383"/>
                  <a:pt x="139" y="346"/>
                  <a:pt x="138" y="325"/>
                </a:cubicBezTo>
                <a:cubicBezTo>
                  <a:pt x="139" y="325"/>
                  <a:pt x="139" y="324"/>
                  <a:pt x="139" y="324"/>
                </a:cubicBezTo>
                <a:cubicBezTo>
                  <a:pt x="143" y="291"/>
                  <a:pt x="147" y="260"/>
                  <a:pt x="165" y="233"/>
                </a:cubicBezTo>
                <a:cubicBezTo>
                  <a:pt x="180" y="210"/>
                  <a:pt x="197" y="191"/>
                  <a:pt x="206" y="165"/>
                </a:cubicBezTo>
                <a:cubicBezTo>
                  <a:pt x="220" y="122"/>
                  <a:pt x="218" y="63"/>
                  <a:pt x="183" y="30"/>
                </a:cubicBezTo>
                <a:cubicBezTo>
                  <a:pt x="153" y="2"/>
                  <a:pt x="104" y="0"/>
                  <a:pt x="68" y="16"/>
                </a:cubicBezTo>
                <a:close/>
                <a:moveTo>
                  <a:pt x="114" y="376"/>
                </a:moveTo>
                <a:cubicBezTo>
                  <a:pt x="104" y="377"/>
                  <a:pt x="98" y="371"/>
                  <a:pt x="94" y="363"/>
                </a:cubicBezTo>
                <a:cubicBezTo>
                  <a:pt x="105" y="365"/>
                  <a:pt x="117" y="360"/>
                  <a:pt x="128" y="364"/>
                </a:cubicBezTo>
                <a:cubicBezTo>
                  <a:pt x="128" y="364"/>
                  <a:pt x="128" y="364"/>
                  <a:pt x="129" y="364"/>
                </a:cubicBezTo>
                <a:cubicBezTo>
                  <a:pt x="126" y="370"/>
                  <a:pt x="121" y="375"/>
                  <a:pt x="114" y="376"/>
                </a:cubicBezTo>
                <a:close/>
                <a:moveTo>
                  <a:pt x="130" y="358"/>
                </a:moveTo>
                <a:cubicBezTo>
                  <a:pt x="130" y="358"/>
                  <a:pt x="130" y="358"/>
                  <a:pt x="130" y="358"/>
                </a:cubicBezTo>
                <a:cubicBezTo>
                  <a:pt x="118" y="354"/>
                  <a:pt x="106" y="359"/>
                  <a:pt x="94" y="357"/>
                </a:cubicBezTo>
                <a:cubicBezTo>
                  <a:pt x="93" y="356"/>
                  <a:pt x="93" y="357"/>
                  <a:pt x="92" y="357"/>
                </a:cubicBezTo>
                <a:cubicBezTo>
                  <a:pt x="91" y="353"/>
                  <a:pt x="91" y="350"/>
                  <a:pt x="90" y="346"/>
                </a:cubicBezTo>
                <a:cubicBezTo>
                  <a:pt x="104" y="346"/>
                  <a:pt x="117" y="348"/>
                  <a:pt x="131" y="348"/>
                </a:cubicBezTo>
                <a:cubicBezTo>
                  <a:pt x="131" y="348"/>
                  <a:pt x="132" y="348"/>
                  <a:pt x="132" y="348"/>
                </a:cubicBezTo>
                <a:cubicBezTo>
                  <a:pt x="132" y="351"/>
                  <a:pt x="131" y="355"/>
                  <a:pt x="130" y="358"/>
                </a:cubicBezTo>
                <a:close/>
                <a:moveTo>
                  <a:pt x="132" y="342"/>
                </a:moveTo>
                <a:cubicBezTo>
                  <a:pt x="132" y="342"/>
                  <a:pt x="131" y="342"/>
                  <a:pt x="131" y="342"/>
                </a:cubicBezTo>
                <a:cubicBezTo>
                  <a:pt x="117" y="342"/>
                  <a:pt x="103" y="340"/>
                  <a:pt x="90" y="340"/>
                </a:cubicBezTo>
                <a:cubicBezTo>
                  <a:pt x="89" y="336"/>
                  <a:pt x="89" y="332"/>
                  <a:pt x="89" y="329"/>
                </a:cubicBezTo>
                <a:cubicBezTo>
                  <a:pt x="104" y="329"/>
                  <a:pt x="118" y="328"/>
                  <a:pt x="132" y="328"/>
                </a:cubicBezTo>
                <a:cubicBezTo>
                  <a:pt x="132" y="332"/>
                  <a:pt x="132" y="337"/>
                  <a:pt x="132" y="342"/>
                </a:cubicBezTo>
                <a:close/>
                <a:moveTo>
                  <a:pt x="106" y="237"/>
                </a:moveTo>
                <a:cubicBezTo>
                  <a:pt x="102" y="210"/>
                  <a:pt x="96" y="180"/>
                  <a:pt x="82" y="156"/>
                </a:cubicBezTo>
                <a:cubicBezTo>
                  <a:pt x="81" y="154"/>
                  <a:pt x="80" y="152"/>
                  <a:pt x="79" y="150"/>
                </a:cubicBezTo>
                <a:cubicBezTo>
                  <a:pt x="84" y="148"/>
                  <a:pt x="89" y="144"/>
                  <a:pt x="92" y="139"/>
                </a:cubicBezTo>
                <a:cubicBezTo>
                  <a:pt x="95" y="142"/>
                  <a:pt x="99" y="145"/>
                  <a:pt x="103" y="145"/>
                </a:cubicBezTo>
                <a:cubicBezTo>
                  <a:pt x="109" y="147"/>
                  <a:pt x="115" y="144"/>
                  <a:pt x="120" y="140"/>
                </a:cubicBezTo>
                <a:cubicBezTo>
                  <a:pt x="123" y="145"/>
                  <a:pt x="129" y="148"/>
                  <a:pt x="135" y="148"/>
                </a:cubicBezTo>
                <a:cubicBezTo>
                  <a:pt x="135" y="150"/>
                  <a:pt x="135" y="151"/>
                  <a:pt x="135" y="152"/>
                </a:cubicBezTo>
                <a:cubicBezTo>
                  <a:pt x="135" y="155"/>
                  <a:pt x="137" y="157"/>
                  <a:pt x="140" y="159"/>
                </a:cubicBezTo>
                <a:cubicBezTo>
                  <a:pt x="136" y="164"/>
                  <a:pt x="134" y="170"/>
                  <a:pt x="133" y="177"/>
                </a:cubicBezTo>
                <a:cubicBezTo>
                  <a:pt x="130" y="192"/>
                  <a:pt x="128" y="208"/>
                  <a:pt x="127" y="223"/>
                </a:cubicBezTo>
                <a:cubicBezTo>
                  <a:pt x="127" y="256"/>
                  <a:pt x="122" y="289"/>
                  <a:pt x="122" y="322"/>
                </a:cubicBezTo>
                <a:cubicBezTo>
                  <a:pt x="116" y="322"/>
                  <a:pt x="109" y="322"/>
                  <a:pt x="103" y="322"/>
                </a:cubicBezTo>
                <a:cubicBezTo>
                  <a:pt x="109" y="295"/>
                  <a:pt x="111" y="265"/>
                  <a:pt x="106" y="237"/>
                </a:cubicBezTo>
                <a:close/>
                <a:moveTo>
                  <a:pt x="122" y="116"/>
                </a:moveTo>
                <a:cubicBezTo>
                  <a:pt x="123" y="110"/>
                  <a:pt x="125" y="116"/>
                  <a:pt x="125" y="119"/>
                </a:cubicBezTo>
                <a:cubicBezTo>
                  <a:pt x="124" y="122"/>
                  <a:pt x="123" y="124"/>
                  <a:pt x="122" y="126"/>
                </a:cubicBezTo>
                <a:cubicBezTo>
                  <a:pt x="121" y="127"/>
                  <a:pt x="121" y="128"/>
                  <a:pt x="120" y="129"/>
                </a:cubicBezTo>
                <a:cubicBezTo>
                  <a:pt x="120" y="129"/>
                  <a:pt x="120" y="128"/>
                  <a:pt x="120" y="127"/>
                </a:cubicBezTo>
                <a:cubicBezTo>
                  <a:pt x="119" y="123"/>
                  <a:pt x="120" y="119"/>
                  <a:pt x="122" y="116"/>
                </a:cubicBezTo>
                <a:close/>
                <a:moveTo>
                  <a:pt x="198" y="169"/>
                </a:moveTo>
                <a:cubicBezTo>
                  <a:pt x="188" y="196"/>
                  <a:pt x="166" y="216"/>
                  <a:pt x="153" y="241"/>
                </a:cubicBezTo>
                <a:cubicBezTo>
                  <a:pt x="140" y="264"/>
                  <a:pt x="136" y="292"/>
                  <a:pt x="134" y="318"/>
                </a:cubicBezTo>
                <a:cubicBezTo>
                  <a:pt x="133" y="319"/>
                  <a:pt x="132" y="319"/>
                  <a:pt x="132" y="321"/>
                </a:cubicBezTo>
                <a:cubicBezTo>
                  <a:pt x="132" y="321"/>
                  <a:pt x="132" y="321"/>
                  <a:pt x="132" y="321"/>
                </a:cubicBezTo>
                <a:cubicBezTo>
                  <a:pt x="131" y="321"/>
                  <a:pt x="129" y="321"/>
                  <a:pt x="128" y="321"/>
                </a:cubicBezTo>
                <a:cubicBezTo>
                  <a:pt x="128" y="291"/>
                  <a:pt x="132" y="261"/>
                  <a:pt x="133" y="231"/>
                </a:cubicBezTo>
                <a:cubicBezTo>
                  <a:pt x="134" y="216"/>
                  <a:pt x="135" y="201"/>
                  <a:pt x="137" y="186"/>
                </a:cubicBezTo>
                <a:cubicBezTo>
                  <a:pt x="139" y="176"/>
                  <a:pt x="141" y="168"/>
                  <a:pt x="146" y="161"/>
                </a:cubicBezTo>
                <a:cubicBezTo>
                  <a:pt x="153" y="163"/>
                  <a:pt x="160" y="162"/>
                  <a:pt x="162" y="156"/>
                </a:cubicBezTo>
                <a:cubicBezTo>
                  <a:pt x="163" y="152"/>
                  <a:pt x="162" y="146"/>
                  <a:pt x="157" y="146"/>
                </a:cubicBezTo>
                <a:cubicBezTo>
                  <a:pt x="152" y="147"/>
                  <a:pt x="148" y="151"/>
                  <a:pt x="144" y="154"/>
                </a:cubicBezTo>
                <a:cubicBezTo>
                  <a:pt x="142" y="153"/>
                  <a:pt x="141" y="151"/>
                  <a:pt x="141" y="148"/>
                </a:cubicBezTo>
                <a:cubicBezTo>
                  <a:pt x="149" y="146"/>
                  <a:pt x="155" y="141"/>
                  <a:pt x="159" y="134"/>
                </a:cubicBezTo>
                <a:cubicBezTo>
                  <a:pt x="161" y="131"/>
                  <a:pt x="163" y="122"/>
                  <a:pt x="158" y="120"/>
                </a:cubicBezTo>
                <a:cubicBezTo>
                  <a:pt x="148" y="116"/>
                  <a:pt x="139" y="131"/>
                  <a:pt x="136" y="142"/>
                </a:cubicBezTo>
                <a:cubicBezTo>
                  <a:pt x="131" y="142"/>
                  <a:pt x="127" y="140"/>
                  <a:pt x="124" y="136"/>
                </a:cubicBezTo>
                <a:cubicBezTo>
                  <a:pt x="129" y="130"/>
                  <a:pt x="132" y="123"/>
                  <a:pt x="132" y="116"/>
                </a:cubicBezTo>
                <a:cubicBezTo>
                  <a:pt x="132" y="112"/>
                  <a:pt x="130" y="105"/>
                  <a:pt x="124" y="106"/>
                </a:cubicBezTo>
                <a:cubicBezTo>
                  <a:pt x="119" y="107"/>
                  <a:pt x="117" y="111"/>
                  <a:pt x="115" y="116"/>
                </a:cubicBezTo>
                <a:cubicBezTo>
                  <a:pt x="113" y="123"/>
                  <a:pt x="113" y="129"/>
                  <a:pt x="116" y="135"/>
                </a:cubicBezTo>
                <a:cubicBezTo>
                  <a:pt x="116" y="136"/>
                  <a:pt x="115" y="136"/>
                  <a:pt x="114" y="137"/>
                </a:cubicBezTo>
                <a:cubicBezTo>
                  <a:pt x="109" y="143"/>
                  <a:pt x="101" y="138"/>
                  <a:pt x="94" y="133"/>
                </a:cubicBezTo>
                <a:cubicBezTo>
                  <a:pt x="95" y="130"/>
                  <a:pt x="95" y="127"/>
                  <a:pt x="94" y="124"/>
                </a:cubicBezTo>
                <a:cubicBezTo>
                  <a:pt x="94" y="118"/>
                  <a:pt x="92" y="112"/>
                  <a:pt x="87" y="108"/>
                </a:cubicBezTo>
                <a:cubicBezTo>
                  <a:pt x="83" y="106"/>
                  <a:pt x="77" y="110"/>
                  <a:pt x="76" y="114"/>
                </a:cubicBezTo>
                <a:cubicBezTo>
                  <a:pt x="74" y="120"/>
                  <a:pt x="78" y="125"/>
                  <a:pt x="82" y="130"/>
                </a:cubicBezTo>
                <a:cubicBezTo>
                  <a:pt x="84" y="131"/>
                  <a:pt x="85" y="133"/>
                  <a:pt x="87" y="135"/>
                </a:cubicBezTo>
                <a:cubicBezTo>
                  <a:pt x="87" y="135"/>
                  <a:pt x="87" y="135"/>
                  <a:pt x="87" y="135"/>
                </a:cubicBezTo>
                <a:cubicBezTo>
                  <a:pt x="84" y="141"/>
                  <a:pt x="80" y="143"/>
                  <a:pt x="75" y="144"/>
                </a:cubicBezTo>
                <a:cubicBezTo>
                  <a:pt x="70" y="133"/>
                  <a:pt x="61" y="122"/>
                  <a:pt x="52" y="125"/>
                </a:cubicBezTo>
                <a:cubicBezTo>
                  <a:pt x="47" y="126"/>
                  <a:pt x="44" y="132"/>
                  <a:pt x="46" y="137"/>
                </a:cubicBezTo>
                <a:cubicBezTo>
                  <a:pt x="50" y="144"/>
                  <a:pt x="59" y="147"/>
                  <a:pt x="67" y="149"/>
                </a:cubicBezTo>
                <a:cubicBezTo>
                  <a:pt x="68" y="150"/>
                  <a:pt x="70" y="150"/>
                  <a:pt x="72" y="150"/>
                </a:cubicBezTo>
                <a:cubicBezTo>
                  <a:pt x="73" y="152"/>
                  <a:pt x="73" y="153"/>
                  <a:pt x="74" y="154"/>
                </a:cubicBezTo>
                <a:cubicBezTo>
                  <a:pt x="87" y="177"/>
                  <a:pt x="93" y="203"/>
                  <a:pt x="98" y="228"/>
                </a:cubicBezTo>
                <a:cubicBezTo>
                  <a:pt x="105" y="258"/>
                  <a:pt x="104" y="291"/>
                  <a:pt x="97" y="321"/>
                </a:cubicBezTo>
                <a:cubicBezTo>
                  <a:pt x="97" y="321"/>
                  <a:pt x="97" y="322"/>
                  <a:pt x="97" y="322"/>
                </a:cubicBezTo>
                <a:cubicBezTo>
                  <a:pt x="95" y="322"/>
                  <a:pt x="93" y="322"/>
                  <a:pt x="91" y="322"/>
                </a:cubicBezTo>
                <a:cubicBezTo>
                  <a:pt x="91" y="295"/>
                  <a:pt x="87" y="272"/>
                  <a:pt x="71" y="249"/>
                </a:cubicBezTo>
                <a:cubicBezTo>
                  <a:pt x="54" y="226"/>
                  <a:pt x="33" y="206"/>
                  <a:pt x="20" y="180"/>
                </a:cubicBezTo>
                <a:cubicBezTo>
                  <a:pt x="1" y="138"/>
                  <a:pt x="7" y="84"/>
                  <a:pt x="36" y="48"/>
                </a:cubicBezTo>
                <a:cubicBezTo>
                  <a:pt x="67" y="11"/>
                  <a:pt x="123" y="1"/>
                  <a:pt x="164" y="25"/>
                </a:cubicBezTo>
                <a:cubicBezTo>
                  <a:pt x="214" y="52"/>
                  <a:pt x="214" y="122"/>
                  <a:pt x="198" y="169"/>
                </a:cubicBezTo>
                <a:close/>
                <a:moveTo>
                  <a:pt x="152" y="156"/>
                </a:moveTo>
                <a:cubicBezTo>
                  <a:pt x="152" y="155"/>
                  <a:pt x="153" y="155"/>
                  <a:pt x="153" y="155"/>
                </a:cubicBezTo>
                <a:cubicBezTo>
                  <a:pt x="156" y="152"/>
                  <a:pt x="156" y="155"/>
                  <a:pt x="152" y="156"/>
                </a:cubicBezTo>
                <a:close/>
                <a:moveTo>
                  <a:pt x="142" y="141"/>
                </a:moveTo>
                <a:cubicBezTo>
                  <a:pt x="144" y="136"/>
                  <a:pt x="148" y="132"/>
                  <a:pt x="151" y="128"/>
                </a:cubicBezTo>
                <a:cubicBezTo>
                  <a:pt x="156" y="124"/>
                  <a:pt x="153" y="131"/>
                  <a:pt x="153" y="133"/>
                </a:cubicBezTo>
                <a:cubicBezTo>
                  <a:pt x="150" y="137"/>
                  <a:pt x="146" y="139"/>
                  <a:pt x="142" y="141"/>
                </a:cubicBezTo>
                <a:close/>
                <a:moveTo>
                  <a:pt x="89" y="128"/>
                </a:moveTo>
                <a:cubicBezTo>
                  <a:pt x="87" y="126"/>
                  <a:pt x="86" y="125"/>
                  <a:pt x="85" y="124"/>
                </a:cubicBezTo>
                <a:cubicBezTo>
                  <a:pt x="85" y="123"/>
                  <a:pt x="84" y="122"/>
                  <a:pt x="83" y="121"/>
                </a:cubicBezTo>
                <a:cubicBezTo>
                  <a:pt x="81" y="119"/>
                  <a:pt x="82" y="117"/>
                  <a:pt x="86" y="116"/>
                </a:cubicBezTo>
                <a:cubicBezTo>
                  <a:pt x="87" y="118"/>
                  <a:pt x="87" y="120"/>
                  <a:pt x="88" y="122"/>
                </a:cubicBezTo>
                <a:cubicBezTo>
                  <a:pt x="88" y="124"/>
                  <a:pt x="89" y="126"/>
                  <a:pt x="89" y="128"/>
                </a:cubicBezTo>
                <a:close/>
                <a:moveTo>
                  <a:pt x="68" y="143"/>
                </a:moveTo>
                <a:cubicBezTo>
                  <a:pt x="67" y="143"/>
                  <a:pt x="67" y="143"/>
                  <a:pt x="66" y="143"/>
                </a:cubicBezTo>
                <a:cubicBezTo>
                  <a:pt x="63" y="142"/>
                  <a:pt x="61" y="141"/>
                  <a:pt x="58" y="139"/>
                </a:cubicBezTo>
                <a:cubicBezTo>
                  <a:pt x="57" y="139"/>
                  <a:pt x="57" y="139"/>
                  <a:pt x="56" y="138"/>
                </a:cubicBezTo>
                <a:cubicBezTo>
                  <a:pt x="53" y="137"/>
                  <a:pt x="52" y="134"/>
                  <a:pt x="55" y="131"/>
                </a:cubicBezTo>
                <a:cubicBezTo>
                  <a:pt x="60" y="132"/>
                  <a:pt x="64" y="137"/>
                  <a:pt x="68" y="143"/>
                </a:cubicBezTo>
                <a:close/>
              </a:path>
            </a:pathLst>
          </a:custGeom>
          <a:solidFill>
            <a:srgbClr val="0A84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图片 4" descr="千库网_背着书包的小学生免抠PNG素材_元素编号117916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8545" y="2958465"/>
            <a:ext cx="2882900" cy="2882900"/>
          </a:xfrm>
          <a:prstGeom prst="rect">
            <a:avLst/>
          </a:prstGeom>
        </p:spPr>
      </p:pic>
      <p:pic>
        <p:nvPicPr>
          <p:cNvPr id="17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21341" y="5062875"/>
            <a:ext cx="2291358" cy="12879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0DDD13-18F1-323E-3CCF-14C73ED37E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9113" y="2630170"/>
            <a:ext cx="201795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9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">
            <a:extLst>
              <a:ext uri="{FF2B5EF4-FFF2-40B4-BE49-F238E27FC236}">
                <a16:creationId xmlns:a16="http://schemas.microsoft.com/office/drawing/2014/main" xmlns="" id="{E7500D31-35BB-CED4-797D-B115CD4A3F6F}"/>
              </a:ext>
            </a:extLst>
          </p:cNvPr>
          <p:cNvGrpSpPr/>
          <p:nvPr/>
        </p:nvGrpSpPr>
        <p:grpSpPr>
          <a:xfrm>
            <a:off x="1550670" y="10795"/>
            <a:ext cx="9674860" cy="6858000"/>
            <a:chOff x="2271" y="0"/>
            <a:chExt cx="15236" cy="10800"/>
          </a:xfrm>
        </p:grpSpPr>
        <p:sp>
          <p:nvSpPr>
            <p:cNvPr id="6" name="矩形 3">
              <a:extLst>
                <a:ext uri="{FF2B5EF4-FFF2-40B4-BE49-F238E27FC236}">
                  <a16:creationId xmlns:a16="http://schemas.microsoft.com/office/drawing/2014/main" xmlns="" id="{BDEFD1DD-0FDA-5F9F-2EC4-C624412CE982}"/>
                </a:ext>
              </a:extLst>
            </p:cNvPr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9" name="矩形 6">
              <a:extLst>
                <a:ext uri="{FF2B5EF4-FFF2-40B4-BE49-F238E27FC236}">
                  <a16:creationId xmlns:a16="http://schemas.microsoft.com/office/drawing/2014/main" xmlns="" id="{4086B724-78AE-D3CE-95FE-A0FEA25FD903}"/>
                </a:ext>
              </a:extLst>
            </p:cNvPr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0" name="文本框 11">
            <a:extLst>
              <a:ext uri="{FF2B5EF4-FFF2-40B4-BE49-F238E27FC236}">
                <a16:creationId xmlns:a16="http://schemas.microsoft.com/office/drawing/2014/main" xmlns="" id="{DD01A9A8-56FB-10A7-D1BF-59B4110A12E0}"/>
              </a:ext>
            </a:extLst>
          </p:cNvPr>
          <p:cNvSpPr txBox="1"/>
          <p:nvPr/>
        </p:nvSpPr>
        <p:spPr>
          <a:xfrm>
            <a:off x="2187641" y="1004449"/>
            <a:ext cx="9373804" cy="1721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3: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hay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17 – 8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= 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7号-萌趣果冻体" panose="00000500000000000000" pitchFamily="2" charset="-122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xmlns="" id="{852BB441-A4EF-7940-DF0B-8C7DC0658D5C}"/>
              </a:ext>
            </a:extLst>
          </p:cNvPr>
          <p:cNvSpPr>
            <a:spLocks noEditPoints="1"/>
          </p:cNvSpPr>
          <p:nvPr/>
        </p:nvSpPr>
        <p:spPr bwMode="auto">
          <a:xfrm>
            <a:off x="2027018" y="3897880"/>
            <a:ext cx="859377" cy="1488632"/>
          </a:xfrm>
          <a:custGeom>
            <a:avLst/>
            <a:gdLst>
              <a:gd name="T0" fmla="*/ 4 w 220"/>
              <a:gd name="T1" fmla="*/ 115 h 383"/>
              <a:gd name="T2" fmla="*/ 69 w 220"/>
              <a:gd name="T3" fmla="*/ 258 h 383"/>
              <a:gd name="T4" fmla="*/ 83 w 220"/>
              <a:gd name="T5" fmla="*/ 325 h 383"/>
              <a:gd name="T6" fmla="*/ 138 w 220"/>
              <a:gd name="T7" fmla="*/ 325 h 383"/>
              <a:gd name="T8" fmla="*/ 165 w 220"/>
              <a:gd name="T9" fmla="*/ 233 h 383"/>
              <a:gd name="T10" fmla="*/ 183 w 220"/>
              <a:gd name="T11" fmla="*/ 30 h 383"/>
              <a:gd name="T12" fmla="*/ 114 w 220"/>
              <a:gd name="T13" fmla="*/ 376 h 383"/>
              <a:gd name="T14" fmla="*/ 128 w 220"/>
              <a:gd name="T15" fmla="*/ 364 h 383"/>
              <a:gd name="T16" fmla="*/ 114 w 220"/>
              <a:gd name="T17" fmla="*/ 376 h 383"/>
              <a:gd name="T18" fmla="*/ 130 w 220"/>
              <a:gd name="T19" fmla="*/ 358 h 383"/>
              <a:gd name="T20" fmla="*/ 92 w 220"/>
              <a:gd name="T21" fmla="*/ 357 h 383"/>
              <a:gd name="T22" fmla="*/ 131 w 220"/>
              <a:gd name="T23" fmla="*/ 348 h 383"/>
              <a:gd name="T24" fmla="*/ 130 w 220"/>
              <a:gd name="T25" fmla="*/ 358 h 383"/>
              <a:gd name="T26" fmla="*/ 131 w 220"/>
              <a:gd name="T27" fmla="*/ 342 h 383"/>
              <a:gd name="T28" fmla="*/ 89 w 220"/>
              <a:gd name="T29" fmla="*/ 329 h 383"/>
              <a:gd name="T30" fmla="*/ 132 w 220"/>
              <a:gd name="T31" fmla="*/ 342 h 383"/>
              <a:gd name="T32" fmla="*/ 82 w 220"/>
              <a:gd name="T33" fmla="*/ 156 h 383"/>
              <a:gd name="T34" fmla="*/ 92 w 220"/>
              <a:gd name="T35" fmla="*/ 139 h 383"/>
              <a:gd name="T36" fmla="*/ 120 w 220"/>
              <a:gd name="T37" fmla="*/ 140 h 383"/>
              <a:gd name="T38" fmla="*/ 135 w 220"/>
              <a:gd name="T39" fmla="*/ 152 h 383"/>
              <a:gd name="T40" fmla="*/ 133 w 220"/>
              <a:gd name="T41" fmla="*/ 177 h 383"/>
              <a:gd name="T42" fmla="*/ 122 w 220"/>
              <a:gd name="T43" fmla="*/ 322 h 383"/>
              <a:gd name="T44" fmla="*/ 106 w 220"/>
              <a:gd name="T45" fmla="*/ 237 h 383"/>
              <a:gd name="T46" fmla="*/ 125 w 220"/>
              <a:gd name="T47" fmla="*/ 119 h 383"/>
              <a:gd name="T48" fmla="*/ 120 w 220"/>
              <a:gd name="T49" fmla="*/ 129 h 383"/>
              <a:gd name="T50" fmla="*/ 122 w 220"/>
              <a:gd name="T51" fmla="*/ 116 h 383"/>
              <a:gd name="T52" fmla="*/ 153 w 220"/>
              <a:gd name="T53" fmla="*/ 241 h 383"/>
              <a:gd name="T54" fmla="*/ 132 w 220"/>
              <a:gd name="T55" fmla="*/ 321 h 383"/>
              <a:gd name="T56" fmla="*/ 128 w 220"/>
              <a:gd name="T57" fmla="*/ 321 h 383"/>
              <a:gd name="T58" fmla="*/ 137 w 220"/>
              <a:gd name="T59" fmla="*/ 186 h 383"/>
              <a:gd name="T60" fmla="*/ 162 w 220"/>
              <a:gd name="T61" fmla="*/ 156 h 383"/>
              <a:gd name="T62" fmla="*/ 144 w 220"/>
              <a:gd name="T63" fmla="*/ 154 h 383"/>
              <a:gd name="T64" fmla="*/ 159 w 220"/>
              <a:gd name="T65" fmla="*/ 134 h 383"/>
              <a:gd name="T66" fmla="*/ 136 w 220"/>
              <a:gd name="T67" fmla="*/ 142 h 383"/>
              <a:gd name="T68" fmla="*/ 132 w 220"/>
              <a:gd name="T69" fmla="*/ 116 h 383"/>
              <a:gd name="T70" fmla="*/ 115 w 220"/>
              <a:gd name="T71" fmla="*/ 116 h 383"/>
              <a:gd name="T72" fmla="*/ 114 w 220"/>
              <a:gd name="T73" fmla="*/ 137 h 383"/>
              <a:gd name="T74" fmla="*/ 94 w 220"/>
              <a:gd name="T75" fmla="*/ 124 h 383"/>
              <a:gd name="T76" fmla="*/ 76 w 220"/>
              <a:gd name="T77" fmla="*/ 114 h 383"/>
              <a:gd name="T78" fmla="*/ 87 w 220"/>
              <a:gd name="T79" fmla="*/ 135 h 383"/>
              <a:gd name="T80" fmla="*/ 75 w 220"/>
              <a:gd name="T81" fmla="*/ 144 h 383"/>
              <a:gd name="T82" fmla="*/ 46 w 220"/>
              <a:gd name="T83" fmla="*/ 137 h 383"/>
              <a:gd name="T84" fmla="*/ 72 w 220"/>
              <a:gd name="T85" fmla="*/ 150 h 383"/>
              <a:gd name="T86" fmla="*/ 98 w 220"/>
              <a:gd name="T87" fmla="*/ 228 h 383"/>
              <a:gd name="T88" fmla="*/ 97 w 220"/>
              <a:gd name="T89" fmla="*/ 322 h 383"/>
              <a:gd name="T90" fmla="*/ 71 w 220"/>
              <a:gd name="T91" fmla="*/ 249 h 383"/>
              <a:gd name="T92" fmla="*/ 36 w 220"/>
              <a:gd name="T93" fmla="*/ 48 h 383"/>
              <a:gd name="T94" fmla="*/ 198 w 220"/>
              <a:gd name="T95" fmla="*/ 169 h 383"/>
              <a:gd name="T96" fmla="*/ 153 w 220"/>
              <a:gd name="T97" fmla="*/ 155 h 383"/>
              <a:gd name="T98" fmla="*/ 142 w 220"/>
              <a:gd name="T99" fmla="*/ 141 h 383"/>
              <a:gd name="T100" fmla="*/ 153 w 220"/>
              <a:gd name="T101" fmla="*/ 133 h 383"/>
              <a:gd name="T102" fmla="*/ 89 w 220"/>
              <a:gd name="T103" fmla="*/ 128 h 383"/>
              <a:gd name="T104" fmla="*/ 83 w 220"/>
              <a:gd name="T105" fmla="*/ 121 h 383"/>
              <a:gd name="T106" fmla="*/ 88 w 220"/>
              <a:gd name="T107" fmla="*/ 122 h 383"/>
              <a:gd name="T108" fmla="*/ 68 w 220"/>
              <a:gd name="T109" fmla="*/ 143 h 383"/>
              <a:gd name="T110" fmla="*/ 58 w 220"/>
              <a:gd name="T111" fmla="*/ 139 h 383"/>
              <a:gd name="T112" fmla="*/ 55 w 220"/>
              <a:gd name="T113" fmla="*/ 131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0" h="383">
                <a:moveTo>
                  <a:pt x="68" y="16"/>
                </a:moveTo>
                <a:cubicBezTo>
                  <a:pt x="29" y="33"/>
                  <a:pt x="8" y="74"/>
                  <a:pt x="4" y="115"/>
                </a:cubicBezTo>
                <a:cubicBezTo>
                  <a:pt x="0" y="148"/>
                  <a:pt x="11" y="181"/>
                  <a:pt x="30" y="208"/>
                </a:cubicBezTo>
                <a:cubicBezTo>
                  <a:pt x="43" y="225"/>
                  <a:pt x="58" y="241"/>
                  <a:pt x="69" y="258"/>
                </a:cubicBezTo>
                <a:cubicBezTo>
                  <a:pt x="82" y="278"/>
                  <a:pt x="85" y="300"/>
                  <a:pt x="85" y="323"/>
                </a:cubicBezTo>
                <a:cubicBezTo>
                  <a:pt x="84" y="323"/>
                  <a:pt x="83" y="324"/>
                  <a:pt x="83" y="325"/>
                </a:cubicBezTo>
                <a:cubicBezTo>
                  <a:pt x="83" y="346"/>
                  <a:pt x="84" y="382"/>
                  <a:pt x="112" y="382"/>
                </a:cubicBezTo>
                <a:cubicBezTo>
                  <a:pt x="139" y="383"/>
                  <a:pt x="139" y="346"/>
                  <a:pt x="138" y="325"/>
                </a:cubicBezTo>
                <a:cubicBezTo>
                  <a:pt x="139" y="325"/>
                  <a:pt x="139" y="324"/>
                  <a:pt x="139" y="324"/>
                </a:cubicBezTo>
                <a:cubicBezTo>
                  <a:pt x="143" y="291"/>
                  <a:pt x="147" y="260"/>
                  <a:pt x="165" y="233"/>
                </a:cubicBezTo>
                <a:cubicBezTo>
                  <a:pt x="180" y="210"/>
                  <a:pt x="197" y="191"/>
                  <a:pt x="206" y="165"/>
                </a:cubicBezTo>
                <a:cubicBezTo>
                  <a:pt x="220" y="122"/>
                  <a:pt x="218" y="63"/>
                  <a:pt x="183" y="30"/>
                </a:cubicBezTo>
                <a:cubicBezTo>
                  <a:pt x="153" y="2"/>
                  <a:pt x="104" y="0"/>
                  <a:pt x="68" y="16"/>
                </a:cubicBezTo>
                <a:close/>
                <a:moveTo>
                  <a:pt x="114" y="376"/>
                </a:moveTo>
                <a:cubicBezTo>
                  <a:pt x="104" y="377"/>
                  <a:pt x="98" y="371"/>
                  <a:pt x="94" y="363"/>
                </a:cubicBezTo>
                <a:cubicBezTo>
                  <a:pt x="105" y="365"/>
                  <a:pt x="117" y="360"/>
                  <a:pt x="128" y="364"/>
                </a:cubicBezTo>
                <a:cubicBezTo>
                  <a:pt x="128" y="364"/>
                  <a:pt x="128" y="364"/>
                  <a:pt x="129" y="364"/>
                </a:cubicBezTo>
                <a:cubicBezTo>
                  <a:pt x="126" y="370"/>
                  <a:pt x="121" y="375"/>
                  <a:pt x="114" y="376"/>
                </a:cubicBezTo>
                <a:close/>
                <a:moveTo>
                  <a:pt x="130" y="358"/>
                </a:moveTo>
                <a:cubicBezTo>
                  <a:pt x="130" y="358"/>
                  <a:pt x="130" y="358"/>
                  <a:pt x="130" y="358"/>
                </a:cubicBezTo>
                <a:cubicBezTo>
                  <a:pt x="118" y="354"/>
                  <a:pt x="106" y="359"/>
                  <a:pt x="94" y="357"/>
                </a:cubicBezTo>
                <a:cubicBezTo>
                  <a:pt x="93" y="356"/>
                  <a:pt x="93" y="357"/>
                  <a:pt x="92" y="357"/>
                </a:cubicBezTo>
                <a:cubicBezTo>
                  <a:pt x="91" y="353"/>
                  <a:pt x="91" y="350"/>
                  <a:pt x="90" y="346"/>
                </a:cubicBezTo>
                <a:cubicBezTo>
                  <a:pt x="104" y="346"/>
                  <a:pt x="117" y="348"/>
                  <a:pt x="131" y="348"/>
                </a:cubicBezTo>
                <a:cubicBezTo>
                  <a:pt x="131" y="348"/>
                  <a:pt x="132" y="348"/>
                  <a:pt x="132" y="348"/>
                </a:cubicBezTo>
                <a:cubicBezTo>
                  <a:pt x="132" y="351"/>
                  <a:pt x="131" y="355"/>
                  <a:pt x="130" y="358"/>
                </a:cubicBezTo>
                <a:close/>
                <a:moveTo>
                  <a:pt x="132" y="342"/>
                </a:moveTo>
                <a:cubicBezTo>
                  <a:pt x="132" y="342"/>
                  <a:pt x="131" y="342"/>
                  <a:pt x="131" y="342"/>
                </a:cubicBezTo>
                <a:cubicBezTo>
                  <a:pt x="117" y="342"/>
                  <a:pt x="103" y="340"/>
                  <a:pt x="90" y="340"/>
                </a:cubicBezTo>
                <a:cubicBezTo>
                  <a:pt x="89" y="336"/>
                  <a:pt x="89" y="332"/>
                  <a:pt x="89" y="329"/>
                </a:cubicBezTo>
                <a:cubicBezTo>
                  <a:pt x="104" y="329"/>
                  <a:pt x="118" y="328"/>
                  <a:pt x="132" y="328"/>
                </a:cubicBezTo>
                <a:cubicBezTo>
                  <a:pt x="132" y="332"/>
                  <a:pt x="132" y="337"/>
                  <a:pt x="132" y="342"/>
                </a:cubicBezTo>
                <a:close/>
                <a:moveTo>
                  <a:pt x="106" y="237"/>
                </a:moveTo>
                <a:cubicBezTo>
                  <a:pt x="102" y="210"/>
                  <a:pt x="96" y="180"/>
                  <a:pt x="82" y="156"/>
                </a:cubicBezTo>
                <a:cubicBezTo>
                  <a:pt x="81" y="154"/>
                  <a:pt x="80" y="152"/>
                  <a:pt x="79" y="150"/>
                </a:cubicBezTo>
                <a:cubicBezTo>
                  <a:pt x="84" y="148"/>
                  <a:pt x="89" y="144"/>
                  <a:pt x="92" y="139"/>
                </a:cubicBezTo>
                <a:cubicBezTo>
                  <a:pt x="95" y="142"/>
                  <a:pt x="99" y="145"/>
                  <a:pt x="103" y="145"/>
                </a:cubicBezTo>
                <a:cubicBezTo>
                  <a:pt x="109" y="147"/>
                  <a:pt x="115" y="144"/>
                  <a:pt x="120" y="140"/>
                </a:cubicBezTo>
                <a:cubicBezTo>
                  <a:pt x="123" y="145"/>
                  <a:pt x="129" y="148"/>
                  <a:pt x="135" y="148"/>
                </a:cubicBezTo>
                <a:cubicBezTo>
                  <a:pt x="135" y="150"/>
                  <a:pt x="135" y="151"/>
                  <a:pt x="135" y="152"/>
                </a:cubicBezTo>
                <a:cubicBezTo>
                  <a:pt x="135" y="155"/>
                  <a:pt x="137" y="157"/>
                  <a:pt x="140" y="159"/>
                </a:cubicBezTo>
                <a:cubicBezTo>
                  <a:pt x="136" y="164"/>
                  <a:pt x="134" y="170"/>
                  <a:pt x="133" y="177"/>
                </a:cubicBezTo>
                <a:cubicBezTo>
                  <a:pt x="130" y="192"/>
                  <a:pt x="128" y="208"/>
                  <a:pt x="127" y="223"/>
                </a:cubicBezTo>
                <a:cubicBezTo>
                  <a:pt x="127" y="256"/>
                  <a:pt x="122" y="289"/>
                  <a:pt x="122" y="322"/>
                </a:cubicBezTo>
                <a:cubicBezTo>
                  <a:pt x="116" y="322"/>
                  <a:pt x="109" y="322"/>
                  <a:pt x="103" y="322"/>
                </a:cubicBezTo>
                <a:cubicBezTo>
                  <a:pt x="109" y="295"/>
                  <a:pt x="111" y="265"/>
                  <a:pt x="106" y="237"/>
                </a:cubicBezTo>
                <a:close/>
                <a:moveTo>
                  <a:pt x="122" y="116"/>
                </a:moveTo>
                <a:cubicBezTo>
                  <a:pt x="123" y="110"/>
                  <a:pt x="125" y="116"/>
                  <a:pt x="125" y="119"/>
                </a:cubicBezTo>
                <a:cubicBezTo>
                  <a:pt x="124" y="122"/>
                  <a:pt x="123" y="124"/>
                  <a:pt x="122" y="126"/>
                </a:cubicBezTo>
                <a:cubicBezTo>
                  <a:pt x="121" y="127"/>
                  <a:pt x="121" y="128"/>
                  <a:pt x="120" y="129"/>
                </a:cubicBezTo>
                <a:cubicBezTo>
                  <a:pt x="120" y="129"/>
                  <a:pt x="120" y="128"/>
                  <a:pt x="120" y="127"/>
                </a:cubicBezTo>
                <a:cubicBezTo>
                  <a:pt x="119" y="123"/>
                  <a:pt x="120" y="119"/>
                  <a:pt x="122" y="116"/>
                </a:cubicBezTo>
                <a:close/>
                <a:moveTo>
                  <a:pt x="198" y="169"/>
                </a:moveTo>
                <a:cubicBezTo>
                  <a:pt x="188" y="196"/>
                  <a:pt x="166" y="216"/>
                  <a:pt x="153" y="241"/>
                </a:cubicBezTo>
                <a:cubicBezTo>
                  <a:pt x="140" y="264"/>
                  <a:pt x="136" y="292"/>
                  <a:pt x="134" y="318"/>
                </a:cubicBezTo>
                <a:cubicBezTo>
                  <a:pt x="133" y="319"/>
                  <a:pt x="132" y="319"/>
                  <a:pt x="132" y="321"/>
                </a:cubicBezTo>
                <a:cubicBezTo>
                  <a:pt x="132" y="321"/>
                  <a:pt x="132" y="321"/>
                  <a:pt x="132" y="321"/>
                </a:cubicBezTo>
                <a:cubicBezTo>
                  <a:pt x="131" y="321"/>
                  <a:pt x="129" y="321"/>
                  <a:pt x="128" y="321"/>
                </a:cubicBezTo>
                <a:cubicBezTo>
                  <a:pt x="128" y="291"/>
                  <a:pt x="132" y="261"/>
                  <a:pt x="133" y="231"/>
                </a:cubicBezTo>
                <a:cubicBezTo>
                  <a:pt x="134" y="216"/>
                  <a:pt x="135" y="201"/>
                  <a:pt x="137" y="186"/>
                </a:cubicBezTo>
                <a:cubicBezTo>
                  <a:pt x="139" y="176"/>
                  <a:pt x="141" y="168"/>
                  <a:pt x="146" y="161"/>
                </a:cubicBezTo>
                <a:cubicBezTo>
                  <a:pt x="153" y="163"/>
                  <a:pt x="160" y="162"/>
                  <a:pt x="162" y="156"/>
                </a:cubicBezTo>
                <a:cubicBezTo>
                  <a:pt x="163" y="152"/>
                  <a:pt x="162" y="146"/>
                  <a:pt x="157" y="146"/>
                </a:cubicBezTo>
                <a:cubicBezTo>
                  <a:pt x="152" y="147"/>
                  <a:pt x="148" y="151"/>
                  <a:pt x="144" y="154"/>
                </a:cubicBezTo>
                <a:cubicBezTo>
                  <a:pt x="142" y="153"/>
                  <a:pt x="141" y="151"/>
                  <a:pt x="141" y="148"/>
                </a:cubicBezTo>
                <a:cubicBezTo>
                  <a:pt x="149" y="146"/>
                  <a:pt x="155" y="141"/>
                  <a:pt x="159" y="134"/>
                </a:cubicBezTo>
                <a:cubicBezTo>
                  <a:pt x="161" y="131"/>
                  <a:pt x="163" y="122"/>
                  <a:pt x="158" y="120"/>
                </a:cubicBezTo>
                <a:cubicBezTo>
                  <a:pt x="148" y="116"/>
                  <a:pt x="139" y="131"/>
                  <a:pt x="136" y="142"/>
                </a:cubicBezTo>
                <a:cubicBezTo>
                  <a:pt x="131" y="142"/>
                  <a:pt x="127" y="140"/>
                  <a:pt x="124" y="136"/>
                </a:cubicBezTo>
                <a:cubicBezTo>
                  <a:pt x="129" y="130"/>
                  <a:pt x="132" y="123"/>
                  <a:pt x="132" y="116"/>
                </a:cubicBezTo>
                <a:cubicBezTo>
                  <a:pt x="132" y="112"/>
                  <a:pt x="130" y="105"/>
                  <a:pt x="124" y="106"/>
                </a:cubicBezTo>
                <a:cubicBezTo>
                  <a:pt x="119" y="107"/>
                  <a:pt x="117" y="111"/>
                  <a:pt x="115" y="116"/>
                </a:cubicBezTo>
                <a:cubicBezTo>
                  <a:pt x="113" y="123"/>
                  <a:pt x="113" y="129"/>
                  <a:pt x="116" y="135"/>
                </a:cubicBezTo>
                <a:cubicBezTo>
                  <a:pt x="116" y="136"/>
                  <a:pt x="115" y="136"/>
                  <a:pt x="114" y="137"/>
                </a:cubicBezTo>
                <a:cubicBezTo>
                  <a:pt x="109" y="143"/>
                  <a:pt x="101" y="138"/>
                  <a:pt x="94" y="133"/>
                </a:cubicBezTo>
                <a:cubicBezTo>
                  <a:pt x="95" y="130"/>
                  <a:pt x="95" y="127"/>
                  <a:pt x="94" y="124"/>
                </a:cubicBezTo>
                <a:cubicBezTo>
                  <a:pt x="94" y="118"/>
                  <a:pt x="92" y="112"/>
                  <a:pt x="87" y="108"/>
                </a:cubicBezTo>
                <a:cubicBezTo>
                  <a:pt x="83" y="106"/>
                  <a:pt x="77" y="110"/>
                  <a:pt x="76" y="114"/>
                </a:cubicBezTo>
                <a:cubicBezTo>
                  <a:pt x="74" y="120"/>
                  <a:pt x="78" y="125"/>
                  <a:pt x="82" y="130"/>
                </a:cubicBezTo>
                <a:cubicBezTo>
                  <a:pt x="84" y="131"/>
                  <a:pt x="85" y="133"/>
                  <a:pt x="87" y="135"/>
                </a:cubicBezTo>
                <a:cubicBezTo>
                  <a:pt x="87" y="135"/>
                  <a:pt x="87" y="135"/>
                  <a:pt x="87" y="135"/>
                </a:cubicBezTo>
                <a:cubicBezTo>
                  <a:pt x="84" y="141"/>
                  <a:pt x="80" y="143"/>
                  <a:pt x="75" y="144"/>
                </a:cubicBezTo>
                <a:cubicBezTo>
                  <a:pt x="70" y="133"/>
                  <a:pt x="61" y="122"/>
                  <a:pt x="52" y="125"/>
                </a:cubicBezTo>
                <a:cubicBezTo>
                  <a:pt x="47" y="126"/>
                  <a:pt x="44" y="132"/>
                  <a:pt x="46" y="137"/>
                </a:cubicBezTo>
                <a:cubicBezTo>
                  <a:pt x="50" y="144"/>
                  <a:pt x="59" y="147"/>
                  <a:pt x="67" y="149"/>
                </a:cubicBezTo>
                <a:cubicBezTo>
                  <a:pt x="68" y="150"/>
                  <a:pt x="70" y="150"/>
                  <a:pt x="72" y="150"/>
                </a:cubicBezTo>
                <a:cubicBezTo>
                  <a:pt x="73" y="152"/>
                  <a:pt x="73" y="153"/>
                  <a:pt x="74" y="154"/>
                </a:cubicBezTo>
                <a:cubicBezTo>
                  <a:pt x="87" y="177"/>
                  <a:pt x="93" y="203"/>
                  <a:pt x="98" y="228"/>
                </a:cubicBezTo>
                <a:cubicBezTo>
                  <a:pt x="105" y="258"/>
                  <a:pt x="104" y="291"/>
                  <a:pt x="97" y="321"/>
                </a:cubicBezTo>
                <a:cubicBezTo>
                  <a:pt x="97" y="321"/>
                  <a:pt x="97" y="322"/>
                  <a:pt x="97" y="322"/>
                </a:cubicBezTo>
                <a:cubicBezTo>
                  <a:pt x="95" y="322"/>
                  <a:pt x="93" y="322"/>
                  <a:pt x="91" y="322"/>
                </a:cubicBezTo>
                <a:cubicBezTo>
                  <a:pt x="91" y="295"/>
                  <a:pt x="87" y="272"/>
                  <a:pt x="71" y="249"/>
                </a:cubicBezTo>
                <a:cubicBezTo>
                  <a:pt x="54" y="226"/>
                  <a:pt x="33" y="206"/>
                  <a:pt x="20" y="180"/>
                </a:cubicBezTo>
                <a:cubicBezTo>
                  <a:pt x="1" y="138"/>
                  <a:pt x="7" y="84"/>
                  <a:pt x="36" y="48"/>
                </a:cubicBezTo>
                <a:cubicBezTo>
                  <a:pt x="67" y="11"/>
                  <a:pt x="123" y="1"/>
                  <a:pt x="164" y="25"/>
                </a:cubicBezTo>
                <a:cubicBezTo>
                  <a:pt x="214" y="52"/>
                  <a:pt x="214" y="122"/>
                  <a:pt x="198" y="169"/>
                </a:cubicBezTo>
                <a:close/>
                <a:moveTo>
                  <a:pt x="152" y="156"/>
                </a:moveTo>
                <a:cubicBezTo>
                  <a:pt x="152" y="155"/>
                  <a:pt x="153" y="155"/>
                  <a:pt x="153" y="155"/>
                </a:cubicBezTo>
                <a:cubicBezTo>
                  <a:pt x="156" y="152"/>
                  <a:pt x="156" y="155"/>
                  <a:pt x="152" y="156"/>
                </a:cubicBezTo>
                <a:close/>
                <a:moveTo>
                  <a:pt x="142" y="141"/>
                </a:moveTo>
                <a:cubicBezTo>
                  <a:pt x="144" y="136"/>
                  <a:pt x="148" y="132"/>
                  <a:pt x="151" y="128"/>
                </a:cubicBezTo>
                <a:cubicBezTo>
                  <a:pt x="156" y="124"/>
                  <a:pt x="153" y="131"/>
                  <a:pt x="153" y="133"/>
                </a:cubicBezTo>
                <a:cubicBezTo>
                  <a:pt x="150" y="137"/>
                  <a:pt x="146" y="139"/>
                  <a:pt x="142" y="141"/>
                </a:cubicBezTo>
                <a:close/>
                <a:moveTo>
                  <a:pt x="89" y="128"/>
                </a:moveTo>
                <a:cubicBezTo>
                  <a:pt x="87" y="126"/>
                  <a:pt x="86" y="125"/>
                  <a:pt x="85" y="124"/>
                </a:cubicBezTo>
                <a:cubicBezTo>
                  <a:pt x="85" y="123"/>
                  <a:pt x="84" y="122"/>
                  <a:pt x="83" y="121"/>
                </a:cubicBezTo>
                <a:cubicBezTo>
                  <a:pt x="81" y="119"/>
                  <a:pt x="82" y="117"/>
                  <a:pt x="86" y="116"/>
                </a:cubicBezTo>
                <a:cubicBezTo>
                  <a:pt x="87" y="118"/>
                  <a:pt x="87" y="120"/>
                  <a:pt x="88" y="122"/>
                </a:cubicBezTo>
                <a:cubicBezTo>
                  <a:pt x="88" y="124"/>
                  <a:pt x="89" y="126"/>
                  <a:pt x="89" y="128"/>
                </a:cubicBezTo>
                <a:close/>
                <a:moveTo>
                  <a:pt x="68" y="143"/>
                </a:moveTo>
                <a:cubicBezTo>
                  <a:pt x="67" y="143"/>
                  <a:pt x="67" y="143"/>
                  <a:pt x="66" y="143"/>
                </a:cubicBezTo>
                <a:cubicBezTo>
                  <a:pt x="63" y="142"/>
                  <a:pt x="61" y="141"/>
                  <a:pt x="58" y="139"/>
                </a:cubicBezTo>
                <a:cubicBezTo>
                  <a:pt x="57" y="139"/>
                  <a:pt x="57" y="139"/>
                  <a:pt x="56" y="138"/>
                </a:cubicBezTo>
                <a:cubicBezTo>
                  <a:pt x="53" y="137"/>
                  <a:pt x="52" y="134"/>
                  <a:pt x="55" y="131"/>
                </a:cubicBezTo>
                <a:cubicBezTo>
                  <a:pt x="60" y="132"/>
                  <a:pt x="64" y="137"/>
                  <a:pt x="68" y="143"/>
                </a:cubicBezTo>
                <a:close/>
              </a:path>
            </a:pathLst>
          </a:custGeom>
          <a:solidFill>
            <a:srgbClr val="0A84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3" name="图片 4" descr="千库网_背着书包的小学生免抠PNG素材_元素编号11791646">
            <a:extLst>
              <a:ext uri="{FF2B5EF4-FFF2-40B4-BE49-F238E27FC236}">
                <a16:creationId xmlns:a16="http://schemas.microsoft.com/office/drawing/2014/main" xmlns="" id="{11EAA8C8-14AC-30AD-F27A-8E87B474A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8545" y="2958465"/>
            <a:ext cx="2882900" cy="2882900"/>
          </a:xfrm>
          <a:prstGeom prst="rect">
            <a:avLst/>
          </a:prstGeom>
        </p:spPr>
      </p:pic>
      <p:pic>
        <p:nvPicPr>
          <p:cNvPr id="15" name="30 Seconds Timer and Alarm - Big Text - Countdown Timers - 30 Second Timer with Alarm -Infinity Free">
            <a:hlinkClick r:id="" action="ppaction://media"/>
            <a:extLst>
              <a:ext uri="{FF2B5EF4-FFF2-40B4-BE49-F238E27FC236}">
                <a16:creationId xmlns:a16="http://schemas.microsoft.com/office/drawing/2014/main" xmlns="" id="{5A91E5D2-6F8E-502C-DE1C-CB77928BD9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87991" y="5224800"/>
            <a:ext cx="2291358" cy="12879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67B3D51-7435-5945-F8A8-6BA8CEC216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3399" y="2542871"/>
            <a:ext cx="201795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7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50670" y="10795"/>
            <a:ext cx="9674860" cy="6858000"/>
            <a:chOff x="2271" y="0"/>
            <a:chExt cx="15236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187641" y="1004449"/>
            <a:ext cx="9373804" cy="1721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4: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18 – 9 = 8?</a:t>
            </a:r>
          </a:p>
        </p:txBody>
      </p:sp>
      <p:sp>
        <p:nvSpPr>
          <p:cNvPr id="20" name="Freeform 5"/>
          <p:cNvSpPr>
            <a:spLocks noEditPoints="1"/>
          </p:cNvSpPr>
          <p:nvPr/>
        </p:nvSpPr>
        <p:spPr bwMode="auto">
          <a:xfrm>
            <a:off x="2027018" y="3897880"/>
            <a:ext cx="859377" cy="1488632"/>
          </a:xfrm>
          <a:custGeom>
            <a:avLst/>
            <a:gdLst>
              <a:gd name="T0" fmla="*/ 4 w 220"/>
              <a:gd name="T1" fmla="*/ 115 h 383"/>
              <a:gd name="T2" fmla="*/ 69 w 220"/>
              <a:gd name="T3" fmla="*/ 258 h 383"/>
              <a:gd name="T4" fmla="*/ 83 w 220"/>
              <a:gd name="T5" fmla="*/ 325 h 383"/>
              <a:gd name="T6" fmla="*/ 138 w 220"/>
              <a:gd name="T7" fmla="*/ 325 h 383"/>
              <a:gd name="T8" fmla="*/ 165 w 220"/>
              <a:gd name="T9" fmla="*/ 233 h 383"/>
              <a:gd name="T10" fmla="*/ 183 w 220"/>
              <a:gd name="T11" fmla="*/ 30 h 383"/>
              <a:gd name="T12" fmla="*/ 114 w 220"/>
              <a:gd name="T13" fmla="*/ 376 h 383"/>
              <a:gd name="T14" fmla="*/ 128 w 220"/>
              <a:gd name="T15" fmla="*/ 364 h 383"/>
              <a:gd name="T16" fmla="*/ 114 w 220"/>
              <a:gd name="T17" fmla="*/ 376 h 383"/>
              <a:gd name="T18" fmla="*/ 130 w 220"/>
              <a:gd name="T19" fmla="*/ 358 h 383"/>
              <a:gd name="T20" fmla="*/ 92 w 220"/>
              <a:gd name="T21" fmla="*/ 357 h 383"/>
              <a:gd name="T22" fmla="*/ 131 w 220"/>
              <a:gd name="T23" fmla="*/ 348 h 383"/>
              <a:gd name="T24" fmla="*/ 130 w 220"/>
              <a:gd name="T25" fmla="*/ 358 h 383"/>
              <a:gd name="T26" fmla="*/ 131 w 220"/>
              <a:gd name="T27" fmla="*/ 342 h 383"/>
              <a:gd name="T28" fmla="*/ 89 w 220"/>
              <a:gd name="T29" fmla="*/ 329 h 383"/>
              <a:gd name="T30" fmla="*/ 132 w 220"/>
              <a:gd name="T31" fmla="*/ 342 h 383"/>
              <a:gd name="T32" fmla="*/ 82 w 220"/>
              <a:gd name="T33" fmla="*/ 156 h 383"/>
              <a:gd name="T34" fmla="*/ 92 w 220"/>
              <a:gd name="T35" fmla="*/ 139 h 383"/>
              <a:gd name="T36" fmla="*/ 120 w 220"/>
              <a:gd name="T37" fmla="*/ 140 h 383"/>
              <a:gd name="T38" fmla="*/ 135 w 220"/>
              <a:gd name="T39" fmla="*/ 152 h 383"/>
              <a:gd name="T40" fmla="*/ 133 w 220"/>
              <a:gd name="T41" fmla="*/ 177 h 383"/>
              <a:gd name="T42" fmla="*/ 122 w 220"/>
              <a:gd name="T43" fmla="*/ 322 h 383"/>
              <a:gd name="T44" fmla="*/ 106 w 220"/>
              <a:gd name="T45" fmla="*/ 237 h 383"/>
              <a:gd name="T46" fmla="*/ 125 w 220"/>
              <a:gd name="T47" fmla="*/ 119 h 383"/>
              <a:gd name="T48" fmla="*/ 120 w 220"/>
              <a:gd name="T49" fmla="*/ 129 h 383"/>
              <a:gd name="T50" fmla="*/ 122 w 220"/>
              <a:gd name="T51" fmla="*/ 116 h 383"/>
              <a:gd name="T52" fmla="*/ 153 w 220"/>
              <a:gd name="T53" fmla="*/ 241 h 383"/>
              <a:gd name="T54" fmla="*/ 132 w 220"/>
              <a:gd name="T55" fmla="*/ 321 h 383"/>
              <a:gd name="T56" fmla="*/ 128 w 220"/>
              <a:gd name="T57" fmla="*/ 321 h 383"/>
              <a:gd name="T58" fmla="*/ 137 w 220"/>
              <a:gd name="T59" fmla="*/ 186 h 383"/>
              <a:gd name="T60" fmla="*/ 162 w 220"/>
              <a:gd name="T61" fmla="*/ 156 h 383"/>
              <a:gd name="T62" fmla="*/ 144 w 220"/>
              <a:gd name="T63" fmla="*/ 154 h 383"/>
              <a:gd name="T64" fmla="*/ 159 w 220"/>
              <a:gd name="T65" fmla="*/ 134 h 383"/>
              <a:gd name="T66" fmla="*/ 136 w 220"/>
              <a:gd name="T67" fmla="*/ 142 h 383"/>
              <a:gd name="T68" fmla="*/ 132 w 220"/>
              <a:gd name="T69" fmla="*/ 116 h 383"/>
              <a:gd name="T70" fmla="*/ 115 w 220"/>
              <a:gd name="T71" fmla="*/ 116 h 383"/>
              <a:gd name="T72" fmla="*/ 114 w 220"/>
              <a:gd name="T73" fmla="*/ 137 h 383"/>
              <a:gd name="T74" fmla="*/ 94 w 220"/>
              <a:gd name="T75" fmla="*/ 124 h 383"/>
              <a:gd name="T76" fmla="*/ 76 w 220"/>
              <a:gd name="T77" fmla="*/ 114 h 383"/>
              <a:gd name="T78" fmla="*/ 87 w 220"/>
              <a:gd name="T79" fmla="*/ 135 h 383"/>
              <a:gd name="T80" fmla="*/ 75 w 220"/>
              <a:gd name="T81" fmla="*/ 144 h 383"/>
              <a:gd name="T82" fmla="*/ 46 w 220"/>
              <a:gd name="T83" fmla="*/ 137 h 383"/>
              <a:gd name="T84" fmla="*/ 72 w 220"/>
              <a:gd name="T85" fmla="*/ 150 h 383"/>
              <a:gd name="T86" fmla="*/ 98 w 220"/>
              <a:gd name="T87" fmla="*/ 228 h 383"/>
              <a:gd name="T88" fmla="*/ 97 w 220"/>
              <a:gd name="T89" fmla="*/ 322 h 383"/>
              <a:gd name="T90" fmla="*/ 71 w 220"/>
              <a:gd name="T91" fmla="*/ 249 h 383"/>
              <a:gd name="T92" fmla="*/ 36 w 220"/>
              <a:gd name="T93" fmla="*/ 48 h 383"/>
              <a:gd name="T94" fmla="*/ 198 w 220"/>
              <a:gd name="T95" fmla="*/ 169 h 383"/>
              <a:gd name="T96" fmla="*/ 153 w 220"/>
              <a:gd name="T97" fmla="*/ 155 h 383"/>
              <a:gd name="T98" fmla="*/ 142 w 220"/>
              <a:gd name="T99" fmla="*/ 141 h 383"/>
              <a:gd name="T100" fmla="*/ 153 w 220"/>
              <a:gd name="T101" fmla="*/ 133 h 383"/>
              <a:gd name="T102" fmla="*/ 89 w 220"/>
              <a:gd name="T103" fmla="*/ 128 h 383"/>
              <a:gd name="T104" fmla="*/ 83 w 220"/>
              <a:gd name="T105" fmla="*/ 121 h 383"/>
              <a:gd name="T106" fmla="*/ 88 w 220"/>
              <a:gd name="T107" fmla="*/ 122 h 383"/>
              <a:gd name="T108" fmla="*/ 68 w 220"/>
              <a:gd name="T109" fmla="*/ 143 h 383"/>
              <a:gd name="T110" fmla="*/ 58 w 220"/>
              <a:gd name="T111" fmla="*/ 139 h 383"/>
              <a:gd name="T112" fmla="*/ 55 w 220"/>
              <a:gd name="T113" fmla="*/ 131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0" h="383">
                <a:moveTo>
                  <a:pt x="68" y="16"/>
                </a:moveTo>
                <a:cubicBezTo>
                  <a:pt x="29" y="33"/>
                  <a:pt x="8" y="74"/>
                  <a:pt x="4" y="115"/>
                </a:cubicBezTo>
                <a:cubicBezTo>
                  <a:pt x="0" y="148"/>
                  <a:pt x="11" y="181"/>
                  <a:pt x="30" y="208"/>
                </a:cubicBezTo>
                <a:cubicBezTo>
                  <a:pt x="43" y="225"/>
                  <a:pt x="58" y="241"/>
                  <a:pt x="69" y="258"/>
                </a:cubicBezTo>
                <a:cubicBezTo>
                  <a:pt x="82" y="278"/>
                  <a:pt x="85" y="300"/>
                  <a:pt x="85" y="323"/>
                </a:cubicBezTo>
                <a:cubicBezTo>
                  <a:pt x="84" y="323"/>
                  <a:pt x="83" y="324"/>
                  <a:pt x="83" y="325"/>
                </a:cubicBezTo>
                <a:cubicBezTo>
                  <a:pt x="83" y="346"/>
                  <a:pt x="84" y="382"/>
                  <a:pt x="112" y="382"/>
                </a:cubicBezTo>
                <a:cubicBezTo>
                  <a:pt x="139" y="383"/>
                  <a:pt x="139" y="346"/>
                  <a:pt x="138" y="325"/>
                </a:cubicBezTo>
                <a:cubicBezTo>
                  <a:pt x="139" y="325"/>
                  <a:pt x="139" y="324"/>
                  <a:pt x="139" y="324"/>
                </a:cubicBezTo>
                <a:cubicBezTo>
                  <a:pt x="143" y="291"/>
                  <a:pt x="147" y="260"/>
                  <a:pt x="165" y="233"/>
                </a:cubicBezTo>
                <a:cubicBezTo>
                  <a:pt x="180" y="210"/>
                  <a:pt x="197" y="191"/>
                  <a:pt x="206" y="165"/>
                </a:cubicBezTo>
                <a:cubicBezTo>
                  <a:pt x="220" y="122"/>
                  <a:pt x="218" y="63"/>
                  <a:pt x="183" y="30"/>
                </a:cubicBezTo>
                <a:cubicBezTo>
                  <a:pt x="153" y="2"/>
                  <a:pt x="104" y="0"/>
                  <a:pt x="68" y="16"/>
                </a:cubicBezTo>
                <a:close/>
                <a:moveTo>
                  <a:pt x="114" y="376"/>
                </a:moveTo>
                <a:cubicBezTo>
                  <a:pt x="104" y="377"/>
                  <a:pt x="98" y="371"/>
                  <a:pt x="94" y="363"/>
                </a:cubicBezTo>
                <a:cubicBezTo>
                  <a:pt x="105" y="365"/>
                  <a:pt x="117" y="360"/>
                  <a:pt x="128" y="364"/>
                </a:cubicBezTo>
                <a:cubicBezTo>
                  <a:pt x="128" y="364"/>
                  <a:pt x="128" y="364"/>
                  <a:pt x="129" y="364"/>
                </a:cubicBezTo>
                <a:cubicBezTo>
                  <a:pt x="126" y="370"/>
                  <a:pt x="121" y="375"/>
                  <a:pt x="114" y="376"/>
                </a:cubicBezTo>
                <a:close/>
                <a:moveTo>
                  <a:pt x="130" y="358"/>
                </a:moveTo>
                <a:cubicBezTo>
                  <a:pt x="130" y="358"/>
                  <a:pt x="130" y="358"/>
                  <a:pt x="130" y="358"/>
                </a:cubicBezTo>
                <a:cubicBezTo>
                  <a:pt x="118" y="354"/>
                  <a:pt x="106" y="359"/>
                  <a:pt x="94" y="357"/>
                </a:cubicBezTo>
                <a:cubicBezTo>
                  <a:pt x="93" y="356"/>
                  <a:pt x="93" y="357"/>
                  <a:pt x="92" y="357"/>
                </a:cubicBezTo>
                <a:cubicBezTo>
                  <a:pt x="91" y="353"/>
                  <a:pt x="91" y="350"/>
                  <a:pt x="90" y="346"/>
                </a:cubicBezTo>
                <a:cubicBezTo>
                  <a:pt x="104" y="346"/>
                  <a:pt x="117" y="348"/>
                  <a:pt x="131" y="348"/>
                </a:cubicBezTo>
                <a:cubicBezTo>
                  <a:pt x="131" y="348"/>
                  <a:pt x="132" y="348"/>
                  <a:pt x="132" y="348"/>
                </a:cubicBezTo>
                <a:cubicBezTo>
                  <a:pt x="132" y="351"/>
                  <a:pt x="131" y="355"/>
                  <a:pt x="130" y="358"/>
                </a:cubicBezTo>
                <a:close/>
                <a:moveTo>
                  <a:pt x="132" y="342"/>
                </a:moveTo>
                <a:cubicBezTo>
                  <a:pt x="132" y="342"/>
                  <a:pt x="131" y="342"/>
                  <a:pt x="131" y="342"/>
                </a:cubicBezTo>
                <a:cubicBezTo>
                  <a:pt x="117" y="342"/>
                  <a:pt x="103" y="340"/>
                  <a:pt x="90" y="340"/>
                </a:cubicBezTo>
                <a:cubicBezTo>
                  <a:pt x="89" y="336"/>
                  <a:pt x="89" y="332"/>
                  <a:pt x="89" y="329"/>
                </a:cubicBezTo>
                <a:cubicBezTo>
                  <a:pt x="104" y="329"/>
                  <a:pt x="118" y="328"/>
                  <a:pt x="132" y="328"/>
                </a:cubicBezTo>
                <a:cubicBezTo>
                  <a:pt x="132" y="332"/>
                  <a:pt x="132" y="337"/>
                  <a:pt x="132" y="342"/>
                </a:cubicBezTo>
                <a:close/>
                <a:moveTo>
                  <a:pt x="106" y="237"/>
                </a:moveTo>
                <a:cubicBezTo>
                  <a:pt x="102" y="210"/>
                  <a:pt x="96" y="180"/>
                  <a:pt x="82" y="156"/>
                </a:cubicBezTo>
                <a:cubicBezTo>
                  <a:pt x="81" y="154"/>
                  <a:pt x="80" y="152"/>
                  <a:pt x="79" y="150"/>
                </a:cubicBezTo>
                <a:cubicBezTo>
                  <a:pt x="84" y="148"/>
                  <a:pt x="89" y="144"/>
                  <a:pt x="92" y="139"/>
                </a:cubicBezTo>
                <a:cubicBezTo>
                  <a:pt x="95" y="142"/>
                  <a:pt x="99" y="145"/>
                  <a:pt x="103" y="145"/>
                </a:cubicBezTo>
                <a:cubicBezTo>
                  <a:pt x="109" y="147"/>
                  <a:pt x="115" y="144"/>
                  <a:pt x="120" y="140"/>
                </a:cubicBezTo>
                <a:cubicBezTo>
                  <a:pt x="123" y="145"/>
                  <a:pt x="129" y="148"/>
                  <a:pt x="135" y="148"/>
                </a:cubicBezTo>
                <a:cubicBezTo>
                  <a:pt x="135" y="150"/>
                  <a:pt x="135" y="151"/>
                  <a:pt x="135" y="152"/>
                </a:cubicBezTo>
                <a:cubicBezTo>
                  <a:pt x="135" y="155"/>
                  <a:pt x="137" y="157"/>
                  <a:pt x="140" y="159"/>
                </a:cubicBezTo>
                <a:cubicBezTo>
                  <a:pt x="136" y="164"/>
                  <a:pt x="134" y="170"/>
                  <a:pt x="133" y="177"/>
                </a:cubicBezTo>
                <a:cubicBezTo>
                  <a:pt x="130" y="192"/>
                  <a:pt x="128" y="208"/>
                  <a:pt x="127" y="223"/>
                </a:cubicBezTo>
                <a:cubicBezTo>
                  <a:pt x="127" y="256"/>
                  <a:pt x="122" y="289"/>
                  <a:pt x="122" y="322"/>
                </a:cubicBezTo>
                <a:cubicBezTo>
                  <a:pt x="116" y="322"/>
                  <a:pt x="109" y="322"/>
                  <a:pt x="103" y="322"/>
                </a:cubicBezTo>
                <a:cubicBezTo>
                  <a:pt x="109" y="295"/>
                  <a:pt x="111" y="265"/>
                  <a:pt x="106" y="237"/>
                </a:cubicBezTo>
                <a:close/>
                <a:moveTo>
                  <a:pt x="122" y="116"/>
                </a:moveTo>
                <a:cubicBezTo>
                  <a:pt x="123" y="110"/>
                  <a:pt x="125" y="116"/>
                  <a:pt x="125" y="119"/>
                </a:cubicBezTo>
                <a:cubicBezTo>
                  <a:pt x="124" y="122"/>
                  <a:pt x="123" y="124"/>
                  <a:pt x="122" y="126"/>
                </a:cubicBezTo>
                <a:cubicBezTo>
                  <a:pt x="121" y="127"/>
                  <a:pt x="121" y="128"/>
                  <a:pt x="120" y="129"/>
                </a:cubicBezTo>
                <a:cubicBezTo>
                  <a:pt x="120" y="129"/>
                  <a:pt x="120" y="128"/>
                  <a:pt x="120" y="127"/>
                </a:cubicBezTo>
                <a:cubicBezTo>
                  <a:pt x="119" y="123"/>
                  <a:pt x="120" y="119"/>
                  <a:pt x="122" y="116"/>
                </a:cubicBezTo>
                <a:close/>
                <a:moveTo>
                  <a:pt x="198" y="169"/>
                </a:moveTo>
                <a:cubicBezTo>
                  <a:pt x="188" y="196"/>
                  <a:pt x="166" y="216"/>
                  <a:pt x="153" y="241"/>
                </a:cubicBezTo>
                <a:cubicBezTo>
                  <a:pt x="140" y="264"/>
                  <a:pt x="136" y="292"/>
                  <a:pt x="134" y="318"/>
                </a:cubicBezTo>
                <a:cubicBezTo>
                  <a:pt x="133" y="319"/>
                  <a:pt x="132" y="319"/>
                  <a:pt x="132" y="321"/>
                </a:cubicBezTo>
                <a:cubicBezTo>
                  <a:pt x="132" y="321"/>
                  <a:pt x="132" y="321"/>
                  <a:pt x="132" y="321"/>
                </a:cubicBezTo>
                <a:cubicBezTo>
                  <a:pt x="131" y="321"/>
                  <a:pt x="129" y="321"/>
                  <a:pt x="128" y="321"/>
                </a:cubicBezTo>
                <a:cubicBezTo>
                  <a:pt x="128" y="291"/>
                  <a:pt x="132" y="261"/>
                  <a:pt x="133" y="231"/>
                </a:cubicBezTo>
                <a:cubicBezTo>
                  <a:pt x="134" y="216"/>
                  <a:pt x="135" y="201"/>
                  <a:pt x="137" y="186"/>
                </a:cubicBezTo>
                <a:cubicBezTo>
                  <a:pt x="139" y="176"/>
                  <a:pt x="141" y="168"/>
                  <a:pt x="146" y="161"/>
                </a:cubicBezTo>
                <a:cubicBezTo>
                  <a:pt x="153" y="163"/>
                  <a:pt x="160" y="162"/>
                  <a:pt x="162" y="156"/>
                </a:cubicBezTo>
                <a:cubicBezTo>
                  <a:pt x="163" y="152"/>
                  <a:pt x="162" y="146"/>
                  <a:pt x="157" y="146"/>
                </a:cubicBezTo>
                <a:cubicBezTo>
                  <a:pt x="152" y="147"/>
                  <a:pt x="148" y="151"/>
                  <a:pt x="144" y="154"/>
                </a:cubicBezTo>
                <a:cubicBezTo>
                  <a:pt x="142" y="153"/>
                  <a:pt x="141" y="151"/>
                  <a:pt x="141" y="148"/>
                </a:cubicBezTo>
                <a:cubicBezTo>
                  <a:pt x="149" y="146"/>
                  <a:pt x="155" y="141"/>
                  <a:pt x="159" y="134"/>
                </a:cubicBezTo>
                <a:cubicBezTo>
                  <a:pt x="161" y="131"/>
                  <a:pt x="163" y="122"/>
                  <a:pt x="158" y="120"/>
                </a:cubicBezTo>
                <a:cubicBezTo>
                  <a:pt x="148" y="116"/>
                  <a:pt x="139" y="131"/>
                  <a:pt x="136" y="142"/>
                </a:cubicBezTo>
                <a:cubicBezTo>
                  <a:pt x="131" y="142"/>
                  <a:pt x="127" y="140"/>
                  <a:pt x="124" y="136"/>
                </a:cubicBezTo>
                <a:cubicBezTo>
                  <a:pt x="129" y="130"/>
                  <a:pt x="132" y="123"/>
                  <a:pt x="132" y="116"/>
                </a:cubicBezTo>
                <a:cubicBezTo>
                  <a:pt x="132" y="112"/>
                  <a:pt x="130" y="105"/>
                  <a:pt x="124" y="106"/>
                </a:cubicBezTo>
                <a:cubicBezTo>
                  <a:pt x="119" y="107"/>
                  <a:pt x="117" y="111"/>
                  <a:pt x="115" y="116"/>
                </a:cubicBezTo>
                <a:cubicBezTo>
                  <a:pt x="113" y="123"/>
                  <a:pt x="113" y="129"/>
                  <a:pt x="116" y="135"/>
                </a:cubicBezTo>
                <a:cubicBezTo>
                  <a:pt x="116" y="136"/>
                  <a:pt x="115" y="136"/>
                  <a:pt x="114" y="137"/>
                </a:cubicBezTo>
                <a:cubicBezTo>
                  <a:pt x="109" y="143"/>
                  <a:pt x="101" y="138"/>
                  <a:pt x="94" y="133"/>
                </a:cubicBezTo>
                <a:cubicBezTo>
                  <a:pt x="95" y="130"/>
                  <a:pt x="95" y="127"/>
                  <a:pt x="94" y="124"/>
                </a:cubicBezTo>
                <a:cubicBezTo>
                  <a:pt x="94" y="118"/>
                  <a:pt x="92" y="112"/>
                  <a:pt x="87" y="108"/>
                </a:cubicBezTo>
                <a:cubicBezTo>
                  <a:pt x="83" y="106"/>
                  <a:pt x="77" y="110"/>
                  <a:pt x="76" y="114"/>
                </a:cubicBezTo>
                <a:cubicBezTo>
                  <a:pt x="74" y="120"/>
                  <a:pt x="78" y="125"/>
                  <a:pt x="82" y="130"/>
                </a:cubicBezTo>
                <a:cubicBezTo>
                  <a:pt x="84" y="131"/>
                  <a:pt x="85" y="133"/>
                  <a:pt x="87" y="135"/>
                </a:cubicBezTo>
                <a:cubicBezTo>
                  <a:pt x="87" y="135"/>
                  <a:pt x="87" y="135"/>
                  <a:pt x="87" y="135"/>
                </a:cubicBezTo>
                <a:cubicBezTo>
                  <a:pt x="84" y="141"/>
                  <a:pt x="80" y="143"/>
                  <a:pt x="75" y="144"/>
                </a:cubicBezTo>
                <a:cubicBezTo>
                  <a:pt x="70" y="133"/>
                  <a:pt x="61" y="122"/>
                  <a:pt x="52" y="125"/>
                </a:cubicBezTo>
                <a:cubicBezTo>
                  <a:pt x="47" y="126"/>
                  <a:pt x="44" y="132"/>
                  <a:pt x="46" y="137"/>
                </a:cubicBezTo>
                <a:cubicBezTo>
                  <a:pt x="50" y="144"/>
                  <a:pt x="59" y="147"/>
                  <a:pt x="67" y="149"/>
                </a:cubicBezTo>
                <a:cubicBezTo>
                  <a:pt x="68" y="150"/>
                  <a:pt x="70" y="150"/>
                  <a:pt x="72" y="150"/>
                </a:cubicBezTo>
                <a:cubicBezTo>
                  <a:pt x="73" y="152"/>
                  <a:pt x="73" y="153"/>
                  <a:pt x="74" y="154"/>
                </a:cubicBezTo>
                <a:cubicBezTo>
                  <a:pt x="87" y="177"/>
                  <a:pt x="93" y="203"/>
                  <a:pt x="98" y="228"/>
                </a:cubicBezTo>
                <a:cubicBezTo>
                  <a:pt x="105" y="258"/>
                  <a:pt x="104" y="291"/>
                  <a:pt x="97" y="321"/>
                </a:cubicBezTo>
                <a:cubicBezTo>
                  <a:pt x="97" y="321"/>
                  <a:pt x="97" y="322"/>
                  <a:pt x="97" y="322"/>
                </a:cubicBezTo>
                <a:cubicBezTo>
                  <a:pt x="95" y="322"/>
                  <a:pt x="93" y="322"/>
                  <a:pt x="91" y="322"/>
                </a:cubicBezTo>
                <a:cubicBezTo>
                  <a:pt x="91" y="295"/>
                  <a:pt x="87" y="272"/>
                  <a:pt x="71" y="249"/>
                </a:cubicBezTo>
                <a:cubicBezTo>
                  <a:pt x="54" y="226"/>
                  <a:pt x="33" y="206"/>
                  <a:pt x="20" y="180"/>
                </a:cubicBezTo>
                <a:cubicBezTo>
                  <a:pt x="1" y="138"/>
                  <a:pt x="7" y="84"/>
                  <a:pt x="36" y="48"/>
                </a:cubicBezTo>
                <a:cubicBezTo>
                  <a:pt x="67" y="11"/>
                  <a:pt x="123" y="1"/>
                  <a:pt x="164" y="25"/>
                </a:cubicBezTo>
                <a:cubicBezTo>
                  <a:pt x="214" y="52"/>
                  <a:pt x="214" y="122"/>
                  <a:pt x="198" y="169"/>
                </a:cubicBezTo>
                <a:close/>
                <a:moveTo>
                  <a:pt x="152" y="156"/>
                </a:moveTo>
                <a:cubicBezTo>
                  <a:pt x="152" y="155"/>
                  <a:pt x="153" y="155"/>
                  <a:pt x="153" y="155"/>
                </a:cubicBezTo>
                <a:cubicBezTo>
                  <a:pt x="156" y="152"/>
                  <a:pt x="156" y="155"/>
                  <a:pt x="152" y="156"/>
                </a:cubicBezTo>
                <a:close/>
                <a:moveTo>
                  <a:pt x="142" y="141"/>
                </a:moveTo>
                <a:cubicBezTo>
                  <a:pt x="144" y="136"/>
                  <a:pt x="148" y="132"/>
                  <a:pt x="151" y="128"/>
                </a:cubicBezTo>
                <a:cubicBezTo>
                  <a:pt x="156" y="124"/>
                  <a:pt x="153" y="131"/>
                  <a:pt x="153" y="133"/>
                </a:cubicBezTo>
                <a:cubicBezTo>
                  <a:pt x="150" y="137"/>
                  <a:pt x="146" y="139"/>
                  <a:pt x="142" y="141"/>
                </a:cubicBezTo>
                <a:close/>
                <a:moveTo>
                  <a:pt x="89" y="128"/>
                </a:moveTo>
                <a:cubicBezTo>
                  <a:pt x="87" y="126"/>
                  <a:pt x="86" y="125"/>
                  <a:pt x="85" y="124"/>
                </a:cubicBezTo>
                <a:cubicBezTo>
                  <a:pt x="85" y="123"/>
                  <a:pt x="84" y="122"/>
                  <a:pt x="83" y="121"/>
                </a:cubicBezTo>
                <a:cubicBezTo>
                  <a:pt x="81" y="119"/>
                  <a:pt x="82" y="117"/>
                  <a:pt x="86" y="116"/>
                </a:cubicBezTo>
                <a:cubicBezTo>
                  <a:pt x="87" y="118"/>
                  <a:pt x="87" y="120"/>
                  <a:pt x="88" y="122"/>
                </a:cubicBezTo>
                <a:cubicBezTo>
                  <a:pt x="88" y="124"/>
                  <a:pt x="89" y="126"/>
                  <a:pt x="89" y="128"/>
                </a:cubicBezTo>
                <a:close/>
                <a:moveTo>
                  <a:pt x="68" y="143"/>
                </a:moveTo>
                <a:cubicBezTo>
                  <a:pt x="67" y="143"/>
                  <a:pt x="67" y="143"/>
                  <a:pt x="66" y="143"/>
                </a:cubicBezTo>
                <a:cubicBezTo>
                  <a:pt x="63" y="142"/>
                  <a:pt x="61" y="141"/>
                  <a:pt x="58" y="139"/>
                </a:cubicBezTo>
                <a:cubicBezTo>
                  <a:pt x="57" y="139"/>
                  <a:pt x="57" y="139"/>
                  <a:pt x="56" y="138"/>
                </a:cubicBezTo>
                <a:cubicBezTo>
                  <a:pt x="53" y="137"/>
                  <a:pt x="52" y="134"/>
                  <a:pt x="55" y="131"/>
                </a:cubicBezTo>
                <a:cubicBezTo>
                  <a:pt x="60" y="132"/>
                  <a:pt x="64" y="137"/>
                  <a:pt x="68" y="143"/>
                </a:cubicBezTo>
                <a:close/>
              </a:path>
            </a:pathLst>
          </a:custGeom>
          <a:solidFill>
            <a:srgbClr val="0A84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图片 4" descr="千库网_背着书包的小学生免抠PNG素材_元素编号117916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8545" y="2958465"/>
            <a:ext cx="2882900" cy="2882900"/>
          </a:xfrm>
          <a:prstGeom prst="rect">
            <a:avLst/>
          </a:prstGeom>
        </p:spPr>
      </p:pic>
      <p:pic>
        <p:nvPicPr>
          <p:cNvPr id="17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21341" y="5062875"/>
            <a:ext cx="2291358" cy="12879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0DDD13-18F1-323E-3CCF-14C73ED37E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9113" y="2630170"/>
            <a:ext cx="201795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8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34258" y="-12895"/>
            <a:ext cx="9674860" cy="6858000"/>
            <a:chOff x="2271" y="0"/>
            <a:chExt cx="15236" cy="10800"/>
          </a:xfrm>
        </p:grpSpPr>
        <p:sp>
          <p:nvSpPr>
            <p:cNvPr id="13" name="矩形 12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8"/>
          <a:stretch>
            <a:fillRect/>
          </a:stretch>
        </p:blipFill>
        <p:spPr>
          <a:xfrm>
            <a:off x="2673136" y="3491481"/>
            <a:ext cx="6833547" cy="402751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510921" y="325142"/>
            <a:ext cx="5412588" cy="3326960"/>
            <a:chOff x="3481879" y="956115"/>
            <a:chExt cx="5412588" cy="3326960"/>
          </a:xfrm>
        </p:grpSpPr>
        <p:grpSp>
          <p:nvGrpSpPr>
            <p:cNvPr id="18" name="组合 17"/>
            <p:cNvGrpSpPr/>
            <p:nvPr/>
          </p:nvGrpSpPr>
          <p:grpSpPr>
            <a:xfrm rot="13037">
              <a:off x="3481879" y="956115"/>
              <a:ext cx="5412588" cy="332696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9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0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1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2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3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4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5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grpSp>
            <p:nvGrpSpPr>
              <p:cNvPr id="26" name="组合 25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7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28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29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0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1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2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3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4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5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6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7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8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9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0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1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2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3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4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5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6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7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8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9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0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1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2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3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4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5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6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7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8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9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0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1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2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3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4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5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6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7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8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9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0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1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2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3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4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5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6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7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8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9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0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1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2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3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4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5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6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7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8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9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0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1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2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3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4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5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6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7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8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9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0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1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2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3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4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5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6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7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</p:grp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0354" y="1575736"/>
              <a:ext cx="4432176" cy="2334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034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xmlns="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ảng câu hỏi">
            <a:extLst>
              <a:ext uri="{FF2B5EF4-FFF2-40B4-BE49-F238E27FC236}">
                <a16:creationId xmlns:a16="http://schemas.microsoft.com/office/drawing/2014/main" xmlns="" id="{1A78890C-89D3-6DEE-ECE2-9D1D705CFAA1}"/>
              </a:ext>
            </a:extLst>
          </p:cNvPr>
          <p:cNvSpPr/>
          <p:nvPr/>
        </p:nvSpPr>
        <p:spPr>
          <a:xfrm>
            <a:off x="285750" y="300091"/>
            <a:ext cx="11544299" cy="766710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Chứa câu hỏi">
            <a:extLst>
              <a:ext uri="{FF2B5EF4-FFF2-40B4-BE49-F238E27FC236}">
                <a16:creationId xmlns:a16="http://schemas.microsoft.com/office/drawing/2014/main" xmlns="" id="{F02F3221-8F0F-8377-D0C4-A2A113CA8821}"/>
              </a:ext>
            </a:extLst>
          </p:cNvPr>
          <p:cNvSpPr txBox="1"/>
          <p:nvPr/>
        </p:nvSpPr>
        <p:spPr>
          <a:xfrm>
            <a:off x="542925" y="303082"/>
            <a:ext cx="11029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12 + 8 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Arrow: Left 20">
            <a:hlinkClick r:id="rId5" action="ppaction://hlinksldjump"/>
            <a:extLst>
              <a:ext uri="{FF2B5EF4-FFF2-40B4-BE49-F238E27FC236}">
                <a16:creationId xmlns:a16="http://schemas.microsoft.com/office/drawing/2014/main" xmlns="" id="{DE852C63-95FD-8E2C-AA16-634F1D25CDB8}"/>
              </a:ext>
            </a:extLst>
          </p:cNvPr>
          <p:cNvSpPr/>
          <p:nvPr/>
        </p:nvSpPr>
        <p:spPr>
          <a:xfrm>
            <a:off x="10982325" y="6448425"/>
            <a:ext cx="923925" cy="4095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05AA3D16-B117-8BD7-3578-20FCD3731E0D}"/>
              </a:ext>
            </a:extLst>
          </p:cNvPr>
          <p:cNvGrpSpPr/>
          <p:nvPr/>
        </p:nvGrpSpPr>
        <p:grpSpPr>
          <a:xfrm>
            <a:off x="550605" y="3274075"/>
            <a:ext cx="2389909" cy="3194844"/>
            <a:chOff x="2334491" y="533400"/>
            <a:chExt cx="3990109" cy="5334000"/>
          </a:xfrm>
        </p:grpSpPr>
        <p:sp>
          <p:nvSpPr>
            <p:cNvPr id="29" name="Snip 4">
              <a:extLst>
                <a:ext uri="{FF2B5EF4-FFF2-40B4-BE49-F238E27FC236}">
                  <a16:creationId xmlns:a16="http://schemas.microsoft.com/office/drawing/2014/main" xmlns="" id="{48AC2E0B-8734-FC9B-83D8-CF71E3B427EE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" name="Frame 29">
              <a:extLst>
                <a:ext uri="{FF2B5EF4-FFF2-40B4-BE49-F238E27FC236}">
                  <a16:creationId xmlns:a16="http://schemas.microsoft.com/office/drawing/2014/main" xmlns="" id="{98B38EED-FB9D-EE0C-EF5B-A6726A7FFCE5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1" name="Snip 6">
              <a:extLst>
                <a:ext uri="{FF2B5EF4-FFF2-40B4-BE49-F238E27FC236}">
                  <a16:creationId xmlns:a16="http://schemas.microsoft.com/office/drawing/2014/main" xmlns="" id="{52047EC7-E93C-3615-B151-3F551879B542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72" name="đúng">
            <a:extLst>
              <a:ext uri="{FF2B5EF4-FFF2-40B4-BE49-F238E27FC236}">
                <a16:creationId xmlns:a16="http://schemas.microsoft.com/office/drawing/2014/main" xmlns="" id="{FAAA7517-0D33-E254-27A2-844869C45968}"/>
              </a:ext>
            </a:extLst>
          </p:cNvPr>
          <p:cNvGrpSpPr/>
          <p:nvPr/>
        </p:nvGrpSpPr>
        <p:grpSpPr>
          <a:xfrm>
            <a:off x="935438" y="3684840"/>
            <a:ext cx="1636839" cy="2373313"/>
            <a:chOff x="2982190" y="1219200"/>
            <a:chExt cx="2732809" cy="3962400"/>
          </a:xfrm>
        </p:grpSpPr>
        <p:sp>
          <p:nvSpPr>
            <p:cNvPr id="3073" name="Rectangle 3072">
              <a:extLst>
                <a:ext uri="{FF2B5EF4-FFF2-40B4-BE49-F238E27FC236}">
                  <a16:creationId xmlns:a16="http://schemas.microsoft.com/office/drawing/2014/main" xmlns="" id="{CE266FEB-DC82-98A5-752F-ED29DA5B7D8B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4" name="Flowchart: Or 3073">
              <a:extLst>
                <a:ext uri="{FF2B5EF4-FFF2-40B4-BE49-F238E27FC236}">
                  <a16:creationId xmlns:a16="http://schemas.microsoft.com/office/drawing/2014/main" xmlns="" id="{1602F3AA-3732-5FBA-5504-EEB2F7C9C10A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90" name="Group 3089">
            <a:extLst>
              <a:ext uri="{FF2B5EF4-FFF2-40B4-BE49-F238E27FC236}">
                <a16:creationId xmlns:a16="http://schemas.microsoft.com/office/drawing/2014/main" xmlns="" id="{D0E13CDF-AD41-AE03-BFBF-2B9836BC5C5E}"/>
              </a:ext>
            </a:extLst>
          </p:cNvPr>
          <p:cNvGrpSpPr/>
          <p:nvPr/>
        </p:nvGrpSpPr>
        <p:grpSpPr>
          <a:xfrm>
            <a:off x="3459262" y="3244254"/>
            <a:ext cx="2389909" cy="3194844"/>
            <a:chOff x="2334491" y="533400"/>
            <a:chExt cx="3990109" cy="5334000"/>
          </a:xfrm>
        </p:grpSpPr>
        <p:sp>
          <p:nvSpPr>
            <p:cNvPr id="3091" name="Snip  11">
              <a:extLst>
                <a:ext uri="{FF2B5EF4-FFF2-40B4-BE49-F238E27FC236}">
                  <a16:creationId xmlns:a16="http://schemas.microsoft.com/office/drawing/2014/main" xmlns="" id="{F234C157-E4A1-9170-CB41-1847FB0EE95C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92" name="Frame 3091">
              <a:extLst>
                <a:ext uri="{FF2B5EF4-FFF2-40B4-BE49-F238E27FC236}">
                  <a16:creationId xmlns:a16="http://schemas.microsoft.com/office/drawing/2014/main" xmlns="" id="{C10D0D75-1D14-1C28-F7B6-EB267A3AA05A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93" name="Snip  13">
              <a:extLst>
                <a:ext uri="{FF2B5EF4-FFF2-40B4-BE49-F238E27FC236}">
                  <a16:creationId xmlns:a16="http://schemas.microsoft.com/office/drawing/2014/main" xmlns="" id="{5DA18BE8-C302-32E8-34ED-08C35D20241E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94" name="sai">
            <a:extLst>
              <a:ext uri="{FF2B5EF4-FFF2-40B4-BE49-F238E27FC236}">
                <a16:creationId xmlns:a16="http://schemas.microsoft.com/office/drawing/2014/main" xmlns="" id="{47477801-A785-CDCE-9178-EB4870AE2795}"/>
              </a:ext>
            </a:extLst>
          </p:cNvPr>
          <p:cNvGrpSpPr/>
          <p:nvPr/>
        </p:nvGrpSpPr>
        <p:grpSpPr>
          <a:xfrm>
            <a:off x="3844095" y="3655019"/>
            <a:ext cx="1636839" cy="2373313"/>
            <a:chOff x="2982190" y="1219200"/>
            <a:chExt cx="2732809" cy="3962400"/>
          </a:xfrm>
        </p:grpSpPr>
        <p:sp>
          <p:nvSpPr>
            <p:cNvPr id="3095" name="Rectangle 3094">
              <a:extLst>
                <a:ext uri="{FF2B5EF4-FFF2-40B4-BE49-F238E27FC236}">
                  <a16:creationId xmlns:a16="http://schemas.microsoft.com/office/drawing/2014/main" xmlns="" id="{9C88E407-7D23-2536-7A43-B54CB288D091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96" name="Flowchart: Or 3095">
              <a:extLst>
                <a:ext uri="{FF2B5EF4-FFF2-40B4-BE49-F238E27FC236}">
                  <a16:creationId xmlns:a16="http://schemas.microsoft.com/office/drawing/2014/main" xmlns="" id="{810B7B9D-08A6-C6F7-E927-9DA38F2EA95A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97" name="Group 3096">
            <a:extLst>
              <a:ext uri="{FF2B5EF4-FFF2-40B4-BE49-F238E27FC236}">
                <a16:creationId xmlns:a16="http://schemas.microsoft.com/office/drawing/2014/main" xmlns="" id="{C87C581C-B64B-96F7-2BB5-34B5718F583A}"/>
              </a:ext>
            </a:extLst>
          </p:cNvPr>
          <p:cNvGrpSpPr/>
          <p:nvPr/>
        </p:nvGrpSpPr>
        <p:grpSpPr>
          <a:xfrm>
            <a:off x="6288187" y="3234729"/>
            <a:ext cx="2389909" cy="3194844"/>
            <a:chOff x="2334491" y="533400"/>
            <a:chExt cx="3990109" cy="5334000"/>
          </a:xfrm>
          <a:solidFill>
            <a:srgbClr val="7030A0"/>
          </a:solidFill>
        </p:grpSpPr>
        <p:sp>
          <p:nvSpPr>
            <p:cNvPr id="3098" name="Snip  11">
              <a:extLst>
                <a:ext uri="{FF2B5EF4-FFF2-40B4-BE49-F238E27FC236}">
                  <a16:creationId xmlns:a16="http://schemas.microsoft.com/office/drawing/2014/main" xmlns="" id="{C7D90312-9EE2-983C-ECAD-90EC85AA75F2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99" name="Frame 3098">
              <a:extLst>
                <a:ext uri="{FF2B5EF4-FFF2-40B4-BE49-F238E27FC236}">
                  <a16:creationId xmlns:a16="http://schemas.microsoft.com/office/drawing/2014/main" xmlns="" id="{D3C62406-F924-44D6-9E97-80045C857905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100" name="Snip  13">
              <a:extLst>
                <a:ext uri="{FF2B5EF4-FFF2-40B4-BE49-F238E27FC236}">
                  <a16:creationId xmlns:a16="http://schemas.microsoft.com/office/drawing/2014/main" xmlns="" id="{82FE0491-8D0B-91AF-4853-6D66EADA5248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101" name="sai">
            <a:extLst>
              <a:ext uri="{FF2B5EF4-FFF2-40B4-BE49-F238E27FC236}">
                <a16:creationId xmlns:a16="http://schemas.microsoft.com/office/drawing/2014/main" xmlns="" id="{FFF180AA-D8CC-FCFF-B4B9-B4D4F664409E}"/>
              </a:ext>
            </a:extLst>
          </p:cNvPr>
          <p:cNvGrpSpPr/>
          <p:nvPr/>
        </p:nvGrpSpPr>
        <p:grpSpPr>
          <a:xfrm>
            <a:off x="6673020" y="3645494"/>
            <a:ext cx="1636839" cy="2373313"/>
            <a:chOff x="2982190" y="1219200"/>
            <a:chExt cx="2732809" cy="3962400"/>
          </a:xfrm>
          <a:solidFill>
            <a:srgbClr val="7030A0"/>
          </a:solidFill>
        </p:grpSpPr>
        <p:sp>
          <p:nvSpPr>
            <p:cNvPr id="3102" name="Rectangle 3101">
              <a:extLst>
                <a:ext uri="{FF2B5EF4-FFF2-40B4-BE49-F238E27FC236}">
                  <a16:creationId xmlns:a16="http://schemas.microsoft.com/office/drawing/2014/main" xmlns="" id="{00F8DFAE-7966-C478-F77E-D53F09740A34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103" name="Flowchart: Or 3102">
              <a:extLst>
                <a:ext uri="{FF2B5EF4-FFF2-40B4-BE49-F238E27FC236}">
                  <a16:creationId xmlns:a16="http://schemas.microsoft.com/office/drawing/2014/main" xmlns="" id="{C109A986-6486-CFCE-D12C-E37899CF17CA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104" name="Group 3103">
            <a:extLst>
              <a:ext uri="{FF2B5EF4-FFF2-40B4-BE49-F238E27FC236}">
                <a16:creationId xmlns:a16="http://schemas.microsoft.com/office/drawing/2014/main" xmlns="" id="{D6A5966F-A24C-1F9D-5682-894942355D94}"/>
              </a:ext>
            </a:extLst>
          </p:cNvPr>
          <p:cNvGrpSpPr/>
          <p:nvPr/>
        </p:nvGrpSpPr>
        <p:grpSpPr>
          <a:xfrm>
            <a:off x="9155212" y="3263304"/>
            <a:ext cx="2389909" cy="3194844"/>
            <a:chOff x="2334491" y="533400"/>
            <a:chExt cx="3990109" cy="5334000"/>
          </a:xfrm>
          <a:solidFill>
            <a:srgbClr val="FFFF00"/>
          </a:solidFill>
        </p:grpSpPr>
        <p:sp>
          <p:nvSpPr>
            <p:cNvPr id="3105" name="Snip  11">
              <a:extLst>
                <a:ext uri="{FF2B5EF4-FFF2-40B4-BE49-F238E27FC236}">
                  <a16:creationId xmlns:a16="http://schemas.microsoft.com/office/drawing/2014/main" xmlns="" id="{E69B7EF5-1ED3-225B-2353-4242446D8EDF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106" name="Frame 3105">
              <a:extLst>
                <a:ext uri="{FF2B5EF4-FFF2-40B4-BE49-F238E27FC236}">
                  <a16:creationId xmlns:a16="http://schemas.microsoft.com/office/drawing/2014/main" xmlns="" id="{0B579207-8594-6019-A37E-284864AD0A07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107" name="Snip  13">
              <a:extLst>
                <a:ext uri="{FF2B5EF4-FFF2-40B4-BE49-F238E27FC236}">
                  <a16:creationId xmlns:a16="http://schemas.microsoft.com/office/drawing/2014/main" xmlns="" id="{D7A51B9C-54E8-4B5D-7172-9EC52CD91FE2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108" name="sai">
            <a:extLst>
              <a:ext uri="{FF2B5EF4-FFF2-40B4-BE49-F238E27FC236}">
                <a16:creationId xmlns:a16="http://schemas.microsoft.com/office/drawing/2014/main" xmlns="" id="{DE00CE4D-88F3-88D5-D73E-83219C0DFAF9}"/>
              </a:ext>
            </a:extLst>
          </p:cNvPr>
          <p:cNvGrpSpPr/>
          <p:nvPr/>
        </p:nvGrpSpPr>
        <p:grpSpPr>
          <a:xfrm>
            <a:off x="9540045" y="3674069"/>
            <a:ext cx="1636839" cy="2373313"/>
            <a:chOff x="2982190" y="1219200"/>
            <a:chExt cx="2732809" cy="3962400"/>
          </a:xfrm>
          <a:solidFill>
            <a:srgbClr val="FFFF00"/>
          </a:solidFill>
        </p:grpSpPr>
        <p:sp>
          <p:nvSpPr>
            <p:cNvPr id="3109" name="Rectangle 3108">
              <a:extLst>
                <a:ext uri="{FF2B5EF4-FFF2-40B4-BE49-F238E27FC236}">
                  <a16:creationId xmlns:a16="http://schemas.microsoft.com/office/drawing/2014/main" xmlns="" id="{442BD810-5A59-1DA9-71DB-D7C7ADEBCFAF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110" name="Flowchart: Or 3109">
              <a:extLst>
                <a:ext uri="{FF2B5EF4-FFF2-40B4-BE49-F238E27FC236}">
                  <a16:creationId xmlns:a16="http://schemas.microsoft.com/office/drawing/2014/main" xmlns="" id="{3E5AD320-6C71-3A55-345F-36517D470C81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xmlns="" id="{FFCEA813-F2A1-0736-43C3-C7F8DABE0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768" y="3537621"/>
            <a:ext cx="2772698" cy="2772698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xmlns="" id="{1B013C29-5D5E-FE2A-85A0-0B82A8AD0D7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947445" y="3701606"/>
            <a:ext cx="1396080" cy="2575527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/>
            <a:extLst>
              <a:ext uri="{FF2B5EF4-FFF2-40B4-BE49-F238E27FC236}">
                <a16:creationId xmlns:a16="http://schemas.microsoft.com/office/drawing/2014/main" xmlns="" id="{20488416-51AC-FE1B-5E9F-73C5A6947B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388109" y="3844412"/>
            <a:ext cx="2005303" cy="2494935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xmlns="" id="{C6DAC55B-DB58-820A-713D-083B1DBE70C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705600" y="3560225"/>
            <a:ext cx="1791356" cy="257922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9BCC132-F427-0B43-5CE6-02175D355B84}"/>
              </a:ext>
            </a:extLst>
          </p:cNvPr>
          <p:cNvSpPr/>
          <p:nvPr/>
        </p:nvSpPr>
        <p:spPr>
          <a:xfrm>
            <a:off x="547884" y="1704875"/>
            <a:ext cx="2532200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A. 20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186AD268-6F72-7A54-F34B-7235A955AC3F}"/>
              </a:ext>
            </a:extLst>
          </p:cNvPr>
          <p:cNvSpPr/>
          <p:nvPr/>
        </p:nvSpPr>
        <p:spPr>
          <a:xfrm>
            <a:off x="3358461" y="1685624"/>
            <a:ext cx="2772832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B. 19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849141C6-E631-CD57-503D-541F87B922AB}"/>
              </a:ext>
            </a:extLst>
          </p:cNvPr>
          <p:cNvSpPr/>
          <p:nvPr/>
        </p:nvSpPr>
        <p:spPr>
          <a:xfrm>
            <a:off x="6332668" y="1724125"/>
            <a:ext cx="2464823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C. 21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F862CEF9-B5A8-F610-75AA-DF778BDF9248}"/>
              </a:ext>
            </a:extLst>
          </p:cNvPr>
          <p:cNvSpPr/>
          <p:nvPr/>
        </p:nvSpPr>
        <p:spPr>
          <a:xfrm>
            <a:off x="9239497" y="1762626"/>
            <a:ext cx="2522575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D. 22</a:t>
            </a: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xmlns="" id="{D2F99D33-0FB1-D837-57A7-A30535918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xmlns="" id="{B55BDA60-25CF-B641-5888-88EB57442EC9}"/>
              </a:ext>
            </a:extLst>
          </p:cNvPr>
          <p:cNvSpPr/>
          <p:nvPr/>
        </p:nvSpPr>
        <p:spPr>
          <a:xfrm>
            <a:off x="276225" y="128641"/>
            <a:ext cx="11544299" cy="766710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xmlns="" id="{0E3E5E24-0288-6292-A0AA-158971D6D14D}"/>
              </a:ext>
            </a:extLst>
          </p:cNvPr>
          <p:cNvSpPr txBox="1"/>
          <p:nvPr/>
        </p:nvSpPr>
        <p:spPr>
          <a:xfrm>
            <a:off x="533400" y="131632"/>
            <a:ext cx="11029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13 + 4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Arrow: Left 6">
            <a:hlinkClick r:id="rId5" action="ppaction://hlinksldjump"/>
            <a:extLst>
              <a:ext uri="{FF2B5EF4-FFF2-40B4-BE49-F238E27FC236}">
                <a16:creationId xmlns:a16="http://schemas.microsoft.com/office/drawing/2014/main" xmlns="" id="{A71ACC62-5290-DF1D-BCEA-39F221C664B2}"/>
              </a:ext>
            </a:extLst>
          </p:cNvPr>
          <p:cNvSpPr/>
          <p:nvPr/>
        </p:nvSpPr>
        <p:spPr>
          <a:xfrm>
            <a:off x="10982325" y="6448425"/>
            <a:ext cx="923925" cy="4095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FD89448-7105-6F7E-FFEE-087639930F15}"/>
              </a:ext>
            </a:extLst>
          </p:cNvPr>
          <p:cNvGrpSpPr/>
          <p:nvPr/>
        </p:nvGrpSpPr>
        <p:grpSpPr>
          <a:xfrm>
            <a:off x="3350955" y="3178825"/>
            <a:ext cx="2389909" cy="3194844"/>
            <a:chOff x="2334491" y="533400"/>
            <a:chExt cx="3990109" cy="5334000"/>
          </a:xfrm>
          <a:solidFill>
            <a:schemeClr val="accent2"/>
          </a:solidFill>
        </p:grpSpPr>
        <p:sp>
          <p:nvSpPr>
            <p:cNvPr id="10" name="Snip 4">
              <a:extLst>
                <a:ext uri="{FF2B5EF4-FFF2-40B4-BE49-F238E27FC236}">
                  <a16:creationId xmlns:a16="http://schemas.microsoft.com/office/drawing/2014/main" xmlns="" id="{5ADE0045-0326-9E06-4C84-1B9F3BD26CC3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Frame 10">
              <a:extLst>
                <a:ext uri="{FF2B5EF4-FFF2-40B4-BE49-F238E27FC236}">
                  <a16:creationId xmlns:a16="http://schemas.microsoft.com/office/drawing/2014/main" xmlns="" id="{12F83393-09E2-A2B0-5D31-53254C52CBD4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Snip 6">
              <a:extLst>
                <a:ext uri="{FF2B5EF4-FFF2-40B4-BE49-F238E27FC236}">
                  <a16:creationId xmlns:a16="http://schemas.microsoft.com/office/drawing/2014/main" xmlns="" id="{F0B93C49-5B28-013B-287D-D3DFD912D162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3" name="đúng">
            <a:extLst>
              <a:ext uri="{FF2B5EF4-FFF2-40B4-BE49-F238E27FC236}">
                <a16:creationId xmlns:a16="http://schemas.microsoft.com/office/drawing/2014/main" xmlns="" id="{CBF235A8-6979-73DC-5C89-CC7201CE2B6B}"/>
              </a:ext>
            </a:extLst>
          </p:cNvPr>
          <p:cNvGrpSpPr/>
          <p:nvPr/>
        </p:nvGrpSpPr>
        <p:grpSpPr>
          <a:xfrm>
            <a:off x="3735788" y="3589590"/>
            <a:ext cx="1636839" cy="2373313"/>
            <a:chOff x="2982190" y="1219200"/>
            <a:chExt cx="2732809" cy="39624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350BED-4EE7-D6CE-73F1-3D8992BDA329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Flowchart: Or 14">
              <a:extLst>
                <a:ext uri="{FF2B5EF4-FFF2-40B4-BE49-F238E27FC236}">
                  <a16:creationId xmlns:a16="http://schemas.microsoft.com/office/drawing/2014/main" xmlns="" id="{08C6BBB2-D67C-B72A-60ED-3021A68A8A40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E3DEFC9-18AA-A349-7386-1EBD7895BEEB}"/>
              </a:ext>
            </a:extLst>
          </p:cNvPr>
          <p:cNvGrpSpPr/>
          <p:nvPr/>
        </p:nvGrpSpPr>
        <p:grpSpPr>
          <a:xfrm>
            <a:off x="401737" y="3244254"/>
            <a:ext cx="2389909" cy="3194844"/>
            <a:chOff x="2334491" y="533400"/>
            <a:chExt cx="3990109" cy="5334000"/>
          </a:xfrm>
        </p:grpSpPr>
        <p:sp>
          <p:nvSpPr>
            <p:cNvPr id="17" name="Snip  11">
              <a:extLst>
                <a:ext uri="{FF2B5EF4-FFF2-40B4-BE49-F238E27FC236}">
                  <a16:creationId xmlns:a16="http://schemas.microsoft.com/office/drawing/2014/main" xmlns="" id="{C2158060-503E-5F45-5A06-7AD62821CFA2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8" name="Frame 17">
              <a:extLst>
                <a:ext uri="{FF2B5EF4-FFF2-40B4-BE49-F238E27FC236}">
                  <a16:creationId xmlns:a16="http://schemas.microsoft.com/office/drawing/2014/main" xmlns="" id="{D1B0FEE0-2A0D-9C64-2031-57B81D89D017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Snip  13">
              <a:extLst>
                <a:ext uri="{FF2B5EF4-FFF2-40B4-BE49-F238E27FC236}">
                  <a16:creationId xmlns:a16="http://schemas.microsoft.com/office/drawing/2014/main" xmlns="" id="{29A6FB0A-B71A-68A0-89EC-8DCBFBFECDD6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0" name="sai">
            <a:extLst>
              <a:ext uri="{FF2B5EF4-FFF2-40B4-BE49-F238E27FC236}">
                <a16:creationId xmlns:a16="http://schemas.microsoft.com/office/drawing/2014/main" xmlns="" id="{326047E6-F899-7B39-EF75-8B0922CFA39E}"/>
              </a:ext>
            </a:extLst>
          </p:cNvPr>
          <p:cNvGrpSpPr/>
          <p:nvPr/>
        </p:nvGrpSpPr>
        <p:grpSpPr>
          <a:xfrm>
            <a:off x="786570" y="3655019"/>
            <a:ext cx="1636839" cy="2373313"/>
            <a:chOff x="2982190" y="1219200"/>
            <a:chExt cx="2732809" cy="39624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4AA58ED1-7BCC-D93F-FE60-56AD76FE4CCC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Flowchart: Or 21">
              <a:extLst>
                <a:ext uri="{FF2B5EF4-FFF2-40B4-BE49-F238E27FC236}">
                  <a16:creationId xmlns:a16="http://schemas.microsoft.com/office/drawing/2014/main" xmlns="" id="{4A79DFE4-76AE-B653-E49A-ADB13E2BB10B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D993072D-9284-2A95-A699-23E92C58FF5A}"/>
              </a:ext>
            </a:extLst>
          </p:cNvPr>
          <p:cNvGrpSpPr/>
          <p:nvPr/>
        </p:nvGrpSpPr>
        <p:grpSpPr>
          <a:xfrm>
            <a:off x="6288187" y="3234729"/>
            <a:ext cx="2389909" cy="3194844"/>
            <a:chOff x="2334491" y="533400"/>
            <a:chExt cx="3990109" cy="5334000"/>
          </a:xfrm>
          <a:solidFill>
            <a:srgbClr val="7030A0"/>
          </a:solidFill>
        </p:grpSpPr>
        <p:sp>
          <p:nvSpPr>
            <p:cNvPr id="24" name="Snip  11">
              <a:extLst>
                <a:ext uri="{FF2B5EF4-FFF2-40B4-BE49-F238E27FC236}">
                  <a16:creationId xmlns:a16="http://schemas.microsoft.com/office/drawing/2014/main" xmlns="" id="{61EFA1E8-8DFF-82D5-52C7-5439D1622AFD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5" name="Frame 24">
              <a:extLst>
                <a:ext uri="{FF2B5EF4-FFF2-40B4-BE49-F238E27FC236}">
                  <a16:creationId xmlns:a16="http://schemas.microsoft.com/office/drawing/2014/main" xmlns="" id="{08C739FC-988F-19A6-3CB1-BF08C7722C37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6" name="Snip  13">
              <a:extLst>
                <a:ext uri="{FF2B5EF4-FFF2-40B4-BE49-F238E27FC236}">
                  <a16:creationId xmlns:a16="http://schemas.microsoft.com/office/drawing/2014/main" xmlns="" id="{509ED3DC-CFB6-B6DE-5600-13DCF3BEC468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7" name="sai">
            <a:extLst>
              <a:ext uri="{FF2B5EF4-FFF2-40B4-BE49-F238E27FC236}">
                <a16:creationId xmlns:a16="http://schemas.microsoft.com/office/drawing/2014/main" xmlns="" id="{661CC382-7B02-502D-6E6C-6627477C3176}"/>
              </a:ext>
            </a:extLst>
          </p:cNvPr>
          <p:cNvGrpSpPr/>
          <p:nvPr/>
        </p:nvGrpSpPr>
        <p:grpSpPr>
          <a:xfrm>
            <a:off x="6673020" y="3645494"/>
            <a:ext cx="1636839" cy="2373313"/>
            <a:chOff x="2982190" y="1219200"/>
            <a:chExt cx="2732809" cy="3962400"/>
          </a:xfrm>
          <a:solidFill>
            <a:srgbClr val="7030A0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1E4B4998-1712-0D57-2ACC-AEAC3EA48974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9" name="Flowchart: Or 28">
              <a:extLst>
                <a:ext uri="{FF2B5EF4-FFF2-40B4-BE49-F238E27FC236}">
                  <a16:creationId xmlns:a16="http://schemas.microsoft.com/office/drawing/2014/main" xmlns="" id="{D75E4421-6FB0-1B3E-9BD7-B6C6F9E7670E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77704FE8-4A0E-E73A-B4A1-87AE1F0C8158}"/>
              </a:ext>
            </a:extLst>
          </p:cNvPr>
          <p:cNvGrpSpPr/>
          <p:nvPr/>
        </p:nvGrpSpPr>
        <p:grpSpPr>
          <a:xfrm>
            <a:off x="9155212" y="3263304"/>
            <a:ext cx="2389909" cy="3194844"/>
            <a:chOff x="2334491" y="533400"/>
            <a:chExt cx="3990109" cy="5334000"/>
          </a:xfrm>
          <a:solidFill>
            <a:srgbClr val="FFFF00"/>
          </a:solidFill>
        </p:grpSpPr>
        <p:sp>
          <p:nvSpPr>
            <p:cNvPr id="31" name="Snip  11">
              <a:extLst>
                <a:ext uri="{FF2B5EF4-FFF2-40B4-BE49-F238E27FC236}">
                  <a16:creationId xmlns:a16="http://schemas.microsoft.com/office/drawing/2014/main" xmlns="" id="{BC79113B-7F37-70BA-D929-669BCEAB4FE0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2" name="Frame 3071">
              <a:extLst>
                <a:ext uri="{FF2B5EF4-FFF2-40B4-BE49-F238E27FC236}">
                  <a16:creationId xmlns:a16="http://schemas.microsoft.com/office/drawing/2014/main" xmlns="" id="{E304E034-77F0-FDA5-4CC5-10860BE13A27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3" name="Snip  13">
              <a:extLst>
                <a:ext uri="{FF2B5EF4-FFF2-40B4-BE49-F238E27FC236}">
                  <a16:creationId xmlns:a16="http://schemas.microsoft.com/office/drawing/2014/main" xmlns="" id="{27312CAF-81B8-5429-1060-4AE533D5883C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74" name="sai">
            <a:extLst>
              <a:ext uri="{FF2B5EF4-FFF2-40B4-BE49-F238E27FC236}">
                <a16:creationId xmlns:a16="http://schemas.microsoft.com/office/drawing/2014/main" xmlns="" id="{6C59D835-FF4F-4C94-B6F3-E812611E0DF5}"/>
              </a:ext>
            </a:extLst>
          </p:cNvPr>
          <p:cNvGrpSpPr/>
          <p:nvPr/>
        </p:nvGrpSpPr>
        <p:grpSpPr>
          <a:xfrm>
            <a:off x="9540045" y="3674069"/>
            <a:ext cx="1636839" cy="2373313"/>
            <a:chOff x="2982190" y="1219200"/>
            <a:chExt cx="2732809" cy="3962400"/>
          </a:xfrm>
          <a:solidFill>
            <a:srgbClr val="FFFF00"/>
          </a:solidFill>
        </p:grpSpPr>
        <p:sp>
          <p:nvSpPr>
            <p:cNvPr id="3075" name="Rectangle 3074">
              <a:extLst>
                <a:ext uri="{FF2B5EF4-FFF2-40B4-BE49-F238E27FC236}">
                  <a16:creationId xmlns:a16="http://schemas.microsoft.com/office/drawing/2014/main" xmlns="" id="{0C47ED78-841A-4FEC-135F-10146881B5ED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6" name="Flowchart: Or 3075">
              <a:extLst>
                <a:ext uri="{FF2B5EF4-FFF2-40B4-BE49-F238E27FC236}">
                  <a16:creationId xmlns:a16="http://schemas.microsoft.com/office/drawing/2014/main" xmlns="" id="{52117949-DBB7-F7FE-C808-C745ACE1CDDF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077" name="Picture 3076">
            <a:hlinkClick r:id="" action="ppaction://noaction"/>
            <a:extLst>
              <a:ext uri="{FF2B5EF4-FFF2-40B4-BE49-F238E27FC236}">
                <a16:creationId xmlns:a16="http://schemas.microsoft.com/office/drawing/2014/main" xmlns="" id="{0F537A2F-5ADF-9D85-1727-5AC582C119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8518" y="3368480"/>
            <a:ext cx="2772698" cy="2772698"/>
          </a:xfrm>
          <a:prstGeom prst="rect">
            <a:avLst/>
          </a:prstGeom>
        </p:spPr>
      </p:pic>
      <p:pic>
        <p:nvPicPr>
          <p:cNvPr id="3082" name="Picture 3081">
            <a:extLst>
              <a:ext uri="{FF2B5EF4-FFF2-40B4-BE49-F238E27FC236}">
                <a16:creationId xmlns:a16="http://schemas.microsoft.com/office/drawing/2014/main" xmlns="" id="{77F6FEC0-B634-CB88-485E-FBDF53F1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69" y="3735632"/>
            <a:ext cx="1990725" cy="2476500"/>
          </a:xfrm>
          <a:prstGeom prst="rect">
            <a:avLst/>
          </a:prstGeom>
        </p:spPr>
      </p:pic>
      <p:pic>
        <p:nvPicPr>
          <p:cNvPr id="3083" name="Picture 3082">
            <a:extLst>
              <a:ext uri="{FF2B5EF4-FFF2-40B4-BE49-F238E27FC236}">
                <a16:creationId xmlns:a16="http://schemas.microsoft.com/office/drawing/2014/main" xmlns="" id="{F8AD0365-2E28-620A-8B68-10AA6E453B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67449" y="3599116"/>
            <a:ext cx="2349117" cy="2567640"/>
          </a:xfrm>
          <a:prstGeom prst="rect">
            <a:avLst/>
          </a:prstGeom>
        </p:spPr>
      </p:pic>
      <p:pic>
        <p:nvPicPr>
          <p:cNvPr id="3084" name="Picture 4" descr="Characters – Doraemon's World">
            <a:extLst>
              <a:ext uri="{FF2B5EF4-FFF2-40B4-BE49-F238E27FC236}">
                <a16:creationId xmlns:a16="http://schemas.microsoft.com/office/drawing/2014/main" xmlns="" id="{C0E07657-C221-2B93-DDAB-273E3E4D9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769" y="3638550"/>
            <a:ext cx="3560879" cy="267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9" name="Rectangle: Rounded Corners 3088">
            <a:extLst>
              <a:ext uri="{FF2B5EF4-FFF2-40B4-BE49-F238E27FC236}">
                <a16:creationId xmlns:a16="http://schemas.microsoft.com/office/drawing/2014/main" xmlns="" id="{F1F0D377-815C-E077-AB26-B934A6B2A5E8}"/>
              </a:ext>
            </a:extLst>
          </p:cNvPr>
          <p:cNvSpPr/>
          <p:nvPr/>
        </p:nvSpPr>
        <p:spPr>
          <a:xfrm>
            <a:off x="547884" y="1704875"/>
            <a:ext cx="2532200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A. 16</a:t>
            </a:r>
          </a:p>
        </p:txBody>
      </p:sp>
      <p:sp>
        <p:nvSpPr>
          <p:cNvPr id="3090" name="Rectangle: Rounded Corners 3089">
            <a:extLst>
              <a:ext uri="{FF2B5EF4-FFF2-40B4-BE49-F238E27FC236}">
                <a16:creationId xmlns:a16="http://schemas.microsoft.com/office/drawing/2014/main" xmlns="" id="{BD401F24-2835-AD8F-E3B4-052D7EDCDC39}"/>
              </a:ext>
            </a:extLst>
          </p:cNvPr>
          <p:cNvSpPr/>
          <p:nvPr/>
        </p:nvSpPr>
        <p:spPr>
          <a:xfrm>
            <a:off x="3358461" y="1685624"/>
            <a:ext cx="2772832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B. 17</a:t>
            </a:r>
          </a:p>
        </p:txBody>
      </p:sp>
      <p:sp>
        <p:nvSpPr>
          <p:cNvPr id="3091" name="Rectangle: Rounded Corners 3090">
            <a:extLst>
              <a:ext uri="{FF2B5EF4-FFF2-40B4-BE49-F238E27FC236}">
                <a16:creationId xmlns:a16="http://schemas.microsoft.com/office/drawing/2014/main" xmlns="" id="{CB277E72-81C2-E601-B914-7EA9B1340A87}"/>
              </a:ext>
            </a:extLst>
          </p:cNvPr>
          <p:cNvSpPr/>
          <p:nvPr/>
        </p:nvSpPr>
        <p:spPr>
          <a:xfrm>
            <a:off x="6428921" y="1714500"/>
            <a:ext cx="2464823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C. 18</a:t>
            </a:r>
          </a:p>
        </p:txBody>
      </p:sp>
      <p:sp>
        <p:nvSpPr>
          <p:cNvPr id="3092" name="Rectangle: Rounded Corners 3091">
            <a:extLst>
              <a:ext uri="{FF2B5EF4-FFF2-40B4-BE49-F238E27FC236}">
                <a16:creationId xmlns:a16="http://schemas.microsoft.com/office/drawing/2014/main" xmlns="" id="{1404FC9B-E900-5588-8C38-63E0DA95A6B1}"/>
              </a:ext>
            </a:extLst>
          </p:cNvPr>
          <p:cNvSpPr/>
          <p:nvPr/>
        </p:nvSpPr>
        <p:spPr>
          <a:xfrm>
            <a:off x="9239497" y="1762626"/>
            <a:ext cx="2522575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D. 19</a:t>
            </a:r>
          </a:p>
        </p:txBody>
      </p:sp>
    </p:spTree>
    <p:extLst>
      <p:ext uri="{BB962C8B-B14F-4D97-AF65-F5344CB8AC3E}">
        <p14:creationId xmlns:p14="http://schemas.microsoft.com/office/powerpoint/2010/main" val="193485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xmlns="" id="{A7CCA460-55F4-735C-4447-7820F4DC96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xmlns="" id="{6B7D407A-D067-5556-B372-60A14DCFC3F6}"/>
              </a:ext>
            </a:extLst>
          </p:cNvPr>
          <p:cNvSpPr/>
          <p:nvPr/>
        </p:nvSpPr>
        <p:spPr>
          <a:xfrm>
            <a:off x="285750" y="300091"/>
            <a:ext cx="11544299" cy="766710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xmlns="" id="{FA050390-25A9-8718-34EA-B8634D8F6069}"/>
              </a:ext>
            </a:extLst>
          </p:cNvPr>
          <p:cNvSpPr txBox="1"/>
          <p:nvPr/>
        </p:nvSpPr>
        <p:spPr>
          <a:xfrm>
            <a:off x="542925" y="303082"/>
            <a:ext cx="11029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11 + 5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Arrow: Left 6">
            <a:hlinkClick r:id="rId5" action="ppaction://hlinksldjump"/>
            <a:extLst>
              <a:ext uri="{FF2B5EF4-FFF2-40B4-BE49-F238E27FC236}">
                <a16:creationId xmlns:a16="http://schemas.microsoft.com/office/drawing/2014/main" xmlns="" id="{D2DC1EF3-8D7B-7CD8-4DAE-B4344F3B7170}"/>
              </a:ext>
            </a:extLst>
          </p:cNvPr>
          <p:cNvSpPr/>
          <p:nvPr/>
        </p:nvSpPr>
        <p:spPr>
          <a:xfrm>
            <a:off x="10982325" y="6448425"/>
            <a:ext cx="923925" cy="4095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428803A-0A53-8BEA-7D76-824237E6C240}"/>
              </a:ext>
            </a:extLst>
          </p:cNvPr>
          <p:cNvGrpSpPr/>
          <p:nvPr/>
        </p:nvGrpSpPr>
        <p:grpSpPr>
          <a:xfrm>
            <a:off x="9109069" y="3274075"/>
            <a:ext cx="2389909" cy="3194844"/>
            <a:chOff x="2334491" y="533400"/>
            <a:chExt cx="3990109" cy="5334000"/>
          </a:xfrm>
          <a:solidFill>
            <a:srgbClr val="FFFF00"/>
          </a:solidFill>
        </p:grpSpPr>
        <p:sp>
          <p:nvSpPr>
            <p:cNvPr id="10" name="Snip 4">
              <a:extLst>
                <a:ext uri="{FF2B5EF4-FFF2-40B4-BE49-F238E27FC236}">
                  <a16:creationId xmlns:a16="http://schemas.microsoft.com/office/drawing/2014/main" xmlns="" id="{B2A3C56A-E8E3-2C5D-5A6E-1B5A7261A0A6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Frame 10">
              <a:extLst>
                <a:ext uri="{FF2B5EF4-FFF2-40B4-BE49-F238E27FC236}">
                  <a16:creationId xmlns:a16="http://schemas.microsoft.com/office/drawing/2014/main" xmlns="" id="{9BAB7873-B325-1AB5-5F71-D9F87E1C20AA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Snip 6">
              <a:extLst>
                <a:ext uri="{FF2B5EF4-FFF2-40B4-BE49-F238E27FC236}">
                  <a16:creationId xmlns:a16="http://schemas.microsoft.com/office/drawing/2014/main" xmlns="" id="{96B26B89-29B8-2BB4-E016-61C59B6CCB23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3" name="đúng">
            <a:extLst>
              <a:ext uri="{FF2B5EF4-FFF2-40B4-BE49-F238E27FC236}">
                <a16:creationId xmlns:a16="http://schemas.microsoft.com/office/drawing/2014/main" xmlns="" id="{8B4E0A1B-C6E1-D7C9-DA68-F240CAA57226}"/>
              </a:ext>
            </a:extLst>
          </p:cNvPr>
          <p:cNvGrpSpPr/>
          <p:nvPr/>
        </p:nvGrpSpPr>
        <p:grpSpPr>
          <a:xfrm>
            <a:off x="9493902" y="3684840"/>
            <a:ext cx="1636839" cy="2373313"/>
            <a:chOff x="2982190" y="1219200"/>
            <a:chExt cx="2732809" cy="3962400"/>
          </a:xfrm>
          <a:solidFill>
            <a:srgbClr val="FFFF00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AF91785-8779-DAE2-BA2C-787DABBFCA19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Flowchart: Or 14">
              <a:extLst>
                <a:ext uri="{FF2B5EF4-FFF2-40B4-BE49-F238E27FC236}">
                  <a16:creationId xmlns:a16="http://schemas.microsoft.com/office/drawing/2014/main" xmlns="" id="{AFB3A0C1-A59D-AD3C-BAC2-F272DF3750A9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26F9D0C-C499-C43D-884C-8A9ECC10229E}"/>
              </a:ext>
            </a:extLst>
          </p:cNvPr>
          <p:cNvGrpSpPr/>
          <p:nvPr/>
        </p:nvGrpSpPr>
        <p:grpSpPr>
          <a:xfrm>
            <a:off x="3459262" y="3244254"/>
            <a:ext cx="2389909" cy="3194844"/>
            <a:chOff x="2334491" y="533400"/>
            <a:chExt cx="3990109" cy="5334000"/>
          </a:xfrm>
        </p:grpSpPr>
        <p:sp>
          <p:nvSpPr>
            <p:cNvPr id="17" name="Snip  11">
              <a:extLst>
                <a:ext uri="{FF2B5EF4-FFF2-40B4-BE49-F238E27FC236}">
                  <a16:creationId xmlns:a16="http://schemas.microsoft.com/office/drawing/2014/main" xmlns="" id="{F1FD6100-FDFA-1545-BD59-809E82CB2ED8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8" name="Frame 17">
              <a:extLst>
                <a:ext uri="{FF2B5EF4-FFF2-40B4-BE49-F238E27FC236}">
                  <a16:creationId xmlns:a16="http://schemas.microsoft.com/office/drawing/2014/main" xmlns="" id="{9E1F9C5F-8BB3-F034-D94D-470901C7C48E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Snip  13">
              <a:extLst>
                <a:ext uri="{FF2B5EF4-FFF2-40B4-BE49-F238E27FC236}">
                  <a16:creationId xmlns:a16="http://schemas.microsoft.com/office/drawing/2014/main" xmlns="" id="{94EC0EC9-DC2D-DDCC-94E7-1E8C6B12F714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0" name="sai">
            <a:extLst>
              <a:ext uri="{FF2B5EF4-FFF2-40B4-BE49-F238E27FC236}">
                <a16:creationId xmlns:a16="http://schemas.microsoft.com/office/drawing/2014/main" xmlns="" id="{63EFDFAD-D4DE-4FD4-A68A-8093742137CD}"/>
              </a:ext>
            </a:extLst>
          </p:cNvPr>
          <p:cNvGrpSpPr/>
          <p:nvPr/>
        </p:nvGrpSpPr>
        <p:grpSpPr>
          <a:xfrm>
            <a:off x="3844095" y="3655019"/>
            <a:ext cx="1636839" cy="2373313"/>
            <a:chOff x="2982190" y="1219200"/>
            <a:chExt cx="2732809" cy="39624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3E1E50D2-2D7B-4391-B558-BF9E34CDC1AC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Flowchart: Or 21">
              <a:extLst>
                <a:ext uri="{FF2B5EF4-FFF2-40B4-BE49-F238E27FC236}">
                  <a16:creationId xmlns:a16="http://schemas.microsoft.com/office/drawing/2014/main" xmlns="" id="{5CEFB4D8-77D8-DDE0-F22F-0BA06347B9BD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8139246-6681-3EB0-11AA-A3C11667E319}"/>
              </a:ext>
            </a:extLst>
          </p:cNvPr>
          <p:cNvGrpSpPr/>
          <p:nvPr/>
        </p:nvGrpSpPr>
        <p:grpSpPr>
          <a:xfrm>
            <a:off x="6288187" y="3234729"/>
            <a:ext cx="2389909" cy="3194844"/>
            <a:chOff x="2334491" y="533400"/>
            <a:chExt cx="3990109" cy="5334000"/>
          </a:xfrm>
          <a:solidFill>
            <a:srgbClr val="7030A0"/>
          </a:solidFill>
        </p:grpSpPr>
        <p:sp>
          <p:nvSpPr>
            <p:cNvPr id="24" name="Snip  11">
              <a:extLst>
                <a:ext uri="{FF2B5EF4-FFF2-40B4-BE49-F238E27FC236}">
                  <a16:creationId xmlns:a16="http://schemas.microsoft.com/office/drawing/2014/main" xmlns="" id="{DCB9728F-018C-420E-7F9F-517E84BDCB6A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5" name="Frame 24">
              <a:extLst>
                <a:ext uri="{FF2B5EF4-FFF2-40B4-BE49-F238E27FC236}">
                  <a16:creationId xmlns:a16="http://schemas.microsoft.com/office/drawing/2014/main" xmlns="" id="{33286BA9-706F-A196-F2AC-A754056BC7F0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6" name="Snip  13">
              <a:extLst>
                <a:ext uri="{FF2B5EF4-FFF2-40B4-BE49-F238E27FC236}">
                  <a16:creationId xmlns:a16="http://schemas.microsoft.com/office/drawing/2014/main" xmlns="" id="{A0BDEF8A-5112-A45F-9481-DB559069915F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7" name="sai">
            <a:extLst>
              <a:ext uri="{FF2B5EF4-FFF2-40B4-BE49-F238E27FC236}">
                <a16:creationId xmlns:a16="http://schemas.microsoft.com/office/drawing/2014/main" xmlns="" id="{A43B1049-8B36-B356-147A-5F7CBA6989B3}"/>
              </a:ext>
            </a:extLst>
          </p:cNvPr>
          <p:cNvGrpSpPr/>
          <p:nvPr/>
        </p:nvGrpSpPr>
        <p:grpSpPr>
          <a:xfrm>
            <a:off x="6673020" y="3645494"/>
            <a:ext cx="1636839" cy="2373313"/>
            <a:chOff x="2982190" y="1219200"/>
            <a:chExt cx="2732809" cy="3962400"/>
          </a:xfrm>
          <a:solidFill>
            <a:srgbClr val="7030A0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F3832D53-513E-9C1B-CA87-E2F462BFDBB5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9" name="Flowchart: Or 28">
              <a:extLst>
                <a:ext uri="{FF2B5EF4-FFF2-40B4-BE49-F238E27FC236}">
                  <a16:creationId xmlns:a16="http://schemas.microsoft.com/office/drawing/2014/main" xmlns="" id="{ADDBF2CB-6935-2F13-72B1-08F0E48AFD04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FC32EC8A-CCDC-8A30-71A3-957BE46A39C0}"/>
              </a:ext>
            </a:extLst>
          </p:cNvPr>
          <p:cNvGrpSpPr/>
          <p:nvPr/>
        </p:nvGrpSpPr>
        <p:grpSpPr>
          <a:xfrm>
            <a:off x="524559" y="3263304"/>
            <a:ext cx="2389909" cy="3194844"/>
            <a:chOff x="2334491" y="533400"/>
            <a:chExt cx="3990109" cy="5334000"/>
          </a:xfrm>
          <a:solidFill>
            <a:srgbClr val="0070C0"/>
          </a:solidFill>
        </p:grpSpPr>
        <p:sp>
          <p:nvSpPr>
            <p:cNvPr id="31" name="Snip  11">
              <a:extLst>
                <a:ext uri="{FF2B5EF4-FFF2-40B4-BE49-F238E27FC236}">
                  <a16:creationId xmlns:a16="http://schemas.microsoft.com/office/drawing/2014/main" xmlns="" id="{4474413E-87AC-D410-45C7-944C197DF7A2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2" name="Frame 3071">
              <a:extLst>
                <a:ext uri="{FF2B5EF4-FFF2-40B4-BE49-F238E27FC236}">
                  <a16:creationId xmlns:a16="http://schemas.microsoft.com/office/drawing/2014/main" xmlns="" id="{751C08AE-3EC2-9978-CE54-DC6F3CFC7951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3" name="Snip  13">
              <a:extLst>
                <a:ext uri="{FF2B5EF4-FFF2-40B4-BE49-F238E27FC236}">
                  <a16:creationId xmlns:a16="http://schemas.microsoft.com/office/drawing/2014/main" xmlns="" id="{B2D8424C-86A1-19E6-84A4-295270894A77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74" name="sai">
            <a:extLst>
              <a:ext uri="{FF2B5EF4-FFF2-40B4-BE49-F238E27FC236}">
                <a16:creationId xmlns:a16="http://schemas.microsoft.com/office/drawing/2014/main" xmlns="" id="{02787D24-E778-FB81-3EC9-F9E8774215EF}"/>
              </a:ext>
            </a:extLst>
          </p:cNvPr>
          <p:cNvGrpSpPr/>
          <p:nvPr/>
        </p:nvGrpSpPr>
        <p:grpSpPr>
          <a:xfrm>
            <a:off x="909392" y="3674069"/>
            <a:ext cx="1636839" cy="2373313"/>
            <a:chOff x="2982190" y="1219200"/>
            <a:chExt cx="2732809" cy="3962400"/>
          </a:xfrm>
          <a:solidFill>
            <a:srgbClr val="0070C0"/>
          </a:solidFill>
        </p:grpSpPr>
        <p:sp>
          <p:nvSpPr>
            <p:cNvPr id="3075" name="Rectangle 3074">
              <a:extLst>
                <a:ext uri="{FF2B5EF4-FFF2-40B4-BE49-F238E27FC236}">
                  <a16:creationId xmlns:a16="http://schemas.microsoft.com/office/drawing/2014/main" xmlns="" id="{CA991B6E-5FD0-E132-AED5-BC058774C69F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6" name="Flowchart: Or 3075">
              <a:extLst>
                <a:ext uri="{FF2B5EF4-FFF2-40B4-BE49-F238E27FC236}">
                  <a16:creationId xmlns:a16="http://schemas.microsoft.com/office/drawing/2014/main" xmlns="" id="{9C749773-A250-9598-7912-6614D596B091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077" name="Picture 3076">
            <a:hlinkClick r:id="" action="ppaction://noaction"/>
            <a:extLst>
              <a:ext uri="{FF2B5EF4-FFF2-40B4-BE49-F238E27FC236}">
                <a16:creationId xmlns:a16="http://schemas.microsoft.com/office/drawing/2014/main" xmlns="" id="{7A07E3CC-7F76-47C3-5D05-B536C43DD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8160" y="3666930"/>
            <a:ext cx="2772698" cy="2772698"/>
          </a:xfrm>
          <a:prstGeom prst="rect">
            <a:avLst/>
          </a:prstGeom>
        </p:spPr>
      </p:pic>
      <p:pic>
        <p:nvPicPr>
          <p:cNvPr id="3082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xmlns="" id="{FDA0826A-4340-E6AB-3694-E2EDA220D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686" y="3749963"/>
            <a:ext cx="3310997" cy="265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xmlns="" id="{0F2A1B2A-4B53-BBB3-AF98-B52EB2D16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151416" y="3417434"/>
            <a:ext cx="2513475" cy="298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xmlns="" id="{A0D92D09-B10B-BFB6-1211-0D2BDEBA4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045603" y="3533396"/>
            <a:ext cx="1538367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5" name="Rectangle: Rounded Corners 3084">
            <a:extLst>
              <a:ext uri="{FF2B5EF4-FFF2-40B4-BE49-F238E27FC236}">
                <a16:creationId xmlns:a16="http://schemas.microsoft.com/office/drawing/2014/main" xmlns="" id="{ABA51887-9C2E-EC76-5012-C1F574943D61}"/>
              </a:ext>
            </a:extLst>
          </p:cNvPr>
          <p:cNvSpPr/>
          <p:nvPr/>
        </p:nvSpPr>
        <p:spPr>
          <a:xfrm>
            <a:off x="547884" y="1704875"/>
            <a:ext cx="2532200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A. 13</a:t>
            </a:r>
          </a:p>
        </p:txBody>
      </p:sp>
      <p:sp>
        <p:nvSpPr>
          <p:cNvPr id="3086" name="Rectangle: Rounded Corners 3085">
            <a:extLst>
              <a:ext uri="{FF2B5EF4-FFF2-40B4-BE49-F238E27FC236}">
                <a16:creationId xmlns:a16="http://schemas.microsoft.com/office/drawing/2014/main" xmlns="" id="{4F172A0B-A15B-1DE3-B064-D860DE8BEF70}"/>
              </a:ext>
            </a:extLst>
          </p:cNvPr>
          <p:cNvSpPr/>
          <p:nvPr/>
        </p:nvSpPr>
        <p:spPr>
          <a:xfrm>
            <a:off x="3358461" y="1685624"/>
            <a:ext cx="2772832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B. 14</a:t>
            </a:r>
          </a:p>
        </p:txBody>
      </p:sp>
      <p:sp>
        <p:nvSpPr>
          <p:cNvPr id="3087" name="Rectangle: Rounded Corners 3086">
            <a:extLst>
              <a:ext uri="{FF2B5EF4-FFF2-40B4-BE49-F238E27FC236}">
                <a16:creationId xmlns:a16="http://schemas.microsoft.com/office/drawing/2014/main" xmlns="" id="{16D87D2B-6524-C461-1983-CD8C63923160}"/>
              </a:ext>
            </a:extLst>
          </p:cNvPr>
          <p:cNvSpPr/>
          <p:nvPr/>
        </p:nvSpPr>
        <p:spPr>
          <a:xfrm>
            <a:off x="6332668" y="1724125"/>
            <a:ext cx="2464823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C. 15</a:t>
            </a:r>
          </a:p>
        </p:txBody>
      </p:sp>
      <p:sp>
        <p:nvSpPr>
          <p:cNvPr id="3088" name="Rectangle: Rounded Corners 3087">
            <a:extLst>
              <a:ext uri="{FF2B5EF4-FFF2-40B4-BE49-F238E27FC236}">
                <a16:creationId xmlns:a16="http://schemas.microsoft.com/office/drawing/2014/main" xmlns="" id="{3AABDB38-A105-DBE4-FBF7-3131288B9315}"/>
              </a:ext>
            </a:extLst>
          </p:cNvPr>
          <p:cNvSpPr/>
          <p:nvPr/>
        </p:nvSpPr>
        <p:spPr>
          <a:xfrm>
            <a:off x="9239497" y="1762626"/>
            <a:ext cx="2522575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D. 16</a:t>
            </a: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xmlns="" id="{3E683D13-7FBB-61BB-D972-D7BFF6F90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xmlns="" id="{AFFB4659-7971-8679-7A9F-09BBAF9979F5}"/>
              </a:ext>
            </a:extLst>
          </p:cNvPr>
          <p:cNvSpPr/>
          <p:nvPr/>
        </p:nvSpPr>
        <p:spPr>
          <a:xfrm>
            <a:off x="285750" y="300091"/>
            <a:ext cx="11544299" cy="766710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xmlns="" id="{45FBF09A-3DDF-AEFD-5D00-56E8ADAC32F9}"/>
              </a:ext>
            </a:extLst>
          </p:cNvPr>
          <p:cNvSpPr txBox="1"/>
          <p:nvPr/>
        </p:nvSpPr>
        <p:spPr>
          <a:xfrm>
            <a:off x="542925" y="303082"/>
            <a:ext cx="11029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15 + 4 =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Arrow: Left 6">
            <a:hlinkClick r:id="rId5" action="ppaction://hlinksldjump"/>
            <a:extLst>
              <a:ext uri="{FF2B5EF4-FFF2-40B4-BE49-F238E27FC236}">
                <a16:creationId xmlns:a16="http://schemas.microsoft.com/office/drawing/2014/main" xmlns="" id="{937CF582-0E4A-B395-5918-2B80291C10BB}"/>
              </a:ext>
            </a:extLst>
          </p:cNvPr>
          <p:cNvSpPr/>
          <p:nvPr/>
        </p:nvSpPr>
        <p:spPr>
          <a:xfrm>
            <a:off x="11046494" y="6448425"/>
            <a:ext cx="923925" cy="4095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43A83E6-52FC-DE21-142A-EE7B15037295}"/>
              </a:ext>
            </a:extLst>
          </p:cNvPr>
          <p:cNvGrpSpPr/>
          <p:nvPr/>
        </p:nvGrpSpPr>
        <p:grpSpPr>
          <a:xfrm>
            <a:off x="6261594" y="3225948"/>
            <a:ext cx="2389909" cy="3194844"/>
            <a:chOff x="2334491" y="533400"/>
            <a:chExt cx="3990109" cy="5334000"/>
          </a:xfrm>
          <a:solidFill>
            <a:srgbClr val="7030A0"/>
          </a:solidFill>
        </p:grpSpPr>
        <p:sp>
          <p:nvSpPr>
            <p:cNvPr id="10" name="Snip 4">
              <a:extLst>
                <a:ext uri="{FF2B5EF4-FFF2-40B4-BE49-F238E27FC236}">
                  <a16:creationId xmlns:a16="http://schemas.microsoft.com/office/drawing/2014/main" xmlns="" id="{1BC0AC0C-C5E2-1491-3EEC-0A4B5A842D46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Frame 10">
              <a:extLst>
                <a:ext uri="{FF2B5EF4-FFF2-40B4-BE49-F238E27FC236}">
                  <a16:creationId xmlns:a16="http://schemas.microsoft.com/office/drawing/2014/main" xmlns="" id="{E4955DCD-410C-482D-3353-3854B1184446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Snip 6">
              <a:extLst>
                <a:ext uri="{FF2B5EF4-FFF2-40B4-BE49-F238E27FC236}">
                  <a16:creationId xmlns:a16="http://schemas.microsoft.com/office/drawing/2014/main" xmlns="" id="{F6ECC01E-B691-24EA-7A74-5A404D4C95AF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3" name="đúng">
            <a:extLst>
              <a:ext uri="{FF2B5EF4-FFF2-40B4-BE49-F238E27FC236}">
                <a16:creationId xmlns:a16="http://schemas.microsoft.com/office/drawing/2014/main" xmlns="" id="{2E5BAC7E-DC78-6EB2-F921-1657A10CCAB4}"/>
              </a:ext>
            </a:extLst>
          </p:cNvPr>
          <p:cNvGrpSpPr/>
          <p:nvPr/>
        </p:nvGrpSpPr>
        <p:grpSpPr>
          <a:xfrm>
            <a:off x="6646427" y="3636713"/>
            <a:ext cx="1636839" cy="2373313"/>
            <a:chOff x="2982190" y="1219200"/>
            <a:chExt cx="2732809" cy="3962400"/>
          </a:xfrm>
          <a:solidFill>
            <a:srgbClr val="7030A0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14ECBC24-7227-DF08-CDE5-1F7880C142DA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Flowchart: Or 14">
              <a:extLst>
                <a:ext uri="{FF2B5EF4-FFF2-40B4-BE49-F238E27FC236}">
                  <a16:creationId xmlns:a16="http://schemas.microsoft.com/office/drawing/2014/main" xmlns="" id="{0C5EC6E1-A39C-28F6-5B9A-2494076A4B38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9F08AD1-04D5-251B-C2C0-74806E42AC67}"/>
              </a:ext>
            </a:extLst>
          </p:cNvPr>
          <p:cNvGrpSpPr/>
          <p:nvPr/>
        </p:nvGrpSpPr>
        <p:grpSpPr>
          <a:xfrm>
            <a:off x="3459262" y="3244254"/>
            <a:ext cx="2389909" cy="3194844"/>
            <a:chOff x="2334491" y="533400"/>
            <a:chExt cx="3990109" cy="5334000"/>
          </a:xfrm>
        </p:grpSpPr>
        <p:sp>
          <p:nvSpPr>
            <p:cNvPr id="17" name="Snip  11">
              <a:extLst>
                <a:ext uri="{FF2B5EF4-FFF2-40B4-BE49-F238E27FC236}">
                  <a16:creationId xmlns:a16="http://schemas.microsoft.com/office/drawing/2014/main" xmlns="" id="{A9730418-2AE7-7380-674A-C1A24989EA38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8" name="Frame 17">
              <a:extLst>
                <a:ext uri="{FF2B5EF4-FFF2-40B4-BE49-F238E27FC236}">
                  <a16:creationId xmlns:a16="http://schemas.microsoft.com/office/drawing/2014/main" xmlns="" id="{5CC9721B-1168-CDCC-360C-1D1F93738893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Snip  13">
              <a:extLst>
                <a:ext uri="{FF2B5EF4-FFF2-40B4-BE49-F238E27FC236}">
                  <a16:creationId xmlns:a16="http://schemas.microsoft.com/office/drawing/2014/main" xmlns="" id="{58387234-55AA-8834-842A-DBEE28C1D83B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0" name="sai">
            <a:extLst>
              <a:ext uri="{FF2B5EF4-FFF2-40B4-BE49-F238E27FC236}">
                <a16:creationId xmlns:a16="http://schemas.microsoft.com/office/drawing/2014/main" xmlns="" id="{F49A1057-937C-69A3-F9EA-7EFD39C97917}"/>
              </a:ext>
            </a:extLst>
          </p:cNvPr>
          <p:cNvGrpSpPr/>
          <p:nvPr/>
        </p:nvGrpSpPr>
        <p:grpSpPr>
          <a:xfrm>
            <a:off x="3844095" y="3655019"/>
            <a:ext cx="1636839" cy="2373313"/>
            <a:chOff x="2982190" y="1219200"/>
            <a:chExt cx="2732809" cy="39624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4EDCAC67-89F1-5BC0-F70A-D9107C582E85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Flowchart: Or 21">
              <a:extLst>
                <a:ext uri="{FF2B5EF4-FFF2-40B4-BE49-F238E27FC236}">
                  <a16:creationId xmlns:a16="http://schemas.microsoft.com/office/drawing/2014/main" xmlns="" id="{1673C331-9990-459F-CA46-EF81CAABB823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B0B34FA-6274-6BD6-3563-B99365B13B2F}"/>
              </a:ext>
            </a:extLst>
          </p:cNvPr>
          <p:cNvGrpSpPr/>
          <p:nvPr/>
        </p:nvGrpSpPr>
        <p:grpSpPr>
          <a:xfrm>
            <a:off x="577199" y="3186603"/>
            <a:ext cx="2389909" cy="3194844"/>
            <a:chOff x="2334491" y="533400"/>
            <a:chExt cx="3990109" cy="5334000"/>
          </a:xfrm>
          <a:solidFill>
            <a:srgbClr val="0070C0"/>
          </a:solidFill>
        </p:grpSpPr>
        <p:sp>
          <p:nvSpPr>
            <p:cNvPr id="24" name="Snip  11">
              <a:extLst>
                <a:ext uri="{FF2B5EF4-FFF2-40B4-BE49-F238E27FC236}">
                  <a16:creationId xmlns:a16="http://schemas.microsoft.com/office/drawing/2014/main" xmlns="" id="{3C97A51A-46E0-ECDE-3E51-1ADE4FA33DF3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5" name="Frame 24">
              <a:extLst>
                <a:ext uri="{FF2B5EF4-FFF2-40B4-BE49-F238E27FC236}">
                  <a16:creationId xmlns:a16="http://schemas.microsoft.com/office/drawing/2014/main" xmlns="" id="{A39F5618-EC23-D7AB-2BE1-4EA08CF50B5E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6" name="Snip  13">
              <a:extLst>
                <a:ext uri="{FF2B5EF4-FFF2-40B4-BE49-F238E27FC236}">
                  <a16:creationId xmlns:a16="http://schemas.microsoft.com/office/drawing/2014/main" xmlns="" id="{ECD71642-7540-C4F1-BF9C-E69E66B7E30B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7" name="sai">
            <a:extLst>
              <a:ext uri="{FF2B5EF4-FFF2-40B4-BE49-F238E27FC236}">
                <a16:creationId xmlns:a16="http://schemas.microsoft.com/office/drawing/2014/main" xmlns="" id="{C344E8DF-BCA7-349E-577C-2F2290B993C5}"/>
              </a:ext>
            </a:extLst>
          </p:cNvPr>
          <p:cNvGrpSpPr/>
          <p:nvPr/>
        </p:nvGrpSpPr>
        <p:grpSpPr>
          <a:xfrm>
            <a:off x="962032" y="3597368"/>
            <a:ext cx="1636839" cy="2373313"/>
            <a:chOff x="2982190" y="1219200"/>
            <a:chExt cx="2732809" cy="3962400"/>
          </a:xfrm>
          <a:solidFill>
            <a:srgbClr val="0070C0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4D026C47-4986-DE9A-AF17-2C84D265264D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9" name="Flowchart: Or 28">
              <a:extLst>
                <a:ext uri="{FF2B5EF4-FFF2-40B4-BE49-F238E27FC236}">
                  <a16:creationId xmlns:a16="http://schemas.microsoft.com/office/drawing/2014/main" xmlns="" id="{28776730-7522-870A-A5A0-DE145DEDD88F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1A23A70A-8503-4286-A5CC-17652C16726F}"/>
              </a:ext>
            </a:extLst>
          </p:cNvPr>
          <p:cNvGrpSpPr/>
          <p:nvPr/>
        </p:nvGrpSpPr>
        <p:grpSpPr>
          <a:xfrm>
            <a:off x="9155212" y="3263304"/>
            <a:ext cx="2389909" cy="3194844"/>
            <a:chOff x="2334491" y="533400"/>
            <a:chExt cx="3990109" cy="5334000"/>
          </a:xfrm>
          <a:solidFill>
            <a:srgbClr val="FFFF00"/>
          </a:solidFill>
        </p:grpSpPr>
        <p:sp>
          <p:nvSpPr>
            <p:cNvPr id="31" name="Snip  11">
              <a:extLst>
                <a:ext uri="{FF2B5EF4-FFF2-40B4-BE49-F238E27FC236}">
                  <a16:creationId xmlns:a16="http://schemas.microsoft.com/office/drawing/2014/main" xmlns="" id="{46D299E3-F005-8D76-B112-199B6C3021FA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2" name="Frame 3071">
              <a:extLst>
                <a:ext uri="{FF2B5EF4-FFF2-40B4-BE49-F238E27FC236}">
                  <a16:creationId xmlns:a16="http://schemas.microsoft.com/office/drawing/2014/main" xmlns="" id="{9CF72C5C-1E8A-24E5-73A6-2659EDF12D65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3" name="Snip  13">
              <a:extLst>
                <a:ext uri="{FF2B5EF4-FFF2-40B4-BE49-F238E27FC236}">
                  <a16:creationId xmlns:a16="http://schemas.microsoft.com/office/drawing/2014/main" xmlns="" id="{595F1763-1AB5-C85E-F781-53949304ED39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74" name="sai">
            <a:extLst>
              <a:ext uri="{FF2B5EF4-FFF2-40B4-BE49-F238E27FC236}">
                <a16:creationId xmlns:a16="http://schemas.microsoft.com/office/drawing/2014/main" xmlns="" id="{31D919DB-6033-8364-5EA1-F57803F8707F}"/>
              </a:ext>
            </a:extLst>
          </p:cNvPr>
          <p:cNvGrpSpPr/>
          <p:nvPr/>
        </p:nvGrpSpPr>
        <p:grpSpPr>
          <a:xfrm>
            <a:off x="9540045" y="3674069"/>
            <a:ext cx="1636839" cy="2373313"/>
            <a:chOff x="2982190" y="1219200"/>
            <a:chExt cx="2732809" cy="3962400"/>
          </a:xfrm>
          <a:solidFill>
            <a:srgbClr val="FFFF00"/>
          </a:solidFill>
        </p:grpSpPr>
        <p:sp>
          <p:nvSpPr>
            <p:cNvPr id="3075" name="Rectangle 3074">
              <a:extLst>
                <a:ext uri="{FF2B5EF4-FFF2-40B4-BE49-F238E27FC236}">
                  <a16:creationId xmlns:a16="http://schemas.microsoft.com/office/drawing/2014/main" xmlns="" id="{AF784E73-9939-0B58-A6A6-4FE2D8FBBBDD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6" name="Flowchart: Or 3075">
              <a:extLst>
                <a:ext uri="{FF2B5EF4-FFF2-40B4-BE49-F238E27FC236}">
                  <a16:creationId xmlns:a16="http://schemas.microsoft.com/office/drawing/2014/main" xmlns="" id="{E392E3AE-50DC-2BCB-2EEA-6F4B00F8BF9F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077" name="Picture 3076">
            <a:hlinkClick r:id="" action="ppaction://noaction"/>
            <a:extLst>
              <a:ext uri="{FF2B5EF4-FFF2-40B4-BE49-F238E27FC236}">
                <a16:creationId xmlns:a16="http://schemas.microsoft.com/office/drawing/2014/main" xmlns="" id="{E7DDE662-F436-8FBB-25E6-3DB96E687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756" y="3383615"/>
            <a:ext cx="2772698" cy="2772698"/>
          </a:xfrm>
          <a:prstGeom prst="rect">
            <a:avLst/>
          </a:prstGeom>
        </p:spPr>
      </p:pic>
      <p:pic>
        <p:nvPicPr>
          <p:cNvPr id="3078" name="Picture 3077">
            <a:hlinkClick r:id="" action="ppaction://noaction"/>
            <a:extLst>
              <a:ext uri="{FF2B5EF4-FFF2-40B4-BE49-F238E27FC236}">
                <a16:creationId xmlns:a16="http://schemas.microsoft.com/office/drawing/2014/main" xmlns="" id="{FE72F325-B309-7017-00F1-0E538C702F6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774190" y="3557227"/>
            <a:ext cx="1396080" cy="2575527"/>
          </a:xfrm>
          <a:prstGeom prst="rect">
            <a:avLst/>
          </a:prstGeom>
        </p:spPr>
      </p:pic>
      <p:pic>
        <p:nvPicPr>
          <p:cNvPr id="3079" name="Picture 3078">
            <a:hlinkClick r:id="" action="ppaction://noaction"/>
            <a:extLst>
              <a:ext uri="{FF2B5EF4-FFF2-40B4-BE49-F238E27FC236}">
                <a16:creationId xmlns:a16="http://schemas.microsoft.com/office/drawing/2014/main" xmlns="" id="{B6B2404D-5F5F-7B5A-003D-A7B6699C13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388109" y="3844412"/>
            <a:ext cx="2005303" cy="2494935"/>
          </a:xfrm>
          <a:prstGeom prst="rect">
            <a:avLst/>
          </a:prstGeom>
        </p:spPr>
      </p:pic>
      <p:pic>
        <p:nvPicPr>
          <p:cNvPr id="3081" name="Picture 3080">
            <a:hlinkClick r:id="" action="ppaction://noaction"/>
            <a:extLst>
              <a:ext uri="{FF2B5EF4-FFF2-40B4-BE49-F238E27FC236}">
                <a16:creationId xmlns:a16="http://schemas.microsoft.com/office/drawing/2014/main" xmlns="" id="{4C7336A0-7459-E812-D33F-7C49DDBD7ED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984986" y="3460632"/>
            <a:ext cx="1791356" cy="2579221"/>
          </a:xfrm>
          <a:prstGeom prst="rect">
            <a:avLst/>
          </a:prstGeom>
        </p:spPr>
      </p:pic>
      <p:sp>
        <p:nvSpPr>
          <p:cNvPr id="3082" name="Rectangle: Rounded Corners 3081">
            <a:extLst>
              <a:ext uri="{FF2B5EF4-FFF2-40B4-BE49-F238E27FC236}">
                <a16:creationId xmlns:a16="http://schemas.microsoft.com/office/drawing/2014/main" xmlns="" id="{130B5E48-EF68-0F00-E4A3-616FAEEDA0E5}"/>
              </a:ext>
            </a:extLst>
          </p:cNvPr>
          <p:cNvSpPr/>
          <p:nvPr/>
        </p:nvSpPr>
        <p:spPr>
          <a:xfrm>
            <a:off x="393880" y="1704875"/>
            <a:ext cx="2532200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A. 17</a:t>
            </a:r>
          </a:p>
        </p:txBody>
      </p:sp>
      <p:sp>
        <p:nvSpPr>
          <p:cNvPr id="3083" name="Rectangle: Rounded Corners 3082">
            <a:extLst>
              <a:ext uri="{FF2B5EF4-FFF2-40B4-BE49-F238E27FC236}">
                <a16:creationId xmlns:a16="http://schemas.microsoft.com/office/drawing/2014/main" xmlns="" id="{FEF64C24-0F0A-C55E-81A2-FA00CCA3750C}"/>
              </a:ext>
            </a:extLst>
          </p:cNvPr>
          <p:cNvSpPr/>
          <p:nvPr/>
        </p:nvSpPr>
        <p:spPr>
          <a:xfrm>
            <a:off x="3358461" y="1685624"/>
            <a:ext cx="2772832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B. 18</a:t>
            </a:r>
          </a:p>
        </p:txBody>
      </p:sp>
      <p:sp>
        <p:nvSpPr>
          <p:cNvPr id="3084" name="Rectangle: Rounded Corners 3083">
            <a:extLst>
              <a:ext uri="{FF2B5EF4-FFF2-40B4-BE49-F238E27FC236}">
                <a16:creationId xmlns:a16="http://schemas.microsoft.com/office/drawing/2014/main" xmlns="" id="{E95E1E52-06A0-5589-90B4-B7A20462B621}"/>
              </a:ext>
            </a:extLst>
          </p:cNvPr>
          <p:cNvSpPr/>
          <p:nvPr/>
        </p:nvSpPr>
        <p:spPr>
          <a:xfrm>
            <a:off x="6332668" y="1724125"/>
            <a:ext cx="2464823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C. 19</a:t>
            </a:r>
          </a:p>
        </p:txBody>
      </p:sp>
      <p:sp>
        <p:nvSpPr>
          <p:cNvPr id="3085" name="Rectangle: Rounded Corners 3084">
            <a:extLst>
              <a:ext uri="{FF2B5EF4-FFF2-40B4-BE49-F238E27FC236}">
                <a16:creationId xmlns:a16="http://schemas.microsoft.com/office/drawing/2014/main" xmlns="" id="{A3AFBA7E-2DBC-1B23-E1DD-3D23C671F9DD}"/>
              </a:ext>
            </a:extLst>
          </p:cNvPr>
          <p:cNvSpPr/>
          <p:nvPr/>
        </p:nvSpPr>
        <p:spPr>
          <a:xfrm>
            <a:off x="9239497" y="1762626"/>
            <a:ext cx="2522575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D. 20</a:t>
            </a:r>
          </a:p>
        </p:txBody>
      </p:sp>
    </p:spTree>
    <p:extLst>
      <p:ext uri="{BB962C8B-B14F-4D97-AF65-F5344CB8AC3E}">
        <p14:creationId xmlns:p14="http://schemas.microsoft.com/office/powerpoint/2010/main" val="420147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865" y="0"/>
            <a:ext cx="6636385" cy="6858635"/>
          </a:xfrm>
          <a:prstGeom prst="rect">
            <a:avLst/>
          </a:prstGeom>
          <a:effectLst/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3639" y="-30480"/>
            <a:ext cx="67437" cy="6760770"/>
          </a:xfrm>
          <a:prstGeom prst="rect">
            <a:avLst/>
          </a:prstGeom>
        </p:spPr>
      </p:pic>
      <p:pic>
        <p:nvPicPr>
          <p:cNvPr id="6" name="图片 5" descr="1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478155"/>
            <a:ext cx="4204741" cy="36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611630" y="710883"/>
            <a:ext cx="8968740" cy="54362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ea typeface="字魂17号-萌趣果冻体" panose="00000500000000000000"/>
              <a:cs typeface="+mn-cs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641294" y="4138983"/>
            <a:ext cx="8968740" cy="1992202"/>
            <a:chOff x="2332" y="6262"/>
            <a:chExt cx="14124" cy="3380"/>
          </a:xfrm>
        </p:grpSpPr>
        <p:pic>
          <p:nvPicPr>
            <p:cNvPr id="7" name="图片 6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2" y="6262"/>
              <a:ext cx="5008" cy="3380"/>
            </a:xfrm>
            <a:prstGeom prst="rect">
              <a:avLst/>
            </a:prstGeom>
          </p:spPr>
        </p:pic>
        <p:pic>
          <p:nvPicPr>
            <p:cNvPr id="9" name="图片 8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6" y="6262"/>
              <a:ext cx="5008" cy="3380"/>
            </a:xfrm>
            <a:prstGeom prst="rect">
              <a:avLst/>
            </a:prstGeom>
          </p:spPr>
        </p:pic>
        <p:pic>
          <p:nvPicPr>
            <p:cNvPr id="13" name="图片 12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48" y="6262"/>
              <a:ext cx="5008" cy="33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6F702A-FDF0-AD54-0EDF-2339B5BEB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8243" y="820655"/>
            <a:ext cx="2627604" cy="1079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1AB2A81-8B41-3AC7-68CD-5B24715313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3190" y="1460307"/>
            <a:ext cx="2249619" cy="1518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F1E0FFD-D308-F9F8-ECA8-23EB06C92D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5000" y="2041293"/>
            <a:ext cx="8537084" cy="226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3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235075" y="3810"/>
            <a:ext cx="9674860" cy="6858000"/>
            <a:chOff x="1740" y="0"/>
            <a:chExt cx="15236" cy="10800"/>
          </a:xfrm>
        </p:grpSpPr>
        <p:sp>
          <p:nvSpPr>
            <p:cNvPr id="5" name="矩形 4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740" y="2091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4" name="图片 3" descr="C:\Users\Am'be'r\Desktop\千库网_教师节卡通和蔼女老师_元素编号12341582.png千库网_教师节卡通和蔼女老师_元素编号1234158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404886" y="1781883"/>
            <a:ext cx="4187678" cy="418767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628243" y="1717247"/>
            <a:ext cx="6922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iết được ý nghĩa của phép trừ.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610756" y="2502961"/>
            <a:ext cx="6866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các phép trừ 11,12,…,19 trừ đi một số.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文本框 13"/>
          <p:cNvSpPr txBox="1"/>
          <p:nvPr/>
        </p:nvSpPr>
        <p:spPr>
          <a:xfrm>
            <a:off x="3705957" y="3817170"/>
            <a:ext cx="66908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được một số bài toán có lời văn liên quan đến phép trừ qua 10 trong phạm vi 20.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048" y="238380"/>
            <a:ext cx="5700254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2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5" y="2099940"/>
            <a:ext cx="7712598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ea typeface="字魂17号-萌趣果冻体" panose="00000500000000000000"/>
              <a:cs typeface="+mn-ea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sp>
        <p:nvSpPr>
          <p:cNvPr id="11" name="TextBox 21"/>
          <p:cNvSpPr txBox="1"/>
          <p:nvPr/>
        </p:nvSpPr>
        <p:spPr>
          <a:xfrm>
            <a:off x="5514887" y="2594345"/>
            <a:ext cx="18165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1" i="0" u="none" strike="noStrike" kern="1200" cap="none" spc="30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anose="00000500000000000000"/>
                <a:cs typeface="Calibri" panose="020F0502020204030204" pitchFamily="34" charset="0"/>
                <a:sym typeface="+mn-lt"/>
              </a:rPr>
              <a:t>01</a:t>
            </a:r>
          </a:p>
        </p:txBody>
      </p:sp>
      <p:sp>
        <p:nvSpPr>
          <p:cNvPr id="20" name="TextBox 23"/>
          <p:cNvSpPr txBox="1"/>
          <p:nvPr/>
        </p:nvSpPr>
        <p:spPr>
          <a:xfrm>
            <a:off x="7372507" y="2291737"/>
            <a:ext cx="373531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PHÁ</a:t>
            </a:r>
            <a:endParaRPr kumimoji="0" lang="zh-CN" altLang="en-US" sz="9600" b="1" i="0" u="none" strike="noStrike" kern="1200" cap="none" spc="0" normalizeH="0" baseline="0" noProof="0" dirty="0">
              <a:ln>
                <a:solidFill>
                  <a:srgbClr val="ED7D31">
                    <a:lumMod val="50000"/>
                  </a:srgbClr>
                </a:solidFill>
              </a:ln>
              <a:solidFill>
                <a:srgbClr val="FFA08A"/>
              </a:solidFill>
              <a:effectLst/>
              <a:uLnTx/>
              <a:uFillTx/>
              <a:latin typeface="Calibri" panose="020F0502020204030204" pitchFamily="34" charset="0"/>
              <a:ea typeface="字魂100号-方方先锋体" panose="00000500000000000000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469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字魂17号-萌趣果冻体"/>
        <a:ea typeface=""/>
        <a:cs typeface=""/>
        <a:font script="Jpan" typeface="ＭＳ Ｐゴシック"/>
        <a:font script="Hang" typeface="맑은 고딕"/>
        <a:font script="Hans" typeface="字魂17号-萌趣果冻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17号-萌趣果冻体"/>
        <a:ea typeface=""/>
        <a:cs typeface=""/>
        <a:font script="Jpan" typeface="ＭＳ Ｐゴシック"/>
        <a:font script="Hang" typeface="맑은 고딕"/>
        <a:font script="Hans" typeface="字魂17号-萌趣果冻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536</Words>
  <Application>Microsoft Office PowerPoint</Application>
  <PresentationFormat>Widescreen</PresentationFormat>
  <Paragraphs>144</Paragraphs>
  <Slides>27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宋体</vt:lpstr>
      <vt:lpstr>Arial</vt:lpstr>
      <vt:lpstr>Calibri</vt:lpstr>
      <vt:lpstr>Calibri Light</vt:lpstr>
      <vt:lpstr>Cambria</vt:lpstr>
      <vt:lpstr>Times New Roman</vt:lpstr>
      <vt:lpstr>字魂100号-方方先锋体</vt:lpstr>
      <vt:lpstr>字魂17号-萌趣果冻体</vt:lpstr>
      <vt:lpstr>字魂58号-创中黑</vt:lpstr>
      <vt:lpstr>等线</vt:lpstr>
      <vt:lpstr>Office 主题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TÌM CHUỒNG CHO THỎ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ACER</cp:lastModifiedBy>
  <cp:revision>25</cp:revision>
  <dcterms:created xsi:type="dcterms:W3CDTF">2024-04-30T08:58:37Z</dcterms:created>
  <dcterms:modified xsi:type="dcterms:W3CDTF">2025-10-19T09:13:14Z</dcterms:modified>
</cp:coreProperties>
</file>