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57" r:id="rId3"/>
    <p:sldMasterId id="2147483773" r:id="rId4"/>
  </p:sldMasterIdLst>
  <p:notesMasterIdLst>
    <p:notesMasterId r:id="rId33"/>
  </p:notesMasterIdLst>
  <p:sldIdLst>
    <p:sldId id="257" r:id="rId5"/>
    <p:sldId id="258" r:id="rId6"/>
    <p:sldId id="303" r:id="rId7"/>
    <p:sldId id="2007577136" r:id="rId8"/>
    <p:sldId id="2007577142" r:id="rId9"/>
    <p:sldId id="2007577143" r:id="rId10"/>
    <p:sldId id="2007577144" r:id="rId11"/>
    <p:sldId id="2007577137" r:id="rId12"/>
    <p:sldId id="2007577138" r:id="rId13"/>
    <p:sldId id="307" r:id="rId14"/>
    <p:sldId id="2007577139" r:id="rId15"/>
    <p:sldId id="2007577140" r:id="rId16"/>
    <p:sldId id="2007577141" r:id="rId17"/>
    <p:sldId id="310" r:id="rId18"/>
    <p:sldId id="304" r:id="rId19"/>
    <p:sldId id="306" r:id="rId20"/>
    <p:sldId id="319" r:id="rId21"/>
    <p:sldId id="320" r:id="rId22"/>
    <p:sldId id="318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13" autoAdjust="0"/>
  </p:normalViewPr>
  <p:slideViewPr>
    <p:cSldViewPr snapToGrid="0">
      <p:cViewPr varScale="1">
        <p:scale>
          <a:sx n="76" d="100"/>
          <a:sy n="76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F6A59-4DFD-4F42-B05B-205930EBDB6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89AE5-F6A2-4372-AADE-A9B1F9FA9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451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5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365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833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5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365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499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TRÁI TIM QUAY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89AE5-F6A2-4372-AADE-A9B1F9FA95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6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45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26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01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15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500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9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166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13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CÂU 1,2,3,4…. </a:t>
            </a:r>
            <a:r>
              <a:rPr lang="en-US" baseline="0"/>
              <a:t>ĐỂ ĐẾN CÂU 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5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365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svg"/><Relationship Id="rId4" Type="http://schemas.openxmlformats.org/officeDocument/2006/relationships/image" Target="../media/image4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606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19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522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5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6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56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4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541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7176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64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411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1"/>
            <a:ext cx="9144173" cy="2387680"/>
          </a:xfrm>
          <a:prstGeom prst="rect">
            <a:avLst/>
          </a:prstGeom>
        </p:spPr>
        <p:txBody>
          <a:bodyPr lIns="91369" tIns="45683" rIns="91369" bIns="45683" anchor="b"/>
          <a:lstStyle>
            <a:lvl1pPr algn="ctr">
              <a:defRPr sz="600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8"/>
            <a:ext cx="9144173" cy="1655817"/>
          </a:xfrm>
          <a:prstGeom prst="rect">
            <a:avLst/>
          </a:prstGeom>
        </p:spPr>
        <p:txBody>
          <a:bodyPr lIns="91369" tIns="45683" rIns="91369" bIns="45683"/>
          <a:lstStyle>
            <a:lvl1pPr marL="0" indent="0" algn="ctr">
              <a:buNone/>
              <a:defRPr sz="2388"/>
            </a:lvl1pPr>
            <a:lvl2pPr marL="455046" indent="0" algn="ctr">
              <a:buNone/>
              <a:defRPr sz="2026"/>
            </a:lvl2pPr>
            <a:lvl3pPr marL="910091" indent="0" algn="ctr">
              <a:buNone/>
              <a:defRPr sz="1809"/>
            </a:lvl3pPr>
            <a:lvl4pPr marL="1365138" indent="0" algn="ctr">
              <a:buNone/>
              <a:defRPr sz="1592"/>
            </a:lvl4pPr>
            <a:lvl5pPr marL="1819719" indent="0" algn="ctr">
              <a:buNone/>
              <a:defRPr sz="1592"/>
            </a:lvl5pPr>
            <a:lvl6pPr marL="2274761" indent="0" algn="ctr">
              <a:buNone/>
              <a:defRPr sz="1592"/>
            </a:lvl6pPr>
            <a:lvl7pPr marL="2729809" indent="0" algn="ctr">
              <a:buNone/>
              <a:defRPr sz="1592"/>
            </a:lvl7pPr>
            <a:lvl8pPr marL="3184851" indent="0" algn="ctr">
              <a:buNone/>
              <a:defRPr sz="1592"/>
            </a:lvl8pPr>
            <a:lvl9pPr marL="3639897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20116298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91369" tIns="45683" rIns="91369" bIns="4568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43"/>
            <a:ext cx="5980067" cy="3275847"/>
          </a:xfrm>
          <a:prstGeom prst="rect">
            <a:avLst/>
          </a:prstGeom>
        </p:spPr>
        <p:txBody>
          <a:bodyPr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9789977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82" y="1709811"/>
            <a:ext cx="10515799" cy="2852833"/>
          </a:xfrm>
          <a:prstGeom prst="rect">
            <a:avLst/>
          </a:prstGeom>
        </p:spPr>
        <p:txBody>
          <a:bodyPr lIns="91369" tIns="45683" rIns="91369" bIns="45683" anchor="b"/>
          <a:lstStyle>
            <a:lvl1pPr>
              <a:defRPr sz="600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82" y="4589633"/>
            <a:ext cx="10515799" cy="1500237"/>
          </a:xfrm>
          <a:prstGeom prst="rect">
            <a:avLst/>
          </a:prstGeom>
        </p:spPr>
        <p:txBody>
          <a:bodyPr lIns="91369" tIns="45683" rIns="91369" bIns="45683"/>
          <a:lstStyle>
            <a:lvl1pPr marL="0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1pPr>
            <a:lvl2pPr marL="455046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2pPr>
            <a:lvl3pPr marL="910091" indent="0">
              <a:buNone/>
              <a:defRPr sz="1809">
                <a:solidFill>
                  <a:schemeClr val="tx1">
                    <a:tint val="75000"/>
                  </a:schemeClr>
                </a:solidFill>
              </a:defRPr>
            </a:lvl3pPr>
            <a:lvl4pPr marL="136513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1971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476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2980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485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39897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77828718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91369" tIns="45683" rIns="91369" bIns="4568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9773405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20" y="365139"/>
            <a:ext cx="10515799" cy="1325607"/>
          </a:xfrm>
          <a:prstGeom prst="rect">
            <a:avLst/>
          </a:prstGeom>
        </p:spPr>
        <p:txBody>
          <a:bodyPr lIns="91369" tIns="45683" rIns="91369" bIns="4568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lIns="91369" tIns="45683" rIns="91369" bIns="45683" anchor="ctr" anchorCtr="0"/>
          <a:lstStyle>
            <a:lvl1pPr marL="0" indent="0">
              <a:buNone/>
              <a:defRPr sz="2822"/>
            </a:lvl1pPr>
            <a:lvl2pPr marL="455046" indent="0">
              <a:buNone/>
              <a:defRPr sz="2388"/>
            </a:lvl2pPr>
            <a:lvl3pPr marL="910091" indent="0">
              <a:buNone/>
              <a:defRPr sz="2026"/>
            </a:lvl3pPr>
            <a:lvl4pPr marL="1365138" indent="0">
              <a:buNone/>
              <a:defRPr sz="1809"/>
            </a:lvl4pPr>
            <a:lvl5pPr marL="1819719" indent="0">
              <a:buNone/>
              <a:defRPr sz="1809"/>
            </a:lvl5pPr>
            <a:lvl6pPr marL="2274761" indent="0">
              <a:buNone/>
              <a:defRPr sz="1809"/>
            </a:lvl6pPr>
            <a:lvl7pPr marL="2729809" indent="0">
              <a:buNone/>
              <a:defRPr sz="1809"/>
            </a:lvl7pPr>
            <a:lvl8pPr marL="3184851" indent="0">
              <a:buNone/>
              <a:defRPr sz="1809"/>
            </a:lvl8pPr>
            <a:lvl9pPr marL="3639897" indent="0">
              <a:buNone/>
              <a:defRPr sz="180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72" y="1778497"/>
            <a:ext cx="4897669" cy="823940"/>
          </a:xfrm>
          <a:prstGeom prst="rect">
            <a:avLst/>
          </a:prstGeom>
        </p:spPr>
        <p:txBody>
          <a:bodyPr lIns="91369" tIns="45683" rIns="91369" bIns="45683" anchor="ctr" anchorCtr="0"/>
          <a:lstStyle>
            <a:lvl1pPr marL="0" indent="0">
              <a:buNone/>
              <a:defRPr sz="2822"/>
            </a:lvl1pPr>
            <a:lvl2pPr marL="455046" indent="0">
              <a:buNone/>
              <a:defRPr sz="2388"/>
            </a:lvl2pPr>
            <a:lvl3pPr marL="910091" indent="0">
              <a:buNone/>
              <a:defRPr sz="2026"/>
            </a:lvl3pPr>
            <a:lvl4pPr marL="1365138" indent="0">
              <a:buNone/>
              <a:defRPr sz="1809"/>
            </a:lvl4pPr>
            <a:lvl5pPr marL="1819719" indent="0">
              <a:buNone/>
              <a:defRPr sz="1809"/>
            </a:lvl5pPr>
            <a:lvl6pPr marL="2274761" indent="0">
              <a:buNone/>
              <a:defRPr sz="1809"/>
            </a:lvl6pPr>
            <a:lvl7pPr marL="2729809" indent="0">
              <a:buNone/>
              <a:defRPr sz="1809"/>
            </a:lvl7pPr>
            <a:lvl8pPr marL="3184851" indent="0">
              <a:buNone/>
              <a:defRPr sz="1809"/>
            </a:lvl8pPr>
            <a:lvl9pPr marL="3639897" indent="0">
              <a:buNone/>
              <a:defRPr sz="180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72" y="2665468"/>
            <a:ext cx="4897669" cy="3524402"/>
          </a:xfrm>
          <a:prstGeom prst="rect">
            <a:avLst/>
          </a:prstGeom>
        </p:spPr>
        <p:txBody>
          <a:bodyPr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3355663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91369" tIns="45683" rIns="91369" bIns="45683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4210821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975238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lIns="91369" tIns="45683" rIns="91369" bIns="45683" anchor="b"/>
          <a:lstStyle>
            <a:lvl1pPr>
              <a:defRPr sz="318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303" y="987458"/>
            <a:ext cx="6172317" cy="4873788"/>
          </a:xfrm>
          <a:prstGeom prst="rect">
            <a:avLst/>
          </a:prstGeom>
        </p:spPr>
        <p:txBody>
          <a:bodyPr lIns="91369" tIns="45683" rIns="91369" bIns="45683"/>
          <a:lstStyle>
            <a:lvl1pPr>
              <a:defRPr sz="3184"/>
            </a:lvl1pPr>
            <a:lvl2pPr>
              <a:defRPr sz="2822"/>
            </a:lvl2pPr>
            <a:lvl3pPr>
              <a:defRPr sz="2388"/>
            </a:lvl3pPr>
            <a:lvl4pPr>
              <a:defRPr sz="2026"/>
            </a:lvl4pPr>
            <a:lvl5pPr>
              <a:defRPr sz="2026"/>
            </a:lvl5pPr>
            <a:lvl6pPr>
              <a:defRPr sz="2026"/>
            </a:lvl6pPr>
            <a:lvl7pPr>
              <a:defRPr sz="2026"/>
            </a:lvl7pPr>
            <a:lvl8pPr>
              <a:defRPr sz="2026"/>
            </a:lvl8pPr>
            <a:lvl9pPr>
              <a:defRPr sz="202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 lIns="91369" tIns="45683" rIns="91369" bIns="45683"/>
          <a:lstStyle>
            <a:lvl1pPr marL="0" indent="0">
              <a:buNone/>
              <a:defRPr sz="1592"/>
            </a:lvl1pPr>
            <a:lvl2pPr marL="455046" indent="0">
              <a:buNone/>
              <a:defRPr sz="1375"/>
            </a:lvl2pPr>
            <a:lvl3pPr marL="910091" indent="0">
              <a:buNone/>
              <a:defRPr sz="1230"/>
            </a:lvl3pPr>
            <a:lvl4pPr marL="1365138" indent="0">
              <a:buNone/>
              <a:defRPr sz="1013"/>
            </a:lvl4pPr>
            <a:lvl5pPr marL="1819719" indent="0">
              <a:buNone/>
              <a:defRPr sz="1013"/>
            </a:lvl5pPr>
            <a:lvl6pPr marL="2274761" indent="0">
              <a:buNone/>
              <a:defRPr sz="1013"/>
            </a:lvl6pPr>
            <a:lvl7pPr marL="2729809" indent="0">
              <a:buNone/>
              <a:defRPr sz="1013"/>
            </a:lvl7pPr>
            <a:lvl8pPr marL="3184851" indent="0">
              <a:buNone/>
              <a:defRPr sz="1013"/>
            </a:lvl8pPr>
            <a:lvl9pPr marL="3639897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53092341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12234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4165428" cy="1600253"/>
          </a:xfrm>
          <a:prstGeom prst="rect">
            <a:avLst/>
          </a:prstGeom>
        </p:spPr>
        <p:txBody>
          <a:bodyPr lIns="91369" tIns="45683" rIns="91369" bIns="45683" anchor="b"/>
          <a:lstStyle>
            <a:lvl1pPr>
              <a:defRPr sz="318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303" y="457216"/>
            <a:ext cx="6172317" cy="5404031"/>
          </a:xfrm>
          <a:prstGeom prst="rect">
            <a:avLst/>
          </a:prstGeom>
        </p:spPr>
        <p:txBody>
          <a:bodyPr lIns="91369" tIns="45683" rIns="91369" bIns="45683"/>
          <a:lstStyle>
            <a:lvl1pPr marL="0" indent="0">
              <a:buNone/>
              <a:defRPr sz="3184"/>
            </a:lvl1pPr>
            <a:lvl2pPr marL="455046" indent="0">
              <a:buNone/>
              <a:defRPr sz="2822"/>
            </a:lvl2pPr>
            <a:lvl3pPr marL="910091" indent="0">
              <a:buNone/>
              <a:defRPr sz="2388"/>
            </a:lvl3pPr>
            <a:lvl4pPr marL="1365138" indent="0">
              <a:buNone/>
              <a:defRPr sz="2026"/>
            </a:lvl4pPr>
            <a:lvl5pPr marL="1819719" indent="0">
              <a:buNone/>
              <a:defRPr sz="2026"/>
            </a:lvl5pPr>
            <a:lvl6pPr marL="2274761" indent="0">
              <a:buNone/>
              <a:defRPr sz="2026"/>
            </a:lvl6pPr>
            <a:lvl7pPr marL="2729809" indent="0">
              <a:buNone/>
              <a:defRPr sz="2026"/>
            </a:lvl7pPr>
            <a:lvl8pPr marL="3184851" indent="0">
              <a:buNone/>
              <a:defRPr sz="2026"/>
            </a:lvl8pPr>
            <a:lvl9pPr marL="3639897" indent="0">
              <a:buNone/>
              <a:defRPr sz="202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 lIns="91369" tIns="45683" rIns="91369" bIns="45683"/>
          <a:lstStyle>
            <a:lvl1pPr marL="0" indent="0">
              <a:buNone/>
              <a:defRPr sz="2026"/>
            </a:lvl1pPr>
            <a:lvl2pPr marL="455046" indent="0">
              <a:buNone/>
              <a:defRPr sz="1809"/>
            </a:lvl2pPr>
            <a:lvl3pPr marL="910091" indent="0">
              <a:buNone/>
              <a:defRPr sz="1592"/>
            </a:lvl3pPr>
            <a:lvl4pPr marL="1365138" indent="0">
              <a:buNone/>
              <a:defRPr sz="1375"/>
            </a:lvl4pPr>
            <a:lvl5pPr marL="1819719" indent="0">
              <a:buNone/>
              <a:defRPr sz="1375"/>
            </a:lvl5pPr>
            <a:lvl6pPr marL="2274761" indent="0">
              <a:buNone/>
              <a:defRPr sz="1375"/>
            </a:lvl6pPr>
            <a:lvl7pPr marL="2729809" indent="0">
              <a:buNone/>
              <a:defRPr sz="1375"/>
            </a:lvl7pPr>
            <a:lvl8pPr marL="3184851" indent="0">
              <a:buNone/>
              <a:defRPr sz="1375"/>
            </a:lvl8pPr>
            <a:lvl9pPr marL="3639897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42663012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91369" tIns="45683" rIns="91369" bIns="4568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43"/>
            <a:ext cx="5980067" cy="3275847"/>
          </a:xfrm>
          <a:prstGeom prst="rect">
            <a:avLst/>
          </a:prstGeom>
        </p:spPr>
        <p:txBody>
          <a:bodyPr vert="eaVert"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9706250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 lIns="91369" tIns="45683" rIns="91369" bIns="4568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6" cy="5812032"/>
          </a:xfrm>
          <a:prstGeom prst="rect">
            <a:avLst/>
          </a:prstGeom>
        </p:spPr>
        <p:txBody>
          <a:bodyPr vert="eaVert"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08238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369" tIns="45683" rIns="91369" bIns="4568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702"/>
            <a:ext cx="5181698" cy="2098745"/>
          </a:xfrm>
        </p:spPr>
        <p:txBody>
          <a:bodyPr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53"/>
            <a:ext cx="5181698" cy="2100333"/>
          </a:xfrm>
        </p:spPr>
        <p:txBody>
          <a:bodyPr lIns="91369" tIns="45683" rIns="91369" bIns="4568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870059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43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33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74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60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54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3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65" y="6225672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51" y="6225672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82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72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500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94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804" y="6225673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24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39" y="6225673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03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807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</p:grpSp>
    </p:spTree>
    <p:extLst>
      <p:ext uri="{BB962C8B-B14F-4D97-AF65-F5344CB8AC3E}">
        <p14:creationId xmlns:p14="http://schemas.microsoft.com/office/powerpoint/2010/main" val="214078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1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03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23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2476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62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850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51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0" r:id="rId3"/>
    <p:sldLayoutId id="2147483672" r:id="rId4"/>
    <p:sldLayoutId id="2147483684" r:id="rId5"/>
    <p:sldLayoutId id="2147483685" r:id="rId6"/>
    <p:sldLayoutId id="2147483693" r:id="rId7"/>
    <p:sldLayoutId id="2147483695" r:id="rId8"/>
    <p:sldLayoutId id="214748369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02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4" y="1166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957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1" r:id="rId13"/>
    <p:sldLayoutId id="2147483772" r:id="rId14"/>
  </p:sldLayoutIdLst>
  <p:transition advClick="0" advTm="3000">
    <p:random/>
  </p:transition>
  <p:hf sldNum="0" hdr="0"/>
  <p:txStyles>
    <p:titleStyle>
      <a:lvl1pPr marL="0" lvl="0" indent="0" algn="ctr" defTabSz="108503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368" lvl="0" indent="-406368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1618" lvl="1" indent="-339792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5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5948" lvl="2" indent="-270915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8699" lvl="3" indent="-271832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0527" lvl="4" indent="-270915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8340" lvl="5" indent="-165308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48952" lvl="6" indent="-165308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79556" lvl="7" indent="-165308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0165" lvl="8" indent="-165308" algn="l" defTabSz="108503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609" lvl="1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212" lvl="2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1827" lvl="3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2433" lvl="4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3038" lvl="5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3646" lvl="6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4256" lvl="7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4862" lvl="8" indent="0" algn="l" defTabSz="66121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1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1222" rtl="0" eaLnBrk="1" latinLnBrk="0" hangingPunct="1">
        <a:lnSpc>
          <a:spcPct val="90000"/>
        </a:lnSpc>
        <a:spcBef>
          <a:spcPct val="0"/>
        </a:spcBef>
        <a:buNone/>
        <a:defRPr sz="44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08" indent="-227808" algn="l" defTabSz="911222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822" kern="1200">
          <a:solidFill>
            <a:schemeClr val="tx1"/>
          </a:solidFill>
          <a:latin typeface="+mn-lt"/>
          <a:ea typeface="+mn-ea"/>
          <a:cs typeface="+mn-cs"/>
        </a:defRPr>
      </a:lvl1pPr>
      <a:lvl2pPr marL="683417" indent="-227808" algn="l" defTabSz="9112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139023" indent="-227808" algn="l" defTabSz="9112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3pPr>
      <a:lvl4pPr marL="1594637" indent="-227808" algn="l" defTabSz="9112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9" kern="1200">
          <a:solidFill>
            <a:schemeClr val="tx1"/>
          </a:solidFill>
          <a:latin typeface="+mn-lt"/>
          <a:ea typeface="+mn-ea"/>
          <a:cs typeface="+mn-cs"/>
        </a:defRPr>
      </a:lvl4pPr>
      <a:lvl5pPr marL="2050249" indent="-227808" algn="l" defTabSz="9112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9" kern="1200">
          <a:solidFill>
            <a:schemeClr val="tx1"/>
          </a:solidFill>
          <a:latin typeface="+mn-lt"/>
          <a:ea typeface="+mn-ea"/>
          <a:cs typeface="+mn-cs"/>
        </a:defRPr>
      </a:lvl5pPr>
      <a:lvl6pPr marL="2505861" indent="-227808" algn="l" defTabSz="9112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9" kern="1200">
          <a:solidFill>
            <a:schemeClr val="tx1"/>
          </a:solidFill>
          <a:latin typeface="+mn-lt"/>
          <a:ea typeface="+mn-ea"/>
          <a:cs typeface="+mn-cs"/>
        </a:defRPr>
      </a:lvl6pPr>
      <a:lvl7pPr marL="2961464" indent="-227808" algn="l" defTabSz="9112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9" kern="1200">
          <a:solidFill>
            <a:schemeClr val="tx1"/>
          </a:solidFill>
          <a:latin typeface="+mn-lt"/>
          <a:ea typeface="+mn-ea"/>
          <a:cs typeface="+mn-cs"/>
        </a:defRPr>
      </a:lvl7pPr>
      <a:lvl8pPr marL="3417076" indent="-227808" algn="l" defTabSz="9112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9" kern="1200">
          <a:solidFill>
            <a:schemeClr val="tx1"/>
          </a:solidFill>
          <a:latin typeface="+mn-lt"/>
          <a:ea typeface="+mn-ea"/>
          <a:cs typeface="+mn-cs"/>
        </a:defRPr>
      </a:lvl8pPr>
      <a:lvl9pPr marL="3872684" indent="-227808" algn="l" defTabSz="9112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1pPr>
      <a:lvl2pPr marL="455613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2pPr>
      <a:lvl3pPr marL="911222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3pPr>
      <a:lvl4pPr marL="1366836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1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5pPr>
      <a:lvl6pPr marL="2278051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6pPr>
      <a:lvl7pPr marL="2733660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7pPr>
      <a:lvl8pPr marL="3189273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8pPr>
      <a:lvl9pPr marL="3644885" algn="l" defTabSz="911222" rtl="0" eaLnBrk="1" latinLnBrk="0" hangingPunct="1">
        <a:defRPr sz="18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16.xml"/><Relationship Id="rId2" Type="http://schemas.openxmlformats.org/officeDocument/2006/relationships/audio" Target="../media/media3.mp3"/><Relationship Id="rId16" Type="http://schemas.openxmlformats.org/officeDocument/2006/relationships/slide" Target="slide27.xml"/><Relationship Id="rId1" Type="http://schemas.microsoft.com/office/2007/relationships/media" Target="../media/media3.mp3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68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28.xml"/><Relationship Id="rId4" Type="http://schemas.openxmlformats.org/officeDocument/2006/relationships/notesSlide" Target="../notesSlides/notesSlide9.xml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7.jpe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9.jpe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Relationship Id="rId4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6.xml"/><Relationship Id="rId4" Type="http://schemas.openxmlformats.org/officeDocument/2006/relationships/slide" Target="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Relationship Id="rId4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gif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gif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gif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5" Type="http://schemas.openxmlformats.org/officeDocument/2006/relationships/image" Target="../media/image59.gif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55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xmlns="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645" y="-498736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xmlns="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8" y="0"/>
            <a:ext cx="2602161" cy="163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xmlns="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xmlns="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xmlns="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xmlns="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xmlns="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xmlns="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xmlns="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1025" y="-24597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xmlns="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8FA5A43-11EF-9547-0E5C-82187E53EC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5028" y="964581"/>
            <a:ext cx="8967993" cy="25666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C82C55-E53C-C225-5CB3-0BF77D783F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0824" y="2544964"/>
            <a:ext cx="7285351" cy="2682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940B047-F562-CA01-9D17-7B670AEFA2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898" y="124513"/>
            <a:ext cx="2365453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BC6E4E-CAC1-694C-3D7A-FA503563F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178" y="0"/>
            <a:ext cx="9144793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0D24525-685E-D090-33EA-12E94E394CE0}"/>
              </a:ext>
            </a:extLst>
          </p:cNvPr>
          <p:cNvSpPr/>
          <p:nvPr/>
        </p:nvSpPr>
        <p:spPr>
          <a:xfrm>
            <a:off x="1803322" y="1402624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82F503-6045-FB49-18AF-8092272964F7}"/>
              </a:ext>
            </a:extLst>
          </p:cNvPr>
          <p:cNvSpPr txBox="1"/>
          <p:nvPr/>
        </p:nvSpPr>
        <p:spPr>
          <a:xfrm>
            <a:off x="2307492" y="141214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E589819-CAF4-9019-C399-8815A4B3C1C9}"/>
              </a:ext>
            </a:extLst>
          </p:cNvPr>
          <p:cNvGrpSpPr/>
          <p:nvPr/>
        </p:nvGrpSpPr>
        <p:grpSpPr>
          <a:xfrm>
            <a:off x="914065" y="2323701"/>
            <a:ext cx="10155381" cy="2409566"/>
            <a:chOff x="973533" y="1831284"/>
            <a:chExt cx="10155381" cy="24095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6AC624-4984-2F69-F9BC-8CE2F3D1AEB5}"/>
                </a:ext>
              </a:extLst>
            </p:cNvPr>
            <p:cNvGrpSpPr/>
            <p:nvPr/>
          </p:nvGrpSpPr>
          <p:grpSpPr>
            <a:xfrm>
              <a:off x="973533" y="1831284"/>
              <a:ext cx="10155381" cy="2409566"/>
              <a:chOff x="2148918" y="4391889"/>
              <a:chExt cx="10155381" cy="240956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FCDB60E4-C5B8-E3DE-7FE0-966E5C6EB1BE}"/>
                  </a:ext>
                </a:extLst>
              </p:cNvPr>
              <p:cNvSpPr/>
              <p:nvPr/>
            </p:nvSpPr>
            <p:spPr>
              <a:xfrm>
                <a:off x="2148918" y="4391889"/>
                <a:ext cx="10155381" cy="2409566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11 – 6 = 			13 – 8 = 			16 – 7 = 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7 = 			15 – 6 = 			17 – 9 = 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FC7A4761-4735-71C3-37B3-A6AE429BCEAC}"/>
                  </a:ext>
                </a:extLst>
              </p:cNvPr>
              <p:cNvSpPr/>
              <p:nvPr/>
            </p:nvSpPr>
            <p:spPr>
              <a:xfrm>
                <a:off x="3842253" y="4956531"/>
                <a:ext cx="668647" cy="668647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623D5B02-B98C-2286-D3E0-D079B1657BB7}"/>
                </a:ext>
              </a:extLst>
            </p:cNvPr>
            <p:cNvSpPr/>
            <p:nvPr/>
          </p:nvSpPr>
          <p:spPr>
            <a:xfrm>
              <a:off x="2666867" y="3295459"/>
              <a:ext cx="668647" cy="66864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42002AB-BA91-FC8F-F6B7-986CA9F2C272}"/>
              </a:ext>
            </a:extLst>
          </p:cNvPr>
          <p:cNvSpPr/>
          <p:nvPr/>
        </p:nvSpPr>
        <p:spPr>
          <a:xfrm>
            <a:off x="6306564" y="2888343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9A3C18E-801E-F044-72A4-749D6232C020}"/>
              </a:ext>
            </a:extLst>
          </p:cNvPr>
          <p:cNvSpPr/>
          <p:nvPr/>
        </p:nvSpPr>
        <p:spPr>
          <a:xfrm>
            <a:off x="6306563" y="3787876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5A22868-30E0-9D42-2C40-7AD68595129C}"/>
              </a:ext>
            </a:extLst>
          </p:cNvPr>
          <p:cNvSpPr/>
          <p:nvPr/>
        </p:nvSpPr>
        <p:spPr>
          <a:xfrm>
            <a:off x="9982200" y="2902198"/>
            <a:ext cx="615756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3D666C6-5310-24C4-CB63-AC00017D0B62}"/>
              </a:ext>
            </a:extLst>
          </p:cNvPr>
          <p:cNvSpPr/>
          <p:nvPr/>
        </p:nvSpPr>
        <p:spPr>
          <a:xfrm>
            <a:off x="9929308" y="3801731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A9E8CFA-D071-E87F-810A-5E449EFE6A3D}"/>
              </a:ext>
            </a:extLst>
          </p:cNvPr>
          <p:cNvSpPr/>
          <p:nvPr/>
        </p:nvSpPr>
        <p:spPr>
          <a:xfrm>
            <a:off x="2630327" y="2902198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FD7F802-D376-3D4E-F24F-788CA9A5C1DF}"/>
              </a:ext>
            </a:extLst>
          </p:cNvPr>
          <p:cNvSpPr/>
          <p:nvPr/>
        </p:nvSpPr>
        <p:spPr>
          <a:xfrm>
            <a:off x="2630327" y="3810237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D669F9F-62A5-113F-0F41-C05C6268FB6E}"/>
              </a:ext>
            </a:extLst>
          </p:cNvPr>
          <p:cNvSpPr/>
          <p:nvPr/>
        </p:nvSpPr>
        <p:spPr>
          <a:xfrm>
            <a:off x="6344628" y="291127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4DDD549-5522-5963-5427-2E56A0D26C51}"/>
              </a:ext>
            </a:extLst>
          </p:cNvPr>
          <p:cNvSpPr/>
          <p:nvPr/>
        </p:nvSpPr>
        <p:spPr>
          <a:xfrm>
            <a:off x="6352421" y="3808092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9727FF9-3A7F-6E14-A9B0-FE2134EB6D74}"/>
              </a:ext>
            </a:extLst>
          </p:cNvPr>
          <p:cNvSpPr/>
          <p:nvPr/>
        </p:nvSpPr>
        <p:spPr>
          <a:xfrm>
            <a:off x="10106025" y="2934201"/>
            <a:ext cx="469000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4BE6BB4-DC6A-FA6A-2644-399075DCBFCE}"/>
              </a:ext>
            </a:extLst>
          </p:cNvPr>
          <p:cNvSpPr/>
          <p:nvPr/>
        </p:nvSpPr>
        <p:spPr>
          <a:xfrm>
            <a:off x="9991725" y="3822621"/>
            <a:ext cx="583300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8AC083C-541C-04E5-5679-72CECCBCF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2" y="27248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3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2DA6AE2-3114-7344-AB19-87EC227AB78A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EF7D355-9214-0340-4EE0-80275388559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61686D4-0937-B3E1-AB4E-5E1072E6A428}"/>
              </a:ext>
            </a:extLst>
          </p:cNvPr>
          <p:cNvSpPr/>
          <p:nvPr/>
        </p:nvSpPr>
        <p:spPr>
          <a:xfrm>
            <a:off x="1075431" y="1224362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15F334-2AC9-EE14-624B-D3AFFA6CC3E4}"/>
              </a:ext>
            </a:extLst>
          </p:cNvPr>
          <p:cNvSpPr txBox="1"/>
          <p:nvPr/>
        </p:nvSpPr>
        <p:spPr>
          <a:xfrm>
            <a:off x="1624337" y="1189175"/>
            <a:ext cx="1001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4112239-5F6C-23FE-C309-9A668DBE9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90" t="2312" r="1428"/>
          <a:stretch/>
        </p:blipFill>
        <p:spPr>
          <a:xfrm>
            <a:off x="2363563" y="2298791"/>
            <a:ext cx="7625810" cy="419443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2788AD6-396B-0320-6D73-140B3519AE68}"/>
              </a:ext>
            </a:extLst>
          </p:cNvPr>
          <p:cNvSpPr/>
          <p:nvPr/>
        </p:nvSpPr>
        <p:spPr>
          <a:xfrm>
            <a:off x="6148706" y="2592427"/>
            <a:ext cx="1515975" cy="1437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5890D14-94C0-BFAA-72E9-F5C917EC7DF1}"/>
              </a:ext>
            </a:extLst>
          </p:cNvPr>
          <p:cNvSpPr txBox="1"/>
          <p:nvPr/>
        </p:nvSpPr>
        <p:spPr>
          <a:xfrm>
            <a:off x="3757009" y="2215017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B99C965-BD2B-CAAA-E88C-2E4BCE6177C2}"/>
              </a:ext>
            </a:extLst>
          </p:cNvPr>
          <p:cNvSpPr txBox="1"/>
          <p:nvPr/>
        </p:nvSpPr>
        <p:spPr>
          <a:xfrm>
            <a:off x="4939924" y="1775571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3B00A7-E0BC-50D0-12E6-C1E0A4059358}"/>
              </a:ext>
            </a:extLst>
          </p:cNvPr>
          <p:cNvSpPr txBox="1"/>
          <p:nvPr/>
        </p:nvSpPr>
        <p:spPr>
          <a:xfrm>
            <a:off x="6581643" y="214341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13D503A-8C54-C1A6-CA2B-BE4A5CA9C863}"/>
              </a:ext>
            </a:extLst>
          </p:cNvPr>
          <p:cNvSpPr txBox="1"/>
          <p:nvPr/>
        </p:nvSpPr>
        <p:spPr>
          <a:xfrm>
            <a:off x="9144433" y="261942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8FD6E2B-D5C8-2BC1-2A8C-FDA9F7CCF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68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accent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8FD6E2B-D5C8-2BC1-2A8C-FDA9F7CCF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5467" cy="11627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1A8FE57-679F-5278-35F8-AB8572BB82E2}"/>
              </a:ext>
            </a:extLst>
          </p:cNvPr>
          <p:cNvGrpSpPr/>
          <p:nvPr/>
        </p:nvGrpSpPr>
        <p:grpSpPr>
          <a:xfrm>
            <a:off x="2072580" y="1192641"/>
            <a:ext cx="8980290" cy="5184796"/>
            <a:chOff x="1601743" y="1017205"/>
            <a:chExt cx="8980290" cy="51847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CBB58B4-241C-388F-F745-8B6BA0914F58}"/>
                </a:ext>
              </a:extLst>
            </p:cNvPr>
            <p:cNvGrpSpPr/>
            <p:nvPr/>
          </p:nvGrpSpPr>
          <p:grpSpPr>
            <a:xfrm>
              <a:off x="1601743" y="1176100"/>
              <a:ext cx="8980290" cy="5025901"/>
              <a:chOff x="1601743" y="1370066"/>
              <a:chExt cx="8980290" cy="502590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E58B19DD-9760-6B9B-21A5-F471C93DE9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475"/>
              <a:stretch/>
            </p:blipFill>
            <p:spPr>
              <a:xfrm>
                <a:off x="1601743" y="1370066"/>
                <a:ext cx="8980290" cy="5025901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A79F75BD-D365-170F-5717-F57AF54FF3AC}"/>
                  </a:ext>
                </a:extLst>
              </p:cNvPr>
              <p:cNvGrpSpPr/>
              <p:nvPr/>
            </p:nvGrpSpPr>
            <p:grpSpPr>
              <a:xfrm rot="586940">
                <a:off x="2797830" y="1784372"/>
                <a:ext cx="1283602" cy="700550"/>
                <a:chOff x="6937365" y="822345"/>
                <a:chExt cx="1283602" cy="700550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xmlns="" id="{D402E00D-359C-0C5A-993C-BCC056D8E8BB}"/>
                    </a:ext>
                  </a:extLst>
                </p:cNvPr>
                <p:cNvSpPr/>
                <p:nvPr/>
              </p:nvSpPr>
              <p:spPr>
                <a:xfrm>
                  <a:off x="6937365" y="822345"/>
                  <a:ext cx="1283602" cy="700550"/>
                </a:xfrm>
                <a:prstGeom prst="roundRect">
                  <a:avLst/>
                </a:prstGeom>
                <a:solidFill>
                  <a:srgbClr val="A8EBE9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xmlns="" id="{03811757-2D9C-1892-F972-1B96D3C6AAC7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4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9F602940-922B-926C-252E-C94810479B70}"/>
                  </a:ext>
                </a:extLst>
              </p:cNvPr>
              <p:cNvGrpSpPr/>
              <p:nvPr/>
            </p:nvGrpSpPr>
            <p:grpSpPr>
              <a:xfrm rot="21449151">
                <a:off x="5537401" y="1644753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xmlns="" id="{B486E891-3B6B-23B9-2DD1-0D6E94BF58D3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</a:t>
                  </a: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xmlns="" id="{EF8AAEFC-77AD-E888-0C37-6230AFC04BF5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EA00456F-AD54-2E54-5873-7BFBAF27BF68}"/>
                  </a:ext>
                </a:extLst>
              </p:cNvPr>
              <p:cNvGrpSpPr/>
              <p:nvPr/>
            </p:nvGrpSpPr>
            <p:grpSpPr>
              <a:xfrm rot="980206">
                <a:off x="7344429" y="3008232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xmlns="" id="{6EA77713-0DD0-0B28-DA2A-FC4A409DE81E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FD0BD3FD-3547-A287-264D-CD9B8A807C00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EB6AB117-16B4-23B6-B490-D949251143B7}"/>
                  </a:ext>
                </a:extLst>
              </p:cNvPr>
              <p:cNvGrpSpPr/>
              <p:nvPr/>
            </p:nvGrpSpPr>
            <p:grpSpPr>
              <a:xfrm rot="20730349">
                <a:off x="6518978" y="5319785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E87E2CB1-F092-FD58-B87E-137A92E4FF87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8CE949AE-7CAB-D0C4-0168-6A0D413AE839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AF37C538-CE45-A42E-44AA-49A1EB0DF3FE}"/>
                  </a:ext>
                </a:extLst>
              </p:cNvPr>
              <p:cNvGrpSpPr/>
              <p:nvPr/>
            </p:nvGrpSpPr>
            <p:grpSpPr>
              <a:xfrm rot="21449151">
                <a:off x="3412665" y="555011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xmlns="" id="{9182403C-D72F-48D0-418C-D8B6AA8E516B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xmlns="" id="{C90EE6A3-470B-22ED-3934-2815B8025917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6CDCD727-1B65-EC9D-A94C-D0B2B4366B76}"/>
                  </a:ext>
                </a:extLst>
              </p:cNvPr>
              <p:cNvGrpSpPr/>
              <p:nvPr/>
            </p:nvGrpSpPr>
            <p:grpSpPr>
              <a:xfrm rot="20667897">
                <a:off x="2014315" y="364818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xmlns="" id="{F2CCF8AC-05E5-4293-DB32-C1A533F8F1B9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3A747E70-4F58-B662-CA9A-E8FFC1FD6140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AA9E2C7-F089-49CD-1754-B63831B1A0E1}"/>
                </a:ext>
              </a:extLst>
            </p:cNvPr>
            <p:cNvSpPr/>
            <p:nvPr/>
          </p:nvSpPr>
          <p:spPr>
            <a:xfrm>
              <a:off x="6952343" y="1105180"/>
              <a:ext cx="1081388" cy="3177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694AC0F-E060-940D-AC3A-2F044F78F935}"/>
                </a:ext>
              </a:extLst>
            </p:cNvPr>
            <p:cNvSpPr/>
            <p:nvPr/>
          </p:nvSpPr>
          <p:spPr>
            <a:xfrm>
              <a:off x="4173808" y="1017205"/>
              <a:ext cx="1313097" cy="3177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689DDE-ACAA-C56D-BFA6-E7E26C814977}"/>
              </a:ext>
            </a:extLst>
          </p:cNvPr>
          <p:cNvSpPr txBox="1"/>
          <p:nvPr/>
        </p:nvSpPr>
        <p:spPr>
          <a:xfrm>
            <a:off x="1683736" y="1718678"/>
            <a:ext cx="112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0EA23568-D0A9-293B-E606-21DE00E04098}"/>
              </a:ext>
            </a:extLst>
          </p:cNvPr>
          <p:cNvSpPr/>
          <p:nvPr/>
        </p:nvSpPr>
        <p:spPr>
          <a:xfrm>
            <a:off x="1160516" y="165712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ABB4B3B-17F3-2B85-A07A-9B107AD16486}"/>
              </a:ext>
            </a:extLst>
          </p:cNvPr>
          <p:cNvSpPr/>
          <p:nvPr/>
        </p:nvSpPr>
        <p:spPr>
          <a:xfrm rot="21449151">
            <a:off x="6778700" y="1756108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0F6F8B44-0443-D97C-80EE-16CF77122DF3}"/>
              </a:ext>
            </a:extLst>
          </p:cNvPr>
          <p:cNvSpPr/>
          <p:nvPr/>
        </p:nvSpPr>
        <p:spPr>
          <a:xfrm rot="1003016">
            <a:off x="8557562" y="3246855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5A33D53B-5928-C636-30C6-E50F5889CD91}"/>
              </a:ext>
            </a:extLst>
          </p:cNvPr>
          <p:cNvSpPr/>
          <p:nvPr/>
        </p:nvSpPr>
        <p:spPr>
          <a:xfrm rot="20806883">
            <a:off x="7750111" y="5361886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4AD0984F-8AB0-86F6-117B-2182ECC5A81B}"/>
              </a:ext>
            </a:extLst>
          </p:cNvPr>
          <p:cNvSpPr/>
          <p:nvPr/>
        </p:nvSpPr>
        <p:spPr>
          <a:xfrm rot="21360005">
            <a:off x="4648669" y="5675041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46F86F94-E85B-6F3E-8F8B-85BFF13BF322}"/>
              </a:ext>
            </a:extLst>
          </p:cNvPr>
          <p:cNvSpPr/>
          <p:nvPr/>
        </p:nvSpPr>
        <p:spPr>
          <a:xfrm rot="20630762">
            <a:off x="3253365" y="3687468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3230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465ADA-0CF1-57F1-58CD-7F243E91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228" y="280910"/>
            <a:ext cx="9144793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xmlns="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38755" y="-10591"/>
            <a:ext cx="12128798" cy="68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xmlns="" id="{21DBBBDF-4715-4F93-A1A3-0098C61E20A3}"/>
              </a:ext>
            </a:extLst>
          </p:cNvPr>
          <p:cNvSpPr/>
          <p:nvPr/>
        </p:nvSpPr>
        <p:spPr>
          <a:xfrm>
            <a:off x="3837982" y="5548654"/>
            <a:ext cx="4516036" cy="1149173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124" tIns="45559" rIns="91124" bIns="45559" rtlCol="0" anchor="ctr">
            <a:noAutofit/>
          </a:bodyPr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xmlns="" id="{DB9F5274-672D-4331-ACA3-C923D634DBE4}"/>
              </a:ext>
            </a:extLst>
          </p:cNvPr>
          <p:cNvSpPr/>
          <p:nvPr/>
        </p:nvSpPr>
        <p:spPr>
          <a:xfrm>
            <a:off x="3675714" y="1198406"/>
            <a:ext cx="4661232" cy="4680000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4630" y="41524"/>
            <a:ext cx="4922776" cy="668250"/>
          </a:xfrm>
          <a:prstGeom prst="rect">
            <a:avLst/>
          </a:prstGeom>
          <a:noFill/>
        </p:spPr>
        <p:txBody>
          <a:bodyPr wrap="none" lIns="66127" tIns="33063" rIns="66127" bIns="33063" numCol="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3908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908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08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sz="3908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08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908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08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endParaRPr lang="en-US" sz="3908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xmlns="" id="{1F536E87-4E3F-4CC7-BAF4-32B8BADA7BB3}"/>
              </a:ext>
            </a:extLst>
          </p:cNvPr>
          <p:cNvSpPr/>
          <p:nvPr/>
        </p:nvSpPr>
        <p:spPr>
          <a:xfrm>
            <a:off x="8011486" y="2895600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xmlns="" id="{C4E88E96-4A9D-4530-9B57-AAE8C67F05AB}"/>
              </a:ext>
            </a:extLst>
          </p:cNvPr>
          <p:cNvSpPr/>
          <p:nvPr/>
        </p:nvSpPr>
        <p:spPr>
          <a:xfrm>
            <a:off x="8000619" y="4042184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xmlns="" id="{1FEC8EE4-A2F2-48E5-A509-15789D081FAE}"/>
              </a:ext>
            </a:extLst>
          </p:cNvPr>
          <p:cNvSpPr/>
          <p:nvPr/>
        </p:nvSpPr>
        <p:spPr>
          <a:xfrm>
            <a:off x="7535298" y="4926149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xmlns="" id="{A5CBADB5-379B-4BDA-9D24-CAB5ABFE0049}"/>
              </a:ext>
            </a:extLst>
          </p:cNvPr>
          <p:cNvSpPr/>
          <p:nvPr/>
        </p:nvSpPr>
        <p:spPr>
          <a:xfrm>
            <a:off x="6581581" y="5552809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E332926B-3D3A-4E8C-9F8E-9FE2AE8F371C}"/>
              </a:ext>
            </a:extLst>
          </p:cNvPr>
          <p:cNvSpPr/>
          <p:nvPr/>
        </p:nvSpPr>
        <p:spPr>
          <a:xfrm>
            <a:off x="5384635" y="5533063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xmlns="" id="{C91C8033-4ED9-4DA3-83E7-406EFA66847E}"/>
              </a:ext>
            </a:extLst>
          </p:cNvPr>
          <p:cNvSpPr/>
          <p:nvPr/>
        </p:nvSpPr>
        <p:spPr>
          <a:xfrm>
            <a:off x="4397971" y="4967824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xmlns="" id="{615CBB3F-5559-4F79-B25E-BBAAF5AB8133}"/>
              </a:ext>
            </a:extLst>
          </p:cNvPr>
          <p:cNvSpPr/>
          <p:nvPr/>
        </p:nvSpPr>
        <p:spPr>
          <a:xfrm>
            <a:off x="3875667" y="4042184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xmlns="" id="{AE329F6B-AF0C-4162-A3EE-07C6F7DAAC18}"/>
              </a:ext>
            </a:extLst>
          </p:cNvPr>
          <p:cNvSpPr/>
          <p:nvPr/>
        </p:nvSpPr>
        <p:spPr>
          <a:xfrm>
            <a:off x="3892070" y="2850454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xmlns="" id="{34D64325-9D44-4878-B04E-40F83539C62B}"/>
              </a:ext>
            </a:extLst>
          </p:cNvPr>
          <p:cNvSpPr/>
          <p:nvPr/>
        </p:nvSpPr>
        <p:spPr>
          <a:xfrm>
            <a:off x="4416897" y="1947498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xmlns="" id="{E8D39F06-8A72-4BF3-91A6-99315375F899}"/>
              </a:ext>
            </a:extLst>
          </p:cNvPr>
          <p:cNvSpPr/>
          <p:nvPr/>
        </p:nvSpPr>
        <p:spPr>
          <a:xfrm>
            <a:off x="5384635" y="1415215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xmlns="" id="{594CBD55-2E9A-4653-B97A-EC9DFFC644A2}"/>
              </a:ext>
            </a:extLst>
          </p:cNvPr>
          <p:cNvSpPr/>
          <p:nvPr/>
        </p:nvSpPr>
        <p:spPr>
          <a:xfrm>
            <a:off x="6477590" y="1398001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xmlns="" id="{40E4EF22-43A8-48C2-BC6F-1B85E945A66D}"/>
              </a:ext>
            </a:extLst>
          </p:cNvPr>
          <p:cNvSpPr/>
          <p:nvPr/>
        </p:nvSpPr>
        <p:spPr>
          <a:xfrm>
            <a:off x="7398877" y="1967230"/>
            <a:ext cx="170763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vòng tròn nhỏ"/>
          <p:cNvGrpSpPr/>
          <p:nvPr/>
        </p:nvGrpSpPr>
        <p:grpSpPr>
          <a:xfrm>
            <a:off x="3951249" y="1448638"/>
            <a:ext cx="4125130" cy="4167037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xmlns="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16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xmlns="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-304305" y="2587367"/>
              <a:ext cx="4546666" cy="4242900"/>
              <a:chOff x="5976620" y="2725452"/>
              <a:chExt cx="4546666" cy="4242900"/>
            </a:xfrm>
          </p:grpSpPr>
          <p:sp>
            <p:nvSpPr>
              <p:cNvPr id="214" name="TextBox 2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5" y="3732227"/>
                <a:ext cx="1268824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  <p:sp>
            <p:nvSpPr>
              <p:cNvPr id="215" name="TextBox 2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xmlns="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19755"/>
                <a:ext cx="1441453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  <p:sp>
            <p:nvSpPr>
              <p:cNvPr id="216" name="TextBox 21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xmlns="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73695"/>
                <a:ext cx="1597433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  <p:sp>
            <p:nvSpPr>
              <p:cNvPr id="217" name="TextBox 2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491373"/>
                <a:ext cx="1362218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</a:p>
            </p:txBody>
          </p:sp>
          <p:sp>
            <p:nvSpPr>
              <p:cNvPr id="218" name="TextBox 21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xmlns="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67045"/>
                <a:ext cx="1306238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6</a:t>
                </a:r>
              </a:p>
            </p:txBody>
          </p:sp>
          <p:sp>
            <p:nvSpPr>
              <p:cNvPr id="219" name="TextBox 21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205891" y="5894724"/>
                <a:ext cx="1527263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 7</a:t>
                </a:r>
              </a:p>
            </p:txBody>
          </p:sp>
          <p:sp>
            <p:nvSpPr>
              <p:cNvPr id="220" name="TextBox 21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xmlns="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469572"/>
                <a:ext cx="1335298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</a:t>
                </a:r>
              </a:p>
            </p:txBody>
          </p:sp>
          <p:sp>
            <p:nvSpPr>
              <p:cNvPr id="221" name="TextBox 22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xmlns="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4927048"/>
                <a:ext cx="1261208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9</a:t>
                </a:r>
              </a:p>
            </p:txBody>
          </p:sp>
          <p:sp>
            <p:nvSpPr>
              <p:cNvPr id="222" name="TextBox 22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xmlns="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5976620" y="4250419"/>
                <a:ext cx="1829812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Câu10</a:t>
                </a:r>
              </a:p>
            </p:txBody>
          </p:sp>
          <p:sp>
            <p:nvSpPr>
              <p:cNvPr id="223" name="TextBox 2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xmlns="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39000"/>
                <a:ext cx="1897781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11</a:t>
                </a:r>
              </a:p>
            </p:txBody>
          </p:sp>
          <p:sp>
            <p:nvSpPr>
              <p:cNvPr id="224" name="TextBox 22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xmlns="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088686" y="3265494"/>
                <a:ext cx="1700077" cy="6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6121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16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2316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49350" y="2793534"/>
                <a:ext cx="619993" cy="1527872"/>
                <a:chOff x="8349350" y="2793534"/>
                <a:chExt cx="619993" cy="1527872"/>
              </a:xfrm>
            </p:grpSpPr>
            <p:sp>
              <p:nvSpPr>
                <p:cNvPr id="225" name="TextBox 224">
                  <a:hlinkClick r:id="rId17" action="ppaction://hlinksldjump"/>
                  <a:extLst>
                    <a:ext uri="{FF2B5EF4-FFF2-40B4-BE49-F238E27FC236}">
                      <a16:creationId xmlns:a16="http://schemas.microsoft.com/office/drawing/2014/main" xmlns="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382246"/>
                  <a:ext cx="1258327" cy="619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6121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316" dirty="0" err="1">
                      <a:solidFill>
                        <a:srgbClr val="FFFF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2316" dirty="0">
                      <a:solidFill>
                        <a:srgbClr val="FFFF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17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6121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171">
                    <a:ln>
                      <a:solidFill>
                        <a:srgbClr val="FFEFAB"/>
                      </a:solidFill>
                    </a:ln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55" name="Oval 54">
              <a:hlinkClick r:id="rId6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Oval 55">
              <a:hlinkClick r:id="rId7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Oval 56">
              <a:hlinkClick r:id="rId8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Oval 58">
              <a:hlinkClick r:id="rId9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Oval 59">
              <a:hlinkClick r:id="rId10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Oval 60">
              <a:hlinkClick r:id="rId11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>
              <a:hlinkClick r:id="rId12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Oval 62">
              <a:hlinkClick r:id="rId13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Oval 63">
              <a:hlinkClick r:id="rId14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Oval 64">
              <a:hlinkClick r:id="rId15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Oval 65">
              <a:hlinkClick r:id="rId16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ln>
                  <a:solidFill>
                    <a:srgbClr val="FFEFAB"/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xmlns="" id="{659C230E-3E02-4EC2-AF3A-D1C8C10DFB24}"/>
              </a:ext>
            </a:extLst>
          </p:cNvPr>
          <p:cNvSpPr/>
          <p:nvPr/>
        </p:nvSpPr>
        <p:spPr>
          <a:xfrm rot="10800000">
            <a:off x="5951300" y="4994933"/>
            <a:ext cx="155516" cy="77759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124" tIns="45559" rIns="91124" bIns="45559" rtlCol="0" anchor="ctr">
            <a:noAutofit/>
          </a:bodyPr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xmlns="" id="{4EFF3A6F-2940-4811-B21D-81C9E8F35B7D}"/>
              </a:ext>
            </a:extLst>
          </p:cNvPr>
          <p:cNvSpPr/>
          <p:nvPr/>
        </p:nvSpPr>
        <p:spPr>
          <a:xfrm>
            <a:off x="5917983" y="5638534"/>
            <a:ext cx="219727" cy="22061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582709" y="6404724"/>
            <a:ext cx="441191" cy="441191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1515962" y="6034751"/>
            <a:ext cx="416920" cy="59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4" tIns="45559" rIns="91124" bIns="45559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zh-CN" alt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3542364" y="828012"/>
            <a:ext cx="2208452" cy="1101659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415" dirty="0" err="1">
                <a:solidFill>
                  <a:srgbClr val="00B050"/>
                </a:solidFill>
                <a:latin typeface="iCiel Cadena" panose="02000503000000020004" pitchFamily="2" charset="0"/>
                <a:ea typeface="宋体"/>
              </a:rPr>
              <a:t>Câu</a:t>
            </a:r>
            <a:r>
              <a:rPr lang="en-US" sz="4415" dirty="0">
                <a:solidFill>
                  <a:srgbClr val="00B050"/>
                </a:solidFill>
                <a:latin typeface="iCiel Cadena" panose="02000503000000020004" pitchFamily="2" charset="0"/>
                <a:ea typeface="宋体"/>
              </a:rPr>
              <a:t> 1</a:t>
            </a:r>
          </a:p>
        </p:txBody>
      </p:sp>
      <p:sp>
        <p:nvSpPr>
          <p:cNvPr id="3" name="Heart 2">
            <a:hlinkClick r:id="rId3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xmlns="" id="{25D3DEBC-EB35-4F84-A001-494C4A7DCC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27" y="1893824"/>
            <a:ext cx="4129277" cy="4136170"/>
          </a:xfrm>
          <a:prstGeom prst="rect">
            <a:avLst/>
          </a:prstGeom>
        </p:spPr>
      </p:pic>
      <p:pic>
        <p:nvPicPr>
          <p:cNvPr id="16" name="Picture 15" descr="A picture containing flower, vector graphics&#10;&#10;Description automatically generated">
            <a:extLst>
              <a:ext uri="{FF2B5EF4-FFF2-40B4-BE49-F238E27FC236}">
                <a16:creationId xmlns:a16="http://schemas.microsoft.com/office/drawing/2014/main" xmlns="" id="{AA15AF47-81D5-4DAA-9A8A-4841B6E4B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24" y="2656915"/>
            <a:ext cx="5036610" cy="220595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6537192" y="3667088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11 - 4 = 7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6758141" y="2966654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11 - 4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7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16225" y="542824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9" tIns="45562" rIns="91129" bIns="45562" rtlCol="0" anchor="ctr"/>
          <a:lstStyle/>
          <a:p>
            <a:pPr algn="ctr" defTabSz="455636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3758987" y="823190"/>
            <a:ext cx="2337015" cy="1050366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415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4415" dirty="0">
                <a:solidFill>
                  <a:srgbClr val="00B050"/>
                </a:solidFill>
                <a:latin typeface="iCiel Cadena" panose="02000503000000020004" pitchFamily="2" charset="0"/>
              </a:rPr>
              <a:t> 2</a:t>
            </a:r>
          </a:p>
        </p:txBody>
      </p:sp>
      <p:sp>
        <p:nvSpPr>
          <p:cNvPr id="14" name="Heart 13">
            <a:hlinkClick r:id="rId2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 descr="A picture containing flower, vector graphics&#10;&#10;Description automatically generated">
            <a:extLst>
              <a:ext uri="{FF2B5EF4-FFF2-40B4-BE49-F238E27FC236}">
                <a16:creationId xmlns:a16="http://schemas.microsoft.com/office/drawing/2014/main" xmlns="" id="{8BF977D7-6DFB-45A5-8F9A-F7F3C92C2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77" y="1716553"/>
            <a:ext cx="5036610" cy="3643911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6633563" y="3109721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15 - 9 = 6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6944023" y="2446171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15 - 9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5" name="Picture 4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xmlns="" id="{E52B8E88-D6CC-4C23-BCDB-6CB7B735E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01" y="1500753"/>
            <a:ext cx="2795670" cy="42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4" tIns="45565" rIns="91134" bIns="45565" rtlCol="0" anchor="ctr"/>
          <a:lstStyle/>
          <a:p>
            <a:pPr algn="ctr" defTabSz="455659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1959830" y="2593152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= 9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1959830" y="2215723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460558" y="578012"/>
            <a:ext cx="2361787" cy="1169754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415" dirty="0" err="1">
                <a:solidFill>
                  <a:srgbClr val="1F497D"/>
                </a:solidFill>
                <a:latin typeface="iCiel Cadena" panose="02000503000000020004" pitchFamily="2" charset="0"/>
              </a:rPr>
              <a:t>Câu</a:t>
            </a:r>
            <a:r>
              <a:rPr lang="en-US" sz="4415" dirty="0">
                <a:solidFill>
                  <a:srgbClr val="1F497D"/>
                </a:solidFill>
                <a:latin typeface="iCiel Cadena" panose="02000503000000020004" pitchFamily="2" charset="0"/>
              </a:rPr>
              <a:t> 3</a:t>
            </a:r>
          </a:p>
        </p:txBody>
      </p:sp>
      <p:sp>
        <p:nvSpPr>
          <p:cNvPr id="9" name="Heart 8">
            <a:hlinkClick r:id="rId2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727E157-A2E3-40C8-B021-B9766C864DCA}"/>
              </a:ext>
            </a:extLst>
          </p:cNvPr>
          <p:cNvGrpSpPr/>
          <p:nvPr/>
        </p:nvGrpSpPr>
        <p:grpSpPr>
          <a:xfrm>
            <a:off x="7134323" y="1747774"/>
            <a:ext cx="3688024" cy="4559765"/>
            <a:chOff x="10294618" y="1992301"/>
            <a:chExt cx="4071190" cy="5841937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694B7D75-945C-4D85-A86B-3075F7C3A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4618" y="1992301"/>
              <a:ext cx="3943468" cy="546719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B758B17-8C58-40D6-AE3C-46210151C600}"/>
                </a:ext>
              </a:extLst>
            </p:cNvPr>
            <p:cNvSpPr/>
            <p:nvPr/>
          </p:nvSpPr>
          <p:spPr>
            <a:xfrm>
              <a:off x="10294618" y="7042150"/>
              <a:ext cx="4071190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93C47FC-6BC0-439C-AD4B-6058731D6B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8" y="1387995"/>
            <a:ext cx="5753866" cy="38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9" tIns="45557" rIns="91119" bIns="45557" rtlCol="0" anchor="ctr"/>
          <a:lstStyle/>
          <a:p>
            <a:pPr algn="ctr" defTabSz="455589"/>
            <a:endParaRPr lang="zh-CN" altLang="en-US" sz="1809" dirty="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1998874" y="3904717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= 9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2008833" y="2718949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8974503" y="576233"/>
            <a:ext cx="2163032" cy="1143693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415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4415" dirty="0">
                <a:solidFill>
                  <a:srgbClr val="00B050"/>
                </a:solidFill>
                <a:latin typeface="iCiel Cadena" panose="02000503000000020004" pitchFamily="2" charset="0"/>
              </a:rPr>
              <a:t> 4</a:t>
            </a:r>
          </a:p>
        </p:txBody>
      </p:sp>
      <p:sp>
        <p:nvSpPr>
          <p:cNvPr id="14" name="Heart 13">
            <a:hlinkClick r:id="rId2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BB843BB-EFC2-47B7-82B3-C89A4F4827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2" y="953694"/>
            <a:ext cx="5753866" cy="547095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2110CDE4-8808-4B2E-89CF-1E36235AF7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5316">
            <a:off x="6083911" y="896902"/>
            <a:ext cx="4112778" cy="411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600" kern="0">
              <a:solidFill>
                <a:srgbClr val="BBBFFF"/>
              </a:solidFill>
              <a:latin typeface="Arial"/>
              <a:sym typeface="Arial"/>
            </a:endParaRPr>
          </a:p>
        </p:txBody>
      </p:sp>
      <p:pic>
        <p:nvPicPr>
          <p:cNvPr id="23" name="Google Shape;664;p30">
            <a:extLst>
              <a:ext uri="{FF2B5EF4-FFF2-40B4-BE49-F238E27FC236}">
                <a16:creationId xmlns:a16="http://schemas.microsoft.com/office/drawing/2014/main" xmlns="" id="{CEBDA6B2-01D7-FD7A-CA05-47CF0184A3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4361" y="353988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4A29B-6FEB-3047-FE9F-7FF5E0C19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325" y="409575"/>
            <a:ext cx="6761050" cy="12863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5CEA70F-D780-C667-99B8-715448D7F2D2}"/>
              </a:ext>
            </a:extLst>
          </p:cNvPr>
          <p:cNvSpPr txBox="1"/>
          <p:nvPr/>
        </p:nvSpPr>
        <p:spPr>
          <a:xfrm>
            <a:off x="1209676" y="1962150"/>
            <a:ext cx="9544050" cy="301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nl-NL" sz="36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iết bảng trừ (qua 10) trong phạm vi 20. Biết cách tìm kết quả phép trừ dựa vào bảng trừ (qua 10) trong phạm vi 20.</a:t>
            </a:r>
            <a:endParaRPr lang="en-US" sz="36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indent="-5715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được các phép tính 11, 12, 13,….18 trừ đi một số.</a:t>
            </a:r>
            <a:endParaRPr lang="en-US" sz="36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580" rIns="91163" bIns="45580" rtlCol="0" anchor="ctr"/>
          <a:lstStyle/>
          <a:p>
            <a:pPr algn="ctr" defTabSz="455796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6750464" y="3153255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= 9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6904804" y="2966352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092165" y="599756"/>
            <a:ext cx="2413854" cy="1243495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415" dirty="0" err="1">
                <a:solidFill>
                  <a:srgbClr val="4F81BD">
                    <a:lumMod val="50000"/>
                  </a:srgbClr>
                </a:solidFill>
                <a:latin typeface="iCiel Cadena" panose="02000503000000020004" pitchFamily="2" charset="0"/>
              </a:rPr>
              <a:t>Câu</a:t>
            </a:r>
            <a:r>
              <a:rPr lang="en-US" sz="4415" dirty="0">
                <a:solidFill>
                  <a:srgbClr val="4F81BD">
                    <a:lumMod val="50000"/>
                  </a:srgbClr>
                </a:solidFill>
                <a:latin typeface="iCiel Cadena" panose="02000503000000020004" pitchFamily="2" charset="0"/>
              </a:rPr>
              <a:t> 5</a:t>
            </a:r>
          </a:p>
        </p:txBody>
      </p:sp>
      <p:sp>
        <p:nvSpPr>
          <p:cNvPr id="16" name="Heart 15">
            <a:hlinkClick r:id="rId2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76326795-CD5C-48F5-863C-BDE7791B7A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95" y="1576264"/>
            <a:ext cx="3419108" cy="4458495"/>
          </a:xfrm>
          <a:prstGeom prst="rect">
            <a:avLst/>
          </a:prstGeom>
        </p:spPr>
      </p:pic>
      <p:pic>
        <p:nvPicPr>
          <p:cNvPr id="8" name="Picture 7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xmlns="" id="{D047BF17-6E87-4C75-AC8B-9BB7D97E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48" y="927524"/>
            <a:ext cx="6105794" cy="610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580" rIns="91163" bIns="45580" rtlCol="0" anchor="ctr"/>
          <a:lstStyle/>
          <a:p>
            <a:pPr algn="ctr" defTabSz="455796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6251590" y="1560688"/>
            <a:ext cx="4740343" cy="446204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621771" y="562444"/>
            <a:ext cx="2709982" cy="1269366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776" dirty="0" err="1">
                <a:solidFill>
                  <a:srgbClr val="002060"/>
                </a:solidFill>
                <a:latin typeface="iCiel Cadena" panose="02000503000000020004" pitchFamily="2" charset="0"/>
              </a:rPr>
              <a:t>Câu</a:t>
            </a:r>
            <a:r>
              <a:rPr lang="en-US" sz="4776" dirty="0">
                <a:solidFill>
                  <a:srgbClr val="002060"/>
                </a:solidFill>
                <a:latin typeface="iCiel Cadena" panose="02000503000000020004" pitchFamily="2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2163652" y="2490938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= 4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2291603" y="2490938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12" name="Picture 11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xmlns="" id="{B2E288BF-D31C-4434-A3D1-1A4142F1D4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4" y="562445"/>
            <a:ext cx="6105794" cy="5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3861" y="448520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580" rIns="91163" bIns="45580" rtlCol="0" anchor="ctr"/>
          <a:lstStyle/>
          <a:p>
            <a:pPr algn="ctr" defTabSz="455796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9014449" y="789289"/>
            <a:ext cx="2286266" cy="1287658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415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4415" dirty="0">
                <a:solidFill>
                  <a:srgbClr val="00B050"/>
                </a:solidFill>
                <a:latin typeface="iCiel Cadena" panose="02000503000000020004" pitchFamily="2" charset="0"/>
              </a:rPr>
              <a:t> 7</a:t>
            </a:r>
          </a:p>
        </p:txBody>
      </p:sp>
      <p:sp>
        <p:nvSpPr>
          <p:cNvPr id="11" name="Heart 10">
            <a:hlinkClick r:id="rId3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picture containing flower, vector graphics&#10;&#10;Description automatically generated">
            <a:extLst>
              <a:ext uri="{FF2B5EF4-FFF2-40B4-BE49-F238E27FC236}">
                <a16:creationId xmlns:a16="http://schemas.microsoft.com/office/drawing/2014/main" xmlns="" id="{D95F4A33-F27A-497A-A923-7E66E1F31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44" y="1686463"/>
            <a:ext cx="5036610" cy="3643911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1959830" y="3015417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13 - 7 = 6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2083143" y="2459443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13 - 7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0899A94D-19CE-4677-A703-1BA4D4B22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20" y="2215229"/>
            <a:ext cx="3929522" cy="385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580" rIns="91163" bIns="45580" rtlCol="0" anchor="ctr"/>
          <a:lstStyle/>
          <a:p>
            <a:pPr algn="ctr" defTabSz="455796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40" y="1813443"/>
            <a:ext cx="7678058" cy="54397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5241473" y="1454176"/>
            <a:ext cx="5023737" cy="4711726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2380487" y="4296009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= 9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2432594" y="3539912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864900" y="408687"/>
            <a:ext cx="2709982" cy="1269366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776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4776" dirty="0">
                <a:solidFill>
                  <a:srgbClr val="00B050"/>
                </a:solidFill>
                <a:latin typeface="iCiel Cadena" panose="02000503000000020004" pitchFamily="2" charset="0"/>
              </a:rPr>
              <a:t> 8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4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580" rIns="91163" bIns="45580" rtlCol="0" anchor="ctr"/>
          <a:lstStyle/>
          <a:p>
            <a:pPr algn="ctr" defTabSz="455796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81" y="-439838"/>
            <a:ext cx="7026478" cy="70547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4" y="1709693"/>
            <a:ext cx="4769215" cy="413309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6592341" y="3220008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= 8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6773495" y="2855743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562001" y="408687"/>
            <a:ext cx="2709982" cy="1269366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776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4776" dirty="0">
                <a:solidFill>
                  <a:srgbClr val="00B050"/>
                </a:solidFill>
                <a:latin typeface="iCiel Cadena" panose="02000503000000020004" pitchFamily="2" charset="0"/>
              </a:rPr>
              <a:t> 9</a:t>
            </a: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5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24447" y="-10591"/>
            <a:ext cx="9881453" cy="651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6261240" y="1292379"/>
            <a:ext cx="6582641" cy="5474066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A76B6292-00B0-466B-AC21-A0F01E2FF67A}"/>
              </a:ext>
            </a:extLst>
          </p:cNvPr>
          <p:cNvSpPr/>
          <p:nvPr/>
        </p:nvSpPr>
        <p:spPr>
          <a:xfrm>
            <a:off x="1408341" y="1647010"/>
            <a:ext cx="4306240" cy="120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23" tIns="25323" rIns="25323" bIns="25323" anchor="ctr">
            <a:spAutoFit/>
          </a:bodyPr>
          <a:lstStyle/>
          <a:p>
            <a:pPr defTabSz="411481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5790" kern="0" dirty="0">
                <a:solidFill>
                  <a:srgbClr val="FF000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12 – 7 = </a:t>
            </a:r>
            <a:r>
              <a:rPr lang="en-US" altLang="zh-CN" sz="5790" kern="0" dirty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588372" y="926168"/>
            <a:ext cx="2750181" cy="826995"/>
          </a:xfrm>
          <a:prstGeom prst="rect">
            <a:avLst/>
          </a:prstGeom>
          <a:noFill/>
        </p:spPr>
        <p:txBody>
          <a:bodyPr wrap="square" lIns="91163" tIns="45580" rIns="91163" bIns="45580" rtlCol="0">
            <a:spAutoFit/>
          </a:bodyPr>
          <a:lstStyle/>
          <a:p>
            <a:pPr defTabSz="455796"/>
            <a:r>
              <a:rPr lang="en-US" altLang="zh-CN" sz="4776" b="1" dirty="0" err="1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</a:rPr>
              <a:t>Câu</a:t>
            </a:r>
            <a:r>
              <a:rPr lang="en-US" altLang="zh-CN" sz="4776" b="1" dirty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</a:rPr>
              <a:t> 10</a:t>
            </a:r>
            <a:endParaRPr lang="zh-CN" altLang="en-US" sz="4776" b="1" dirty="0">
              <a:solidFill>
                <a:srgbClr val="00B050"/>
              </a:solidFill>
              <a:latin typeface="iCiel Cadena" panose="02000503000000020004" pitchFamily="2" charset="0"/>
              <a:ea typeface="字魂7号-温暖童稚体" panose="00000500000000000000" pitchFamily="2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1408341" y="2942969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12 - 7 = 5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9" tIns="45557" rIns="91119" bIns="45557" rtlCol="0" anchor="ctr"/>
          <a:lstStyle/>
          <a:p>
            <a:pPr algn="ctr" defTabSz="455589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481754" y="1524982"/>
            <a:ext cx="5895009" cy="38080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5085356" y="231494"/>
            <a:ext cx="6640281" cy="6186668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6A5AB9B1-3C79-48D0-879E-145E3B45FEF1}"/>
              </a:ext>
            </a:extLst>
          </p:cNvPr>
          <p:cNvGrpSpPr/>
          <p:nvPr/>
        </p:nvGrpSpPr>
        <p:grpSpPr>
          <a:xfrm>
            <a:off x="3266141" y="2331012"/>
            <a:ext cx="465745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6545" tIns="16545" rIns="16545" bIns="16545" numCol="1" anchor="ctr">
              <a:noAutofit/>
            </a:bodyPr>
            <a:lstStyle/>
            <a:p>
              <a:pPr defTabSz="227798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6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6545" tIns="16545" rIns="16545" bIns="16545" numCol="1" anchor="ctr">
              <a:noAutofit/>
            </a:bodyPr>
            <a:lstStyle/>
            <a:p>
              <a:pPr defTabSz="227798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6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1998874" y="3904717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= 7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1978913" y="2549725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9327140" y="-10591"/>
            <a:ext cx="2709982" cy="1269366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776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4776" dirty="0">
                <a:solidFill>
                  <a:srgbClr val="00B050"/>
                </a:solidFill>
                <a:latin typeface="iCiel Cadena" panose="02000503000000020004" pitchFamily="2" charset="0"/>
              </a:rPr>
              <a:t> 11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7761" y="439838"/>
            <a:ext cx="10951852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580" rIns="91163" bIns="45580" rtlCol="0" anchor="ctr"/>
          <a:lstStyle/>
          <a:p>
            <a:pPr algn="ctr" defTabSz="455796"/>
            <a:endParaRPr lang="zh-CN" altLang="en-US" sz="180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593282" y="1450164"/>
            <a:ext cx="6121593" cy="4421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5620052" y="457200"/>
            <a:ext cx="5829491" cy="4295375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6873256" y="2298413"/>
            <a:ext cx="3940035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= 8</a:t>
            </a:r>
            <a:endParaRPr lang="zh-CN" altLang="en-US" sz="4776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6845040" y="2577013"/>
            <a:ext cx="4966282" cy="826953"/>
          </a:xfrm>
          <a:prstGeom prst="rect">
            <a:avLst/>
          </a:prstGeom>
          <a:noFill/>
        </p:spPr>
        <p:txBody>
          <a:bodyPr wrap="square" lIns="91124" tIns="45559" rIns="91124" bIns="45559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 = ?</a:t>
            </a:r>
            <a:endParaRPr lang="zh-CN" altLang="en-US" sz="4776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11240" y="347877"/>
            <a:ext cx="2709982" cy="1269366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spcCol="0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4776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4776" dirty="0">
                <a:solidFill>
                  <a:srgbClr val="00B050"/>
                </a:solidFill>
                <a:latin typeface="iCiel Cadena" panose="02000503000000020004" pitchFamily="2" charset="0"/>
              </a:rPr>
              <a:t> 12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1151165" y="6034751"/>
            <a:ext cx="885956" cy="729610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53" tIns="33076" rIns="66153" bIns="33076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6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9356" y="3292767"/>
            <a:ext cx="3122979" cy="2461853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2EA36-23BD-ADCA-48FF-3BCEB8870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30" y="1902593"/>
            <a:ext cx="5639289" cy="278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970C73-0517-4E37-8C1D-EF58634C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03" y="-173255"/>
            <a:ext cx="10108044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CA022364-835D-1485-A142-80D742024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6" y="280388"/>
            <a:ext cx="2069886" cy="1034943"/>
          </a:xfrm>
          <a:prstGeom prst="rect">
            <a:avLst/>
          </a:prstGeom>
        </p:spPr>
      </p:pic>
      <p:pic>
        <p:nvPicPr>
          <p:cNvPr id="155" name="Picture 4">
            <a:extLst>
              <a:ext uri="{FF2B5EF4-FFF2-40B4-BE49-F238E27FC236}">
                <a16:creationId xmlns:a16="http://schemas.microsoft.com/office/drawing/2014/main" xmlns="" id="{B45FE4EC-641B-A2D1-84B1-BC578E752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9587708" y="4877243"/>
            <a:ext cx="1399194" cy="193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6" name="Table 155">
            <a:extLst>
              <a:ext uri="{FF2B5EF4-FFF2-40B4-BE49-F238E27FC236}">
                <a16:creationId xmlns:a16="http://schemas.microsoft.com/office/drawing/2014/main" xmlns="" id="{D4BADA39-C938-996F-AAA2-373C07729463}"/>
              </a:ext>
            </a:extLst>
          </p:cNvPr>
          <p:cNvGraphicFramePr>
            <a:graphicFrameLocks noGrp="1"/>
          </p:cNvGraphicFramePr>
          <p:nvPr/>
        </p:nvGraphicFramePr>
        <p:xfrm>
          <a:off x="2864877" y="1799354"/>
          <a:ext cx="9030639" cy="2776189"/>
        </p:xfrm>
        <a:graphic>
          <a:graphicData uri="http://schemas.openxmlformats.org/drawingml/2006/table">
            <a:tbl>
              <a:tblPr/>
              <a:tblGrid>
                <a:gridCol w="7519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1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936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426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693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7" name="Oval 156">
            <a:extLst>
              <a:ext uri="{FF2B5EF4-FFF2-40B4-BE49-F238E27FC236}">
                <a16:creationId xmlns:a16="http://schemas.microsoft.com/office/drawing/2014/main" xmlns="" id="{31D3F6C0-7C52-771F-4C08-FFBE919F3928}"/>
              </a:ext>
            </a:extLst>
          </p:cNvPr>
          <p:cNvSpPr/>
          <p:nvPr/>
        </p:nvSpPr>
        <p:spPr>
          <a:xfrm>
            <a:off x="293172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xmlns="" id="{38FB69FA-5C52-D573-8328-6BC716D7E781}"/>
              </a:ext>
            </a:extLst>
          </p:cNvPr>
          <p:cNvSpPr/>
          <p:nvPr/>
        </p:nvSpPr>
        <p:spPr>
          <a:xfrm>
            <a:off x="3420607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xmlns="" id="{CFE1AA5D-9E39-1A9F-47B1-74CD4F486E2C}"/>
              </a:ext>
            </a:extLst>
          </p:cNvPr>
          <p:cNvSpPr/>
          <p:nvPr/>
        </p:nvSpPr>
        <p:spPr>
          <a:xfrm>
            <a:off x="3904076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xmlns="" id="{05D7EB35-EDA9-C5B7-393A-EA50180114B3}"/>
              </a:ext>
            </a:extLst>
          </p:cNvPr>
          <p:cNvSpPr/>
          <p:nvPr/>
        </p:nvSpPr>
        <p:spPr>
          <a:xfrm>
            <a:off x="4392958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xmlns="" id="{0B692606-020F-D050-5AF1-A82E2C96701B}"/>
              </a:ext>
            </a:extLst>
          </p:cNvPr>
          <p:cNvSpPr/>
          <p:nvPr/>
        </p:nvSpPr>
        <p:spPr>
          <a:xfrm>
            <a:off x="4870949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xmlns="" id="{A486FDBD-B09B-99AB-4D92-3A254EFB30DC}"/>
              </a:ext>
            </a:extLst>
          </p:cNvPr>
          <p:cNvSpPr/>
          <p:nvPr/>
        </p:nvSpPr>
        <p:spPr>
          <a:xfrm>
            <a:off x="535983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xmlns="" id="{DF736FFB-D63B-5328-0DFF-188AC5199B48}"/>
              </a:ext>
            </a:extLst>
          </p:cNvPr>
          <p:cNvSpPr/>
          <p:nvPr/>
        </p:nvSpPr>
        <p:spPr>
          <a:xfrm>
            <a:off x="5832331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xmlns="" id="{25D4A4A2-FACC-C236-201F-355663C66FCD}"/>
              </a:ext>
            </a:extLst>
          </p:cNvPr>
          <p:cNvSpPr/>
          <p:nvPr/>
        </p:nvSpPr>
        <p:spPr>
          <a:xfrm>
            <a:off x="6319201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xmlns="" id="{9F547F1C-42FE-2015-DA86-791C468E781E}"/>
              </a:ext>
            </a:extLst>
          </p:cNvPr>
          <p:cNvSpPr/>
          <p:nvPr/>
        </p:nvSpPr>
        <p:spPr>
          <a:xfrm>
            <a:off x="680808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xmlns="" id="{EFD6E5D8-1BCF-495C-B6DD-13DAA1601F7D}"/>
              </a:ext>
            </a:extLst>
          </p:cNvPr>
          <p:cNvSpPr/>
          <p:nvPr/>
        </p:nvSpPr>
        <p:spPr>
          <a:xfrm>
            <a:off x="7291552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xmlns="" id="{91C63D23-C607-E6D3-C0D8-C2264ADF3BD4}"/>
              </a:ext>
            </a:extLst>
          </p:cNvPr>
          <p:cNvSpPr/>
          <p:nvPr/>
        </p:nvSpPr>
        <p:spPr>
          <a:xfrm>
            <a:off x="8535729" y="1979704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xmlns="" id="{E2A060E7-6B76-5E36-82D2-6021D4C592D4}"/>
              </a:ext>
            </a:extLst>
          </p:cNvPr>
          <p:cNvSpPr/>
          <p:nvPr/>
        </p:nvSpPr>
        <p:spPr>
          <a:xfrm>
            <a:off x="293172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xmlns="" id="{4B550BF9-79D5-5AC3-F481-3E6FFCA5368A}"/>
              </a:ext>
            </a:extLst>
          </p:cNvPr>
          <p:cNvSpPr/>
          <p:nvPr/>
        </p:nvSpPr>
        <p:spPr>
          <a:xfrm>
            <a:off x="3420607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xmlns="" id="{C027C7AA-C021-F5B9-DFFD-40168B672C07}"/>
              </a:ext>
            </a:extLst>
          </p:cNvPr>
          <p:cNvSpPr/>
          <p:nvPr/>
        </p:nvSpPr>
        <p:spPr>
          <a:xfrm>
            <a:off x="3904076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7DDEFBFF-CC9F-6C07-F9AF-24F2F56E27EC}"/>
              </a:ext>
            </a:extLst>
          </p:cNvPr>
          <p:cNvSpPr/>
          <p:nvPr/>
        </p:nvSpPr>
        <p:spPr>
          <a:xfrm>
            <a:off x="4392958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xmlns="" id="{C3E45BC1-3D30-8BAF-703C-FDF2571E5C82}"/>
              </a:ext>
            </a:extLst>
          </p:cNvPr>
          <p:cNvSpPr/>
          <p:nvPr/>
        </p:nvSpPr>
        <p:spPr>
          <a:xfrm>
            <a:off x="4870949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xmlns="" id="{459C7A5C-A3C5-7615-AF85-8DC6B773592B}"/>
              </a:ext>
            </a:extLst>
          </p:cNvPr>
          <p:cNvSpPr/>
          <p:nvPr/>
        </p:nvSpPr>
        <p:spPr>
          <a:xfrm>
            <a:off x="535983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xmlns="" id="{6EFBFF11-D7B0-C88B-D5BC-B539FF8BF2F5}"/>
              </a:ext>
            </a:extLst>
          </p:cNvPr>
          <p:cNvSpPr/>
          <p:nvPr/>
        </p:nvSpPr>
        <p:spPr>
          <a:xfrm>
            <a:off x="5832331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xmlns="" id="{7582ED77-529B-872E-E2AA-44F757028C40}"/>
              </a:ext>
            </a:extLst>
          </p:cNvPr>
          <p:cNvSpPr/>
          <p:nvPr/>
        </p:nvSpPr>
        <p:spPr>
          <a:xfrm>
            <a:off x="6319201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xmlns="" id="{4394ED6A-CEF8-330E-07F6-628F4901E25F}"/>
              </a:ext>
            </a:extLst>
          </p:cNvPr>
          <p:cNvSpPr/>
          <p:nvPr/>
        </p:nvSpPr>
        <p:spPr>
          <a:xfrm>
            <a:off x="680808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xmlns="" id="{C171920B-E037-CF7C-27F2-62A8DE9C99AB}"/>
              </a:ext>
            </a:extLst>
          </p:cNvPr>
          <p:cNvSpPr/>
          <p:nvPr/>
        </p:nvSpPr>
        <p:spPr>
          <a:xfrm>
            <a:off x="7291552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xmlns="" id="{AB0A1EB2-F671-84D4-84C2-26D82C691131}"/>
              </a:ext>
            </a:extLst>
          </p:cNvPr>
          <p:cNvGrpSpPr/>
          <p:nvPr/>
        </p:nvGrpSpPr>
        <p:grpSpPr>
          <a:xfrm>
            <a:off x="8493858" y="2595160"/>
            <a:ext cx="1352977" cy="397072"/>
            <a:chOff x="10768190" y="3225726"/>
            <a:chExt cx="1869426" cy="548640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xmlns="" id="{A59E1DB9-B087-1D98-06EA-F457F39A9AD1}"/>
                </a:ext>
              </a:extLst>
            </p:cNvPr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D021A1A4-8EA4-194B-48BE-89AB687AA0A6}"/>
                </a:ext>
              </a:extLst>
            </p:cNvPr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xmlns="" id="{3C518715-9AF1-7758-CF9A-432712EE2A4C}"/>
                </a:ext>
              </a:extLst>
            </p:cNvPr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182" name="Oval 181">
            <a:extLst>
              <a:ext uri="{FF2B5EF4-FFF2-40B4-BE49-F238E27FC236}">
                <a16:creationId xmlns:a16="http://schemas.microsoft.com/office/drawing/2014/main" xmlns="" id="{0A6432DF-AF5E-DD6B-620F-FE271EE35413}"/>
              </a:ext>
            </a:extLst>
          </p:cNvPr>
          <p:cNvSpPr/>
          <p:nvPr/>
        </p:nvSpPr>
        <p:spPr>
          <a:xfrm>
            <a:off x="293172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xmlns="" id="{B2AA76C6-BFF9-62F5-11C8-9088A7CE52EA}"/>
              </a:ext>
            </a:extLst>
          </p:cNvPr>
          <p:cNvSpPr/>
          <p:nvPr/>
        </p:nvSpPr>
        <p:spPr>
          <a:xfrm>
            <a:off x="3420607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559B8395-6C7B-2566-DD7B-3A582A515AB7}"/>
              </a:ext>
            </a:extLst>
          </p:cNvPr>
          <p:cNvSpPr/>
          <p:nvPr/>
        </p:nvSpPr>
        <p:spPr>
          <a:xfrm>
            <a:off x="3904076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A04CB001-4D8C-085A-2CE5-7816C94433F3}"/>
              </a:ext>
            </a:extLst>
          </p:cNvPr>
          <p:cNvSpPr/>
          <p:nvPr/>
        </p:nvSpPr>
        <p:spPr>
          <a:xfrm>
            <a:off x="4392958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xmlns="" id="{DE235D4E-BB0C-1A81-9DF7-83D9BCB0306A}"/>
              </a:ext>
            </a:extLst>
          </p:cNvPr>
          <p:cNvSpPr/>
          <p:nvPr/>
        </p:nvSpPr>
        <p:spPr>
          <a:xfrm>
            <a:off x="4870949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xmlns="" id="{562DA4FA-E058-7EC6-4955-B5EF09CFD911}"/>
              </a:ext>
            </a:extLst>
          </p:cNvPr>
          <p:cNvSpPr/>
          <p:nvPr/>
        </p:nvSpPr>
        <p:spPr>
          <a:xfrm>
            <a:off x="535983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xmlns="" id="{3DE511E7-2846-A943-13D2-50F0BACE1EB2}"/>
              </a:ext>
            </a:extLst>
          </p:cNvPr>
          <p:cNvSpPr/>
          <p:nvPr/>
        </p:nvSpPr>
        <p:spPr>
          <a:xfrm>
            <a:off x="5832331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1B27CDE0-0E62-281B-09B1-219D2E458D3E}"/>
              </a:ext>
            </a:extLst>
          </p:cNvPr>
          <p:cNvSpPr/>
          <p:nvPr/>
        </p:nvSpPr>
        <p:spPr>
          <a:xfrm>
            <a:off x="6319201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7B9D95E7-4C9B-BBED-25E6-B8C8CA7052F7}"/>
              </a:ext>
            </a:extLst>
          </p:cNvPr>
          <p:cNvSpPr/>
          <p:nvPr/>
        </p:nvSpPr>
        <p:spPr>
          <a:xfrm>
            <a:off x="680808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xmlns="" id="{4126B1E5-39FB-A00F-137B-F3B6C77DEBA8}"/>
              </a:ext>
            </a:extLst>
          </p:cNvPr>
          <p:cNvSpPr/>
          <p:nvPr/>
        </p:nvSpPr>
        <p:spPr>
          <a:xfrm>
            <a:off x="7291552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121D0BC0-045D-A3B2-7AF0-3F54DBB4B6A7}"/>
              </a:ext>
            </a:extLst>
          </p:cNvPr>
          <p:cNvGrpSpPr/>
          <p:nvPr/>
        </p:nvGrpSpPr>
        <p:grpSpPr>
          <a:xfrm>
            <a:off x="8496149" y="3235243"/>
            <a:ext cx="880540" cy="397072"/>
            <a:chOff x="10772890" y="4189254"/>
            <a:chExt cx="1216654" cy="548640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xmlns="" id="{D302035A-734D-B8BA-56BF-BDAAA36357AF}"/>
                </a:ext>
              </a:extLst>
            </p:cNvPr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DB116677-023D-6BC4-0EE5-2D292D25A96F}"/>
                </a:ext>
              </a:extLst>
            </p:cNvPr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xmlns="" id="{2A8AFAC1-6410-8115-AACA-B80B75779F7D}"/>
              </a:ext>
            </a:extLst>
          </p:cNvPr>
          <p:cNvGrpSpPr/>
          <p:nvPr/>
        </p:nvGrpSpPr>
        <p:grpSpPr>
          <a:xfrm>
            <a:off x="8487335" y="3959020"/>
            <a:ext cx="1827427" cy="397072"/>
            <a:chOff x="10092694" y="5110189"/>
            <a:chExt cx="2524980" cy="548640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C5500B9E-B6A9-7A56-9E72-22223CB9E67C}"/>
                </a:ext>
              </a:extLst>
            </p:cNvPr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D431F4F8-AAC9-8FA7-B045-CCBDAC1E90D9}"/>
                </a:ext>
              </a:extLst>
            </p:cNvPr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292CB8AA-6787-C0B5-1A50-5994EE348F15}"/>
                </a:ext>
              </a:extLst>
            </p:cNvPr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xmlns="" id="{93F24FB4-ACAD-3D78-7778-95DFAF90B9EF}"/>
                </a:ext>
              </a:extLst>
            </p:cNvPr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xmlns="" id="{C059369F-8639-14A6-ADE2-33B29989B0F2}"/>
              </a:ext>
            </a:extLst>
          </p:cNvPr>
          <p:cNvSpPr txBox="1"/>
          <p:nvPr/>
        </p:nvSpPr>
        <p:spPr>
          <a:xfrm>
            <a:off x="10465049" y="2060140"/>
            <a:ext cx="1223652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11 - 4 = 7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5DF39514-8861-C967-EEA1-C29F1BD65AAD}"/>
              </a:ext>
            </a:extLst>
          </p:cNvPr>
          <p:cNvSpPr txBox="1"/>
          <p:nvPr/>
        </p:nvSpPr>
        <p:spPr>
          <a:xfrm>
            <a:off x="10487412" y="2699390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BCFAEFBD-4AB5-DABF-242A-90244F20F461}"/>
              </a:ext>
            </a:extLst>
          </p:cNvPr>
          <p:cNvSpPr txBox="1"/>
          <p:nvPr/>
        </p:nvSpPr>
        <p:spPr>
          <a:xfrm>
            <a:off x="10488417" y="3384151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301EFE24-F505-F4E9-4886-985A4138A7FD}"/>
              </a:ext>
            </a:extLst>
          </p:cNvPr>
          <p:cNvSpPr txBox="1"/>
          <p:nvPr/>
        </p:nvSpPr>
        <p:spPr>
          <a:xfrm>
            <a:off x="10488417" y="4054380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A1C797E4-D139-3327-8EFE-F36ECA7D142C}"/>
              </a:ext>
            </a:extLst>
          </p:cNvPr>
          <p:cNvSpPr txBox="1"/>
          <p:nvPr/>
        </p:nvSpPr>
        <p:spPr>
          <a:xfrm>
            <a:off x="11426472" y="4054380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DCAAB94F-7CB6-AD46-9F76-C7676013A140}"/>
              </a:ext>
            </a:extLst>
          </p:cNvPr>
          <p:cNvSpPr txBox="1"/>
          <p:nvPr/>
        </p:nvSpPr>
        <p:spPr>
          <a:xfrm>
            <a:off x="11442601" y="2699377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179D22AD-ED7F-4434-36A8-B9289F9527B4}"/>
              </a:ext>
            </a:extLst>
          </p:cNvPr>
          <p:cNvSpPr txBox="1"/>
          <p:nvPr/>
        </p:nvSpPr>
        <p:spPr>
          <a:xfrm>
            <a:off x="11437533" y="3343893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xmlns="" id="{30BFFBD4-25EF-3EFA-60D1-4980743D98EC}"/>
              </a:ext>
            </a:extLst>
          </p:cNvPr>
          <p:cNvCxnSpPr>
            <a:cxnSpLocks/>
          </p:cNvCxnSpPr>
          <p:nvPr/>
        </p:nvCxnSpPr>
        <p:spPr>
          <a:xfrm>
            <a:off x="2949076" y="2178240"/>
            <a:ext cx="184095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xmlns="" id="{C872E1F6-980D-5FDF-690D-4239D6FA5771}"/>
              </a:ext>
            </a:extLst>
          </p:cNvPr>
          <p:cNvCxnSpPr/>
          <p:nvPr/>
        </p:nvCxnSpPr>
        <p:spPr>
          <a:xfrm>
            <a:off x="2983838" y="2803620"/>
            <a:ext cx="22500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xmlns="" id="{4C038776-E955-F7FC-6749-BFFFB8D68B48}"/>
              </a:ext>
            </a:extLst>
          </p:cNvPr>
          <p:cNvCxnSpPr/>
          <p:nvPr/>
        </p:nvCxnSpPr>
        <p:spPr>
          <a:xfrm>
            <a:off x="2963140" y="3533230"/>
            <a:ext cx="132357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78532DAF-B154-EFC1-C57A-92A8BFECA3C4}"/>
              </a:ext>
            </a:extLst>
          </p:cNvPr>
          <p:cNvGrpSpPr/>
          <p:nvPr/>
        </p:nvGrpSpPr>
        <p:grpSpPr>
          <a:xfrm>
            <a:off x="2931724" y="3950150"/>
            <a:ext cx="4846697" cy="406996"/>
            <a:chOff x="4068664" y="5097934"/>
            <a:chExt cx="6696744" cy="562352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xmlns="" id="{2C971B1E-7CEA-7460-043E-A07A24F2EE9A}"/>
                </a:ext>
              </a:extLst>
            </p:cNvPr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xmlns="" id="{DC39DDC3-2361-495C-9F1C-07BF746AF348}"/>
                  </a:ext>
                </a:extLst>
              </p:cNvPr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xmlns="" id="{EE520994-C3E2-7A9A-AA03-E8B8A7C8FBDA}"/>
                  </a:ext>
                </a:extLst>
              </p:cNvPr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xmlns="" id="{31D785B9-1451-B695-DFFB-713168ACFF91}"/>
                  </a:ext>
                </a:extLst>
              </p:cNvPr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xmlns="" id="{D7292C61-3080-139E-A2B6-BFD8D49CF245}"/>
                  </a:ext>
                </a:extLst>
              </p:cNvPr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xmlns="" id="{33568C2E-52A1-022C-C5ED-83F7C549B2E9}"/>
                  </a:ext>
                </a:extLst>
              </p:cNvPr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xmlns="" id="{14A42536-78BA-A293-CD95-10C8BCC07D27}"/>
                  </a:ext>
                </a:extLst>
              </p:cNvPr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xmlns="" id="{650B61B2-4780-B610-285B-A511A5A11687}"/>
                  </a:ext>
                </a:extLst>
              </p:cNvPr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xmlns="" id="{BA9F3262-550D-E3BD-A9C2-F5BBDFB427BC}"/>
                  </a:ext>
                </a:extLst>
              </p:cNvPr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</p:grp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67DE8637-6DA0-0517-6246-D54BAF2C8284}"/>
                </a:ext>
              </a:extLst>
            </p:cNvPr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xmlns="" id="{FC54EDA7-629C-2A9F-51AF-C1D075C4047F}"/>
                </a:ext>
              </a:extLst>
            </p:cNvPr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xmlns="" id="{A8EC9F31-ED65-342F-91C2-4E9FFB349073}"/>
              </a:ext>
            </a:extLst>
          </p:cNvPr>
          <p:cNvCxnSpPr/>
          <p:nvPr/>
        </p:nvCxnSpPr>
        <p:spPr>
          <a:xfrm>
            <a:off x="2983840" y="4210725"/>
            <a:ext cx="37060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DB77EFDB-D4A9-BD91-56D5-EF3ACEE1D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869" y="3348679"/>
            <a:ext cx="1712161" cy="3311611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38981E76-1CE7-82EF-9D5C-0E18A56C1810}"/>
              </a:ext>
            </a:extLst>
          </p:cNvPr>
          <p:cNvSpPr/>
          <p:nvPr/>
        </p:nvSpPr>
        <p:spPr>
          <a:xfrm>
            <a:off x="395417" y="1396314"/>
            <a:ext cx="1977080" cy="1742302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Rô</a:t>
            </a:r>
            <a:r>
              <a:rPr lang="en-US" dirty="0"/>
              <a:t>-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pic>
        <p:nvPicPr>
          <p:cNvPr id="5" name="0">
            <a:hlinkClick r:id="" action="ppaction://media"/>
            <a:extLst>
              <a:ext uri="{FF2B5EF4-FFF2-40B4-BE49-F238E27FC236}">
                <a16:creationId xmlns:a16="http://schemas.microsoft.com/office/drawing/2014/main" xmlns="" id="{3EEC3F45-1E1E-559D-AC39-DF1AFB8A5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57179" y="8285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24FF340-F339-F53C-2434-DE6BDE5BD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9568658" y="4162868"/>
            <a:ext cx="1399194" cy="193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10CF42D-C2A6-8530-0684-B3EA9F0F0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093471"/>
              </p:ext>
            </p:extLst>
          </p:nvPr>
        </p:nvGraphicFramePr>
        <p:xfrm>
          <a:off x="2845827" y="1084979"/>
          <a:ext cx="9030639" cy="2776189"/>
        </p:xfrm>
        <a:graphic>
          <a:graphicData uri="http://schemas.openxmlformats.org/drawingml/2006/table">
            <a:tbl>
              <a:tblPr/>
              <a:tblGrid>
                <a:gridCol w="7519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1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936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426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693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xmlns="" id="{2BA2A52A-8834-FFDF-21DF-3EB906B9F0B1}"/>
              </a:ext>
            </a:extLst>
          </p:cNvPr>
          <p:cNvSpPr/>
          <p:nvPr/>
        </p:nvSpPr>
        <p:spPr>
          <a:xfrm>
            <a:off x="2912674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1586CA4-77C7-E503-7EDA-1951944400C7}"/>
              </a:ext>
            </a:extLst>
          </p:cNvPr>
          <p:cNvSpPr/>
          <p:nvPr/>
        </p:nvSpPr>
        <p:spPr>
          <a:xfrm>
            <a:off x="3401557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5AD561C-FCBE-695E-E4BA-1800DD25A649}"/>
              </a:ext>
            </a:extLst>
          </p:cNvPr>
          <p:cNvSpPr/>
          <p:nvPr/>
        </p:nvSpPr>
        <p:spPr>
          <a:xfrm>
            <a:off x="3885026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8D32DD2-73F8-1C0B-85D1-24D329843158}"/>
              </a:ext>
            </a:extLst>
          </p:cNvPr>
          <p:cNvSpPr/>
          <p:nvPr/>
        </p:nvSpPr>
        <p:spPr>
          <a:xfrm>
            <a:off x="4373908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594C7A6-44C3-756F-41DA-495269EE3084}"/>
              </a:ext>
            </a:extLst>
          </p:cNvPr>
          <p:cNvSpPr/>
          <p:nvPr/>
        </p:nvSpPr>
        <p:spPr>
          <a:xfrm>
            <a:off x="4851899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E699102-536E-53AE-97EA-BE4A33C1FF3B}"/>
              </a:ext>
            </a:extLst>
          </p:cNvPr>
          <p:cNvSpPr/>
          <p:nvPr/>
        </p:nvSpPr>
        <p:spPr>
          <a:xfrm>
            <a:off x="5340784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E074529-5BCB-0700-7ADA-012243AF79BC}"/>
              </a:ext>
            </a:extLst>
          </p:cNvPr>
          <p:cNvSpPr/>
          <p:nvPr/>
        </p:nvSpPr>
        <p:spPr>
          <a:xfrm>
            <a:off x="5813281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0D6D465-0D29-B20B-F2E5-000DDA5F3857}"/>
              </a:ext>
            </a:extLst>
          </p:cNvPr>
          <p:cNvSpPr/>
          <p:nvPr/>
        </p:nvSpPr>
        <p:spPr>
          <a:xfrm>
            <a:off x="6300151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B361B06-52E0-DA1D-919A-4E740F56FF09}"/>
              </a:ext>
            </a:extLst>
          </p:cNvPr>
          <p:cNvSpPr/>
          <p:nvPr/>
        </p:nvSpPr>
        <p:spPr>
          <a:xfrm>
            <a:off x="6789034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B48905F-A5D0-C1F8-47D3-C4E22D1755AC}"/>
              </a:ext>
            </a:extLst>
          </p:cNvPr>
          <p:cNvSpPr/>
          <p:nvPr/>
        </p:nvSpPr>
        <p:spPr>
          <a:xfrm>
            <a:off x="7272502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BD98321-486E-3BD2-1A1B-8CC96BFE4F39}"/>
              </a:ext>
            </a:extLst>
          </p:cNvPr>
          <p:cNvSpPr/>
          <p:nvPr/>
        </p:nvSpPr>
        <p:spPr>
          <a:xfrm>
            <a:off x="7761386" y="1223137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3B0EB4-7969-2127-4D39-8875D2D13E4F}"/>
              </a:ext>
            </a:extLst>
          </p:cNvPr>
          <p:cNvSpPr txBox="1"/>
          <p:nvPr/>
        </p:nvSpPr>
        <p:spPr>
          <a:xfrm>
            <a:off x="10445991" y="1345773"/>
            <a:ext cx="1079382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11 - 4 =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B720A73-5742-52DF-C6FC-754151EAB37B}"/>
              </a:ext>
            </a:extLst>
          </p:cNvPr>
          <p:cNvCxnSpPr>
            <a:cxnSpLocks/>
          </p:cNvCxnSpPr>
          <p:nvPr/>
        </p:nvCxnSpPr>
        <p:spPr>
          <a:xfrm>
            <a:off x="2930026" y="1463865"/>
            <a:ext cx="184095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F9FE6D-C20A-3EFE-1BF0-F6C9F6853118}"/>
              </a:ext>
            </a:extLst>
          </p:cNvPr>
          <p:cNvSpPr txBox="1"/>
          <p:nvPr/>
        </p:nvSpPr>
        <p:spPr>
          <a:xfrm>
            <a:off x="11418492" y="1345746"/>
            <a:ext cx="277816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5609905-E165-24EA-63B2-426BAFC45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6" y="280388"/>
            <a:ext cx="2069886" cy="1034943"/>
          </a:xfrm>
          <a:prstGeom prst="rect">
            <a:avLst/>
          </a:prstGeom>
        </p:spPr>
      </p:pic>
      <p:pic>
        <p:nvPicPr>
          <p:cNvPr id="23" name="Picture 22" descr="A cartoon of a person with his hand on his chest&#10;&#10;AI-generated content may be incorrect.">
            <a:extLst>
              <a:ext uri="{FF2B5EF4-FFF2-40B4-BE49-F238E27FC236}">
                <a16:creationId xmlns:a16="http://schemas.microsoft.com/office/drawing/2014/main" xmlns="" id="{E1C0F480-B272-67B1-1DA8-22D90E9D4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575" y="2384853"/>
            <a:ext cx="1842995" cy="41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4.07407E-6 L 0.05287 -0.001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A25C69-91FD-1D27-B74C-CF9D32FCE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9587708" y="4877243"/>
            <a:ext cx="1399194" cy="193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9637562-46F7-E217-44AA-1260C53C8767}"/>
              </a:ext>
            </a:extLst>
          </p:cNvPr>
          <p:cNvGraphicFramePr>
            <a:graphicFrameLocks noGrp="1"/>
          </p:cNvGraphicFramePr>
          <p:nvPr/>
        </p:nvGraphicFramePr>
        <p:xfrm>
          <a:off x="2864877" y="1799354"/>
          <a:ext cx="9030639" cy="2776189"/>
        </p:xfrm>
        <a:graphic>
          <a:graphicData uri="http://schemas.openxmlformats.org/drawingml/2006/table">
            <a:tbl>
              <a:tblPr/>
              <a:tblGrid>
                <a:gridCol w="7519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1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936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426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693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xmlns="" id="{FCABF7DB-6DF9-77FD-2FEB-3C4F34752BD0}"/>
              </a:ext>
            </a:extLst>
          </p:cNvPr>
          <p:cNvSpPr/>
          <p:nvPr/>
        </p:nvSpPr>
        <p:spPr>
          <a:xfrm>
            <a:off x="293172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B93A44B-B573-87E3-E99E-3A1527474392}"/>
              </a:ext>
            </a:extLst>
          </p:cNvPr>
          <p:cNvSpPr/>
          <p:nvPr/>
        </p:nvSpPr>
        <p:spPr>
          <a:xfrm>
            <a:off x="3420607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8DCF371-5489-A930-73E9-4A27023E8E69}"/>
              </a:ext>
            </a:extLst>
          </p:cNvPr>
          <p:cNvSpPr/>
          <p:nvPr/>
        </p:nvSpPr>
        <p:spPr>
          <a:xfrm>
            <a:off x="3904076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1740DFE-D493-938C-F2E8-D8050A41C5F1}"/>
              </a:ext>
            </a:extLst>
          </p:cNvPr>
          <p:cNvSpPr/>
          <p:nvPr/>
        </p:nvSpPr>
        <p:spPr>
          <a:xfrm>
            <a:off x="4392958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B47EF69-7FB4-7DDE-CFAF-1B1CEF485981}"/>
              </a:ext>
            </a:extLst>
          </p:cNvPr>
          <p:cNvSpPr/>
          <p:nvPr/>
        </p:nvSpPr>
        <p:spPr>
          <a:xfrm>
            <a:off x="4870949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7190DC2-B632-C509-E211-D6F2B5A13B6C}"/>
              </a:ext>
            </a:extLst>
          </p:cNvPr>
          <p:cNvSpPr/>
          <p:nvPr/>
        </p:nvSpPr>
        <p:spPr>
          <a:xfrm>
            <a:off x="535983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DDD7C92-C4DD-8508-1E74-75A898C3E823}"/>
              </a:ext>
            </a:extLst>
          </p:cNvPr>
          <p:cNvSpPr/>
          <p:nvPr/>
        </p:nvSpPr>
        <p:spPr>
          <a:xfrm>
            <a:off x="5832331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6E961E1-2A12-5DD4-05A9-855BE1BBF989}"/>
              </a:ext>
            </a:extLst>
          </p:cNvPr>
          <p:cNvSpPr/>
          <p:nvPr/>
        </p:nvSpPr>
        <p:spPr>
          <a:xfrm>
            <a:off x="6319201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CFD2020-B9FA-A8CF-3911-459988C235EE}"/>
              </a:ext>
            </a:extLst>
          </p:cNvPr>
          <p:cNvSpPr/>
          <p:nvPr/>
        </p:nvSpPr>
        <p:spPr>
          <a:xfrm>
            <a:off x="680808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76D7FAE-9DEE-7E62-0E99-E38A0E03F8A1}"/>
              </a:ext>
            </a:extLst>
          </p:cNvPr>
          <p:cNvSpPr/>
          <p:nvPr/>
        </p:nvSpPr>
        <p:spPr>
          <a:xfrm>
            <a:off x="7291552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339256B-7E7A-74A9-22BE-4112A33E929C}"/>
              </a:ext>
            </a:extLst>
          </p:cNvPr>
          <p:cNvSpPr/>
          <p:nvPr/>
        </p:nvSpPr>
        <p:spPr>
          <a:xfrm>
            <a:off x="8535729" y="1979704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8A46C6C-C798-693B-CD5B-81050274B4A2}"/>
              </a:ext>
            </a:extLst>
          </p:cNvPr>
          <p:cNvSpPr/>
          <p:nvPr/>
        </p:nvSpPr>
        <p:spPr>
          <a:xfrm>
            <a:off x="293172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0F5360A-D4AF-4026-BD25-E62EA4D5576D}"/>
              </a:ext>
            </a:extLst>
          </p:cNvPr>
          <p:cNvSpPr/>
          <p:nvPr/>
        </p:nvSpPr>
        <p:spPr>
          <a:xfrm>
            <a:off x="3420607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6BECCC0-C5E5-B680-22B5-E7ABB0701104}"/>
              </a:ext>
            </a:extLst>
          </p:cNvPr>
          <p:cNvSpPr/>
          <p:nvPr/>
        </p:nvSpPr>
        <p:spPr>
          <a:xfrm>
            <a:off x="3904076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11A4308-9D44-FED4-C07F-FC685E6BA618}"/>
              </a:ext>
            </a:extLst>
          </p:cNvPr>
          <p:cNvSpPr/>
          <p:nvPr/>
        </p:nvSpPr>
        <p:spPr>
          <a:xfrm>
            <a:off x="4392958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A9A0ACC-EE82-B97A-4BA3-C8C865C67461}"/>
              </a:ext>
            </a:extLst>
          </p:cNvPr>
          <p:cNvSpPr/>
          <p:nvPr/>
        </p:nvSpPr>
        <p:spPr>
          <a:xfrm>
            <a:off x="4870949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8BE5808A-D5E1-F632-F53F-E3DC32B2D937}"/>
              </a:ext>
            </a:extLst>
          </p:cNvPr>
          <p:cNvSpPr/>
          <p:nvPr/>
        </p:nvSpPr>
        <p:spPr>
          <a:xfrm>
            <a:off x="535983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CD538A2-58B8-5431-913A-72E7B7EA6B72}"/>
              </a:ext>
            </a:extLst>
          </p:cNvPr>
          <p:cNvSpPr/>
          <p:nvPr/>
        </p:nvSpPr>
        <p:spPr>
          <a:xfrm>
            <a:off x="5832331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4999F644-335D-66C8-2B47-051D6646F7BD}"/>
              </a:ext>
            </a:extLst>
          </p:cNvPr>
          <p:cNvSpPr/>
          <p:nvPr/>
        </p:nvSpPr>
        <p:spPr>
          <a:xfrm>
            <a:off x="6319201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B5E2809-1397-AD1C-7536-B1446278A942}"/>
              </a:ext>
            </a:extLst>
          </p:cNvPr>
          <p:cNvSpPr/>
          <p:nvPr/>
        </p:nvSpPr>
        <p:spPr>
          <a:xfrm>
            <a:off x="680808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F5BAF35-FA90-CC68-2560-D091F1A8C590}"/>
              </a:ext>
            </a:extLst>
          </p:cNvPr>
          <p:cNvSpPr/>
          <p:nvPr/>
        </p:nvSpPr>
        <p:spPr>
          <a:xfrm>
            <a:off x="7291552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D0B26CF-065E-1839-E0CF-488F2378C1E7}"/>
              </a:ext>
            </a:extLst>
          </p:cNvPr>
          <p:cNvGrpSpPr/>
          <p:nvPr/>
        </p:nvGrpSpPr>
        <p:grpSpPr>
          <a:xfrm>
            <a:off x="8493858" y="2595160"/>
            <a:ext cx="1352977" cy="397072"/>
            <a:chOff x="10768190" y="3225726"/>
            <a:chExt cx="1869426" cy="54864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B9B7048C-9FFF-0BB2-E983-8C0C03E603EF}"/>
                </a:ext>
              </a:extLst>
            </p:cNvPr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4A115E15-E5E2-980E-4EEA-8702C505BBF5}"/>
                </a:ext>
              </a:extLst>
            </p:cNvPr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ABE02B24-3D6A-1906-6F15-09C59C63F9F3}"/>
                </a:ext>
              </a:extLst>
            </p:cNvPr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F2AA55F-E981-DA8E-D4E2-98ED4AFB14BA}"/>
              </a:ext>
            </a:extLst>
          </p:cNvPr>
          <p:cNvSpPr/>
          <p:nvPr/>
        </p:nvSpPr>
        <p:spPr>
          <a:xfrm>
            <a:off x="293172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60D1107-EF4C-4DF5-0BB9-99E0D5B6AE01}"/>
              </a:ext>
            </a:extLst>
          </p:cNvPr>
          <p:cNvSpPr/>
          <p:nvPr/>
        </p:nvSpPr>
        <p:spPr>
          <a:xfrm>
            <a:off x="3420607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7BCEBDF-AE6E-5CFD-52D5-C90A20000648}"/>
              </a:ext>
            </a:extLst>
          </p:cNvPr>
          <p:cNvSpPr/>
          <p:nvPr/>
        </p:nvSpPr>
        <p:spPr>
          <a:xfrm>
            <a:off x="3904076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E03D7CE-8BD4-41CF-C0A9-00206CA69200}"/>
              </a:ext>
            </a:extLst>
          </p:cNvPr>
          <p:cNvSpPr/>
          <p:nvPr/>
        </p:nvSpPr>
        <p:spPr>
          <a:xfrm>
            <a:off x="4392958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19B8D94-0EF5-E244-30F9-762FD448DB43}"/>
              </a:ext>
            </a:extLst>
          </p:cNvPr>
          <p:cNvSpPr/>
          <p:nvPr/>
        </p:nvSpPr>
        <p:spPr>
          <a:xfrm>
            <a:off x="4870949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A1747EDE-5DA9-B146-A2E9-577E7BF637B1}"/>
              </a:ext>
            </a:extLst>
          </p:cNvPr>
          <p:cNvSpPr/>
          <p:nvPr/>
        </p:nvSpPr>
        <p:spPr>
          <a:xfrm>
            <a:off x="535983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6BB145D-2C92-5F19-7BDB-A6A4546C5E2F}"/>
              </a:ext>
            </a:extLst>
          </p:cNvPr>
          <p:cNvSpPr/>
          <p:nvPr/>
        </p:nvSpPr>
        <p:spPr>
          <a:xfrm>
            <a:off x="5832331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48DF2C8B-8479-7D67-62CE-FB19A12A3B68}"/>
              </a:ext>
            </a:extLst>
          </p:cNvPr>
          <p:cNvSpPr/>
          <p:nvPr/>
        </p:nvSpPr>
        <p:spPr>
          <a:xfrm>
            <a:off x="6319201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E741D872-77C8-E8FB-2F84-FC42777E730A}"/>
              </a:ext>
            </a:extLst>
          </p:cNvPr>
          <p:cNvSpPr/>
          <p:nvPr/>
        </p:nvSpPr>
        <p:spPr>
          <a:xfrm>
            <a:off x="680808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5FBE3FC-C341-35A0-43AE-FD1D90B39189}"/>
              </a:ext>
            </a:extLst>
          </p:cNvPr>
          <p:cNvSpPr/>
          <p:nvPr/>
        </p:nvSpPr>
        <p:spPr>
          <a:xfrm>
            <a:off x="7291552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666CC1D-E8C4-AF26-F2E1-D9530C8AE28F}"/>
              </a:ext>
            </a:extLst>
          </p:cNvPr>
          <p:cNvGrpSpPr/>
          <p:nvPr/>
        </p:nvGrpSpPr>
        <p:grpSpPr>
          <a:xfrm>
            <a:off x="8496149" y="3235243"/>
            <a:ext cx="880540" cy="397072"/>
            <a:chOff x="10772890" y="4189254"/>
            <a:chExt cx="1216654" cy="54864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81FE7D50-44C0-AF9B-9A91-F197BF4DFB4A}"/>
                </a:ext>
              </a:extLst>
            </p:cNvPr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7DA952B8-AE83-B794-A0BA-6AC3057E7141}"/>
                </a:ext>
              </a:extLst>
            </p:cNvPr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BCE2FCD0-B770-06C9-4E08-B214BD3A399B}"/>
              </a:ext>
            </a:extLst>
          </p:cNvPr>
          <p:cNvGrpSpPr/>
          <p:nvPr/>
        </p:nvGrpSpPr>
        <p:grpSpPr>
          <a:xfrm>
            <a:off x="8487335" y="3959020"/>
            <a:ext cx="1827427" cy="397072"/>
            <a:chOff x="10092694" y="5110189"/>
            <a:chExt cx="2524980" cy="54864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C4F6F509-B1E3-5440-5ABF-7423581AC6F7}"/>
                </a:ext>
              </a:extLst>
            </p:cNvPr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507ECACB-4BE6-0DA8-79E1-7931192F8BDB}"/>
                </a:ext>
              </a:extLst>
            </p:cNvPr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2D248AE-A01D-DD7C-92F0-1F2CCA113211}"/>
                </a:ext>
              </a:extLst>
            </p:cNvPr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5EAC34AC-DAEE-DF4C-6BAD-DAF1458DB450}"/>
                </a:ext>
              </a:extLst>
            </p:cNvPr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15CE5D5-BEC4-40DC-7666-D0C20290A881}"/>
              </a:ext>
            </a:extLst>
          </p:cNvPr>
          <p:cNvSpPr txBox="1"/>
          <p:nvPr/>
        </p:nvSpPr>
        <p:spPr>
          <a:xfrm>
            <a:off x="10465049" y="2060140"/>
            <a:ext cx="1223652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11 - 4 =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24A0C15-72DF-56AE-450F-3F6FFB238B36}"/>
              </a:ext>
            </a:extLst>
          </p:cNvPr>
          <p:cNvSpPr txBox="1"/>
          <p:nvPr/>
        </p:nvSpPr>
        <p:spPr>
          <a:xfrm>
            <a:off x="10487412" y="2699390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A997F00-11FB-53A5-8529-5791D23F4FDA}"/>
              </a:ext>
            </a:extLst>
          </p:cNvPr>
          <p:cNvSpPr txBox="1"/>
          <p:nvPr/>
        </p:nvSpPr>
        <p:spPr>
          <a:xfrm>
            <a:off x="10488417" y="3384151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CF932E4E-D21C-6F6F-C4AE-C086F6DCCACC}"/>
              </a:ext>
            </a:extLst>
          </p:cNvPr>
          <p:cNvSpPr txBox="1"/>
          <p:nvPr/>
        </p:nvSpPr>
        <p:spPr>
          <a:xfrm>
            <a:off x="10488417" y="4054380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9AB3643-1BA2-1324-46E0-CC61AD657141}"/>
              </a:ext>
            </a:extLst>
          </p:cNvPr>
          <p:cNvSpPr txBox="1"/>
          <p:nvPr/>
        </p:nvSpPr>
        <p:spPr>
          <a:xfrm>
            <a:off x="11426472" y="4054380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D77362D-97C2-1877-3145-F054F7F514A3}"/>
              </a:ext>
            </a:extLst>
          </p:cNvPr>
          <p:cNvSpPr txBox="1"/>
          <p:nvPr/>
        </p:nvSpPr>
        <p:spPr>
          <a:xfrm>
            <a:off x="11442601" y="2699377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D39547F-9EDF-4D4D-33E1-05B12B09D705}"/>
              </a:ext>
            </a:extLst>
          </p:cNvPr>
          <p:cNvSpPr txBox="1"/>
          <p:nvPr/>
        </p:nvSpPr>
        <p:spPr>
          <a:xfrm>
            <a:off x="11437533" y="3343893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0F276E72-9C43-4251-932B-4B598ECDAE7A}"/>
              </a:ext>
            </a:extLst>
          </p:cNvPr>
          <p:cNvCxnSpPr>
            <a:cxnSpLocks/>
          </p:cNvCxnSpPr>
          <p:nvPr/>
        </p:nvCxnSpPr>
        <p:spPr>
          <a:xfrm>
            <a:off x="2949076" y="2178240"/>
            <a:ext cx="184095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31196C35-9139-426D-AB3C-2F483A9E5FAB}"/>
              </a:ext>
            </a:extLst>
          </p:cNvPr>
          <p:cNvCxnSpPr/>
          <p:nvPr/>
        </p:nvCxnSpPr>
        <p:spPr>
          <a:xfrm>
            <a:off x="2983838" y="2803620"/>
            <a:ext cx="22500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BB816D5A-6842-0D6F-2A62-30E37ADE6ADB}"/>
              </a:ext>
            </a:extLst>
          </p:cNvPr>
          <p:cNvCxnSpPr/>
          <p:nvPr/>
        </p:nvCxnSpPr>
        <p:spPr>
          <a:xfrm>
            <a:off x="2963140" y="3533230"/>
            <a:ext cx="132357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31479A4-93D7-4D84-9352-DBCBAEE6D45D}"/>
              </a:ext>
            </a:extLst>
          </p:cNvPr>
          <p:cNvGrpSpPr/>
          <p:nvPr/>
        </p:nvGrpSpPr>
        <p:grpSpPr>
          <a:xfrm>
            <a:off x="2931724" y="3950150"/>
            <a:ext cx="4846697" cy="406996"/>
            <a:chOff x="4068664" y="5097934"/>
            <a:chExt cx="6696744" cy="56235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CAAC31E7-E544-2711-9BEF-4A95F9C9DEA2}"/>
                </a:ext>
              </a:extLst>
            </p:cNvPr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CC463CD6-7D88-7788-A793-76C0380C4B61}"/>
                  </a:ext>
                </a:extLst>
              </p:cNvPr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A6FEB7E6-1210-A6FC-B4DC-AF3115313E97}"/>
                  </a:ext>
                </a:extLst>
              </p:cNvPr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B7273842-0283-FDE4-93C8-4314DA76F5CA}"/>
                  </a:ext>
                </a:extLst>
              </p:cNvPr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77CC7E3B-AD58-3EF1-271F-94FCA2AE65F8}"/>
                  </a:ext>
                </a:extLst>
              </p:cNvPr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E2578EAD-E7D9-5770-53A3-10A542977BFE}"/>
                  </a:ext>
                </a:extLst>
              </p:cNvPr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BE335EE8-3086-75D1-2812-8A70DA9A003A}"/>
                  </a:ext>
                </a:extLst>
              </p:cNvPr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1D5E20F6-A098-F266-6B5D-4927DFFE5F4B}"/>
                  </a:ext>
                </a:extLst>
              </p:cNvPr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46C19EED-64B3-0527-DE69-E0961C925835}"/>
                  </a:ext>
                </a:extLst>
              </p:cNvPr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5498E618-487D-F62A-0E25-E3B924308420}"/>
                </a:ext>
              </a:extLst>
            </p:cNvPr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34750A44-554C-51BC-2EDC-C688C18DC25B}"/>
                </a:ext>
              </a:extLst>
            </p:cNvPr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4BA0C8C7-4C8D-22F8-FC68-AD697B0440A4}"/>
              </a:ext>
            </a:extLst>
          </p:cNvPr>
          <p:cNvCxnSpPr/>
          <p:nvPr/>
        </p:nvCxnSpPr>
        <p:spPr>
          <a:xfrm>
            <a:off x="2983840" y="4210725"/>
            <a:ext cx="37060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8CD46B2E-6AD3-9C6D-5725-C4783EA699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6" y="280388"/>
            <a:ext cx="2069886" cy="10349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63878A72-2F8B-C134-86B8-9F409BFFE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575" y="2384853"/>
            <a:ext cx="1842995" cy="41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873147E-8CEC-B238-5148-A2B543579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9587708" y="4877243"/>
            <a:ext cx="1399194" cy="193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179DDC2-AB30-0AAB-7EE2-D33563056B13}"/>
              </a:ext>
            </a:extLst>
          </p:cNvPr>
          <p:cNvGraphicFramePr>
            <a:graphicFrameLocks noGrp="1"/>
          </p:cNvGraphicFramePr>
          <p:nvPr/>
        </p:nvGraphicFramePr>
        <p:xfrm>
          <a:off x="2864877" y="1799354"/>
          <a:ext cx="9030639" cy="2776189"/>
        </p:xfrm>
        <a:graphic>
          <a:graphicData uri="http://schemas.openxmlformats.org/drawingml/2006/table">
            <a:tbl>
              <a:tblPr/>
              <a:tblGrid>
                <a:gridCol w="7519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1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936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426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693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179" marR="66179" marT="33089" marB="33089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xmlns="" id="{4F7379A2-34C7-5DD8-8712-85795224604D}"/>
              </a:ext>
            </a:extLst>
          </p:cNvPr>
          <p:cNvSpPr/>
          <p:nvPr/>
        </p:nvSpPr>
        <p:spPr>
          <a:xfrm>
            <a:off x="293172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CD4AA13-5185-CD5D-D8A2-9549CF03C0DC}"/>
              </a:ext>
            </a:extLst>
          </p:cNvPr>
          <p:cNvSpPr/>
          <p:nvPr/>
        </p:nvSpPr>
        <p:spPr>
          <a:xfrm>
            <a:off x="3420607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F500EED-6500-E6B9-CD7A-A5E706B5468A}"/>
              </a:ext>
            </a:extLst>
          </p:cNvPr>
          <p:cNvSpPr/>
          <p:nvPr/>
        </p:nvSpPr>
        <p:spPr>
          <a:xfrm>
            <a:off x="3904076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756EF28-52F5-10CA-C238-C3133A7526CE}"/>
              </a:ext>
            </a:extLst>
          </p:cNvPr>
          <p:cNvSpPr/>
          <p:nvPr/>
        </p:nvSpPr>
        <p:spPr>
          <a:xfrm>
            <a:off x="4392958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97EFC11-FB07-3540-7726-CB629489D430}"/>
              </a:ext>
            </a:extLst>
          </p:cNvPr>
          <p:cNvSpPr/>
          <p:nvPr/>
        </p:nvSpPr>
        <p:spPr>
          <a:xfrm>
            <a:off x="4870949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4A343BD-A48A-3894-D462-1F37CDD9B138}"/>
              </a:ext>
            </a:extLst>
          </p:cNvPr>
          <p:cNvSpPr/>
          <p:nvPr/>
        </p:nvSpPr>
        <p:spPr>
          <a:xfrm>
            <a:off x="535983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0A95635-BCDF-DF74-47F3-07F7CA8C24C5}"/>
              </a:ext>
            </a:extLst>
          </p:cNvPr>
          <p:cNvSpPr/>
          <p:nvPr/>
        </p:nvSpPr>
        <p:spPr>
          <a:xfrm>
            <a:off x="5832331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A80C89B-2BED-6CBD-86C5-712BB63D889D}"/>
              </a:ext>
            </a:extLst>
          </p:cNvPr>
          <p:cNvSpPr/>
          <p:nvPr/>
        </p:nvSpPr>
        <p:spPr>
          <a:xfrm>
            <a:off x="6319201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1E8A643-CAD0-0FF9-EA4D-D95DFD29E8EA}"/>
              </a:ext>
            </a:extLst>
          </p:cNvPr>
          <p:cNvSpPr/>
          <p:nvPr/>
        </p:nvSpPr>
        <p:spPr>
          <a:xfrm>
            <a:off x="6808084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1CAEE21-5C5C-BFE5-F981-3EA80CE3F1B5}"/>
              </a:ext>
            </a:extLst>
          </p:cNvPr>
          <p:cNvSpPr/>
          <p:nvPr/>
        </p:nvSpPr>
        <p:spPr>
          <a:xfrm>
            <a:off x="7291552" y="1937512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1D6E3B9-98B4-B8D4-BCF3-AC83BE984B3F}"/>
              </a:ext>
            </a:extLst>
          </p:cNvPr>
          <p:cNvSpPr/>
          <p:nvPr/>
        </p:nvSpPr>
        <p:spPr>
          <a:xfrm>
            <a:off x="9001423" y="1979704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81DE8AD-885F-83AA-F778-EABDD485DA40}"/>
              </a:ext>
            </a:extLst>
          </p:cNvPr>
          <p:cNvSpPr/>
          <p:nvPr/>
        </p:nvSpPr>
        <p:spPr>
          <a:xfrm>
            <a:off x="293172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C154CDC-34F0-4384-1655-F028524536EB}"/>
              </a:ext>
            </a:extLst>
          </p:cNvPr>
          <p:cNvSpPr/>
          <p:nvPr/>
        </p:nvSpPr>
        <p:spPr>
          <a:xfrm>
            <a:off x="3420607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62DABBE-C07F-7E2A-BF02-A4C3D2E93468}"/>
              </a:ext>
            </a:extLst>
          </p:cNvPr>
          <p:cNvSpPr/>
          <p:nvPr/>
        </p:nvSpPr>
        <p:spPr>
          <a:xfrm>
            <a:off x="3904076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50DF683-6F62-20B5-4E5E-9FC2686B5BA1}"/>
              </a:ext>
            </a:extLst>
          </p:cNvPr>
          <p:cNvSpPr/>
          <p:nvPr/>
        </p:nvSpPr>
        <p:spPr>
          <a:xfrm>
            <a:off x="4392958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9A573C6-4DDE-8219-E2C5-C6FA142875A9}"/>
              </a:ext>
            </a:extLst>
          </p:cNvPr>
          <p:cNvSpPr/>
          <p:nvPr/>
        </p:nvSpPr>
        <p:spPr>
          <a:xfrm>
            <a:off x="4870949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54A7D41-179B-3043-6C57-0F31BD12C95A}"/>
              </a:ext>
            </a:extLst>
          </p:cNvPr>
          <p:cNvSpPr/>
          <p:nvPr/>
        </p:nvSpPr>
        <p:spPr>
          <a:xfrm>
            <a:off x="535983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E570759-0386-226D-A0C3-69A5A37FF0CD}"/>
              </a:ext>
            </a:extLst>
          </p:cNvPr>
          <p:cNvSpPr/>
          <p:nvPr/>
        </p:nvSpPr>
        <p:spPr>
          <a:xfrm>
            <a:off x="5832331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7DEE771-A98B-9BB2-FC5E-CDBE6007D4E4}"/>
              </a:ext>
            </a:extLst>
          </p:cNvPr>
          <p:cNvSpPr/>
          <p:nvPr/>
        </p:nvSpPr>
        <p:spPr>
          <a:xfrm>
            <a:off x="6319201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6A36AD6-9098-DF25-E89C-74E4BFF53870}"/>
              </a:ext>
            </a:extLst>
          </p:cNvPr>
          <p:cNvSpPr/>
          <p:nvPr/>
        </p:nvSpPr>
        <p:spPr>
          <a:xfrm>
            <a:off x="6808084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DAED53A-5C0C-A6F8-662F-1B2202B67C42}"/>
              </a:ext>
            </a:extLst>
          </p:cNvPr>
          <p:cNvSpPr/>
          <p:nvPr/>
        </p:nvSpPr>
        <p:spPr>
          <a:xfrm>
            <a:off x="7291552" y="2595160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B1EBD3D-B6AB-8563-1773-BDB28C756A83}"/>
              </a:ext>
            </a:extLst>
          </p:cNvPr>
          <p:cNvGrpSpPr/>
          <p:nvPr/>
        </p:nvGrpSpPr>
        <p:grpSpPr>
          <a:xfrm>
            <a:off x="7780435" y="2595160"/>
            <a:ext cx="1352977" cy="397072"/>
            <a:chOff x="10768190" y="3225726"/>
            <a:chExt cx="1869426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BFBE768E-843F-6902-0DE4-E1CD0FC7822F}"/>
                </a:ext>
              </a:extLst>
            </p:cNvPr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55F5971E-DE44-14CB-62F2-DB51608FF69A}"/>
                </a:ext>
              </a:extLst>
            </p:cNvPr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3E88DF2F-7870-25F3-854E-4909B9F4269D}"/>
                </a:ext>
              </a:extLst>
            </p:cNvPr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3F8D1388-7F98-F4E0-3736-87CE76F3D0A4}"/>
              </a:ext>
            </a:extLst>
          </p:cNvPr>
          <p:cNvSpPr/>
          <p:nvPr/>
        </p:nvSpPr>
        <p:spPr>
          <a:xfrm>
            <a:off x="293172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703D722-9472-9C1C-9B62-7522987454D7}"/>
              </a:ext>
            </a:extLst>
          </p:cNvPr>
          <p:cNvSpPr/>
          <p:nvPr/>
        </p:nvSpPr>
        <p:spPr>
          <a:xfrm>
            <a:off x="3420607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6A62F6E-9459-9146-5CF6-7D46C216CC15}"/>
              </a:ext>
            </a:extLst>
          </p:cNvPr>
          <p:cNvSpPr/>
          <p:nvPr/>
        </p:nvSpPr>
        <p:spPr>
          <a:xfrm>
            <a:off x="3904076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0CBF3327-04E9-701D-C3C9-C20CA2A7B136}"/>
              </a:ext>
            </a:extLst>
          </p:cNvPr>
          <p:cNvSpPr/>
          <p:nvPr/>
        </p:nvSpPr>
        <p:spPr>
          <a:xfrm>
            <a:off x="4392958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A68DCB0-6C71-AE02-1F7B-F60A0F9917B9}"/>
              </a:ext>
            </a:extLst>
          </p:cNvPr>
          <p:cNvSpPr/>
          <p:nvPr/>
        </p:nvSpPr>
        <p:spPr>
          <a:xfrm>
            <a:off x="4870949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BF695B6B-1216-ED26-E7A0-F82B564F9163}"/>
              </a:ext>
            </a:extLst>
          </p:cNvPr>
          <p:cNvSpPr/>
          <p:nvPr/>
        </p:nvSpPr>
        <p:spPr>
          <a:xfrm>
            <a:off x="535983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2CCEDAB-8942-74B8-6AB1-83F95C0C398B}"/>
              </a:ext>
            </a:extLst>
          </p:cNvPr>
          <p:cNvSpPr/>
          <p:nvPr/>
        </p:nvSpPr>
        <p:spPr>
          <a:xfrm>
            <a:off x="5832331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348F57E9-A14E-AD73-35AF-6B90D219013A}"/>
              </a:ext>
            </a:extLst>
          </p:cNvPr>
          <p:cNvSpPr/>
          <p:nvPr/>
        </p:nvSpPr>
        <p:spPr>
          <a:xfrm>
            <a:off x="6319201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57A4DBC-E162-DA84-9E5E-39881B34D26D}"/>
              </a:ext>
            </a:extLst>
          </p:cNvPr>
          <p:cNvSpPr/>
          <p:nvPr/>
        </p:nvSpPr>
        <p:spPr>
          <a:xfrm>
            <a:off x="6808084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E27F6808-5301-5CF2-5344-EB3771CB7905}"/>
              </a:ext>
            </a:extLst>
          </p:cNvPr>
          <p:cNvSpPr/>
          <p:nvPr/>
        </p:nvSpPr>
        <p:spPr>
          <a:xfrm>
            <a:off x="7291552" y="3292503"/>
            <a:ext cx="397072" cy="397072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127" tIns="33063" rIns="66127" bIns="33063" rtlCol="0" anchor="ctr"/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EC30E01-1742-453F-014E-2E7C7ED22228}"/>
              </a:ext>
            </a:extLst>
          </p:cNvPr>
          <p:cNvGrpSpPr/>
          <p:nvPr/>
        </p:nvGrpSpPr>
        <p:grpSpPr>
          <a:xfrm>
            <a:off x="7783836" y="3292503"/>
            <a:ext cx="880540" cy="397072"/>
            <a:chOff x="10772890" y="4189254"/>
            <a:chExt cx="1216654" cy="54864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A09BC79F-161F-14AA-131F-10CAFD1EF1BE}"/>
                </a:ext>
              </a:extLst>
            </p:cNvPr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38559CA1-FC6E-15DC-7BEA-BEC10D7F9FF4}"/>
                </a:ext>
              </a:extLst>
            </p:cNvPr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DF05F7F-F497-2846-82DE-79FFD5E9CFDC}"/>
              </a:ext>
            </a:extLst>
          </p:cNvPr>
          <p:cNvGrpSpPr/>
          <p:nvPr/>
        </p:nvGrpSpPr>
        <p:grpSpPr>
          <a:xfrm>
            <a:off x="7827134" y="3959020"/>
            <a:ext cx="1827427" cy="397072"/>
            <a:chOff x="10092694" y="5110189"/>
            <a:chExt cx="2524980" cy="5486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7D538160-9554-075E-062B-36E56E032A19}"/>
                </a:ext>
              </a:extLst>
            </p:cNvPr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04008737-75BC-CABA-DAD9-8918BD890B1B}"/>
                </a:ext>
              </a:extLst>
            </p:cNvPr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2FB7EDEB-46BC-D2BC-FB4B-32FF91EC1E3D}"/>
                </a:ext>
              </a:extLst>
            </p:cNvPr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52E0094A-D5D7-F35D-FB83-D97FFB7F4D01}"/>
                </a:ext>
              </a:extLst>
            </p:cNvPr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F94B2CB-EF39-C4DC-F26F-FBAE6E2F02AA}"/>
              </a:ext>
            </a:extLst>
          </p:cNvPr>
          <p:cNvSpPr txBox="1"/>
          <p:nvPr/>
        </p:nvSpPr>
        <p:spPr>
          <a:xfrm>
            <a:off x="10465041" y="2060148"/>
            <a:ext cx="1079382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11 - 4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DC07061-A693-7ACA-56C3-DAB7D30CA455}"/>
              </a:ext>
            </a:extLst>
          </p:cNvPr>
          <p:cNvSpPr txBox="1"/>
          <p:nvPr/>
        </p:nvSpPr>
        <p:spPr>
          <a:xfrm>
            <a:off x="10487412" y="2699390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699C097-F9CF-1E11-F1CC-097AAFD3E158}"/>
              </a:ext>
            </a:extLst>
          </p:cNvPr>
          <p:cNvSpPr txBox="1"/>
          <p:nvPr/>
        </p:nvSpPr>
        <p:spPr>
          <a:xfrm>
            <a:off x="10488417" y="3384151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C70D275-3D0E-C8C5-8D55-F276580EF4B6}"/>
              </a:ext>
            </a:extLst>
          </p:cNvPr>
          <p:cNvSpPr txBox="1"/>
          <p:nvPr/>
        </p:nvSpPr>
        <p:spPr>
          <a:xfrm>
            <a:off x="10488417" y="4054380"/>
            <a:ext cx="1093745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E7F1377-A1D3-8FF5-7258-2775A3E38CD6}"/>
              </a:ext>
            </a:extLst>
          </p:cNvPr>
          <p:cNvSpPr txBox="1"/>
          <p:nvPr/>
        </p:nvSpPr>
        <p:spPr>
          <a:xfrm>
            <a:off x="11426473" y="2699390"/>
            <a:ext cx="277816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E4E3E10-B4CB-5140-5236-456564F6A84E}"/>
              </a:ext>
            </a:extLst>
          </p:cNvPr>
          <p:cNvSpPr txBox="1"/>
          <p:nvPr/>
        </p:nvSpPr>
        <p:spPr>
          <a:xfrm>
            <a:off x="11426473" y="3376886"/>
            <a:ext cx="277816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8C7D862-6C7D-EC77-2F12-54EC3B969CC3}"/>
              </a:ext>
            </a:extLst>
          </p:cNvPr>
          <p:cNvSpPr txBox="1"/>
          <p:nvPr/>
        </p:nvSpPr>
        <p:spPr>
          <a:xfrm>
            <a:off x="11426472" y="4054380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B548120-05DF-AC96-4FE8-07CEC1B40EF7}"/>
              </a:ext>
            </a:extLst>
          </p:cNvPr>
          <p:cNvSpPr txBox="1"/>
          <p:nvPr/>
        </p:nvSpPr>
        <p:spPr>
          <a:xfrm>
            <a:off x="11426472" y="2699390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CB1290F-FD59-48C0-E3AF-78D92CF26026}"/>
              </a:ext>
            </a:extLst>
          </p:cNvPr>
          <p:cNvSpPr txBox="1"/>
          <p:nvPr/>
        </p:nvSpPr>
        <p:spPr>
          <a:xfrm>
            <a:off x="11412551" y="3376886"/>
            <a:ext cx="292243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C24B1C1-97ED-9D19-4367-8148C798BE62}"/>
              </a:ext>
            </a:extLst>
          </p:cNvPr>
          <p:cNvSpPr txBox="1"/>
          <p:nvPr/>
        </p:nvSpPr>
        <p:spPr>
          <a:xfrm>
            <a:off x="11426473" y="4054380"/>
            <a:ext cx="277816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7A8D5F7F-967B-E573-A8EE-B59795E67D45}"/>
              </a:ext>
            </a:extLst>
          </p:cNvPr>
          <p:cNvCxnSpPr>
            <a:cxnSpLocks/>
          </p:cNvCxnSpPr>
          <p:nvPr/>
        </p:nvCxnSpPr>
        <p:spPr>
          <a:xfrm>
            <a:off x="2949076" y="2178240"/>
            <a:ext cx="184095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87351234-CDB7-E26C-6BBA-012C8AF47F58}"/>
              </a:ext>
            </a:extLst>
          </p:cNvPr>
          <p:cNvCxnSpPr/>
          <p:nvPr/>
        </p:nvCxnSpPr>
        <p:spPr>
          <a:xfrm>
            <a:off x="2983838" y="2803620"/>
            <a:ext cx="22500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E0B5B132-870E-6971-526F-06952286E941}"/>
              </a:ext>
            </a:extLst>
          </p:cNvPr>
          <p:cNvCxnSpPr/>
          <p:nvPr/>
        </p:nvCxnSpPr>
        <p:spPr>
          <a:xfrm>
            <a:off x="2963140" y="3533230"/>
            <a:ext cx="132357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3D243EB0-68DA-DEDE-7E71-FF3C6048D4FD}"/>
              </a:ext>
            </a:extLst>
          </p:cNvPr>
          <p:cNvGrpSpPr/>
          <p:nvPr/>
        </p:nvGrpSpPr>
        <p:grpSpPr>
          <a:xfrm>
            <a:off x="2931724" y="3950150"/>
            <a:ext cx="4846697" cy="406996"/>
            <a:chOff x="4068664" y="5097934"/>
            <a:chExt cx="6696744" cy="56235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206CAEED-90F1-5B12-0504-AF1440DC6E83}"/>
                </a:ext>
              </a:extLst>
            </p:cNvPr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1D15AB48-277E-B078-61F7-64559438C5BB}"/>
                  </a:ext>
                </a:extLst>
              </p:cNvPr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83B8DDC7-548A-21AC-0344-54A92B966FB7}"/>
                  </a:ext>
                </a:extLst>
              </p:cNvPr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0F112817-365D-2DC3-DC20-8822B626BA9D}"/>
                  </a:ext>
                </a:extLst>
              </p:cNvPr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8F416E25-312C-6E3E-7C1A-1A670BDD06B2}"/>
                  </a:ext>
                </a:extLst>
              </p:cNvPr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22CF1544-C5A8-F516-1D88-D1BB129D3ACF}"/>
                  </a:ext>
                </a:extLst>
              </p:cNvPr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EDD3760B-5B9F-1EB0-0939-20772AB7A80D}"/>
                  </a:ext>
                </a:extLst>
              </p:cNvPr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4117B56A-B16A-1A2D-8728-1A4414AAF154}"/>
                  </a:ext>
                </a:extLst>
              </p:cNvPr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8A9A3C45-8D9B-10AB-74E2-07523B242A85}"/>
                  </a:ext>
                </a:extLst>
              </p:cNvPr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6121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71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64B2EE25-5E6A-7A02-33CA-13D3DD290C75}"/>
                </a:ext>
              </a:extLst>
            </p:cNvPr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1E208018-C702-D28B-68E4-C11596EB97CD}"/>
                </a:ext>
              </a:extLst>
            </p:cNvPr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212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D30924D4-F70F-3BA2-CBBA-2EFC8AB3769B}"/>
              </a:ext>
            </a:extLst>
          </p:cNvPr>
          <p:cNvCxnSpPr/>
          <p:nvPr/>
        </p:nvCxnSpPr>
        <p:spPr>
          <a:xfrm>
            <a:off x="2983840" y="4210725"/>
            <a:ext cx="37060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066194A-26BC-07FF-5236-16D1800D6F36}"/>
              </a:ext>
            </a:extLst>
          </p:cNvPr>
          <p:cNvSpPr txBox="1"/>
          <p:nvPr/>
        </p:nvSpPr>
        <p:spPr>
          <a:xfrm>
            <a:off x="11437542" y="2060121"/>
            <a:ext cx="277816" cy="378524"/>
          </a:xfrm>
          <a:prstGeom prst="rect">
            <a:avLst/>
          </a:prstGeom>
          <a:noFill/>
        </p:spPr>
        <p:txBody>
          <a:bodyPr wrap="none" lIns="66127" tIns="33063" rIns="66127" bIns="33063" rtlCol="0">
            <a:spAutoFit/>
          </a:bodyPr>
          <a:lstStyle/>
          <a:p>
            <a:pPr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74116B84-B3C8-0622-B058-9B551CB44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6" y="280388"/>
            <a:ext cx="2069886" cy="10349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27C791C-0E65-5B3B-13A5-2CF571202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50" y="2397210"/>
            <a:ext cx="1842995" cy="41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4713E-7 -1.68035E-6 L 0.05119 0.00788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" y="3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0" grpId="0"/>
      <p:bldP spid="51" grpId="0"/>
      <p:bldP spid="52" grpId="0"/>
      <p:bldP spid="53" grpId="0"/>
      <p:bldP spid="54" grpId="0"/>
      <p:bldP spid="55" grpId="0"/>
      <p:bldP spid="55" grpId="1"/>
      <p:bldP spid="56" grpId="0"/>
      <p:bldP spid="56" grpId="1"/>
      <p:bldP spid="57" grpId="0"/>
      <p:bldP spid="57" grpId="1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E9CCC7D-28E0-4A38-F5C1-519978A21C8B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9F207B7-D625-9E24-FE4B-46D15823CA6F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BCC1C413-3281-671B-AFA2-5A4B2636BC22}"/>
              </a:ext>
            </a:extLst>
          </p:cNvPr>
          <p:cNvGrpSpPr/>
          <p:nvPr/>
        </p:nvGrpSpPr>
        <p:grpSpPr>
          <a:xfrm>
            <a:off x="483855" y="1878841"/>
            <a:ext cx="11224290" cy="4216153"/>
            <a:chOff x="442246" y="1802641"/>
            <a:chExt cx="11611344" cy="43615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BFC5010F-850C-8488-8EE1-C673A1BFE09F}"/>
                </a:ext>
              </a:extLst>
            </p:cNvPr>
            <p:cNvGrpSpPr/>
            <p:nvPr/>
          </p:nvGrpSpPr>
          <p:grpSpPr>
            <a:xfrm>
              <a:off x="442246" y="1802641"/>
              <a:ext cx="1438718" cy="4360768"/>
              <a:chOff x="748145" y="914398"/>
              <a:chExt cx="1787236" cy="5417129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76A1F072-E5E0-F219-B054-C1AD262AA290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11 – 9 = 2</a:t>
                </a: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xmlns="" id="{146619C1-BC94-6216-85B5-E9BDBC97DC9B}"/>
                  </a:ext>
                </a:extLst>
              </p:cNvPr>
              <p:cNvGrpSpPr/>
              <p:nvPr/>
            </p:nvGrpSpPr>
            <p:grpSpPr>
              <a:xfrm>
                <a:off x="748145" y="914398"/>
                <a:ext cx="1787236" cy="4738256"/>
                <a:chOff x="748145" y="914398"/>
                <a:chExt cx="1787236" cy="4738256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xmlns="" id="{662C05C0-627B-2114-46A4-F06E18B06A55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8 = 3</a:t>
                  </a:r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xmlns="" id="{2EFF4077-DF3F-5F12-020E-FE38C6F4A60B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7 = 4</a:t>
                  </a: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xmlns="" id="{8AD9131D-4D13-AC14-7C90-B3F7589801CB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6 = 5</a:t>
                  </a: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xmlns="" id="{F20E7503-EA17-E06C-42A1-468FB3369BA8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5 = 6</a:t>
                  </a: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xmlns="" id="{479CDA13-0CC7-B2AD-0DA1-EDC4D9DD3680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4 = 7</a:t>
                  </a: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xmlns="" id="{10854DA5-E214-A29E-4D6B-AFFABB7E3C33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3 = 8</a:t>
                  </a: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xmlns="" id="{73D3565D-3C35-8D8A-A87F-92B827D24C26}"/>
                    </a:ext>
                  </a:extLst>
                </p:cNvPr>
                <p:cNvSpPr/>
                <p:nvPr/>
              </p:nvSpPr>
              <p:spPr>
                <a:xfrm>
                  <a:off x="748145" y="914398"/>
                  <a:ext cx="1787236" cy="66501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2 = 9</a:t>
                  </a:r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D48C27DB-0160-F45B-37E4-D222D0F6D047}"/>
                </a:ext>
              </a:extLst>
            </p:cNvPr>
            <p:cNvGrpSpPr/>
            <p:nvPr/>
          </p:nvGrpSpPr>
          <p:grpSpPr>
            <a:xfrm>
              <a:off x="1893664" y="2349132"/>
              <a:ext cx="1438718" cy="3814277"/>
              <a:chOff x="748145" y="1593271"/>
              <a:chExt cx="1787236" cy="4738256"/>
            </a:xfrm>
            <a:solidFill>
              <a:srgbClr val="FFFF99"/>
            </a:solidFill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8A04FF10-8B91-99F9-1EED-6C06B40B82E9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12 – 9 = 3</a:t>
                </a:r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xmlns="" id="{8D3A6137-65AE-65B7-82B3-05B1BA794ADF}"/>
                  </a:ext>
                </a:extLst>
              </p:cNvPr>
              <p:cNvGrpSpPr/>
              <p:nvPr/>
            </p:nvGrpSpPr>
            <p:grpSpPr>
              <a:xfrm>
                <a:off x="748145" y="1593271"/>
                <a:ext cx="1787236" cy="4059383"/>
                <a:chOff x="748145" y="1593271"/>
                <a:chExt cx="1787236" cy="4059383"/>
              </a:xfrm>
              <a:grpFill/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xmlns="" id="{C89C5F35-0BCF-7797-7D77-19DCADB694E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8 = 4</a:t>
                  </a: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xmlns="" id="{09C5EDF0-C8B2-DB8F-0292-31ADC445B8D9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7 = 5</a:t>
                  </a: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xmlns="" id="{35D43514-62E9-E808-7570-5781E8CAC406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6 = 6</a:t>
                  </a: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xmlns="" id="{EBFD1D1E-F5EE-32E7-9DF2-7C97717C891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5 = ?</a:t>
                  </a:r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xmlns="" id="{AF70E81A-7396-B656-9467-57A728E42684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4 = 8</a:t>
                  </a: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xmlns="" id="{8FEB2182-82B8-8A90-66FA-827633DBE170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3 = 9</a:t>
                  </a: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E578723A-366B-D6E7-DA8D-4BABF0F84A89}"/>
                </a:ext>
              </a:extLst>
            </p:cNvPr>
            <p:cNvGrpSpPr/>
            <p:nvPr/>
          </p:nvGrpSpPr>
          <p:grpSpPr>
            <a:xfrm>
              <a:off x="3345082" y="2896395"/>
              <a:ext cx="1438718" cy="3267787"/>
              <a:chOff x="748145" y="2272144"/>
              <a:chExt cx="1787236" cy="4059383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E5039455-AAD8-4D76-782A-67ECF9C67BD3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 – 9 = 4</a:t>
                </a:r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EA3C24F5-4A04-EECE-6C2B-6BC2F44E1234}"/>
                  </a:ext>
                </a:extLst>
              </p:cNvPr>
              <p:cNvGrpSpPr/>
              <p:nvPr/>
            </p:nvGrpSpPr>
            <p:grpSpPr>
              <a:xfrm>
                <a:off x="748145" y="2272144"/>
                <a:ext cx="1787236" cy="3380510"/>
                <a:chOff x="748145" y="2272144"/>
                <a:chExt cx="1787236" cy="3380510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xmlns="" id="{567CCB54-049A-4178-5FFD-22A103A88A76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8 = 5</a:t>
                  </a: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xmlns="" id="{DFC91A6E-1BD7-1EBC-D09F-55F9E178AA44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7 = 6</a:t>
                  </a: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xmlns="" id="{783FD467-68F5-9C3B-9C76-E3AE59F25DEF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6 = 7</a:t>
                  </a: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="" id="{29F83BDD-18FE-9645-418D-74CFC4B3DFFB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5 = 8</a:t>
                  </a: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xmlns="" id="{5F989F66-F79A-5783-C06C-1CB3AD6E6E43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4 = 9</a:t>
                  </a:r>
                </a:p>
              </p:txBody>
            </p: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1C596939-6974-45DE-4C41-83682855C4C3}"/>
                </a:ext>
              </a:extLst>
            </p:cNvPr>
            <p:cNvGrpSpPr/>
            <p:nvPr/>
          </p:nvGrpSpPr>
          <p:grpSpPr>
            <a:xfrm>
              <a:off x="4796500" y="3427815"/>
              <a:ext cx="1438718" cy="2721297"/>
              <a:chOff x="748145" y="2951017"/>
              <a:chExt cx="1787236" cy="3380510"/>
            </a:xfrm>
            <a:solidFill>
              <a:srgbClr val="FFFF99"/>
            </a:solidFill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A223A7BE-B23B-02D9-E779-1ACFD7741963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9 = 5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xmlns="" id="{0B29CF36-EBE8-2236-1E5D-C599C9C3B220}"/>
                  </a:ext>
                </a:extLst>
              </p:cNvPr>
              <p:cNvGrpSpPr/>
              <p:nvPr/>
            </p:nvGrpSpPr>
            <p:grpSpPr>
              <a:xfrm>
                <a:off x="748145" y="2951017"/>
                <a:ext cx="1787236" cy="2701637"/>
                <a:chOff x="748145" y="2951017"/>
                <a:chExt cx="1787236" cy="2701637"/>
              </a:xfrm>
              <a:grpFill/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xmlns="" id="{D716F571-0EF5-E068-F93F-5AE6F756F5E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8 = 6</a:t>
                  </a: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xmlns="" id="{F5B50DE0-A84D-81EC-D3A1-E3705BEC5A5F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7 = 7</a:t>
                  </a: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xmlns="" id="{0918083C-C6C9-8A11-7014-60DA3DAA2E50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6 = ?</a:t>
                  </a: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xmlns="" id="{7CD7F480-ACF4-6FFA-181D-928DA304557B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5 = 9</a:t>
                  </a:r>
                </a:p>
              </p:txBody>
            </p: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5E948CFC-518A-3143-8CA7-D7984DEA2676}"/>
                </a:ext>
              </a:extLst>
            </p:cNvPr>
            <p:cNvGrpSpPr/>
            <p:nvPr/>
          </p:nvGrpSpPr>
          <p:grpSpPr>
            <a:xfrm>
              <a:off x="6250955" y="3979881"/>
              <a:ext cx="1438718" cy="2174807"/>
              <a:chOff x="748145" y="3629890"/>
              <a:chExt cx="1787236" cy="2701637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FC65CB4D-DE03-F4A9-1487-2F1176E32CC1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15 – 9 = 6</a:t>
                </a:r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xmlns="" id="{8A26AEAA-52D1-8B01-A1F8-30185CA68D2A}"/>
                  </a:ext>
                </a:extLst>
              </p:cNvPr>
              <p:cNvGrpSpPr/>
              <p:nvPr/>
            </p:nvGrpSpPr>
            <p:grpSpPr>
              <a:xfrm>
                <a:off x="748145" y="3629890"/>
                <a:ext cx="1787236" cy="2022764"/>
                <a:chOff x="748145" y="3629890"/>
                <a:chExt cx="1787236" cy="2022764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xmlns="" id="{E003654E-267A-BFBD-2E32-0381C8BEF37F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8 = 7</a:t>
                  </a: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xmlns="" id="{A0E763BD-3D9D-0F91-D581-B090C5D6CBF1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7 = 8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xmlns="" id="{53144CF6-2539-CBB1-DD92-0162E680E1D3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6 = 9</a:t>
                  </a:r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A667687E-F348-E299-E7C5-9130D86A7017}"/>
                </a:ext>
              </a:extLst>
            </p:cNvPr>
            <p:cNvGrpSpPr/>
            <p:nvPr/>
          </p:nvGrpSpPr>
          <p:grpSpPr>
            <a:xfrm>
              <a:off x="7712036" y="4521952"/>
              <a:ext cx="1438718" cy="1628318"/>
              <a:chOff x="748145" y="4292442"/>
              <a:chExt cx="1787236" cy="2022766"/>
            </a:xfrm>
            <a:solidFill>
              <a:srgbClr val="FFFF99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D95933DA-1A9C-D68C-E6D5-D7B9FE7DD67B}"/>
                  </a:ext>
                </a:extLst>
              </p:cNvPr>
              <p:cNvSpPr/>
              <p:nvPr/>
            </p:nvSpPr>
            <p:spPr>
              <a:xfrm>
                <a:off x="748145" y="5650189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16 – 9 = 7</a:t>
                </a: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xmlns="" id="{71CF0721-D392-FCED-B6BE-C6A567A94DA6}"/>
                  </a:ext>
                </a:extLst>
              </p:cNvPr>
              <p:cNvGrpSpPr/>
              <p:nvPr/>
            </p:nvGrpSpPr>
            <p:grpSpPr>
              <a:xfrm>
                <a:off x="748145" y="4292442"/>
                <a:ext cx="1787236" cy="1343893"/>
                <a:chOff x="748145" y="4292442"/>
                <a:chExt cx="1787236" cy="1343893"/>
              </a:xfrm>
              <a:grpFill/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xmlns="" id="{5B6E72C0-A80D-7A14-F0CA-1B8B81270D2D}"/>
                    </a:ext>
                  </a:extLst>
                </p:cNvPr>
                <p:cNvSpPr/>
                <p:nvPr/>
              </p:nvSpPr>
              <p:spPr>
                <a:xfrm>
                  <a:off x="748145" y="4971316"/>
                  <a:ext cx="1787236" cy="6650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8 = ?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xmlns="" id="{1070E261-822A-28DF-0470-BEA3E967E44A}"/>
                    </a:ext>
                  </a:extLst>
                </p:cNvPr>
                <p:cNvSpPr/>
                <p:nvPr/>
              </p:nvSpPr>
              <p:spPr>
                <a:xfrm>
                  <a:off x="748145" y="4292442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7 = 9</a:t>
                  </a:r>
                </a:p>
              </p:txBody>
            </p:sp>
          </p:grp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CCF4DF5D-6B94-84A5-7FE3-FD2F987412DE}"/>
                </a:ext>
              </a:extLst>
            </p:cNvPr>
            <p:cNvGrpSpPr/>
            <p:nvPr/>
          </p:nvGrpSpPr>
          <p:grpSpPr>
            <a:xfrm>
              <a:off x="9163454" y="5070257"/>
              <a:ext cx="1438718" cy="1081828"/>
              <a:chOff x="748145" y="4971314"/>
              <a:chExt cx="1787236" cy="1343892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xmlns="" id="{DFE78E3F-12D0-46A7-DA70-1A43883D799F}"/>
                  </a:ext>
                </a:extLst>
              </p:cNvPr>
              <p:cNvSpPr/>
              <p:nvPr/>
            </p:nvSpPr>
            <p:spPr>
              <a:xfrm>
                <a:off x="748145" y="5650188"/>
                <a:ext cx="1787236" cy="66501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9 = 8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5DF3ED2F-5E3C-7376-9B45-8E0ED98BD16B}"/>
                  </a:ext>
                </a:extLst>
              </p:cNvPr>
              <p:cNvSpPr/>
              <p:nvPr/>
            </p:nvSpPr>
            <p:spPr>
              <a:xfrm>
                <a:off x="748145" y="4971314"/>
                <a:ext cx="1787236" cy="66501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8 = 9</a:t>
                </a: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C08AF768-DF1D-6446-4D97-54251ED41E87}"/>
                </a:ext>
              </a:extLst>
            </p:cNvPr>
            <p:cNvSpPr/>
            <p:nvPr/>
          </p:nvSpPr>
          <p:spPr>
            <a:xfrm>
              <a:off x="10614872" y="5614934"/>
              <a:ext cx="1438718" cy="535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 – 9 = ?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AA3D97E2-0B55-DE24-6F6F-800BFECC0069}"/>
              </a:ext>
            </a:extLst>
          </p:cNvPr>
          <p:cNvGrpSpPr/>
          <p:nvPr/>
        </p:nvGrpSpPr>
        <p:grpSpPr>
          <a:xfrm>
            <a:off x="4858219" y="952344"/>
            <a:ext cx="4878857" cy="1537502"/>
            <a:chOff x="5107266" y="455668"/>
            <a:chExt cx="4878857" cy="1537502"/>
          </a:xfrm>
        </p:grpSpPr>
        <p:sp>
          <p:nvSpPr>
            <p:cNvPr id="134" name="Thought Bubble: Cloud 133">
              <a:extLst>
                <a:ext uri="{FF2B5EF4-FFF2-40B4-BE49-F238E27FC236}">
                  <a16:creationId xmlns:a16="http://schemas.microsoft.com/office/drawing/2014/main" xmlns="" id="{E341F997-5172-4DEA-E351-34D58A62B008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25689D22-57FD-6EB0-BC38-C101B6A39E23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3669A670-45EF-3D31-DC37-62746710B8F4}"/>
              </a:ext>
            </a:extLst>
          </p:cNvPr>
          <p:cNvSpPr/>
          <p:nvPr/>
        </p:nvSpPr>
        <p:spPr>
          <a:xfrm>
            <a:off x="1899167" y="345995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 – 5 = 7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83D02603-0971-5B10-5C44-CA742D57D4D4}"/>
              </a:ext>
            </a:extLst>
          </p:cNvPr>
          <p:cNvSpPr/>
          <p:nvPr/>
        </p:nvSpPr>
        <p:spPr>
          <a:xfrm>
            <a:off x="4689762" y="398889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 – 6 = 8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6E4A03AE-CAE0-B683-A0DD-BD107492C25D}"/>
              </a:ext>
            </a:extLst>
          </p:cNvPr>
          <p:cNvSpPr/>
          <p:nvPr/>
        </p:nvSpPr>
        <p:spPr>
          <a:xfrm>
            <a:off x="7523589" y="504117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 – 8 = 8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83BA8A18-3143-9B7D-5EAF-5FF5B48095FF}"/>
              </a:ext>
            </a:extLst>
          </p:cNvPr>
          <p:cNvSpPr/>
          <p:nvPr/>
        </p:nvSpPr>
        <p:spPr>
          <a:xfrm>
            <a:off x="10326726" y="5552153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– 9 = 9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xmlns="" id="{70F4CCFE-83D8-A3E4-0909-04C1C728C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2" y="383814"/>
            <a:ext cx="2069886" cy="1034943"/>
          </a:xfrm>
          <a:prstGeom prst="rect">
            <a:avLst/>
          </a:prstGeom>
        </p:spPr>
      </p:pic>
      <p:pic>
        <p:nvPicPr>
          <p:cNvPr id="4" name="Picture 3" descr="Cartoon of a robot&#10;&#10;AI-generated content may be incorrect.">
            <a:extLst>
              <a:ext uri="{FF2B5EF4-FFF2-40B4-BE49-F238E27FC236}">
                <a16:creationId xmlns:a16="http://schemas.microsoft.com/office/drawing/2014/main" xmlns="" id="{4A71494E-81C2-4992-2A78-7290B757A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20" y="1967404"/>
            <a:ext cx="1893311" cy="2641665"/>
          </a:xfrm>
          <a:prstGeom prst="rect">
            <a:avLst/>
          </a:prstGeom>
        </p:spPr>
      </p:pic>
      <p:pic>
        <p:nvPicPr>
          <p:cNvPr id="5" name="J2TEAM-TTS-1751357055775">
            <a:hlinkClick r:id="" action="ppaction://media"/>
            <a:extLst>
              <a:ext uri="{FF2B5EF4-FFF2-40B4-BE49-F238E27FC236}">
                <a16:creationId xmlns:a16="http://schemas.microsoft.com/office/drawing/2014/main" xmlns="" id="{43ED0FB7-E011-286B-9B25-79A075521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5071" y="3343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6" grpId="0" animBg="1"/>
      <p:bldP spid="137" grpId="0" animBg="1"/>
      <p:bldP spid="138" grpId="0" animBg="1"/>
      <p:bldP spid="1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A5EB804-A624-DC9F-FEC9-E6220623C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0" y="243855"/>
            <a:ext cx="2366118" cy="936104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614AA153-3D64-6E5F-E94A-6CDBED53D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9772651" y="2348558"/>
            <a:ext cx="1857938" cy="25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65474685-E3A2-5585-0243-1A8FA7677254}"/>
              </a:ext>
            </a:extLst>
          </p:cNvPr>
          <p:cNvGraphicFramePr>
            <a:graphicFrameLocks noGrp="1"/>
          </p:cNvGraphicFramePr>
          <p:nvPr/>
        </p:nvGraphicFramePr>
        <p:xfrm>
          <a:off x="724487" y="1568696"/>
          <a:ext cx="1362310" cy="446989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05464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xmlns="" id="{C4AD1D8B-EF86-75DB-1007-D41BC82B3AFC}"/>
              </a:ext>
            </a:extLst>
          </p:cNvPr>
          <p:cNvGraphicFramePr>
            <a:graphicFrameLocks noGrp="1"/>
          </p:cNvGraphicFramePr>
          <p:nvPr/>
        </p:nvGraphicFramePr>
        <p:xfrm>
          <a:off x="2086795" y="2187749"/>
          <a:ext cx="1362310" cy="386442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xmlns="" id="{43F027EB-131D-8419-6215-825200D0E5CF}"/>
              </a:ext>
            </a:extLst>
          </p:cNvPr>
          <p:cNvGraphicFramePr>
            <a:graphicFrameLocks noGrp="1"/>
          </p:cNvGraphicFramePr>
          <p:nvPr/>
        </p:nvGraphicFramePr>
        <p:xfrm>
          <a:off x="3449107" y="2746773"/>
          <a:ext cx="1362310" cy="331236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xmlns="" id="{570666C3-2A04-AB14-2040-E207E59B271E}"/>
              </a:ext>
            </a:extLst>
          </p:cNvPr>
          <p:cNvGraphicFramePr>
            <a:graphicFrameLocks noGrp="1"/>
          </p:cNvGraphicFramePr>
          <p:nvPr/>
        </p:nvGraphicFramePr>
        <p:xfrm>
          <a:off x="4811418" y="3313683"/>
          <a:ext cx="1362310" cy="276030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xmlns="" id="{A99442D8-D186-445A-5940-C8477890C1CE}"/>
              </a:ext>
            </a:extLst>
          </p:cNvPr>
          <p:cNvGraphicFramePr>
            <a:graphicFrameLocks noGrp="1"/>
          </p:cNvGraphicFramePr>
          <p:nvPr/>
        </p:nvGraphicFramePr>
        <p:xfrm>
          <a:off x="6173728" y="3854516"/>
          <a:ext cx="1362310" cy="223429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81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xmlns="" id="{858719AC-15E4-9717-F5CF-73E0166B8B15}"/>
              </a:ext>
            </a:extLst>
          </p:cNvPr>
          <p:cNvGraphicFramePr>
            <a:graphicFrameLocks noGrp="1"/>
          </p:cNvGraphicFramePr>
          <p:nvPr/>
        </p:nvGraphicFramePr>
        <p:xfrm>
          <a:off x="7536039" y="4447479"/>
          <a:ext cx="1362310" cy="165618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xmlns="" id="{0A0F8F5D-F65E-472A-7834-96E69B700B92}"/>
              </a:ext>
            </a:extLst>
          </p:cNvPr>
          <p:cNvGraphicFramePr>
            <a:graphicFrameLocks noGrp="1"/>
          </p:cNvGraphicFramePr>
          <p:nvPr/>
        </p:nvGraphicFramePr>
        <p:xfrm>
          <a:off x="8898350" y="5006647"/>
          <a:ext cx="1362310" cy="110412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xmlns="" id="{2978E1C7-3A91-BB31-8E91-44920AE6F0D0}"/>
              </a:ext>
            </a:extLst>
          </p:cNvPr>
          <p:cNvGraphicFramePr>
            <a:graphicFrameLocks noGrp="1"/>
          </p:cNvGraphicFramePr>
          <p:nvPr/>
        </p:nvGraphicFramePr>
        <p:xfrm>
          <a:off x="10298416" y="5559189"/>
          <a:ext cx="1362310" cy="55206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</a:p>
                  </a:txBody>
                  <a:tcPr marL="91049" marR="91049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0C8D4C-EB90-C4EF-4C39-047440FC4EE3}"/>
              </a:ext>
            </a:extLst>
          </p:cNvPr>
          <p:cNvSpPr txBox="1"/>
          <p:nvPr/>
        </p:nvSpPr>
        <p:spPr>
          <a:xfrm>
            <a:off x="2934763" y="3397143"/>
            <a:ext cx="645305" cy="403744"/>
          </a:xfrm>
          <a:prstGeom prst="rect">
            <a:avLst/>
          </a:prstGeom>
          <a:noFill/>
        </p:spPr>
        <p:txBody>
          <a:bodyPr wrap="square" lIns="91111" tIns="45551" rIns="91111" bIns="45551" rtlCol="0">
            <a:spAutoFit/>
          </a:bodyPr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80B2D3D-A47D-7496-8DE0-632501011A09}"/>
              </a:ext>
            </a:extLst>
          </p:cNvPr>
          <p:cNvSpPr txBox="1"/>
          <p:nvPr/>
        </p:nvSpPr>
        <p:spPr>
          <a:xfrm>
            <a:off x="5637882" y="3941806"/>
            <a:ext cx="645305" cy="403744"/>
          </a:xfrm>
          <a:prstGeom prst="rect">
            <a:avLst/>
          </a:prstGeom>
          <a:noFill/>
        </p:spPr>
        <p:txBody>
          <a:bodyPr wrap="square" lIns="91111" tIns="45551" rIns="91111" bIns="45551" rtlCol="0">
            <a:spAutoFit/>
          </a:bodyPr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2DB95B2-C2A2-1E83-1309-F246A8CF7408}"/>
              </a:ext>
            </a:extLst>
          </p:cNvPr>
          <p:cNvSpPr txBox="1"/>
          <p:nvPr/>
        </p:nvSpPr>
        <p:spPr>
          <a:xfrm>
            <a:off x="8426518" y="5066088"/>
            <a:ext cx="645305" cy="403744"/>
          </a:xfrm>
          <a:prstGeom prst="rect">
            <a:avLst/>
          </a:prstGeom>
          <a:noFill/>
        </p:spPr>
        <p:txBody>
          <a:bodyPr wrap="square" lIns="91111" tIns="45551" rIns="91111" bIns="45551" rtlCol="0">
            <a:spAutoFit/>
          </a:bodyPr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78840EE-4757-BB11-EFB7-189E66026DE3}"/>
              </a:ext>
            </a:extLst>
          </p:cNvPr>
          <p:cNvSpPr txBox="1"/>
          <p:nvPr/>
        </p:nvSpPr>
        <p:spPr>
          <a:xfrm>
            <a:off x="11030366" y="5642937"/>
            <a:ext cx="645305" cy="403744"/>
          </a:xfrm>
          <a:prstGeom prst="rect">
            <a:avLst/>
          </a:prstGeom>
          <a:noFill/>
        </p:spPr>
        <p:txBody>
          <a:bodyPr wrap="square" lIns="91111" tIns="45551" rIns="91111" bIns="45551" rtlCol="0">
            <a:spAutoFit/>
          </a:bodyPr>
          <a:lstStyle/>
          <a:p>
            <a:pPr algn="ctr" defTabSz="661212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684BC8B-AFB7-D5A9-6BB7-FE8DDA543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80" y="2687219"/>
            <a:ext cx="849474" cy="52466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8E225FA-ED1E-BBD2-1B3E-77A8248EB8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13" y="3814858"/>
            <a:ext cx="849474" cy="5246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6EEA7AE-AA1B-972C-AF16-2EE6F6A36A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25" y="4914028"/>
            <a:ext cx="849474" cy="524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395C1825-4816-71BF-508A-2AB336A1C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03" y="2711915"/>
            <a:ext cx="849474" cy="5246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811345D-C6FA-CDA8-759A-25F1722CD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92" y="4368886"/>
            <a:ext cx="849474" cy="524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0A903E8D-667F-0214-E57D-37375C39AC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55" y="5461934"/>
            <a:ext cx="849474" cy="5246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E8AD3B9-A88F-A13C-2185-66538FE78A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84" y="3814955"/>
            <a:ext cx="849474" cy="52466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D4C1F8E1-FAAA-E467-0740-044828F33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97" y="4933502"/>
            <a:ext cx="849474" cy="5246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28C57DE-4C2A-92AC-B675-FF1F779286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011" y="4409971"/>
            <a:ext cx="849474" cy="52466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59C54D9C-37C5-46C1-EC5E-254F94CB4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48" y="5490092"/>
            <a:ext cx="849474" cy="52466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2102017F-3D2E-E7F8-706C-42EDC36566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24" y="4407671"/>
            <a:ext cx="849474" cy="52466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94C300E-6B83-0ACE-67F3-359D191D93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72" y="5485577"/>
            <a:ext cx="849474" cy="52466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9B4CAEA-1EC2-4A5E-2B89-56303D291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72" y="5510701"/>
            <a:ext cx="849474" cy="52466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099D220B-ED6A-E044-E29C-2BC0ECB891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1" y="4960912"/>
            <a:ext cx="849474" cy="5246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94F315E5-BE30-0C0A-0ACD-FBFB591EF1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976" y="5525521"/>
            <a:ext cx="849474" cy="5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836</Words>
  <Application>Microsoft Office PowerPoint</Application>
  <PresentationFormat>Widescreen</PresentationFormat>
  <Paragraphs>212</Paragraphs>
  <Slides>28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Cambria</vt:lpstr>
      <vt:lpstr>iCiel Cadena</vt:lpstr>
      <vt:lpstr>Lato Regular</vt:lpstr>
      <vt:lpstr>Times New Roman</vt:lpstr>
      <vt:lpstr>Wingdings</vt:lpstr>
      <vt:lpstr>字魂17号-萌趣果冻体</vt:lpstr>
      <vt:lpstr>字魂7号-温暖童稚体</vt:lpstr>
      <vt:lpstr>等线</vt:lpstr>
      <vt:lpstr>Drop Dudes Minitheme by Slidesgo</vt:lpstr>
      <vt:lpstr>Office Theme</vt:lpstr>
      <vt:lpstr>默认设计模板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BẢNG NHÂN 4</dc:title>
  <dc:creator>Thao Tran</dc:creator>
  <cp:lastModifiedBy>ACER</cp:lastModifiedBy>
  <cp:revision>26</cp:revision>
  <dcterms:created xsi:type="dcterms:W3CDTF">2024-05-01T10:07:04Z</dcterms:created>
  <dcterms:modified xsi:type="dcterms:W3CDTF">2025-10-19T09:22:42Z</dcterms:modified>
</cp:coreProperties>
</file>