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76" r:id="rId4"/>
    <p:sldId id="298" r:id="rId5"/>
    <p:sldId id="278" r:id="rId6"/>
    <p:sldId id="308" r:id="rId7"/>
    <p:sldId id="309" r:id="rId8"/>
    <p:sldId id="301" r:id="rId9"/>
    <p:sldId id="287" r:id="rId10"/>
    <p:sldId id="310" r:id="rId11"/>
    <p:sldId id="311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888E91-BC42-BE3D-B9EE-1BE32BD96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4A2160-4E6F-352A-242F-24607FD28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82D8DF-A1AE-4143-2EE8-775CAEF1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AA890B-6D84-BA3E-347F-21F479CC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A3A42-F396-1AF7-78C8-9DA5CE83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8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3D5D0-F0A2-9E92-E9C9-1111B5DF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E11C86-D657-A14E-AFEB-31CA88304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F51344-4779-3987-23BC-9FA712AC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E17BF6-1AD3-8D04-6E70-6988BB67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7767B0-172F-0714-EFBC-C3324B84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1DB8E71-0AE1-C56C-2629-0E4AC9E69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ABCE18B-7984-1746-0349-1A6E094F5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29E94D-1127-F8DA-D6C8-AF8BD616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901CAE-75D1-3569-CDCB-69A4EC26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7774EB-9100-10F6-F1ED-5D4EC904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7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D582E-E491-1B39-07BE-D46A3783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46D9BB-7EBA-3E1E-623D-70A81EFF9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1255E8-7AA2-F31D-741A-7213FD77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92DD79-0E19-DD94-43BE-DFCD7876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CAE64C-91DF-AE35-09FC-79177D68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1560AD-596C-796E-2EC3-632236E7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197443-E07F-2ABC-105A-5B0ECEBD1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F9D5D7-0F28-5931-29AC-AFAABDAA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556819-7463-7F55-1F16-3BCE7B78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C15D3C-C82D-6AC7-290D-F08FFD2F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4A1CB-9072-12E1-F5BB-935FEAFC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76BC17-4C8F-5FA6-5393-A6B422A75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690D4D-2D33-5AF1-509E-2100F957D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5FE1C4-EB73-9DDC-4F17-2544DA72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3311FD-0C27-9148-F4E8-14A59EB6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544215-8BF8-ECF5-66B0-16BE63F9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7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AC1ACE-1A2D-5A79-6016-47E673B4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CF3B7F-6290-D763-4141-6F249346C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7485D3-07D7-303B-0532-A63985449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2F2E909-BC7D-B7D2-8F7D-6D1E1A064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3834D32-7157-20FD-CB4B-EA21AC34B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F6B910C-8C8C-92FA-C892-26EB59F2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DECFCEA-1AF9-31FE-7A5C-1BC3A377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12932EC-9B28-B0CE-3935-B401B8ED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00D075-A0EA-6AD5-E5F8-E3F3089B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02AF9D-3768-71CC-26F1-83AB735F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CE663D-FDED-FD44-CB55-99E7E556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9A7A70-AE35-197C-AA06-D8A8C260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3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563F9F0-EAB6-F392-EE8C-58AFFB60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B784F70-07AF-578A-F491-8A5CEC78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8F7258-2ADD-4E4E-0DD2-B1018316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25F741-BB28-2650-68C8-6B0B05BD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22174D-57C1-C126-B618-544C11B6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6396C8-F0CC-8416-B019-4527D25AC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21AF30-EE2F-05A5-FC23-DD423D0E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96934C-FDFF-C942-6BCB-78810BD5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367A9-5365-BFE8-B209-A2E13EC2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0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6471A7-0CD0-A6B0-4B3F-5C31D226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B6DEBE-3920-B3BC-336D-30841ADB7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15265E-8251-654B-2735-584A893BF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9F422F-CE6B-447D-D04F-7EB3CF6F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0505BA-8AF3-D799-ED74-937D8B89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D1516D-903B-3801-9353-705F3B40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7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D76B91-CFA0-2E7A-63E6-72210FC124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009" y="114863"/>
            <a:ext cx="1687432" cy="16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1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5" Type="http://schemas.openxmlformats.org/officeDocument/2006/relationships/image" Target="../media/image35.svg"/><Relationship Id="rId10" Type="http://schemas.openxmlformats.org/officeDocument/2006/relationships/image" Target="../media/image19.png"/><Relationship Id="rId4" Type="http://schemas.openxmlformats.org/officeDocument/2006/relationships/image" Target="../media/image2.jfif"/><Relationship Id="rId9" Type="http://schemas.openxmlformats.org/officeDocument/2006/relationships/image" Target="../media/image10.gif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0.gif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2.jfif"/><Relationship Id="rId9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0.sv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35.sv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2.jfif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2.jfif"/><Relationship Id="rId9" Type="http://schemas.openxmlformats.org/officeDocument/2006/relationships/image" Target="../media/image10.gif"/><Relationship Id="rId14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xmlns="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xmlns="" id="{1D66D57C-9347-93A8-31B7-9F911590AA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5" y="1"/>
            <a:ext cx="5981935" cy="6856718"/>
          </a:xfrm>
          <a:prstGeom prst="rect">
            <a:avLst/>
          </a:prstGeom>
        </p:spPr>
      </p:pic>
      <p:pic>
        <p:nvPicPr>
          <p:cNvPr id="5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xmlns="" id="{1826CEC8-7A9D-C6CD-9AF8-C8B01508CE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0" y="1"/>
            <a:ext cx="6207016" cy="6856717"/>
          </a:xfrm>
          <a:prstGeom prst="rect">
            <a:avLst/>
          </a:prstGeom>
        </p:spPr>
      </p:pic>
      <p:pic>
        <p:nvPicPr>
          <p:cNvPr id="18" name="Picture 17" descr="A cartoon of a child running&#10;&#10;Description automatically generated">
            <a:extLst>
              <a:ext uri="{FF2B5EF4-FFF2-40B4-BE49-F238E27FC236}">
                <a16:creationId xmlns:a16="http://schemas.microsoft.com/office/drawing/2014/main" xmlns="" id="{B79025A4-03B8-470E-2871-4FA914D69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94" y="2764713"/>
            <a:ext cx="4052801" cy="3969065"/>
          </a:xfrm>
          <a:prstGeom prst="rect">
            <a:avLst/>
          </a:prstGeom>
        </p:spPr>
      </p:pic>
      <p:grpSp>
        <p:nvGrpSpPr>
          <p:cNvPr id="19" name="Nhóm 28">
            <a:extLst>
              <a:ext uri="{FF2B5EF4-FFF2-40B4-BE49-F238E27FC236}">
                <a16:creationId xmlns:a16="http://schemas.microsoft.com/office/drawing/2014/main" xmlns="" id="{1B5851C8-6F43-DD26-6047-1B0DA38DC7E4}"/>
              </a:ext>
            </a:extLst>
          </p:cNvPr>
          <p:cNvGrpSpPr/>
          <p:nvPr/>
        </p:nvGrpSpPr>
        <p:grpSpPr>
          <a:xfrm>
            <a:off x="4578713" y="644889"/>
            <a:ext cx="6972301" cy="2574561"/>
            <a:chOff x="1139185" y="1145243"/>
            <a:chExt cx="7173783" cy="6901296"/>
          </a:xfrm>
        </p:grpSpPr>
        <p:sp>
          <p:nvSpPr>
            <p:cNvPr id="20" name="Bong bóng Lời nói: Hình chữ nhật với Góc Tròn 29">
              <a:extLst>
                <a:ext uri="{FF2B5EF4-FFF2-40B4-BE49-F238E27FC236}">
                  <a16:creationId xmlns:a16="http://schemas.microsoft.com/office/drawing/2014/main" xmlns="" id="{04A9E001-FB45-1410-DCF8-D1FAFF921AF4}"/>
                </a:ext>
              </a:extLst>
            </p:cNvPr>
            <p:cNvSpPr/>
            <p:nvPr/>
          </p:nvSpPr>
          <p:spPr>
            <a:xfrm>
              <a:off x="1139185" y="1145243"/>
              <a:ext cx="7173783" cy="6901296"/>
            </a:xfrm>
            <a:custGeom>
              <a:avLst/>
              <a:gdLst>
                <a:gd name="connsiteX0" fmla="*/ 0 w 7173783"/>
                <a:gd name="connsiteY0" fmla="*/ 1150239 h 6901296"/>
                <a:gd name="connsiteX1" fmla="*/ 1150239 w 7173783"/>
                <a:gd name="connsiteY1" fmla="*/ 0 h 6901296"/>
                <a:gd name="connsiteX2" fmla="*/ 1195631 w 7173783"/>
                <a:gd name="connsiteY2" fmla="*/ 0 h 6901296"/>
                <a:gd name="connsiteX3" fmla="*/ 1195631 w 7173783"/>
                <a:gd name="connsiteY3" fmla="*/ 0 h 6901296"/>
                <a:gd name="connsiteX4" fmla="*/ 2989076 w 7173783"/>
                <a:gd name="connsiteY4" fmla="*/ 0 h 6901296"/>
                <a:gd name="connsiteX5" fmla="*/ 6023544 w 7173783"/>
                <a:gd name="connsiteY5" fmla="*/ 0 h 6901296"/>
                <a:gd name="connsiteX6" fmla="*/ 7173783 w 7173783"/>
                <a:gd name="connsiteY6" fmla="*/ 1150239 h 6901296"/>
                <a:gd name="connsiteX7" fmla="*/ 7173783 w 7173783"/>
                <a:gd name="connsiteY7" fmla="*/ 4025756 h 6901296"/>
                <a:gd name="connsiteX8" fmla="*/ 7173783 w 7173783"/>
                <a:gd name="connsiteY8" fmla="*/ 4025756 h 6901296"/>
                <a:gd name="connsiteX9" fmla="*/ 7173783 w 7173783"/>
                <a:gd name="connsiteY9" fmla="*/ 5751080 h 6901296"/>
                <a:gd name="connsiteX10" fmla="*/ 7173783 w 7173783"/>
                <a:gd name="connsiteY10" fmla="*/ 5751057 h 6901296"/>
                <a:gd name="connsiteX11" fmla="*/ 6023544 w 7173783"/>
                <a:gd name="connsiteY11" fmla="*/ 6901296 h 6901296"/>
                <a:gd name="connsiteX12" fmla="*/ 2989076 w 7173783"/>
                <a:gd name="connsiteY12" fmla="*/ 6901296 h 6901296"/>
                <a:gd name="connsiteX13" fmla="*/ 1195631 w 7173783"/>
                <a:gd name="connsiteY13" fmla="*/ 6901296 h 6901296"/>
                <a:gd name="connsiteX14" fmla="*/ 1195631 w 7173783"/>
                <a:gd name="connsiteY14" fmla="*/ 6901296 h 6901296"/>
                <a:gd name="connsiteX15" fmla="*/ 1150239 w 7173783"/>
                <a:gd name="connsiteY15" fmla="*/ 6901296 h 6901296"/>
                <a:gd name="connsiteX16" fmla="*/ 0 w 7173783"/>
                <a:gd name="connsiteY16" fmla="*/ 5751057 h 6901296"/>
                <a:gd name="connsiteX17" fmla="*/ 0 w 7173783"/>
                <a:gd name="connsiteY17" fmla="*/ 5751080 h 6901296"/>
                <a:gd name="connsiteX18" fmla="*/ -562066 w 7173783"/>
                <a:gd name="connsiteY18" fmla="*/ 5332217 h 6901296"/>
                <a:gd name="connsiteX19" fmla="*/ 0 w 7173783"/>
                <a:gd name="connsiteY19" fmla="*/ 4025756 h 6901296"/>
                <a:gd name="connsiteX20" fmla="*/ 0 w 7173783"/>
                <a:gd name="connsiteY20" fmla="*/ 1150239 h 690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6901296" fill="none" extrusionOk="0">
                  <a:moveTo>
                    <a:pt x="0" y="1150239"/>
                  </a:moveTo>
                  <a:cubicBezTo>
                    <a:pt x="-43877" y="463094"/>
                    <a:pt x="454351" y="-110157"/>
                    <a:pt x="1150239" y="0"/>
                  </a:cubicBezTo>
                  <a:cubicBezTo>
                    <a:pt x="1167456" y="3583"/>
                    <a:pt x="1178445" y="385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067595" y="169626"/>
                    <a:pt x="5271465" y="166819"/>
                    <a:pt x="6023544" y="0"/>
                  </a:cubicBezTo>
                  <a:cubicBezTo>
                    <a:pt x="6694077" y="-52898"/>
                    <a:pt x="7121162" y="476467"/>
                    <a:pt x="7173783" y="1150239"/>
                  </a:cubicBezTo>
                  <a:cubicBezTo>
                    <a:pt x="7068731" y="1809851"/>
                    <a:pt x="7342393" y="2937215"/>
                    <a:pt x="7173783" y="4025756"/>
                  </a:cubicBezTo>
                  <a:lnTo>
                    <a:pt x="7173783" y="4025756"/>
                  </a:lnTo>
                  <a:cubicBezTo>
                    <a:pt x="7263876" y="4765877"/>
                    <a:pt x="7281517" y="5177507"/>
                    <a:pt x="7173783" y="5751080"/>
                  </a:cubicBezTo>
                  <a:cubicBezTo>
                    <a:pt x="7173784" y="5751068"/>
                    <a:pt x="7173781" y="5751060"/>
                    <a:pt x="7173783" y="5751057"/>
                  </a:cubicBezTo>
                  <a:cubicBezTo>
                    <a:pt x="7270770" y="6310200"/>
                    <a:pt x="6683161" y="6964236"/>
                    <a:pt x="6023544" y="6901296"/>
                  </a:cubicBezTo>
                  <a:cubicBezTo>
                    <a:pt x="5386066" y="6824334"/>
                    <a:pt x="3959644" y="6872237"/>
                    <a:pt x="2989076" y="6901296"/>
                  </a:cubicBezTo>
                  <a:cubicBezTo>
                    <a:pt x="2457844" y="6884289"/>
                    <a:pt x="1832322" y="6867036"/>
                    <a:pt x="1195631" y="6901296"/>
                  </a:cubicBezTo>
                  <a:lnTo>
                    <a:pt x="1195631" y="6901296"/>
                  </a:lnTo>
                  <a:cubicBezTo>
                    <a:pt x="1182463" y="6898665"/>
                    <a:pt x="1160010" y="6898813"/>
                    <a:pt x="1150239" y="6901296"/>
                  </a:cubicBezTo>
                  <a:cubicBezTo>
                    <a:pt x="448945" y="6922100"/>
                    <a:pt x="739" y="6402840"/>
                    <a:pt x="0" y="5751057"/>
                  </a:cubicBezTo>
                  <a:cubicBezTo>
                    <a:pt x="-1" y="5751064"/>
                    <a:pt x="-1" y="5751073"/>
                    <a:pt x="0" y="5751080"/>
                  </a:cubicBezTo>
                  <a:cubicBezTo>
                    <a:pt x="-121985" y="5614847"/>
                    <a:pt x="-281495" y="5534991"/>
                    <a:pt x="-562066" y="5332217"/>
                  </a:cubicBezTo>
                  <a:cubicBezTo>
                    <a:pt x="-371841" y="4793601"/>
                    <a:pt x="-267318" y="4332638"/>
                    <a:pt x="0" y="4025756"/>
                  </a:cubicBezTo>
                  <a:cubicBezTo>
                    <a:pt x="85667" y="3351500"/>
                    <a:pt x="-27555" y="1683342"/>
                    <a:pt x="0" y="1150239"/>
                  </a:cubicBezTo>
                  <a:close/>
                </a:path>
                <a:path w="7173783" h="6901296" stroke="0" extrusionOk="0">
                  <a:moveTo>
                    <a:pt x="0" y="1150239"/>
                  </a:moveTo>
                  <a:cubicBezTo>
                    <a:pt x="86864" y="525295"/>
                    <a:pt x="443705" y="-95895"/>
                    <a:pt x="1150239" y="0"/>
                  </a:cubicBezTo>
                  <a:cubicBezTo>
                    <a:pt x="1168565" y="-1142"/>
                    <a:pt x="1176783" y="2740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965402" y="117495"/>
                    <a:pt x="5284435" y="-81622"/>
                    <a:pt x="6023544" y="0"/>
                  </a:cubicBezTo>
                  <a:cubicBezTo>
                    <a:pt x="6601158" y="-23202"/>
                    <a:pt x="7241404" y="530430"/>
                    <a:pt x="7173783" y="1150239"/>
                  </a:cubicBezTo>
                  <a:cubicBezTo>
                    <a:pt x="7132282" y="2144472"/>
                    <a:pt x="7302418" y="3734096"/>
                    <a:pt x="7173783" y="4025756"/>
                  </a:cubicBezTo>
                  <a:lnTo>
                    <a:pt x="7173783" y="4025756"/>
                  </a:lnTo>
                  <a:cubicBezTo>
                    <a:pt x="7018703" y="4398549"/>
                    <a:pt x="7084831" y="5530362"/>
                    <a:pt x="7173783" y="5751080"/>
                  </a:cubicBezTo>
                  <a:cubicBezTo>
                    <a:pt x="7173781" y="5751077"/>
                    <a:pt x="7173782" y="5751059"/>
                    <a:pt x="7173783" y="5751057"/>
                  </a:cubicBezTo>
                  <a:cubicBezTo>
                    <a:pt x="7216241" y="6333495"/>
                    <a:pt x="6590058" y="6896141"/>
                    <a:pt x="6023544" y="6901296"/>
                  </a:cubicBezTo>
                  <a:cubicBezTo>
                    <a:pt x="4630265" y="6756212"/>
                    <a:pt x="3678567" y="6936375"/>
                    <a:pt x="2989076" y="6901296"/>
                  </a:cubicBezTo>
                  <a:cubicBezTo>
                    <a:pt x="2198558" y="6940386"/>
                    <a:pt x="1678911" y="6862630"/>
                    <a:pt x="1195631" y="6901296"/>
                  </a:cubicBezTo>
                  <a:lnTo>
                    <a:pt x="1195631" y="6901296"/>
                  </a:lnTo>
                  <a:cubicBezTo>
                    <a:pt x="1189456" y="6897882"/>
                    <a:pt x="1165786" y="6897292"/>
                    <a:pt x="1150239" y="6901296"/>
                  </a:cubicBezTo>
                  <a:cubicBezTo>
                    <a:pt x="499688" y="6894765"/>
                    <a:pt x="44882" y="6358652"/>
                    <a:pt x="0" y="5751057"/>
                  </a:cubicBezTo>
                  <a:cubicBezTo>
                    <a:pt x="-1" y="5751060"/>
                    <a:pt x="-1" y="5751076"/>
                    <a:pt x="0" y="5751080"/>
                  </a:cubicBezTo>
                  <a:cubicBezTo>
                    <a:pt x="-164465" y="5682901"/>
                    <a:pt x="-326802" y="5580131"/>
                    <a:pt x="-562066" y="5332217"/>
                  </a:cubicBezTo>
                  <a:cubicBezTo>
                    <a:pt x="-513360" y="5054338"/>
                    <a:pt x="-81918" y="4368678"/>
                    <a:pt x="0" y="4025756"/>
                  </a:cubicBezTo>
                  <a:cubicBezTo>
                    <a:pt x="-50189" y="2653659"/>
                    <a:pt x="-24614" y="1778929"/>
                    <a:pt x="0" y="115023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214188587">
                    <a:prstGeom prst="wedgeRoundRectCallout">
                      <a:avLst>
                        <a:gd name="adj1" fmla="val -57835"/>
                        <a:gd name="adj2" fmla="val 2726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xmlns="" id="{9442FEFB-557F-C330-CB83-D72B6E11E668}"/>
                </a:ext>
              </a:extLst>
            </p:cNvPr>
            <p:cNvSpPr txBox="1">
              <a:spLocks/>
            </p:cNvSpPr>
            <p:nvPr/>
          </p:nvSpPr>
          <p:spPr>
            <a:xfrm>
              <a:off x="1289917" y="1321036"/>
              <a:ext cx="6872318" cy="6549702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   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Chào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đang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cần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tìm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mua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một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số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đồ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dùng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trang</a:t>
              </a:r>
              <a:r>
                <a:rPr kumimoji="0" lang="en-US" altLang="zh-CN" sz="3500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trí.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hãy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giúp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bằng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giải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bài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tập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  <a:endPara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074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53 1.48148E-6 L -0.62722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23 1.48148E-6 L 0.5737 -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xmlns="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xmlns="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xmlns="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29A65807-70AB-5386-68AA-D1444A30B2F2}"/>
              </a:ext>
            </a:extLst>
          </p:cNvPr>
          <p:cNvSpPr/>
          <p:nvPr/>
        </p:nvSpPr>
        <p:spPr>
          <a:xfrm>
            <a:off x="5236999" y="433769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xmlns="" id="{C2AA5CCD-09FA-1B07-45A9-D7756AD0181A}"/>
              </a:ext>
            </a:extLst>
          </p:cNvPr>
          <p:cNvSpPr/>
          <p:nvPr/>
        </p:nvSpPr>
        <p:spPr>
          <a:xfrm>
            <a:off x="7585033" y="4492679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50B9EA-6873-3CFE-385E-FE646F49B3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1467" y="4419600"/>
            <a:ext cx="938865" cy="917874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xmlns="" id="{598A0A04-BEA3-FCDC-7684-5945A33A597E}"/>
              </a:ext>
            </a:extLst>
          </p:cNvPr>
          <p:cNvSpPr/>
          <p:nvPr/>
        </p:nvSpPr>
        <p:spPr>
          <a:xfrm>
            <a:off x="8037349" y="424244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644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2616 L 0.04349 -0.03333 C 0.0526 -0.04675 0.06627 -0.05393 0.0806 -0.05393 C 0.09687 -0.05393 0.10989 -0.04675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xmlns="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xmlns="" id="{1D66D57C-9347-93A8-31B7-9F911590A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5" y="1"/>
            <a:ext cx="5981935" cy="6856718"/>
          </a:xfrm>
          <a:prstGeom prst="rect">
            <a:avLst/>
          </a:prstGeom>
        </p:spPr>
      </p:pic>
      <p:pic>
        <p:nvPicPr>
          <p:cNvPr id="5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xmlns="" id="{1826CEC8-7A9D-C6CD-9AF8-C8B01508C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0" y="1"/>
            <a:ext cx="6207016" cy="6856717"/>
          </a:xfrm>
          <a:prstGeom prst="rect">
            <a:avLst/>
          </a:prstGeom>
        </p:spPr>
      </p:pic>
      <p:grpSp>
        <p:nvGrpSpPr>
          <p:cNvPr id="19" name="Nhóm 28">
            <a:extLst>
              <a:ext uri="{FF2B5EF4-FFF2-40B4-BE49-F238E27FC236}">
                <a16:creationId xmlns:a16="http://schemas.microsoft.com/office/drawing/2014/main" xmlns="" id="{1B5851C8-6F43-DD26-6047-1B0DA38DC7E4}"/>
              </a:ext>
            </a:extLst>
          </p:cNvPr>
          <p:cNvGrpSpPr/>
          <p:nvPr/>
        </p:nvGrpSpPr>
        <p:grpSpPr>
          <a:xfrm>
            <a:off x="4578713" y="644889"/>
            <a:ext cx="6972301" cy="2574561"/>
            <a:chOff x="1139185" y="1145243"/>
            <a:chExt cx="7173783" cy="6901296"/>
          </a:xfrm>
        </p:grpSpPr>
        <p:sp>
          <p:nvSpPr>
            <p:cNvPr id="20" name="Bong bóng Lời nói: Hình chữ nhật với Góc Tròn 29">
              <a:extLst>
                <a:ext uri="{FF2B5EF4-FFF2-40B4-BE49-F238E27FC236}">
                  <a16:creationId xmlns:a16="http://schemas.microsoft.com/office/drawing/2014/main" xmlns="" id="{04A9E001-FB45-1410-DCF8-D1FAFF921AF4}"/>
                </a:ext>
              </a:extLst>
            </p:cNvPr>
            <p:cNvSpPr/>
            <p:nvPr/>
          </p:nvSpPr>
          <p:spPr>
            <a:xfrm>
              <a:off x="1139185" y="1145243"/>
              <a:ext cx="7173783" cy="6901296"/>
            </a:xfrm>
            <a:custGeom>
              <a:avLst/>
              <a:gdLst>
                <a:gd name="connsiteX0" fmla="*/ 0 w 7173783"/>
                <a:gd name="connsiteY0" fmla="*/ 1150239 h 6901296"/>
                <a:gd name="connsiteX1" fmla="*/ 1150239 w 7173783"/>
                <a:gd name="connsiteY1" fmla="*/ 0 h 6901296"/>
                <a:gd name="connsiteX2" fmla="*/ 1195631 w 7173783"/>
                <a:gd name="connsiteY2" fmla="*/ 0 h 6901296"/>
                <a:gd name="connsiteX3" fmla="*/ 1195631 w 7173783"/>
                <a:gd name="connsiteY3" fmla="*/ 0 h 6901296"/>
                <a:gd name="connsiteX4" fmla="*/ 2989076 w 7173783"/>
                <a:gd name="connsiteY4" fmla="*/ 0 h 6901296"/>
                <a:gd name="connsiteX5" fmla="*/ 6023544 w 7173783"/>
                <a:gd name="connsiteY5" fmla="*/ 0 h 6901296"/>
                <a:gd name="connsiteX6" fmla="*/ 7173783 w 7173783"/>
                <a:gd name="connsiteY6" fmla="*/ 1150239 h 6901296"/>
                <a:gd name="connsiteX7" fmla="*/ 7173783 w 7173783"/>
                <a:gd name="connsiteY7" fmla="*/ 4025756 h 6901296"/>
                <a:gd name="connsiteX8" fmla="*/ 7173783 w 7173783"/>
                <a:gd name="connsiteY8" fmla="*/ 4025756 h 6901296"/>
                <a:gd name="connsiteX9" fmla="*/ 7173783 w 7173783"/>
                <a:gd name="connsiteY9" fmla="*/ 5751080 h 6901296"/>
                <a:gd name="connsiteX10" fmla="*/ 7173783 w 7173783"/>
                <a:gd name="connsiteY10" fmla="*/ 5751057 h 6901296"/>
                <a:gd name="connsiteX11" fmla="*/ 6023544 w 7173783"/>
                <a:gd name="connsiteY11" fmla="*/ 6901296 h 6901296"/>
                <a:gd name="connsiteX12" fmla="*/ 2989076 w 7173783"/>
                <a:gd name="connsiteY12" fmla="*/ 6901296 h 6901296"/>
                <a:gd name="connsiteX13" fmla="*/ 1195631 w 7173783"/>
                <a:gd name="connsiteY13" fmla="*/ 6901296 h 6901296"/>
                <a:gd name="connsiteX14" fmla="*/ 1195631 w 7173783"/>
                <a:gd name="connsiteY14" fmla="*/ 6901296 h 6901296"/>
                <a:gd name="connsiteX15" fmla="*/ 1150239 w 7173783"/>
                <a:gd name="connsiteY15" fmla="*/ 6901296 h 6901296"/>
                <a:gd name="connsiteX16" fmla="*/ 0 w 7173783"/>
                <a:gd name="connsiteY16" fmla="*/ 5751057 h 6901296"/>
                <a:gd name="connsiteX17" fmla="*/ 0 w 7173783"/>
                <a:gd name="connsiteY17" fmla="*/ 5751080 h 6901296"/>
                <a:gd name="connsiteX18" fmla="*/ -562066 w 7173783"/>
                <a:gd name="connsiteY18" fmla="*/ 5332217 h 6901296"/>
                <a:gd name="connsiteX19" fmla="*/ 0 w 7173783"/>
                <a:gd name="connsiteY19" fmla="*/ 4025756 h 6901296"/>
                <a:gd name="connsiteX20" fmla="*/ 0 w 7173783"/>
                <a:gd name="connsiteY20" fmla="*/ 1150239 h 690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6901296" fill="none" extrusionOk="0">
                  <a:moveTo>
                    <a:pt x="0" y="1150239"/>
                  </a:moveTo>
                  <a:cubicBezTo>
                    <a:pt x="-43877" y="463094"/>
                    <a:pt x="454351" y="-110157"/>
                    <a:pt x="1150239" y="0"/>
                  </a:cubicBezTo>
                  <a:cubicBezTo>
                    <a:pt x="1167456" y="3583"/>
                    <a:pt x="1178445" y="385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067595" y="169626"/>
                    <a:pt x="5271465" y="166819"/>
                    <a:pt x="6023544" y="0"/>
                  </a:cubicBezTo>
                  <a:cubicBezTo>
                    <a:pt x="6694077" y="-52898"/>
                    <a:pt x="7121162" y="476467"/>
                    <a:pt x="7173783" y="1150239"/>
                  </a:cubicBezTo>
                  <a:cubicBezTo>
                    <a:pt x="7068731" y="1809851"/>
                    <a:pt x="7342393" y="2937215"/>
                    <a:pt x="7173783" y="4025756"/>
                  </a:cubicBezTo>
                  <a:lnTo>
                    <a:pt x="7173783" y="4025756"/>
                  </a:lnTo>
                  <a:cubicBezTo>
                    <a:pt x="7263876" y="4765877"/>
                    <a:pt x="7281517" y="5177507"/>
                    <a:pt x="7173783" y="5751080"/>
                  </a:cubicBezTo>
                  <a:cubicBezTo>
                    <a:pt x="7173784" y="5751068"/>
                    <a:pt x="7173781" y="5751060"/>
                    <a:pt x="7173783" y="5751057"/>
                  </a:cubicBezTo>
                  <a:cubicBezTo>
                    <a:pt x="7270770" y="6310200"/>
                    <a:pt x="6683161" y="6964236"/>
                    <a:pt x="6023544" y="6901296"/>
                  </a:cubicBezTo>
                  <a:cubicBezTo>
                    <a:pt x="5386066" y="6824334"/>
                    <a:pt x="3959644" y="6872237"/>
                    <a:pt x="2989076" y="6901296"/>
                  </a:cubicBezTo>
                  <a:cubicBezTo>
                    <a:pt x="2457844" y="6884289"/>
                    <a:pt x="1832322" y="6867036"/>
                    <a:pt x="1195631" y="6901296"/>
                  </a:cubicBezTo>
                  <a:lnTo>
                    <a:pt x="1195631" y="6901296"/>
                  </a:lnTo>
                  <a:cubicBezTo>
                    <a:pt x="1182463" y="6898665"/>
                    <a:pt x="1160010" y="6898813"/>
                    <a:pt x="1150239" y="6901296"/>
                  </a:cubicBezTo>
                  <a:cubicBezTo>
                    <a:pt x="448945" y="6922100"/>
                    <a:pt x="739" y="6402840"/>
                    <a:pt x="0" y="5751057"/>
                  </a:cubicBezTo>
                  <a:cubicBezTo>
                    <a:pt x="-1" y="5751064"/>
                    <a:pt x="-1" y="5751073"/>
                    <a:pt x="0" y="5751080"/>
                  </a:cubicBezTo>
                  <a:cubicBezTo>
                    <a:pt x="-121985" y="5614847"/>
                    <a:pt x="-281495" y="5534991"/>
                    <a:pt x="-562066" y="5332217"/>
                  </a:cubicBezTo>
                  <a:cubicBezTo>
                    <a:pt x="-371841" y="4793601"/>
                    <a:pt x="-267318" y="4332638"/>
                    <a:pt x="0" y="4025756"/>
                  </a:cubicBezTo>
                  <a:cubicBezTo>
                    <a:pt x="85667" y="3351500"/>
                    <a:pt x="-27555" y="1683342"/>
                    <a:pt x="0" y="1150239"/>
                  </a:cubicBezTo>
                  <a:close/>
                </a:path>
                <a:path w="7173783" h="6901296" stroke="0" extrusionOk="0">
                  <a:moveTo>
                    <a:pt x="0" y="1150239"/>
                  </a:moveTo>
                  <a:cubicBezTo>
                    <a:pt x="86864" y="525295"/>
                    <a:pt x="443705" y="-95895"/>
                    <a:pt x="1150239" y="0"/>
                  </a:cubicBezTo>
                  <a:cubicBezTo>
                    <a:pt x="1168565" y="-1142"/>
                    <a:pt x="1176783" y="2740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965402" y="117495"/>
                    <a:pt x="5284435" y="-81622"/>
                    <a:pt x="6023544" y="0"/>
                  </a:cubicBezTo>
                  <a:cubicBezTo>
                    <a:pt x="6601158" y="-23202"/>
                    <a:pt x="7241404" y="530430"/>
                    <a:pt x="7173783" y="1150239"/>
                  </a:cubicBezTo>
                  <a:cubicBezTo>
                    <a:pt x="7132282" y="2144472"/>
                    <a:pt x="7302418" y="3734096"/>
                    <a:pt x="7173783" y="4025756"/>
                  </a:cubicBezTo>
                  <a:lnTo>
                    <a:pt x="7173783" y="4025756"/>
                  </a:lnTo>
                  <a:cubicBezTo>
                    <a:pt x="7018703" y="4398549"/>
                    <a:pt x="7084831" y="5530362"/>
                    <a:pt x="7173783" y="5751080"/>
                  </a:cubicBezTo>
                  <a:cubicBezTo>
                    <a:pt x="7173781" y="5751077"/>
                    <a:pt x="7173782" y="5751059"/>
                    <a:pt x="7173783" y="5751057"/>
                  </a:cubicBezTo>
                  <a:cubicBezTo>
                    <a:pt x="7216241" y="6333495"/>
                    <a:pt x="6590058" y="6896141"/>
                    <a:pt x="6023544" y="6901296"/>
                  </a:cubicBezTo>
                  <a:cubicBezTo>
                    <a:pt x="4630265" y="6756212"/>
                    <a:pt x="3678567" y="6936375"/>
                    <a:pt x="2989076" y="6901296"/>
                  </a:cubicBezTo>
                  <a:cubicBezTo>
                    <a:pt x="2198558" y="6940386"/>
                    <a:pt x="1678911" y="6862630"/>
                    <a:pt x="1195631" y="6901296"/>
                  </a:cubicBezTo>
                  <a:lnTo>
                    <a:pt x="1195631" y="6901296"/>
                  </a:lnTo>
                  <a:cubicBezTo>
                    <a:pt x="1189456" y="6897882"/>
                    <a:pt x="1165786" y="6897292"/>
                    <a:pt x="1150239" y="6901296"/>
                  </a:cubicBezTo>
                  <a:cubicBezTo>
                    <a:pt x="499688" y="6894765"/>
                    <a:pt x="44882" y="6358652"/>
                    <a:pt x="0" y="5751057"/>
                  </a:cubicBezTo>
                  <a:cubicBezTo>
                    <a:pt x="-1" y="5751060"/>
                    <a:pt x="-1" y="5751076"/>
                    <a:pt x="0" y="5751080"/>
                  </a:cubicBezTo>
                  <a:cubicBezTo>
                    <a:pt x="-164465" y="5682901"/>
                    <a:pt x="-326802" y="5580131"/>
                    <a:pt x="-562066" y="5332217"/>
                  </a:cubicBezTo>
                  <a:cubicBezTo>
                    <a:pt x="-513360" y="5054338"/>
                    <a:pt x="-81918" y="4368678"/>
                    <a:pt x="0" y="4025756"/>
                  </a:cubicBezTo>
                  <a:cubicBezTo>
                    <a:pt x="-50189" y="2653659"/>
                    <a:pt x="-24614" y="1778929"/>
                    <a:pt x="0" y="115023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214188587">
                    <a:prstGeom prst="wedgeRoundRectCallout">
                      <a:avLst>
                        <a:gd name="adj1" fmla="val -57835"/>
                        <a:gd name="adj2" fmla="val 2726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xmlns="" id="{9442FEFB-557F-C330-CB83-D72B6E11E668}"/>
                </a:ext>
              </a:extLst>
            </p:cNvPr>
            <p:cNvSpPr txBox="1">
              <a:spLocks/>
            </p:cNvSpPr>
            <p:nvPr/>
          </p:nvSpPr>
          <p:spPr>
            <a:xfrm>
              <a:off x="1289917" y="1321036"/>
              <a:ext cx="6872318" cy="6549702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Cảm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ơn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đã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giúp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mua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đồ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ngày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hôm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nay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  <a:endPara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2" name="Picture 1" descr="A cartoon of a child pointing&#10;&#10;Description automatically generated">
            <a:extLst>
              <a:ext uri="{FF2B5EF4-FFF2-40B4-BE49-F238E27FC236}">
                <a16:creationId xmlns:a16="http://schemas.microsoft.com/office/drawing/2014/main" xmlns="" id="{77D530C6-0868-969A-6833-6FDCB1B82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681513" y="2236590"/>
            <a:ext cx="4679455" cy="49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04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artoon building with a phone booth and a telephone booth&#10;&#10;Description automatically generated">
            <a:extLst>
              <a:ext uri="{FF2B5EF4-FFF2-40B4-BE49-F238E27FC236}">
                <a16:creationId xmlns:a16="http://schemas.microsoft.com/office/drawing/2014/main" xmlns="" id="{BECBF3C7-94C6-5072-7098-6CFDD2D627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249" cy="6858000"/>
          </a:xfrm>
          <a:prstGeom prst="rect">
            <a:avLst/>
          </a:prstGeom>
        </p:spPr>
      </p:pic>
      <p:pic>
        <p:nvPicPr>
          <p:cNvPr id="27" name="Picture 26" descr="A cartoon of a toy store&#10;&#10;Description automatically generated">
            <a:extLst>
              <a:ext uri="{FF2B5EF4-FFF2-40B4-BE49-F238E27FC236}">
                <a16:creationId xmlns:a16="http://schemas.microsoft.com/office/drawing/2014/main" xmlns="" id="{8BCE718E-B38F-A9EA-1611-408813384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513" y="462396"/>
            <a:ext cx="4764163" cy="429265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8F21DE-C5EE-42FB-4820-F140FB41D17E}"/>
              </a:ext>
            </a:extLst>
          </p:cNvPr>
          <p:cNvGrpSpPr/>
          <p:nvPr/>
        </p:nvGrpSpPr>
        <p:grpSpPr>
          <a:xfrm flipH="1">
            <a:off x="8231782" y="2315992"/>
            <a:ext cx="4152142" cy="4079612"/>
            <a:chOff x="1238329" y="2722332"/>
            <a:chExt cx="4152142" cy="4079612"/>
          </a:xfrm>
        </p:grpSpPr>
        <p:pic>
          <p:nvPicPr>
            <p:cNvPr id="6" name="Picture 5" descr="A cartoon of a child pointing&#10;&#10;Description automatically generated">
              <a:extLst>
                <a:ext uri="{FF2B5EF4-FFF2-40B4-BE49-F238E27FC236}">
                  <a16:creationId xmlns:a16="http://schemas.microsoft.com/office/drawing/2014/main" xmlns="" id="{4CE722D9-43E2-25FA-1128-09C86998C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8676" y1="60908" x2="71753" y2="57125"/>
                          <a14:foregroundMark x1="71753" y1="57125" x2="71879" y2="57125"/>
                          <a14:foregroundMark x1="49306" y1="60908" x2="52711" y2="57755"/>
                          <a14:foregroundMark x1="50315" y1="89533" x2="50694" y2="83102"/>
                          <a14:foregroundMark x1="56116" y1="86507" x2="56116" y2="827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060">
              <a:off x="1238329" y="2722332"/>
              <a:ext cx="4152142" cy="4079612"/>
            </a:xfrm>
            <a:prstGeom prst="rect">
              <a:avLst/>
            </a:prstGeom>
          </p:spPr>
        </p:pic>
        <p:pic>
          <p:nvPicPr>
            <p:cNvPr id="8" name="Picture 7" descr="A red shopping bag with handles&#10;&#10;Description automatically generated">
              <a:extLst>
                <a:ext uri="{FF2B5EF4-FFF2-40B4-BE49-F238E27FC236}">
                  <a16:creationId xmlns:a16="http://schemas.microsoft.com/office/drawing/2014/main" xmlns="" id="{EC95B2FB-E6A2-678D-3A82-222CA51AE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74448" y="4545889"/>
              <a:ext cx="1492889" cy="149288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031872-C94D-9B38-C94D-ACCDE052A2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537" y="1462122"/>
            <a:ext cx="7242676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4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96888 0.05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51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xmlns="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13C918-F11D-BDD5-4424-8A4889B5E340}"/>
              </a:ext>
            </a:extLst>
          </p:cNvPr>
          <p:cNvSpPr txBox="1"/>
          <p:nvPr/>
        </p:nvSpPr>
        <p:spPr>
          <a:xfrm>
            <a:off x="2459916" y="930295"/>
            <a:ext cx="1585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D976602-2BEB-5AD8-9E05-13F86F279BBB}"/>
              </a:ext>
            </a:extLst>
          </p:cNvPr>
          <p:cNvSpPr/>
          <p:nvPr/>
        </p:nvSpPr>
        <p:spPr>
          <a:xfrm>
            <a:off x="1936696" y="1022628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A6EE2867-77DA-87BE-BFE6-AFF9133B4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70354"/>
              </p:ext>
            </p:extLst>
          </p:nvPr>
        </p:nvGraphicFramePr>
        <p:xfrm>
          <a:off x="1422959" y="1851354"/>
          <a:ext cx="9081653" cy="2456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xmlns="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xmlns="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xmlns="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xmlns="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xmlns="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xmlns="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xmlns="" val="1936170889"/>
                    </a:ext>
                  </a:extLst>
                </a:gridCol>
              </a:tblGrid>
              <a:tr h="818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7395153"/>
                  </a:ext>
                </a:extLst>
              </a:tr>
              <a:tr h="818829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4055841"/>
                  </a:ext>
                </a:extLst>
              </a:tr>
              <a:tr h="818829">
                <a:tc>
                  <a:txBody>
                    <a:bodyPr/>
                    <a:lstStyle/>
                    <a:p>
                      <a:pPr algn="ctr"/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443060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A65C085-2995-B50E-EC7C-6D3F14AF8DFC}"/>
              </a:ext>
            </a:extLst>
          </p:cNvPr>
          <p:cNvSpPr txBox="1"/>
          <p:nvPr/>
        </p:nvSpPr>
        <p:spPr>
          <a:xfrm>
            <a:off x="4858424" y="3583492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61D4CA3-B5A6-57B6-0188-2A563D8CA753}"/>
              </a:ext>
            </a:extLst>
          </p:cNvPr>
          <p:cNvSpPr txBox="1"/>
          <p:nvPr/>
        </p:nvSpPr>
        <p:spPr>
          <a:xfrm>
            <a:off x="6071505" y="3583492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A4F17B0-4B8C-25C3-627C-8C59BFB30319}"/>
              </a:ext>
            </a:extLst>
          </p:cNvPr>
          <p:cNvSpPr txBox="1"/>
          <p:nvPr/>
        </p:nvSpPr>
        <p:spPr>
          <a:xfrm>
            <a:off x="7284586" y="3583491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91B3CB2-9142-FA56-C442-977E19A5DDC8}"/>
              </a:ext>
            </a:extLst>
          </p:cNvPr>
          <p:cNvSpPr txBox="1"/>
          <p:nvPr/>
        </p:nvSpPr>
        <p:spPr>
          <a:xfrm>
            <a:off x="8497667" y="3599955"/>
            <a:ext cx="71724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45A17FD-D904-78E6-54C8-6C3C06FFCF7B}"/>
              </a:ext>
            </a:extLst>
          </p:cNvPr>
          <p:cNvSpPr txBox="1"/>
          <p:nvPr/>
        </p:nvSpPr>
        <p:spPr>
          <a:xfrm>
            <a:off x="9640725" y="3583491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D7B6D2F-E028-306F-5B19-1B3DBE07BA4B}"/>
              </a:ext>
            </a:extLst>
          </p:cNvPr>
          <p:cNvGrpSpPr/>
          <p:nvPr/>
        </p:nvGrpSpPr>
        <p:grpSpPr>
          <a:xfrm flipH="1">
            <a:off x="9449322" y="4125194"/>
            <a:ext cx="2110580" cy="2150948"/>
            <a:chOff x="604444" y="3268487"/>
            <a:chExt cx="1826440" cy="18264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381445D-F430-50DA-E86B-3629899856C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268AEF93-55AF-C3FB-C847-3DDC5986C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128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xmlns="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xmlns="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xmlns="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sp>
        <p:nvSpPr>
          <p:cNvPr id="10" name="Freeform 4">
            <a:extLst>
              <a:ext uri="{FF2B5EF4-FFF2-40B4-BE49-F238E27FC236}">
                <a16:creationId xmlns:a16="http://schemas.microsoft.com/office/drawing/2014/main" xmlns="" id="{83CA6E94-2C95-4BE9-27A6-AF5E7368C00B}"/>
              </a:ext>
            </a:extLst>
          </p:cNvPr>
          <p:cNvSpPr/>
          <p:nvPr/>
        </p:nvSpPr>
        <p:spPr>
          <a:xfrm>
            <a:off x="5166019" y="4252133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0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2616 L 0.04349 -0.03333 C 0.0526 -0.04675 0.06627 -0.05393 0.0806 -0.05393 C 0.09687 -0.05393 0.10989 -0.04675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xmlns="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3608173-8964-F178-559F-90D0F8E52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9"/>
          <a:stretch/>
        </p:blipFill>
        <p:spPr>
          <a:xfrm>
            <a:off x="1842713" y="1741955"/>
            <a:ext cx="7102475" cy="2408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09AA5F-9E3A-DC0A-3D1F-0DA9DCEFF861}"/>
              </a:ext>
            </a:extLst>
          </p:cNvPr>
          <p:cNvSpPr txBox="1"/>
          <p:nvPr/>
        </p:nvSpPr>
        <p:spPr>
          <a:xfrm>
            <a:off x="1107242" y="661224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2796F8E-9D3D-9F5E-152A-324AE793C281}"/>
              </a:ext>
            </a:extLst>
          </p:cNvPr>
          <p:cNvSpPr/>
          <p:nvPr/>
        </p:nvSpPr>
        <p:spPr>
          <a:xfrm>
            <a:off x="563161" y="795417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056629D-39C4-F789-F201-F865B8F84FB1}"/>
              </a:ext>
            </a:extLst>
          </p:cNvPr>
          <p:cNvCxnSpPr>
            <a:cxnSpLocks/>
          </p:cNvCxnSpPr>
          <p:nvPr/>
        </p:nvCxnSpPr>
        <p:spPr>
          <a:xfrm>
            <a:off x="1224322" y="1176113"/>
            <a:ext cx="261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5C0A97F-24E7-63E1-2705-7B663B52E82B}"/>
              </a:ext>
            </a:extLst>
          </p:cNvPr>
          <p:cNvCxnSpPr>
            <a:cxnSpLocks/>
          </p:cNvCxnSpPr>
          <p:nvPr/>
        </p:nvCxnSpPr>
        <p:spPr>
          <a:xfrm>
            <a:off x="1224322" y="1682126"/>
            <a:ext cx="65887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A2ED2F9-EFCF-88B8-185C-E00D9BACC2CA}"/>
              </a:ext>
            </a:extLst>
          </p:cNvPr>
          <p:cNvCxnSpPr>
            <a:cxnSpLocks/>
          </p:cNvCxnSpPr>
          <p:nvPr/>
        </p:nvCxnSpPr>
        <p:spPr>
          <a:xfrm>
            <a:off x="6151922" y="1176113"/>
            <a:ext cx="153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953EBC-9C59-0662-5B0B-039930D2E6D2}"/>
              </a:ext>
            </a:extLst>
          </p:cNvPr>
          <p:cNvSpPr txBox="1"/>
          <p:nvPr/>
        </p:nvSpPr>
        <p:spPr>
          <a:xfrm>
            <a:off x="1442399" y="4111113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: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600A64B-3FC1-6B5C-0E60-E21CB7722DE8}"/>
              </a:ext>
            </a:extLst>
          </p:cNvPr>
          <p:cNvSpPr txBox="1"/>
          <p:nvPr/>
        </p:nvSpPr>
        <p:spPr>
          <a:xfrm>
            <a:off x="5160954" y="4130709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+ 3 = 9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8061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xmlns="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xmlns="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xmlns="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29A65807-70AB-5386-68AA-D1444A30B2F2}"/>
              </a:ext>
            </a:extLst>
          </p:cNvPr>
          <p:cNvSpPr/>
          <p:nvPr/>
        </p:nvSpPr>
        <p:spPr>
          <a:xfrm>
            <a:off x="5236999" y="433769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xmlns="" id="{C2AA5CCD-09FA-1B07-45A9-D7756AD0181A}"/>
              </a:ext>
            </a:extLst>
          </p:cNvPr>
          <p:cNvSpPr/>
          <p:nvPr/>
        </p:nvSpPr>
        <p:spPr>
          <a:xfrm>
            <a:off x="7585033" y="4492679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271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2616 L 0.04349 -0.03333 C 0.0526 -0.04675 0.06627 -0.05393 0.0806 -0.05393 C 0.09687 -0.05393 0.10989 -0.04675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xmlns="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E9A5C-B219-29F3-BDB7-5E638D22CF47}"/>
              </a:ext>
            </a:extLst>
          </p:cNvPr>
          <p:cNvSpPr txBox="1"/>
          <p:nvPr/>
        </p:nvSpPr>
        <p:spPr>
          <a:xfrm>
            <a:off x="1404954" y="618693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CBE7F1F-ED67-3F53-F2E8-7529D90E2A68}"/>
              </a:ext>
            </a:extLst>
          </p:cNvPr>
          <p:cNvCxnSpPr>
            <a:cxnSpLocks/>
          </p:cNvCxnSpPr>
          <p:nvPr/>
        </p:nvCxnSpPr>
        <p:spPr>
          <a:xfrm>
            <a:off x="3510490" y="1156715"/>
            <a:ext cx="2248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D9DA569-49A4-53FB-9605-BB9A2EA9FD96}"/>
              </a:ext>
            </a:extLst>
          </p:cNvPr>
          <p:cNvCxnSpPr>
            <a:cxnSpLocks/>
          </p:cNvCxnSpPr>
          <p:nvPr/>
        </p:nvCxnSpPr>
        <p:spPr>
          <a:xfrm>
            <a:off x="1522034" y="1677695"/>
            <a:ext cx="52679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4D6A5BA-5B5C-4A24-9553-A3E5098C4AF1}"/>
              </a:ext>
            </a:extLst>
          </p:cNvPr>
          <p:cNvCxnSpPr>
            <a:cxnSpLocks/>
          </p:cNvCxnSpPr>
          <p:nvPr/>
        </p:nvCxnSpPr>
        <p:spPr>
          <a:xfrm>
            <a:off x="7364572" y="1137665"/>
            <a:ext cx="1810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5DE75D-2087-A50D-8E52-4D9617212BC4}"/>
              </a:ext>
            </a:extLst>
          </p:cNvPr>
          <p:cNvSpPr txBox="1"/>
          <p:nvPr/>
        </p:nvSpPr>
        <p:spPr>
          <a:xfrm>
            <a:off x="1348225" y="430081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D74F852-0383-62ED-D58C-7843496F22C6}"/>
              </a:ext>
            </a:extLst>
          </p:cNvPr>
          <p:cNvSpPr/>
          <p:nvPr/>
        </p:nvSpPr>
        <p:spPr>
          <a:xfrm>
            <a:off x="822272" y="871972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B2BCFCF-6AED-90A2-6E36-6DD0B6FB7529}"/>
              </a:ext>
            </a:extLst>
          </p:cNvPr>
          <p:cNvCxnSpPr>
            <a:cxnSpLocks/>
          </p:cNvCxnSpPr>
          <p:nvPr/>
        </p:nvCxnSpPr>
        <p:spPr>
          <a:xfrm>
            <a:off x="9865916" y="1175765"/>
            <a:ext cx="86875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28FB9CA-CC10-9752-6419-FD0042C11E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612" y="1908059"/>
            <a:ext cx="6269718" cy="24465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22872F7-578C-A5C6-F983-E0D0CFA9F9F6}"/>
              </a:ext>
            </a:extLst>
          </p:cNvPr>
          <p:cNvSpPr txBox="1"/>
          <p:nvPr/>
        </p:nvSpPr>
        <p:spPr>
          <a:xfrm>
            <a:off x="5178901" y="4329941"/>
            <a:ext cx="5833274" cy="2239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 – 3 = 12 (con)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9940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xmlns="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xmlns="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xmlns="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29A65807-70AB-5386-68AA-D1444A30B2F2}"/>
              </a:ext>
            </a:extLst>
          </p:cNvPr>
          <p:cNvSpPr/>
          <p:nvPr/>
        </p:nvSpPr>
        <p:spPr>
          <a:xfrm>
            <a:off x="5236999" y="4337695"/>
            <a:ext cx="9352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xmlns="" id="{C2AA5CCD-09FA-1B07-45A9-D7756AD0181A}"/>
              </a:ext>
            </a:extLst>
          </p:cNvPr>
          <p:cNvSpPr/>
          <p:nvPr/>
        </p:nvSpPr>
        <p:spPr>
          <a:xfrm>
            <a:off x="7585033" y="4492679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xmlns="" id="{C6B80EF1-7870-C72B-02E0-85B105D5A383}"/>
              </a:ext>
            </a:extLst>
          </p:cNvPr>
          <p:cNvSpPr/>
          <p:nvPr/>
        </p:nvSpPr>
        <p:spPr>
          <a:xfrm>
            <a:off x="6818149" y="418529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253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2616 L 0.04349 -0.03333 C 0.0526 -0.04676 0.06627 -0.05394 0.0806 -0.05394 C 0.09687 -0.05394 0.10989 -0.04676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xmlns="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D07D6A-D0D1-D5A5-ABB6-D297DF22D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2853" y="1617656"/>
            <a:ext cx="1122980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67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xmlns="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B7FC96A-1D50-8CA4-EBD0-6ABE1B52D060}"/>
              </a:ext>
            </a:extLst>
          </p:cNvPr>
          <p:cNvSpPr/>
          <p:nvPr/>
        </p:nvSpPr>
        <p:spPr>
          <a:xfrm>
            <a:off x="360482" y="356926"/>
            <a:ext cx="11471036" cy="6276629"/>
          </a:xfrm>
          <a:custGeom>
            <a:avLst/>
            <a:gdLst>
              <a:gd name="connsiteX0" fmla="*/ 0 w 11471036"/>
              <a:gd name="connsiteY0" fmla="*/ 1046126 h 6276629"/>
              <a:gd name="connsiteX1" fmla="*/ 1046126 w 11471036"/>
              <a:gd name="connsiteY1" fmla="*/ 0 h 6276629"/>
              <a:gd name="connsiteX2" fmla="*/ 10424910 w 11471036"/>
              <a:gd name="connsiteY2" fmla="*/ 0 h 6276629"/>
              <a:gd name="connsiteX3" fmla="*/ 11471036 w 11471036"/>
              <a:gd name="connsiteY3" fmla="*/ 1046126 h 6276629"/>
              <a:gd name="connsiteX4" fmla="*/ 11471036 w 11471036"/>
              <a:gd name="connsiteY4" fmla="*/ 5230503 h 6276629"/>
              <a:gd name="connsiteX5" fmla="*/ 10424910 w 11471036"/>
              <a:gd name="connsiteY5" fmla="*/ 6276629 h 6276629"/>
              <a:gd name="connsiteX6" fmla="*/ 1046126 w 11471036"/>
              <a:gd name="connsiteY6" fmla="*/ 6276629 h 6276629"/>
              <a:gd name="connsiteX7" fmla="*/ 0 w 11471036"/>
              <a:gd name="connsiteY7" fmla="*/ 5230503 h 6276629"/>
              <a:gd name="connsiteX8" fmla="*/ 0 w 11471036"/>
              <a:gd name="connsiteY8" fmla="*/ 1046126 h 627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276629" fill="none" extrusionOk="0">
                <a:moveTo>
                  <a:pt x="0" y="1046126"/>
                </a:moveTo>
                <a:cubicBezTo>
                  <a:pt x="-33774" y="470467"/>
                  <a:pt x="461431" y="39386"/>
                  <a:pt x="1046126" y="0"/>
                </a:cubicBezTo>
                <a:cubicBezTo>
                  <a:pt x="3971770" y="77600"/>
                  <a:pt x="6632541" y="-27269"/>
                  <a:pt x="10424910" y="0"/>
                </a:cubicBezTo>
                <a:cubicBezTo>
                  <a:pt x="11044418" y="-55073"/>
                  <a:pt x="11520727" y="482995"/>
                  <a:pt x="11471036" y="1046126"/>
                </a:cubicBezTo>
                <a:cubicBezTo>
                  <a:pt x="11580036" y="2624935"/>
                  <a:pt x="11392827" y="3665213"/>
                  <a:pt x="11471036" y="5230503"/>
                </a:cubicBezTo>
                <a:cubicBezTo>
                  <a:pt x="11435827" y="5794489"/>
                  <a:pt x="10933248" y="6307245"/>
                  <a:pt x="10424910" y="6276629"/>
                </a:cubicBezTo>
                <a:cubicBezTo>
                  <a:pt x="8663478" y="6325806"/>
                  <a:pt x="3068935" y="6153927"/>
                  <a:pt x="1046126" y="6276629"/>
                </a:cubicBezTo>
                <a:cubicBezTo>
                  <a:pt x="465962" y="6295103"/>
                  <a:pt x="-69870" y="5868421"/>
                  <a:pt x="0" y="5230503"/>
                </a:cubicBezTo>
                <a:cubicBezTo>
                  <a:pt x="47022" y="3393343"/>
                  <a:pt x="104569" y="3112314"/>
                  <a:pt x="0" y="1046126"/>
                </a:cubicBezTo>
                <a:close/>
              </a:path>
              <a:path w="11471036" h="6276629" stroke="0" extrusionOk="0">
                <a:moveTo>
                  <a:pt x="0" y="1046126"/>
                </a:moveTo>
                <a:cubicBezTo>
                  <a:pt x="99959" y="456941"/>
                  <a:pt x="580600" y="-7489"/>
                  <a:pt x="1046126" y="0"/>
                </a:cubicBezTo>
                <a:cubicBezTo>
                  <a:pt x="5382060" y="-129276"/>
                  <a:pt x="8603543" y="-77778"/>
                  <a:pt x="10424910" y="0"/>
                </a:cubicBezTo>
                <a:cubicBezTo>
                  <a:pt x="10984567" y="-57707"/>
                  <a:pt x="11467217" y="490388"/>
                  <a:pt x="11471036" y="1046126"/>
                </a:cubicBezTo>
                <a:cubicBezTo>
                  <a:pt x="11552635" y="2188243"/>
                  <a:pt x="11625336" y="4085155"/>
                  <a:pt x="11471036" y="5230503"/>
                </a:cubicBezTo>
                <a:cubicBezTo>
                  <a:pt x="11517003" y="5905202"/>
                  <a:pt x="10947578" y="6295352"/>
                  <a:pt x="10424910" y="6276629"/>
                </a:cubicBezTo>
                <a:cubicBezTo>
                  <a:pt x="7038281" y="6320849"/>
                  <a:pt x="5455988" y="6247247"/>
                  <a:pt x="1046126" y="6276629"/>
                </a:cubicBezTo>
                <a:cubicBezTo>
                  <a:pt x="451665" y="6212457"/>
                  <a:pt x="-12987" y="5805260"/>
                  <a:pt x="0" y="5230503"/>
                </a:cubicBezTo>
                <a:cubicBezTo>
                  <a:pt x="-159954" y="3453538"/>
                  <a:pt x="22140" y="2190364"/>
                  <a:pt x="0" y="104612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50CF04-45BC-8798-8C12-1F691BC3B93F}"/>
              </a:ext>
            </a:extLst>
          </p:cNvPr>
          <p:cNvSpPr txBox="1"/>
          <p:nvPr/>
        </p:nvSpPr>
        <p:spPr>
          <a:xfrm>
            <a:off x="5249841" y="637025"/>
            <a:ext cx="226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BẮT VỊT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39716B-BE5A-41A9-4B79-EB40BC84CF98}"/>
              </a:ext>
            </a:extLst>
          </p:cNvPr>
          <p:cNvSpPr txBox="1"/>
          <p:nvPr/>
        </p:nvSpPr>
        <p:spPr>
          <a:xfrm>
            <a:off x="329610" y="1283356"/>
            <a:ext cx="6594763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Xuất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lượt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8F05DD-A180-E1C6-3CB4-AD964FA57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130" y="320527"/>
            <a:ext cx="1516390" cy="1658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4CF110-AFD4-815B-7AE7-3E09515FC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1" y="1420375"/>
            <a:ext cx="4572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4080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308</Words>
  <Application>Microsoft Office PowerPoint</Application>
  <PresentationFormat>Widescreen</PresentationFormat>
  <Paragraphs>53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等线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ACER</cp:lastModifiedBy>
  <cp:revision>13</cp:revision>
  <dcterms:created xsi:type="dcterms:W3CDTF">2024-04-30T07:49:16Z</dcterms:created>
  <dcterms:modified xsi:type="dcterms:W3CDTF">2025-10-19T09:16:48Z</dcterms:modified>
</cp:coreProperties>
</file>