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6" r:id="rId3"/>
  </p:sldMasterIdLst>
  <p:notesMasterIdLst>
    <p:notesMasterId r:id="rId20"/>
  </p:notesMasterIdLst>
  <p:sldIdLst>
    <p:sldId id="257" r:id="rId4"/>
    <p:sldId id="283" r:id="rId5"/>
    <p:sldId id="261" r:id="rId6"/>
    <p:sldId id="320" r:id="rId7"/>
    <p:sldId id="321" r:id="rId8"/>
    <p:sldId id="322" r:id="rId9"/>
    <p:sldId id="329" r:id="rId10"/>
    <p:sldId id="330" r:id="rId11"/>
    <p:sldId id="256" r:id="rId12"/>
    <p:sldId id="331" r:id="rId13"/>
    <p:sldId id="258" r:id="rId14"/>
    <p:sldId id="332" r:id="rId15"/>
    <p:sldId id="260" r:id="rId16"/>
    <p:sldId id="333" r:id="rId17"/>
    <p:sldId id="29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39A16-FE8C-4F51-B2C7-341AC6ECC46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494D3-4922-41E5-890B-519C0E51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1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60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1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99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988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28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4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41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4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2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901FA0-D6AE-47E1-8565-9D3A3C6CD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B69B83-748E-45E4-A8C8-7D92D6B54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3A9AF-790F-4B12-812B-9D45E261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713989-6D52-4DA7-B6A6-B4831D58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3B5F-97E5-497D-A698-447A4DFC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AC0A03-293C-44B3-B0D2-8FE0E802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09416A-81E7-4219-AD6E-1234F7451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849E6-BE9E-4DF4-AE6C-B76A2F47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EDF21B-95FB-45CE-9CAB-72467B6B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7894EC-9C69-4D0D-98DA-97D360D9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4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BDF130-A2C5-4431-819E-AF4D30BBA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32857F-CA2B-452A-B364-7F521BDEA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809F9F-3125-45E3-A48E-BFF7679A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E1BBB7-3C50-4C28-A3ED-6D5D63D1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C04BF-730C-4575-AEFA-32DD753D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4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0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47414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298514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901525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967307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142809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631464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26345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4F8BF-E498-479A-AEBF-FA73C0A8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5CD6E-6628-4693-8BBA-6D299B675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42AEC9-A0DC-4EB7-82FF-29BCD17E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6CF899-0F33-4FC2-9D4D-AEF3F3DD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DE602F-9A79-4214-9946-785B8BA0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2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8652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824726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02620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09214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378322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4017E-F082-42B3-8417-8E015622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35FEF8-FA43-440D-8716-CCBB22F5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70E61D-22F3-409A-B911-6B74798A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26AB0A-6404-4E40-B9F7-2ECF5ED7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39737-E845-468E-BEEA-EF08021D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63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20C359-C9EF-4DC3-B8FC-E06022F5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61E834-3B1F-4508-8675-D2EC4A368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275B26-7DCF-43AB-B24E-E89EB07D7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B90969-BACC-42AC-BBEB-BA0C64BD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8B0C30-68F0-4B81-9245-6BEFA7F9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2DE590-86F7-458D-810E-FACD2F61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E8728-355D-4147-B51E-2DC12977E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065E2D-964C-4076-AB66-124F58C09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219EED-4B6E-4D3D-A200-F1CB2ED29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4BF6E0-B197-45F2-B050-3CD91569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2ADC1C-0690-4739-89F4-DC27060B4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0C0242-14D4-4D70-B9CB-C82E05C3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6861C4-F460-4868-9D91-E422D90A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35C22F-5E4E-48C5-BCB2-802628F8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1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2B242E-9BA2-4363-8CBC-262D59DC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2166D0-A462-4FB6-BC61-28FE37620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7F5EE8-676D-49FC-AFDA-6FBD9EBF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DCD4E7-FEA6-4042-BCB9-84EA0D80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3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87A85ED-ABF1-49C8-B9B2-156B1274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4889F4-B08A-4783-8033-CB9425C7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EF266F-601B-4A0D-B005-5A136589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9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E8D7B-CCF3-4BD0-8F5A-1537593F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EF74D-1328-40EC-A7B3-60FA625A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7AFDAA-DA8D-4951-9BDB-1B6513F97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3C5FBC-CD83-475C-8BFF-AA4EC34D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FA1B4C-4D15-4D12-8B74-8366EB54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CE534E-9B76-4409-8D3A-CB5E686C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6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D6C5B-5663-431D-9E00-5418FBC6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5CBD2E3-072C-465F-B93C-52124B9D7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FAE1D-9129-4560-84A3-356A8A6C6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AA4AD0-BB82-44C5-88D9-587193E0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3669A0-2D39-45C0-A459-6A9AA6A4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E65AB6-BB8C-4084-A743-B766D09D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8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D76B91-CFA0-2E7A-63E6-72210FC124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073" y="905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1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52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9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sv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1631" y="-338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0" y="5047832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4E4971-3B68-A81A-2A28-366CA711D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504" y="1281220"/>
            <a:ext cx="6511092" cy="1914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6076C-8309-D700-B74C-8739333F6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070" y="2622324"/>
            <a:ext cx="823641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 – 10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17 – 9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6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1954925" y="1177158"/>
            <a:ext cx="838725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7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1975945" y="1376855"/>
            <a:ext cx="9259613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bi. Nam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bi.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bi?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bi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7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bi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1631" y="-338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99" y="5224397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xmlns="" id="{C19054B3-7082-4F49-A2AE-3665F644B1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181">
            <a:off x="1464438" y="426644"/>
            <a:ext cx="7451527" cy="55420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3FDB01-4D79-76AE-AAC8-D2DB34AEFD6A}"/>
              </a:ext>
            </a:extLst>
          </p:cNvPr>
          <p:cNvSpPr txBox="1"/>
          <p:nvPr/>
        </p:nvSpPr>
        <p:spPr>
          <a:xfrm>
            <a:off x="2199843" y="2303335"/>
            <a:ext cx="651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3FDB01-4D79-76AE-AAC8-D2DB34AEFD6A}"/>
              </a:ext>
            </a:extLst>
          </p:cNvPr>
          <p:cNvSpPr txBox="1"/>
          <p:nvPr/>
        </p:nvSpPr>
        <p:spPr>
          <a:xfrm>
            <a:off x="2199842" y="3180243"/>
            <a:ext cx="65167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2039" y="226834"/>
            <a:ext cx="3920068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F2DE4A-42CC-49E0-BD18-2F05347DB8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6559" y="641386"/>
            <a:ext cx="1865538" cy="1511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979386-B66C-D38B-BD85-E03F8095C6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6748" y="2383439"/>
            <a:ext cx="9211854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A2C3A02-D6FC-BC41-CB44-B4FC221D81EA}"/>
              </a:ext>
            </a:extLst>
          </p:cNvPr>
          <p:cNvGrpSpPr/>
          <p:nvPr/>
        </p:nvGrpSpPr>
        <p:grpSpPr>
          <a:xfrm>
            <a:off x="2159184" y="2217447"/>
            <a:ext cx="3536166" cy="2478125"/>
            <a:chOff x="2159184" y="2217447"/>
            <a:chExt cx="3536166" cy="24781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1CB6C58-C8B0-CF26-E52D-AE9DD384327F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DD5D4F3-7FF8-E82D-6C09-46D7EA6E2FC4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14 – 5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14 = 10 + 4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5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+ 4 =  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F9A003D-6839-2447-5F6F-0C4E14CA18BE}"/>
                  </a:ext>
                </a:extLst>
              </p:cNvPr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6CBD702-D833-678F-886F-DA94CD5148B3}"/>
                </a:ext>
              </a:extLst>
            </p:cNvPr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5AACB57-0483-7EB1-8161-3AF379D3C4F4}"/>
                </a:ext>
              </a:extLst>
            </p:cNvPr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33BDDE4-2357-E66E-63BC-23747CD5DA93}"/>
              </a:ext>
            </a:extLst>
          </p:cNvPr>
          <p:cNvGrpSpPr/>
          <p:nvPr/>
        </p:nvGrpSpPr>
        <p:grpSpPr>
          <a:xfrm>
            <a:off x="7188255" y="2217447"/>
            <a:ext cx="3536166" cy="2478125"/>
            <a:chOff x="7188255" y="2217447"/>
            <a:chExt cx="3536166" cy="24781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BC92A18-67A8-7D08-6FF0-89C9DF9053A3}"/>
                </a:ext>
              </a:extLst>
            </p:cNvPr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E5CE3F43-48CE-1559-E4D7-604A35615B5A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B0F4031F-4316-00D7-95A3-74DD03D16772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b)   </a:t>
                  </a: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Tính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15 – 7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Tách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: 15 = 10 +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10 –         =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     +       =  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DB140C67-21CF-612C-51B4-4CFE46EB70C7}"/>
                    </a:ext>
                  </a:extLst>
                </p:cNvPr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06044C3B-2AD5-214F-9652-2FE900541CD7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FD4C2112-4619-08D5-352B-19AB69E11792}"/>
                  </a:ext>
                </a:extLst>
              </p:cNvPr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09B2425C-8555-21A8-C23A-2860E9075768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FA9BBF5-597D-F667-0B64-12B999CB9508}"/>
                </a:ext>
              </a:extLst>
            </p:cNvPr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2035827-978D-FE68-2E99-A4ABA638E31A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7061392-0765-F6B5-2817-E74B6E318623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E53812A-3D16-9CF0-58ED-26940D195A6B}"/>
              </a:ext>
            </a:extLst>
          </p:cNvPr>
          <p:cNvSpPr/>
          <p:nvPr/>
        </p:nvSpPr>
        <p:spPr>
          <a:xfrm>
            <a:off x="3965366" y="35035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AEACE49-2D14-94FF-1223-A5501F906AD2}"/>
              </a:ext>
            </a:extLst>
          </p:cNvPr>
          <p:cNvGrpSpPr/>
          <p:nvPr/>
        </p:nvGrpSpPr>
        <p:grpSpPr>
          <a:xfrm>
            <a:off x="2943594" y="5059430"/>
            <a:ext cx="1967345" cy="512618"/>
            <a:chOff x="2563090" y="4391891"/>
            <a:chExt cx="1967345" cy="51261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5865BC16-F5D8-60BE-93EC-2534A8A36FA4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14 – 5 =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C65DA9A2-B55B-5C27-7925-959366B90E58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FE9AD254-85B1-94ED-375F-686B43BFD06A}"/>
              </a:ext>
            </a:extLst>
          </p:cNvPr>
          <p:cNvGrpSpPr/>
          <p:nvPr/>
        </p:nvGrpSpPr>
        <p:grpSpPr>
          <a:xfrm>
            <a:off x="8125907" y="5059430"/>
            <a:ext cx="1967345" cy="512618"/>
            <a:chOff x="2563090" y="4391891"/>
            <a:chExt cx="1967345" cy="512618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xmlns="" id="{30BA9B29-E7A8-1DF2-1EF9-AA625F193370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15 – 7 = </a:t>
              </a:r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xmlns="" id="{CD1500EA-0D87-7203-638D-F74A13EAFFE5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xmlns="" id="{75481995-8F9D-06B9-6348-559F7500CABE}"/>
              </a:ext>
            </a:extLst>
          </p:cNvPr>
          <p:cNvSpPr/>
          <p:nvPr/>
        </p:nvSpPr>
        <p:spPr>
          <a:xfrm>
            <a:off x="4305462" y="509753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xmlns="" id="{5C0632EB-5C77-0AA8-0BB5-516CCD531E5A}"/>
              </a:ext>
            </a:extLst>
          </p:cNvPr>
          <p:cNvSpPr/>
          <p:nvPr/>
        </p:nvSpPr>
        <p:spPr>
          <a:xfrm>
            <a:off x="2564287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xmlns="" id="{34E7C240-DB53-6A1E-FA4F-B21B20C350AA}"/>
              </a:ext>
            </a:extLst>
          </p:cNvPr>
          <p:cNvSpPr/>
          <p:nvPr/>
        </p:nvSpPr>
        <p:spPr>
          <a:xfrm>
            <a:off x="3965366" y="4082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xmlns="" id="{1C88B28A-07F4-B6BF-6992-B6E68A26F18B}"/>
              </a:ext>
            </a:extLst>
          </p:cNvPr>
          <p:cNvSpPr/>
          <p:nvPr/>
        </p:nvSpPr>
        <p:spPr>
          <a:xfrm>
            <a:off x="9998342" y="300809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xmlns="" id="{B23D570C-B0A0-64CD-4C6E-6016865E572C}"/>
              </a:ext>
            </a:extLst>
          </p:cNvPr>
          <p:cNvSpPr/>
          <p:nvPr/>
        </p:nvSpPr>
        <p:spPr>
          <a:xfrm>
            <a:off x="8519919" y="35252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xmlns="" id="{1EDE35F3-69AC-57B6-B150-D2185A20BBD9}"/>
              </a:ext>
            </a:extLst>
          </p:cNvPr>
          <p:cNvSpPr/>
          <p:nvPr/>
        </p:nvSpPr>
        <p:spPr>
          <a:xfrm>
            <a:off x="9377982" y="35308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xmlns="" id="{66DFE135-F34C-B79D-BA81-E94EA4C8AA61}"/>
              </a:ext>
            </a:extLst>
          </p:cNvPr>
          <p:cNvSpPr/>
          <p:nvPr/>
        </p:nvSpPr>
        <p:spPr>
          <a:xfrm>
            <a:off x="7718382" y="41017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xmlns="" id="{C6359364-1140-1AF4-085D-217489FF460B}"/>
              </a:ext>
            </a:extLst>
          </p:cNvPr>
          <p:cNvSpPr/>
          <p:nvPr/>
        </p:nvSpPr>
        <p:spPr>
          <a:xfrm>
            <a:off x="8519919" y="409955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xmlns="" id="{701330BF-4DC4-8847-4D0A-79F52965E493}"/>
              </a:ext>
            </a:extLst>
          </p:cNvPr>
          <p:cNvSpPr/>
          <p:nvPr/>
        </p:nvSpPr>
        <p:spPr>
          <a:xfrm>
            <a:off x="9319339" y="409658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xmlns="" id="{119BB03F-6EBA-F19F-ADB9-1261BF1E8354}"/>
              </a:ext>
            </a:extLst>
          </p:cNvPr>
          <p:cNvSpPr/>
          <p:nvPr/>
        </p:nvSpPr>
        <p:spPr>
          <a:xfrm>
            <a:off x="9487775" y="5095965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205" name="Picture 204" descr="C:\Users\TUAN\Downloads\Luyện tập 1.png">
            <a:extLst>
              <a:ext uri="{FF2B5EF4-FFF2-40B4-BE49-F238E27FC236}">
                <a16:creationId xmlns:a16="http://schemas.microsoft.com/office/drawing/2014/main" xmlns="" id="{2B323577-9F23-CF09-B2F5-AF75900A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712" y="656386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1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74F0F10-5215-40B1-A780-FD4B57C35CCF}"/>
              </a:ext>
            </a:extLst>
          </p:cNvPr>
          <p:cNvSpPr/>
          <p:nvPr/>
        </p:nvSpPr>
        <p:spPr>
          <a:xfrm>
            <a:off x="1072297" y="1296474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A70407-A8C1-B961-B7A5-922E4D930BD4}"/>
              </a:ext>
            </a:extLst>
          </p:cNvPr>
          <p:cNvSpPr txBox="1"/>
          <p:nvPr/>
        </p:nvSpPr>
        <p:spPr>
          <a:xfrm>
            <a:off x="1595517" y="1358029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1D158E1-3529-1D15-EFAB-51873464A21E}"/>
              </a:ext>
            </a:extLst>
          </p:cNvPr>
          <p:cNvGrpSpPr/>
          <p:nvPr/>
        </p:nvGrpSpPr>
        <p:grpSpPr>
          <a:xfrm>
            <a:off x="4292083" y="1763651"/>
            <a:ext cx="2780199" cy="724418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F1DA979B-AE96-8FF3-89B6-7247805D622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15 – 5 =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374675F-616E-5D5B-15FF-8F4BB7639889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A89C83-94CD-4ECF-0276-F36F057603C7}"/>
              </a:ext>
            </a:extLst>
          </p:cNvPr>
          <p:cNvGrpSpPr/>
          <p:nvPr/>
        </p:nvGrpSpPr>
        <p:grpSpPr>
          <a:xfrm>
            <a:off x="4292082" y="3138126"/>
            <a:ext cx="2780199" cy="724418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DCA8E11B-FF78-3180-6A49-C08BD6BEF4D2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15 – 6 = 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B17780A-039D-FAB6-FDD1-69CC6A6D93FF}"/>
                </a:ext>
              </a:extLst>
            </p:cNvPr>
            <p:cNvSpPr/>
            <p:nvPr/>
          </p:nvSpPr>
          <p:spPr>
            <a:xfrm>
              <a:off x="3756635" y="4426938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93C2D59-E196-3E94-F9F5-9C3C4B4A412C}"/>
              </a:ext>
            </a:extLst>
          </p:cNvPr>
          <p:cNvGrpSpPr/>
          <p:nvPr/>
        </p:nvGrpSpPr>
        <p:grpSpPr>
          <a:xfrm>
            <a:off x="7961668" y="1788650"/>
            <a:ext cx="2780199" cy="7244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6211954-8B88-8370-B799-D43F256CCCCB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15 – 8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CFF1FDA-8B4F-6E7F-F7B0-1D4DC189AC53}"/>
                </a:ext>
              </a:extLst>
            </p:cNvPr>
            <p:cNvSpPr/>
            <p:nvPr/>
          </p:nvSpPr>
          <p:spPr>
            <a:xfrm>
              <a:off x="3784398" y="441230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46A69D1-CD3B-FE36-F4D8-EABC0D91FD10}"/>
              </a:ext>
            </a:extLst>
          </p:cNvPr>
          <p:cNvGrpSpPr/>
          <p:nvPr/>
        </p:nvGrpSpPr>
        <p:grpSpPr>
          <a:xfrm>
            <a:off x="7941363" y="3156810"/>
            <a:ext cx="2780199" cy="724418"/>
            <a:chOff x="2563090" y="4391891"/>
            <a:chExt cx="1967345" cy="51261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001DDBF7-DE37-13D7-B59E-CC369843DC4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15 – 9 =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BDADE30B-BD9C-7E3D-BE9C-89CA28DD46E1}"/>
                </a:ext>
              </a:extLst>
            </p:cNvPr>
            <p:cNvSpPr/>
            <p:nvPr/>
          </p:nvSpPr>
          <p:spPr>
            <a:xfrm>
              <a:off x="379876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768D4996-00B2-6D1B-F4E6-971258F80BBF}"/>
              </a:ext>
            </a:extLst>
          </p:cNvPr>
          <p:cNvGrpSpPr/>
          <p:nvPr/>
        </p:nvGrpSpPr>
        <p:grpSpPr>
          <a:xfrm>
            <a:off x="4292082" y="4512601"/>
            <a:ext cx="2780199" cy="724418"/>
            <a:chOff x="2563090" y="4391891"/>
            <a:chExt cx="1967345" cy="512618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xmlns="" id="{978F49F1-39F8-5B36-5CFE-DA337F2BD315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15 – 7 = </a:t>
              </a:r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xmlns="" id="{E5573D44-47A2-584B-FE2F-01CFB63C1EC8}"/>
                </a:ext>
              </a:extLst>
            </p:cNvPr>
            <p:cNvSpPr/>
            <p:nvPr/>
          </p:nvSpPr>
          <p:spPr>
            <a:xfrm>
              <a:off x="3756635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xmlns="" id="{8923AB73-C4F1-07DD-D5E8-10BAC7844064}"/>
              </a:ext>
            </a:extLst>
          </p:cNvPr>
          <p:cNvGrpSpPr/>
          <p:nvPr/>
        </p:nvGrpSpPr>
        <p:grpSpPr>
          <a:xfrm>
            <a:off x="7961668" y="4498746"/>
            <a:ext cx="2780199" cy="724418"/>
            <a:chOff x="2563090" y="4391891"/>
            <a:chExt cx="1967345" cy="512618"/>
          </a:xfrm>
        </p:grpSpPr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xmlns="" id="{36D4C536-62B5-9B44-F173-0114B57511E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15 – 10 = </a:t>
              </a:r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xmlns="" id="{BF97549F-B09D-410C-5850-FB7C29323E46}"/>
                </a:ext>
              </a:extLst>
            </p:cNvPr>
            <p:cNvSpPr/>
            <p:nvPr/>
          </p:nvSpPr>
          <p:spPr>
            <a:xfrm>
              <a:off x="3891326" y="4403848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xmlns="" id="{C528579D-ED29-1D72-3AE1-5C24740834DF}"/>
              </a:ext>
            </a:extLst>
          </p:cNvPr>
          <p:cNvSpPr/>
          <p:nvPr/>
        </p:nvSpPr>
        <p:spPr>
          <a:xfrm>
            <a:off x="6013649" y="1826750"/>
            <a:ext cx="845508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xmlns="" id="{C7F8EAA0-E5E1-6CEE-C718-72E713652174}"/>
              </a:ext>
            </a:extLst>
          </p:cNvPr>
          <p:cNvSpPr/>
          <p:nvPr/>
        </p:nvSpPr>
        <p:spPr>
          <a:xfrm>
            <a:off x="5965480" y="3187653"/>
            <a:ext cx="643310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xmlns="" id="{3A34B4C0-8CBD-67B6-4F71-FE0E8E8BA765}"/>
              </a:ext>
            </a:extLst>
          </p:cNvPr>
          <p:cNvSpPr/>
          <p:nvPr/>
        </p:nvSpPr>
        <p:spPr>
          <a:xfrm>
            <a:off x="9690199" y="1809008"/>
            <a:ext cx="643310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xmlns="" id="{84B502F4-C109-E36C-66B1-7644BF889BBF}"/>
              </a:ext>
            </a:extLst>
          </p:cNvPr>
          <p:cNvSpPr/>
          <p:nvPr/>
        </p:nvSpPr>
        <p:spPr>
          <a:xfrm>
            <a:off x="9674300" y="3210652"/>
            <a:ext cx="643310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xmlns="" id="{A819FAC2-E85B-56FE-C264-DCF56D538B13}"/>
              </a:ext>
            </a:extLst>
          </p:cNvPr>
          <p:cNvSpPr/>
          <p:nvPr/>
        </p:nvSpPr>
        <p:spPr>
          <a:xfrm>
            <a:off x="5978768" y="4566443"/>
            <a:ext cx="643310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xmlns="" id="{28A41841-0B64-E422-6491-2820B3F9F4A9}"/>
              </a:ext>
            </a:extLst>
          </p:cNvPr>
          <p:cNvSpPr/>
          <p:nvPr/>
        </p:nvSpPr>
        <p:spPr>
          <a:xfrm>
            <a:off x="9825407" y="4525803"/>
            <a:ext cx="643310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204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xmlns="" id="{EC58EC8A-84FA-D8DE-A7D7-43EFEC9BD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888723" y="1844419"/>
            <a:ext cx="3136243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204" descr="C:\Users\TUAN\Downloads\Luyện tập 1.png">
            <a:extLst>
              <a:ext uri="{FF2B5EF4-FFF2-40B4-BE49-F238E27FC236}">
                <a16:creationId xmlns:a16="http://schemas.microsoft.com/office/drawing/2014/main" xmlns="" id="{8CB8C537-6597-5D52-7B4F-0BFA0226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204" y="52436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50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24FE00-E694-CCA3-E4BE-CA45E6AA85EE}"/>
              </a:ext>
            </a:extLst>
          </p:cNvPr>
          <p:cNvSpPr txBox="1"/>
          <p:nvPr/>
        </p:nvSpPr>
        <p:spPr>
          <a:xfrm>
            <a:off x="1883556" y="1422914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9CFB83F-26EA-2F18-12D3-08877F2A2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885338"/>
              </p:ext>
            </p:extLst>
          </p:nvPr>
        </p:nvGraphicFramePr>
        <p:xfrm>
          <a:off x="2108578" y="2044580"/>
          <a:ext cx="7890163" cy="235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xmlns="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xmlns="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xmlns="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xmlns="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xmlns="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1116599920"/>
                    </a:ext>
                  </a:extLst>
                </a:gridCol>
              </a:tblGrid>
              <a:tr h="7849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7395153"/>
                  </a:ext>
                </a:extLst>
              </a:tr>
              <a:tr h="784900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055841"/>
                  </a:ext>
                </a:extLst>
              </a:tr>
              <a:tr h="784900"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6A55A5-6B26-A742-7DCE-2E0D2461B6D5}"/>
              </a:ext>
            </a:extLst>
          </p:cNvPr>
          <p:cNvSpPr txBox="1"/>
          <p:nvPr/>
        </p:nvSpPr>
        <p:spPr>
          <a:xfrm>
            <a:off x="5579318" y="3681281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BECDEE-7974-78DF-46E2-A05F1BFB5C0B}"/>
              </a:ext>
            </a:extLst>
          </p:cNvPr>
          <p:cNvSpPr txBox="1"/>
          <p:nvPr/>
        </p:nvSpPr>
        <p:spPr>
          <a:xfrm>
            <a:off x="6857342" y="3652706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6CB3F5-874C-1998-FBA7-B8168BA9D7B4}"/>
              </a:ext>
            </a:extLst>
          </p:cNvPr>
          <p:cNvSpPr txBox="1"/>
          <p:nvPr/>
        </p:nvSpPr>
        <p:spPr>
          <a:xfrm>
            <a:off x="7996820" y="3662230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4811EC-64E9-0292-5397-8A87D939DCB6}"/>
              </a:ext>
            </a:extLst>
          </p:cNvPr>
          <p:cNvSpPr txBox="1"/>
          <p:nvPr/>
        </p:nvSpPr>
        <p:spPr>
          <a:xfrm>
            <a:off x="9196046" y="3650119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AECF80E-73AC-E0AA-2C12-BC9EECB2E9CF}"/>
              </a:ext>
            </a:extLst>
          </p:cNvPr>
          <p:cNvSpPr/>
          <p:nvPr/>
        </p:nvSpPr>
        <p:spPr>
          <a:xfrm>
            <a:off x="1273453" y="1361359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3" name="Picture 2" descr="Free Kid Writing Clip Art with No Background - ClipartKey">
            <a:extLst>
              <a:ext uri="{FF2B5EF4-FFF2-40B4-BE49-F238E27FC236}">
                <a16:creationId xmlns:a16="http://schemas.microsoft.com/office/drawing/2014/main" xmlns="" id="{1DC50CC2-40AE-DA50-E4A8-888EF1C56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06" y="4381500"/>
            <a:ext cx="2369946" cy="21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xmlns="" id="{35AB9539-D2C4-7D63-2484-8698BF15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781" y="55942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315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54CB81-1D65-F0D6-D253-8279ABF32993}"/>
              </a:ext>
            </a:extLst>
          </p:cNvPr>
          <p:cNvSpPr txBox="1"/>
          <p:nvPr/>
        </p:nvSpPr>
        <p:spPr>
          <a:xfrm>
            <a:off x="1158200" y="348208"/>
            <a:ext cx="10136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321C02F-6EB5-C72D-7419-24E8A11DF4B0}"/>
              </a:ext>
            </a:extLst>
          </p:cNvPr>
          <p:cNvSpPr/>
          <p:nvPr/>
        </p:nvSpPr>
        <p:spPr>
          <a:xfrm>
            <a:off x="634980" y="510616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xmlns="" id="{014D9151-F493-42A9-12A9-087E84F8868D}"/>
              </a:ext>
            </a:extLst>
          </p:cNvPr>
          <p:cNvGraphicFramePr>
            <a:graphicFrameLocks noGrp="1"/>
          </p:cNvGraphicFramePr>
          <p:nvPr/>
        </p:nvGraphicFramePr>
        <p:xfrm>
          <a:off x="7016982" y="1175489"/>
          <a:ext cx="4393363" cy="5375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3363">
                  <a:extLst>
                    <a:ext uri="{9D8B030D-6E8A-4147-A177-3AD203B41FA5}">
                      <a16:colId xmlns:a16="http://schemas.microsoft.com/office/drawing/2014/main" xmlns="" val="3774412257"/>
                    </a:ext>
                  </a:extLst>
                </a:gridCol>
              </a:tblGrid>
              <a:tr h="268788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Hiệu</a:t>
                      </a:r>
                      <a:r>
                        <a:rPr lang="en-US" sz="2400" b="0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400" b="0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bằng</a:t>
                      </a:r>
                      <a:r>
                        <a:rPr lang="en-US" sz="2400" b="0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815738"/>
                  </a:ext>
                </a:extLst>
              </a:tr>
              <a:tr h="268788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Hiệu</a:t>
                      </a:r>
                      <a:r>
                        <a:rPr lang="en-US" sz="2400" b="0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400" b="0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bằng</a:t>
                      </a:r>
                      <a:r>
                        <a:rPr lang="en-US" sz="2400" b="0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494093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97657A-5C67-A52E-8078-C8CA154A61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39" b="51660"/>
          <a:stretch/>
        </p:blipFill>
        <p:spPr>
          <a:xfrm>
            <a:off x="634980" y="2407072"/>
            <a:ext cx="2010588" cy="1639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60F479-8C32-6959-B860-3A75BA972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42" t="-959" r="35540" b="64150"/>
          <a:stretch/>
        </p:blipFill>
        <p:spPr>
          <a:xfrm>
            <a:off x="2710588" y="2079806"/>
            <a:ext cx="1595854" cy="1099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09D5A0-AB1A-7429-A77B-E3A944611D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95" t="4586" r="3507" b="58606"/>
          <a:stretch/>
        </p:blipFill>
        <p:spPr>
          <a:xfrm>
            <a:off x="4637039" y="2594906"/>
            <a:ext cx="1853335" cy="120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20584E-59E9-752B-B5C9-0EC5A35006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68771" r="67211" b="1632"/>
          <a:stretch/>
        </p:blipFill>
        <p:spPr>
          <a:xfrm>
            <a:off x="926884" y="5118165"/>
            <a:ext cx="1814974" cy="1003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1D0A26-5011-5F71-031E-BA985C2C6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3" t="48315" r="35931" b="22088"/>
          <a:stretch/>
        </p:blipFill>
        <p:spPr>
          <a:xfrm>
            <a:off x="2882671" y="3913465"/>
            <a:ext cx="1988458" cy="1099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587E53-F5CA-7BF4-DB0A-51169498A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8" t="64421" r="1373" b="3106"/>
          <a:stretch/>
        </p:blipFill>
        <p:spPr>
          <a:xfrm rot="20389758">
            <a:off x="3876900" y="5196607"/>
            <a:ext cx="1988458" cy="110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3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7942 0.491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38698 0.23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72083 -0.006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6029 0.128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 -0.02176 L 0.59062 -0.516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24" y="-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26653 -0.3745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89CB2C2-B2C2-503C-59EA-3B2235F7608F}"/>
              </a:ext>
            </a:extLst>
          </p:cNvPr>
          <p:cNvSpPr/>
          <p:nvPr/>
        </p:nvSpPr>
        <p:spPr>
          <a:xfrm>
            <a:off x="981443" y="63508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4D85F4-2158-2CEF-94A6-82CBD84FD7E9}"/>
              </a:ext>
            </a:extLst>
          </p:cNvPr>
          <p:cNvSpPr txBox="1"/>
          <p:nvPr/>
        </p:nvSpPr>
        <p:spPr>
          <a:xfrm>
            <a:off x="1504662" y="580450"/>
            <a:ext cx="1021997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2792F4-C13A-B139-44DB-64A4E3342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24"/>
          <a:stretch/>
        </p:blipFill>
        <p:spPr>
          <a:xfrm>
            <a:off x="6618364" y="1280886"/>
            <a:ext cx="4888819" cy="304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AC2D24-2FA6-18FA-C036-2EC4C8435F7D}"/>
              </a:ext>
            </a:extLst>
          </p:cNvPr>
          <p:cNvSpPr txBox="1"/>
          <p:nvPr/>
        </p:nvSpPr>
        <p:spPr>
          <a:xfrm>
            <a:off x="1932341" y="1280886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120787-7690-3214-B81C-FBE9CE6F5FFD}"/>
              </a:ext>
            </a:extLst>
          </p:cNvPr>
          <p:cNvSpPr txBox="1"/>
          <p:nvPr/>
        </p:nvSpPr>
        <p:spPr>
          <a:xfrm>
            <a:off x="1504663" y="4037706"/>
            <a:ext cx="5304237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 – 6 = 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5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DD6B49-A459-3A96-1865-27040E96C09F}"/>
              </a:ext>
            </a:extLst>
          </p:cNvPr>
          <p:cNvSpPr txBox="1"/>
          <p:nvPr/>
        </p:nvSpPr>
        <p:spPr>
          <a:xfrm rot="20915689">
            <a:off x="5842001" y="811907"/>
            <a:ext cx="1666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UTM Showcard" panose="02040603050506020204" pitchFamily="18" charset="0"/>
              </a:rPr>
              <a:t>3</a:t>
            </a:r>
          </a:p>
        </p:txBody>
      </p:sp>
      <p:pic>
        <p:nvPicPr>
          <p:cNvPr id="8" name="Picture 7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3B746AF4-B58C-5C7B-4911-4593107BC5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19723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363</Words>
  <Application>Microsoft Office PowerPoint</Application>
  <PresentationFormat>Widescreen</PresentationFormat>
  <Paragraphs>119</Paragraphs>
  <Slides>16</Slides>
  <Notes>10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Times New Roman</vt:lpstr>
      <vt:lpstr>UTM Showcard</vt:lpstr>
      <vt:lpstr>字魂58号-创中黑</vt:lpstr>
      <vt:lpstr>等线</vt:lpstr>
      <vt:lpstr>等线 Light</vt:lpstr>
      <vt:lpstr>Custom Design</vt:lpstr>
      <vt:lpstr>千图网拥有20W+精美PPT模板 更多PPT模板下载至：www.58pic.com/office/ppt​​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24</cp:revision>
  <dcterms:created xsi:type="dcterms:W3CDTF">2024-04-30T12:27:54Z</dcterms:created>
  <dcterms:modified xsi:type="dcterms:W3CDTF">2025-10-19T09:18:25Z</dcterms:modified>
</cp:coreProperties>
</file>