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07" r:id="rId3"/>
  </p:sldMasterIdLst>
  <p:notesMasterIdLst>
    <p:notesMasterId r:id="rId24"/>
  </p:notesMasterIdLst>
  <p:sldIdLst>
    <p:sldId id="266" r:id="rId4"/>
    <p:sldId id="276" r:id="rId5"/>
    <p:sldId id="321" r:id="rId6"/>
    <p:sldId id="322" r:id="rId7"/>
    <p:sldId id="324" r:id="rId8"/>
    <p:sldId id="323" r:id="rId9"/>
    <p:sldId id="257" r:id="rId10"/>
    <p:sldId id="286" r:id="rId11"/>
    <p:sldId id="289" r:id="rId12"/>
    <p:sldId id="287" r:id="rId13"/>
    <p:sldId id="290" r:id="rId14"/>
    <p:sldId id="288" r:id="rId15"/>
    <p:sldId id="325" r:id="rId16"/>
    <p:sldId id="326" r:id="rId17"/>
    <p:sldId id="284" r:id="rId18"/>
    <p:sldId id="285" r:id="rId19"/>
    <p:sldId id="327" r:id="rId20"/>
    <p:sldId id="328" r:id="rId21"/>
    <p:sldId id="283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D3E90-533E-4ED1-B746-4C37C8C8D64B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BC792-8F32-4427-A1C5-F436D0DE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5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33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/>
              <a:t>Nhấn vào các món ăn để đến câu hỏi, nhấn vào mũi tên đến bài mới (Thầy cô tự cài hyperlink)</a:t>
            </a:r>
          </a:p>
          <a:p>
            <a:r>
              <a:rPr lang="en-US" b="1"/>
              <a:t>Game by Măng Non – Tài liệu Tiểu học, cấm sử dụng để buôn bán và reup dưới mọi hình thức. </a:t>
            </a:r>
          </a:p>
          <a:p>
            <a:r>
              <a:rPr lang="en-US" i="1"/>
              <a:t>Nhất là cô Hương Thảo.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22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món ăn để quay lại hoặc mũi tên quay lại.</a:t>
            </a:r>
          </a:p>
        </p:txBody>
      </p:sp>
    </p:spTree>
    <p:extLst>
      <p:ext uri="{BB962C8B-B14F-4D97-AF65-F5344CB8AC3E}">
        <p14:creationId xmlns:p14="http://schemas.microsoft.com/office/powerpoint/2010/main" val="2867726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8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8066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266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135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10981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89079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53287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143238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1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0498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8322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509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084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739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85025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60028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411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998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0016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42305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5171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91405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47428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0936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204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96451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168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3402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2032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8673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639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3136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1528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2337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085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0240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73177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35442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063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580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387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22F358F-B682-4B87-ADAB-F665FF899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9BD0B4A-F6DD-4BCB-B839-A1668D776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66B142A-988E-4550-AE2D-DA9B4DF9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C0DB1E8-09EC-4902-BD62-0BDFC2C2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E773B05-3C2C-4360-89C2-E0F02D94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6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7508FE2-59F2-4551-B177-9AE9E9DA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F36A6B8-C0AF-41F3-9FC5-9A6C3BA3B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E0D2BD0-E7D2-4860-886D-7EA3D043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48D5ED3-172B-4E43-93B5-76196402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624130-F7DA-4783-8117-DA2FB2BB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4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B128B12-5BFF-43F1-80D3-B29B0252A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014C9BB-EA22-4CB4-87CD-10FBA0DD9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236C491-8AA3-4077-B903-1BAC7C91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3C68846-A6CC-4A9D-ABA8-034DCDEB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20FC3AB-D517-4C7C-9790-4C89A670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78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D3FB46F-743F-4175-906E-AF2AB28D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3516C7E-9F3C-43DA-9CC1-3EB8F39C3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386A4B0-A91E-412B-9449-629D9393B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C871006-FBDB-4768-BA41-BA5647535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903FCB1-6284-41EB-9061-0E8294D1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8A915A9-9F8C-41DA-8E40-5C2968CB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73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074119B-FD3D-43C7-B521-9D19DF89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BB4EA43-7397-40E5-8D7F-7BA4754B4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B9ECA9D-4F9E-4ED9-A6A2-96517EA1B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158CC48-E3E7-4860-9A68-C95E27A62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8C872553-5D14-4A52-9AD1-9065D5958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D663B14-446C-43D3-8B03-B259CEEE3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BB665BC-1D2E-4354-8034-EA139F7B1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86B278E8-9BFD-4460-97AD-6A77659E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4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0ECD899-1FEE-4A3A-A19B-BB98F12C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2E49951-E80B-43CE-80C4-6B2C2E21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0B27DA4-C112-4E5A-8F67-33F83175B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D65F34F-E79B-4F02-A87E-9477AF89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97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87406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02D042D-9CED-4056-8127-FADDD59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DBA186D5-EA9B-4D60-B019-391C66CD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9208B38-019E-464D-B474-7BAC2324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53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4A2BC27-DE85-4D51-A41C-C0952FBE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02AD7C6-A7A5-4AE3-B02A-B09F1DE71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E6BE564-5ADE-43B0-8C41-0DE40F58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4BEFAAA-A6FE-408F-B186-B1D73C26A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257687B-F7BA-45EB-A975-4681C34A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ABCCF17-49AC-43E2-B932-48BED6AD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60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EC6AD8C-5681-45E0-8267-FD4E82F9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B3AAFA8-AE00-45CE-8FC3-A5510EE55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CD8BC02-17A6-445B-A239-C8FCE11B3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D2A0A6F-932C-4AE4-A5DB-A9402FC2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9129549-A14B-4521-B655-37718603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BB8A79F-4F97-484D-B2E8-9906366A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DD791CF-85F2-46FD-B8F7-7E4F635E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908F178-8FAA-4206-B665-7CFCF8FDA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4E42D58-F458-4250-988E-2C479FA7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823C984-7F8A-46C9-9295-089B59DF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E0FBA86-1BE1-4CAB-8BD5-36193DAC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8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432D48D-104B-4C48-977C-5E0D04B93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85F84F6-0EAC-4807-B8EA-34EF0E148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E29C23F-EFC0-4FC3-9DBC-B40554802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42EA60F-408D-4A20-9025-C5250013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2E6714D-15EA-43CB-A997-7604AF6D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6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533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9494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486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2090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1551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904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907DA26D-7FA7-4716-B503-1BD00AC9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685941F-6D23-4689-BA78-33F1C928A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8CE98ED-8FEF-4F87-9DAB-E597506DA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6D145-3A9E-455F-B450-299854106B76}" type="datetimeFigureOut">
              <a:rPr lang="zh-CN" altLang="en-US" smtClean="0"/>
              <a:t>2025/10/19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C714180-DB2C-4957-AF9C-A3A789A7B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3C46A57-DC26-4AD6-9738-E1BBFEFE4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56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44.xml"/><Relationship Id="rId7" Type="http://schemas.openxmlformats.org/officeDocument/2006/relationships/slide" Target="slide15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24.jpe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45.xml"/><Relationship Id="rId7" Type="http://schemas.openxmlformats.org/officeDocument/2006/relationships/slide" Target="slide16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3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microsoft.com/office/2007/relationships/hdphoto" Target="../media/hdphoto2.wdp"/><Relationship Id="rId18" Type="http://schemas.openxmlformats.org/officeDocument/2006/relationships/image" Target="../media/image36.jpeg"/><Relationship Id="rId3" Type="http://schemas.microsoft.com/office/2007/relationships/media" Target="../media/media5.mp3"/><Relationship Id="rId7" Type="http://schemas.openxmlformats.org/officeDocument/2006/relationships/audio" Target="../media/audio2.wav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media4.wav"/><Relationship Id="rId16" Type="http://schemas.openxmlformats.org/officeDocument/2006/relationships/slide" Target="slide17.xml"/><Relationship Id="rId1" Type="http://schemas.microsoft.com/office/2007/relationships/media" Target="../media/media4.wav"/><Relationship Id="rId6" Type="http://schemas.openxmlformats.org/officeDocument/2006/relationships/audio" Target="../media/audio1.wav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4.png"/><Relationship Id="rId10" Type="http://schemas.openxmlformats.org/officeDocument/2006/relationships/image" Target="../media/image33.png"/><Relationship Id="rId19" Type="http://schemas.openxmlformats.org/officeDocument/2006/relationships/image" Target="../media/image37.jpeg"/><Relationship Id="rId4" Type="http://schemas.openxmlformats.org/officeDocument/2006/relationships/audio" Target="../media/media5.mp3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microsoft.com/office/2007/relationships/hdphoto" Target="../media/hdphoto2.wdp"/><Relationship Id="rId18" Type="http://schemas.openxmlformats.org/officeDocument/2006/relationships/image" Target="../media/image36.jpeg"/><Relationship Id="rId3" Type="http://schemas.microsoft.com/office/2007/relationships/media" Target="../media/media5.mp3"/><Relationship Id="rId7" Type="http://schemas.openxmlformats.org/officeDocument/2006/relationships/audio" Target="../media/audio1.wav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audio" Target="../media/media4.wav"/><Relationship Id="rId16" Type="http://schemas.openxmlformats.org/officeDocument/2006/relationships/slide" Target="slide18.xml"/><Relationship Id="rId1" Type="http://schemas.microsoft.com/office/2007/relationships/media" Target="../media/media4.wav"/><Relationship Id="rId6" Type="http://schemas.openxmlformats.org/officeDocument/2006/relationships/audio" Target="../media/audio2.wav"/><Relationship Id="rId11" Type="http://schemas.openxmlformats.org/officeDocument/2006/relationships/image" Target="../media/image34.png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4.png"/><Relationship Id="rId10" Type="http://schemas.openxmlformats.org/officeDocument/2006/relationships/image" Target="../media/image33.png"/><Relationship Id="rId19" Type="http://schemas.openxmlformats.org/officeDocument/2006/relationships/image" Target="../media/image37.jpeg"/><Relationship Id="rId4" Type="http://schemas.openxmlformats.org/officeDocument/2006/relationships/audio" Target="../media/media5.mp3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45.xml"/><Relationship Id="rId7" Type="http://schemas.microsoft.com/office/2007/relationships/hdphoto" Target="../media/hdphoto2.wdp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5.png"/><Relationship Id="rId5" Type="http://schemas.microsoft.com/office/2007/relationships/hdphoto" Target="../media/hdphoto4.wdp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slide" Target="slide3.xml"/><Relationship Id="rId7" Type="http://schemas.openxmlformats.org/officeDocument/2006/relationships/slide" Target="slide4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slide" Target="slide2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slide" Target="slide2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slide" Target="slide2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D76B91-CFA0-2E7A-63E6-72210FC124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368" y="130319"/>
            <a:ext cx="1687432" cy="1687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D3149E-4C1B-A3C4-F016-616B8186DA88}"/>
              </a:ext>
            </a:extLst>
          </p:cNvPr>
          <p:cNvSpPr txBox="1"/>
          <p:nvPr/>
        </p:nvSpPr>
        <p:spPr>
          <a:xfrm>
            <a:off x="1897732" y="335523"/>
            <a:ext cx="77819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CCC9FC3E-E32D-7F54-4BE2-FFD55EB5C487}"/>
              </a:ext>
            </a:extLst>
          </p:cNvPr>
          <p:cNvSpPr/>
          <p:nvPr/>
        </p:nvSpPr>
        <p:spPr>
          <a:xfrm>
            <a:off x="1363376" y="513038"/>
            <a:ext cx="523220" cy="523220"/>
          </a:xfrm>
          <a:prstGeom prst="ellipse">
            <a:avLst/>
          </a:prstGeom>
          <a:solidFill>
            <a:srgbClr val="FFC0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2BC9A20-035C-0F35-2EDC-0EADDD99B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7380" y="1916462"/>
            <a:ext cx="5620828" cy="435674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E529AE09-6390-C70D-31BE-9D2420BA480C}"/>
              </a:ext>
            </a:extLst>
          </p:cNvPr>
          <p:cNvSpPr/>
          <p:nvPr/>
        </p:nvSpPr>
        <p:spPr>
          <a:xfrm>
            <a:off x="6257794" y="1640688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B3ECAE9-A741-2546-7589-9B795BA09866}"/>
              </a:ext>
            </a:extLst>
          </p:cNvPr>
          <p:cNvSpPr/>
          <p:nvPr/>
        </p:nvSpPr>
        <p:spPr>
          <a:xfrm>
            <a:off x="5103908" y="3070346"/>
            <a:ext cx="1830477" cy="17352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FA5F68F-1DD5-18A6-C264-E0F1AEE8ECFF}"/>
              </a:ext>
            </a:extLst>
          </p:cNvPr>
          <p:cNvGrpSpPr/>
          <p:nvPr/>
        </p:nvGrpSpPr>
        <p:grpSpPr>
          <a:xfrm>
            <a:off x="8088271" y="2294350"/>
            <a:ext cx="3078548" cy="523220"/>
            <a:chOff x="8088271" y="2188024"/>
            <a:chExt cx="3078548" cy="52322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EFFA248D-3B8A-741A-B168-F8D21F53E03C}"/>
                </a:ext>
              </a:extLst>
            </p:cNvPr>
            <p:cNvCxnSpPr>
              <a:stCxn id="5" idx="6"/>
            </p:cNvCxnSpPr>
            <p:nvPr/>
          </p:nvCxnSpPr>
          <p:spPr>
            <a:xfrm>
              <a:off x="8088271" y="2508335"/>
              <a:ext cx="135917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A05A0FDD-0E6E-22C0-F702-E19C105FB79B}"/>
                </a:ext>
              </a:extLst>
            </p:cNvPr>
            <p:cNvSpPr txBox="1"/>
            <p:nvPr/>
          </p:nvSpPr>
          <p:spPr>
            <a:xfrm>
              <a:off x="9428843" y="2188024"/>
              <a:ext cx="17379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Lớn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nhất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6E211A9-11A3-8497-43C4-6D51460F47EB}"/>
              </a:ext>
            </a:extLst>
          </p:cNvPr>
          <p:cNvGrpSpPr/>
          <p:nvPr/>
        </p:nvGrpSpPr>
        <p:grpSpPr>
          <a:xfrm>
            <a:off x="1428145" y="3723102"/>
            <a:ext cx="4037270" cy="523220"/>
            <a:chOff x="1066638" y="3616776"/>
            <a:chExt cx="4037270" cy="523220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34B9F810-F9DA-8EFA-E717-6130514A1A5E}"/>
                </a:ext>
              </a:extLst>
            </p:cNvPr>
            <p:cNvCxnSpPr>
              <a:stCxn id="9" idx="2"/>
            </p:cNvCxnSpPr>
            <p:nvPr/>
          </p:nvCxnSpPr>
          <p:spPr>
            <a:xfrm flipH="1">
              <a:off x="2509621" y="3937993"/>
              <a:ext cx="2594287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DC5EAA1E-6EF3-CFFB-FD4E-D60D86A0C654}"/>
                </a:ext>
              </a:extLst>
            </p:cNvPr>
            <p:cNvSpPr txBox="1"/>
            <p:nvPr/>
          </p:nvSpPr>
          <p:spPr>
            <a:xfrm>
              <a:off x="1066638" y="3616776"/>
              <a:ext cx="15039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nhất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63EC13B-DA01-F495-0249-C5345183240A}"/>
              </a:ext>
            </a:extLst>
          </p:cNvPr>
          <p:cNvSpPr txBox="1"/>
          <p:nvPr/>
        </p:nvSpPr>
        <p:spPr>
          <a:xfrm>
            <a:off x="5085336" y="21062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17FCC21-343C-14C2-6F3A-9AB2D65E1425}"/>
              </a:ext>
            </a:extLst>
          </p:cNvPr>
          <p:cNvSpPr txBox="1"/>
          <p:nvPr/>
        </p:nvSpPr>
        <p:spPr>
          <a:xfrm>
            <a:off x="7423733" y="262950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894DCED-9874-7B68-D459-0D6FA994A7EE}"/>
              </a:ext>
            </a:extLst>
          </p:cNvPr>
          <p:cNvSpPr txBox="1"/>
          <p:nvPr/>
        </p:nvSpPr>
        <p:spPr>
          <a:xfrm>
            <a:off x="3950022" y="353532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7F15E71-C7FC-8598-651A-0E33FA992147}"/>
              </a:ext>
            </a:extLst>
          </p:cNvPr>
          <p:cNvSpPr txBox="1"/>
          <p:nvPr/>
        </p:nvSpPr>
        <p:spPr>
          <a:xfrm>
            <a:off x="6441227" y="40585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86FFD7B-E433-254D-720C-89E862FD77E3}"/>
              </a:ext>
            </a:extLst>
          </p:cNvPr>
          <p:cNvSpPr txBox="1"/>
          <p:nvPr/>
        </p:nvSpPr>
        <p:spPr>
          <a:xfrm>
            <a:off x="8382818" y="45972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043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32C2E8D-0DD4-0B58-B502-73850FF30971}"/>
              </a:ext>
            </a:extLst>
          </p:cNvPr>
          <p:cNvGrpSpPr/>
          <p:nvPr/>
        </p:nvGrpSpPr>
        <p:grpSpPr>
          <a:xfrm>
            <a:off x="195930" y="216100"/>
            <a:ext cx="11881770" cy="6425799"/>
            <a:chOff x="430694" y="472633"/>
            <a:chExt cx="4402563" cy="5988934"/>
          </a:xfrm>
        </p:grpSpPr>
        <p:sp>
          <p:nvSpPr>
            <p:cNvPr id="8" name="Google Shape;1387;p24">
              <a:extLst>
                <a:ext uri="{FF2B5EF4-FFF2-40B4-BE49-F238E27FC236}">
                  <a16:creationId xmlns:a16="http://schemas.microsoft.com/office/drawing/2014/main" xmlns="" id="{9A1448EA-0A4C-4466-5C05-E11D8B7E8AD6}"/>
                </a:ext>
              </a:extLst>
            </p:cNvPr>
            <p:cNvSpPr/>
            <p:nvPr/>
          </p:nvSpPr>
          <p:spPr>
            <a:xfrm>
              <a:off x="430694" y="472633"/>
              <a:ext cx="4402563" cy="5988934"/>
            </a:xfrm>
            <a:custGeom>
              <a:avLst/>
              <a:gdLst/>
              <a:ahLst/>
              <a:cxnLst/>
              <a:rect l="l" t="t" r="r" b="b"/>
              <a:pathLst>
                <a:path w="92250" h="59720" extrusionOk="0">
                  <a:moveTo>
                    <a:pt x="1563" y="1"/>
                  </a:moveTo>
                  <a:cubicBezTo>
                    <a:pt x="697" y="1"/>
                    <a:pt x="1" y="707"/>
                    <a:pt x="1" y="1563"/>
                  </a:cubicBezTo>
                  <a:lnTo>
                    <a:pt x="1" y="58148"/>
                  </a:lnTo>
                  <a:cubicBezTo>
                    <a:pt x="1" y="59013"/>
                    <a:pt x="697" y="59719"/>
                    <a:pt x="1563" y="59719"/>
                  </a:cubicBezTo>
                  <a:lnTo>
                    <a:pt x="90678" y="59719"/>
                  </a:lnTo>
                  <a:cubicBezTo>
                    <a:pt x="91543" y="59719"/>
                    <a:pt x="92250" y="59013"/>
                    <a:pt x="92250" y="58148"/>
                  </a:cubicBezTo>
                  <a:lnTo>
                    <a:pt x="92250" y="1563"/>
                  </a:lnTo>
                  <a:cubicBezTo>
                    <a:pt x="92250" y="707"/>
                    <a:pt x="91543" y="1"/>
                    <a:pt x="90678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1395;p24">
              <a:extLst>
                <a:ext uri="{FF2B5EF4-FFF2-40B4-BE49-F238E27FC236}">
                  <a16:creationId xmlns:a16="http://schemas.microsoft.com/office/drawing/2014/main" xmlns="" id="{5A01118D-FA51-2D71-CCF1-AFF7A0574492}"/>
                </a:ext>
              </a:extLst>
            </p:cNvPr>
            <p:cNvSpPr/>
            <p:nvPr/>
          </p:nvSpPr>
          <p:spPr>
            <a:xfrm>
              <a:off x="502798" y="617445"/>
              <a:ext cx="4245756" cy="5621391"/>
            </a:xfrm>
            <a:prstGeom prst="roundRect">
              <a:avLst>
                <a:gd name="adj" fmla="val 11521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11BC42-3E64-02C7-E115-1B38934842A3}"/>
              </a:ext>
            </a:extLst>
          </p:cNvPr>
          <p:cNvSpPr txBox="1"/>
          <p:nvPr/>
        </p:nvSpPr>
        <p:spPr>
          <a:xfrm>
            <a:off x="1377073" y="474124"/>
            <a:ext cx="976294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Mi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Mi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777EC0-17C6-9568-0E4B-B72D92174B19}"/>
              </a:ext>
            </a:extLst>
          </p:cNvPr>
          <p:cNvSpPr txBox="1"/>
          <p:nvPr/>
        </p:nvSpPr>
        <p:spPr>
          <a:xfrm>
            <a:off x="1543494" y="1890560"/>
            <a:ext cx="393227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           : 16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Mi              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Mi: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E06AA7-5409-CC08-C5F7-7CC38B1594D2}"/>
              </a:ext>
            </a:extLst>
          </p:cNvPr>
          <p:cNvSpPr txBox="1"/>
          <p:nvPr/>
        </p:nvSpPr>
        <p:spPr>
          <a:xfrm>
            <a:off x="5670978" y="1890560"/>
            <a:ext cx="5304237" cy="2239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16 – 9 = 7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7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37E41E3-E6B8-4B7A-0616-ADB59395E060}"/>
              </a:ext>
            </a:extLst>
          </p:cNvPr>
          <p:cNvSpPr/>
          <p:nvPr/>
        </p:nvSpPr>
        <p:spPr>
          <a:xfrm>
            <a:off x="813870" y="606988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EFB2009-F294-18CE-7805-9C306FC17E7D}"/>
              </a:ext>
            </a:extLst>
          </p:cNvPr>
          <p:cNvGrpSpPr/>
          <p:nvPr/>
        </p:nvGrpSpPr>
        <p:grpSpPr>
          <a:xfrm>
            <a:off x="2498525" y="4414993"/>
            <a:ext cx="6858000" cy="1930400"/>
            <a:chOff x="3089728" y="4553471"/>
            <a:chExt cx="6858000" cy="1930400"/>
          </a:xfrm>
        </p:grpSpPr>
        <p:pic>
          <p:nvPicPr>
            <p:cNvPr id="16" name="Picture 2" descr="Flower Cartoon High Res Stock Images | Shutterstock">
              <a:extLst>
                <a:ext uri="{FF2B5EF4-FFF2-40B4-BE49-F238E27FC236}">
                  <a16:creationId xmlns:a16="http://schemas.microsoft.com/office/drawing/2014/main" xmlns="" id="{84925D50-2B65-55E9-47AB-553D8F73DA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1" b="6598"/>
            <a:stretch/>
          </p:blipFill>
          <p:spPr bwMode="auto">
            <a:xfrm>
              <a:off x="3089728" y="4553471"/>
              <a:ext cx="3429000" cy="1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Flower Cartoon High Res Stock Images | Shutterstock">
              <a:extLst>
                <a:ext uri="{FF2B5EF4-FFF2-40B4-BE49-F238E27FC236}">
                  <a16:creationId xmlns:a16="http://schemas.microsoft.com/office/drawing/2014/main" xmlns="" id="{04D5093C-E0AF-6CD1-7597-1F26C04572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1" b="6598"/>
            <a:stretch/>
          </p:blipFill>
          <p:spPr bwMode="auto">
            <a:xfrm>
              <a:off x="6518728" y="4553471"/>
              <a:ext cx="3429000" cy="1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6D975873-9C92-C306-8537-E8185EE40DCB}"/>
              </a:ext>
            </a:extLst>
          </p:cNvPr>
          <p:cNvCxnSpPr>
            <a:cxnSpLocks/>
          </p:cNvCxnSpPr>
          <p:nvPr/>
        </p:nvCxnSpPr>
        <p:spPr>
          <a:xfrm>
            <a:off x="1494963" y="1019767"/>
            <a:ext cx="35258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D4B5AEC8-6065-89B7-9466-0AF7EBAE3F9F}"/>
              </a:ext>
            </a:extLst>
          </p:cNvPr>
          <p:cNvCxnSpPr>
            <a:cxnSpLocks/>
          </p:cNvCxnSpPr>
          <p:nvPr/>
        </p:nvCxnSpPr>
        <p:spPr>
          <a:xfrm>
            <a:off x="9164232" y="962617"/>
            <a:ext cx="181098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76E83CA8-DE06-A984-B996-E0B704F8CB99}"/>
              </a:ext>
            </a:extLst>
          </p:cNvPr>
          <p:cNvCxnSpPr>
            <a:cxnSpLocks/>
          </p:cNvCxnSpPr>
          <p:nvPr/>
        </p:nvCxnSpPr>
        <p:spPr>
          <a:xfrm>
            <a:off x="5181313" y="981667"/>
            <a:ext cx="3332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FBB31B78-A91C-8768-CBF9-9D3535C7323B}"/>
              </a:ext>
            </a:extLst>
          </p:cNvPr>
          <p:cNvCxnSpPr>
            <a:cxnSpLocks/>
          </p:cNvCxnSpPr>
          <p:nvPr/>
        </p:nvCxnSpPr>
        <p:spPr>
          <a:xfrm>
            <a:off x="1456863" y="1583169"/>
            <a:ext cx="371521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9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B9226106-337B-48D9-26A0-EE93E368970D}"/>
              </a:ext>
            </a:extLst>
          </p:cNvPr>
          <p:cNvSpPr/>
          <p:nvPr/>
        </p:nvSpPr>
        <p:spPr>
          <a:xfrm>
            <a:off x="1252626" y="652196"/>
            <a:ext cx="523220" cy="523220"/>
          </a:xfrm>
          <a:prstGeom prst="ellipse">
            <a:avLst/>
          </a:prstGeom>
          <a:solidFill>
            <a:srgbClr val="FFC0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1E4AAA-F49B-3A73-68D8-81C00FE640D2}"/>
              </a:ext>
            </a:extLst>
          </p:cNvPr>
          <p:cNvSpPr txBox="1"/>
          <p:nvPr/>
        </p:nvSpPr>
        <p:spPr>
          <a:xfrm>
            <a:off x="1881729" y="621302"/>
            <a:ext cx="524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&gt;, &lt;, =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36CE10A-9BA5-3AC9-7446-FC01E329BFFE}"/>
              </a:ext>
            </a:extLst>
          </p:cNvPr>
          <p:cNvGrpSpPr/>
          <p:nvPr/>
        </p:nvGrpSpPr>
        <p:grpSpPr>
          <a:xfrm>
            <a:off x="1387704" y="1831285"/>
            <a:ext cx="3590695" cy="2536272"/>
            <a:chOff x="1387704" y="1831285"/>
            <a:chExt cx="3590695" cy="253627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39DF728-B4E4-4BF3-657C-F86124475F15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0EF0D990-FB47-6689-9773-422031780FA0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16 – 8         8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15 – 9         7</a:t>
                </a: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xmlns="" id="{D935F377-5C92-8813-D91F-A36810996095}"/>
                  </a:ext>
                </a:extLst>
              </p:cNvPr>
              <p:cNvSpPr/>
              <p:nvPr/>
            </p:nvSpPr>
            <p:spPr>
              <a:xfrm>
                <a:off x="4358436" y="4548072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912C90AA-7415-A5D9-8F56-F4B34DD0A790}"/>
                </a:ext>
              </a:extLst>
            </p:cNvPr>
            <p:cNvSpPr/>
            <p:nvPr/>
          </p:nvSpPr>
          <p:spPr>
            <a:xfrm>
              <a:off x="3183051" y="3213924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6BA27169-702A-50A0-7863-DF4CD4B99FCF}"/>
              </a:ext>
            </a:extLst>
          </p:cNvPr>
          <p:cNvGrpSpPr/>
          <p:nvPr/>
        </p:nvGrpSpPr>
        <p:grpSpPr>
          <a:xfrm>
            <a:off x="6193174" y="3542728"/>
            <a:ext cx="4030550" cy="2536272"/>
            <a:chOff x="1387704" y="1831285"/>
            <a:chExt cx="4030550" cy="253627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529503F3-F7DE-D3B4-A109-AE6A0F637BDA}"/>
                </a:ext>
              </a:extLst>
            </p:cNvPr>
            <p:cNvGrpSpPr/>
            <p:nvPr/>
          </p:nvGrpSpPr>
          <p:grpSpPr>
            <a:xfrm>
              <a:off x="1387704" y="1831285"/>
              <a:ext cx="4030550" cy="2536272"/>
              <a:chOff x="2563089" y="4391890"/>
              <a:chExt cx="4030550" cy="253627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xmlns="" id="{4355204B-DBD2-0495-A5BC-B7CE8C4954DB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4030550" cy="2536272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b) 17 – 9          13 – 7 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18 – 9         15 – 6 </a:t>
                </a:r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xmlns="" id="{F7D96AF1-E492-B32D-ED4F-D5237C19A81F}"/>
                  </a:ext>
                </a:extLst>
              </p:cNvPr>
              <p:cNvSpPr/>
              <p:nvPr/>
            </p:nvSpPr>
            <p:spPr>
              <a:xfrm>
                <a:off x="4358436" y="4548072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CE068763-A21C-459E-C059-5F4780A43A1C}"/>
                </a:ext>
              </a:extLst>
            </p:cNvPr>
            <p:cNvSpPr/>
            <p:nvPr/>
          </p:nvSpPr>
          <p:spPr>
            <a:xfrm>
              <a:off x="3196906" y="3352471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pic>
        <p:nvPicPr>
          <p:cNvPr id="49" name="Picture 2" descr="Child With An Idea | Cute cartoon wallpapers, Animated images, Drawing for  kids">
            <a:extLst>
              <a:ext uri="{FF2B5EF4-FFF2-40B4-BE49-F238E27FC236}">
                <a16:creationId xmlns:a16="http://schemas.microsoft.com/office/drawing/2014/main" xmlns="" id="{0FF8846E-39CF-985F-5CC8-FE09B863B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 r="14218" b="9310"/>
          <a:stretch/>
        </p:blipFill>
        <p:spPr bwMode="auto">
          <a:xfrm>
            <a:off x="7320316" y="715235"/>
            <a:ext cx="2912255" cy="28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1F652257-12B4-175A-6E59-1A446F6ADB14}"/>
              </a:ext>
            </a:extLst>
          </p:cNvPr>
          <p:cNvSpPr/>
          <p:nvPr/>
        </p:nvSpPr>
        <p:spPr>
          <a:xfrm>
            <a:off x="3177856" y="1987467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59323E1C-5F93-4FE3-96EA-C5AFB36CEF4B}"/>
              </a:ext>
            </a:extLst>
          </p:cNvPr>
          <p:cNvSpPr/>
          <p:nvPr/>
        </p:nvSpPr>
        <p:spPr>
          <a:xfrm>
            <a:off x="3183051" y="3213923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&lt;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BA1414B3-4091-1078-5777-0E8B09696DB3}"/>
              </a:ext>
            </a:extLst>
          </p:cNvPr>
          <p:cNvSpPr/>
          <p:nvPr/>
        </p:nvSpPr>
        <p:spPr>
          <a:xfrm>
            <a:off x="7988521" y="3698909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&gt;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B8ED217D-E743-AC2A-B61A-D09CC0A39081}"/>
              </a:ext>
            </a:extLst>
          </p:cNvPr>
          <p:cNvSpPr/>
          <p:nvPr/>
        </p:nvSpPr>
        <p:spPr>
          <a:xfrm>
            <a:off x="8002376" y="5063913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B2F9209-A8AA-2AA2-8585-50DF33C06CE1}"/>
              </a:ext>
            </a:extLst>
          </p:cNvPr>
          <p:cNvSpPr txBox="1"/>
          <p:nvPr/>
        </p:nvSpPr>
        <p:spPr>
          <a:xfrm>
            <a:off x="2520802" y="25497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9AA2F50-855B-C4A0-EC64-AD8DF1BA3BD7}"/>
              </a:ext>
            </a:extLst>
          </p:cNvPr>
          <p:cNvSpPr txBox="1"/>
          <p:nvPr/>
        </p:nvSpPr>
        <p:spPr>
          <a:xfrm>
            <a:off x="2520802" y="37793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3D20500-1BEE-F1A7-4904-DA26FB8E86BA}"/>
              </a:ext>
            </a:extLst>
          </p:cNvPr>
          <p:cNvSpPr txBox="1"/>
          <p:nvPr/>
        </p:nvSpPr>
        <p:spPr>
          <a:xfrm>
            <a:off x="7199287" y="42909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AB34D80F-D691-F4DB-EDA1-70B4D8DA6CE0}"/>
              </a:ext>
            </a:extLst>
          </p:cNvPr>
          <p:cNvSpPr txBox="1"/>
          <p:nvPr/>
        </p:nvSpPr>
        <p:spPr>
          <a:xfrm>
            <a:off x="9187155" y="426013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1592C51-296A-AE3B-5682-35B7FE60015F}"/>
              </a:ext>
            </a:extLst>
          </p:cNvPr>
          <p:cNvSpPr txBox="1"/>
          <p:nvPr/>
        </p:nvSpPr>
        <p:spPr>
          <a:xfrm>
            <a:off x="7199287" y="55520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D980BCD-6DB9-1B44-EC6D-F497E623DB63}"/>
              </a:ext>
            </a:extLst>
          </p:cNvPr>
          <p:cNvSpPr txBox="1"/>
          <p:nvPr/>
        </p:nvSpPr>
        <p:spPr>
          <a:xfrm>
            <a:off x="9187155" y="552123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926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69AB60-B0D6-5FBD-A26A-606882DB0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377" y="2934675"/>
            <a:ext cx="7803556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9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F1DC2B-4C73-4C6E-A1CD-DCB5C17F3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75" y="1400782"/>
            <a:ext cx="6821850" cy="5457218"/>
          </a:xfrm>
          <a:prstGeom prst="rect">
            <a:avLst/>
          </a:prstGeom>
        </p:spPr>
      </p:pic>
      <p:pic>
        <p:nvPicPr>
          <p:cNvPr id="6" name="Picture 4" descr="Premium Vector | Set of cupcake cartoon illustration">
            <a:extLst>
              <a:ext uri="{FF2B5EF4-FFF2-40B4-BE49-F238E27FC236}">
                <a16:creationId xmlns:a16="http://schemas.microsoft.com/office/drawing/2014/main" xmlns="" id="{B82117AD-0C84-4015-90BE-AD04F01E5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20538176">
            <a:off x="-323848" y="3875045"/>
            <a:ext cx="2790061" cy="30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remium Vector | Set of cupcake cartoon illustration">
            <a:extLst>
              <a:ext uri="{FF2B5EF4-FFF2-40B4-BE49-F238E27FC236}">
                <a16:creationId xmlns:a16="http://schemas.microsoft.com/office/drawing/2014/main" xmlns="" id="{2DFD83F8-B216-4A17-9B44-88FA49F99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1352807" y="1445430"/>
            <a:ext cx="2854022" cy="311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remium Vector | Set of cupcake cartoon illustration">
            <a:extLst>
              <a:ext uri="{FF2B5EF4-FFF2-40B4-BE49-F238E27FC236}">
                <a16:creationId xmlns:a16="http://schemas.microsoft.com/office/drawing/2014/main" xmlns="" id="{BDCD1043-4E77-44D5-BD1B-A7435A106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21323900">
            <a:off x="9788120" y="1983682"/>
            <a:ext cx="2454333" cy="24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remium Vector | Set of cupcake cartoon illustration">
            <a:extLst>
              <a:ext uri="{FF2B5EF4-FFF2-40B4-BE49-F238E27FC236}">
                <a16:creationId xmlns:a16="http://schemas.microsoft.com/office/drawing/2014/main" xmlns="" id="{E944A605-295A-49F2-9D77-E018473F4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7907271" y="3905928"/>
            <a:ext cx="2788108" cy="272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xmlns="" id="{E79CB5B0-95C6-4B24-8EF7-350A306FBB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34" y="6019681"/>
            <a:ext cx="1960807" cy="743187"/>
          </a:xfrm>
          <a:prstGeom prst="rect">
            <a:avLst/>
          </a:prstGeom>
        </p:spPr>
      </p:pic>
      <p:pic>
        <p:nvPicPr>
          <p:cNvPr id="13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xmlns="" id="{1C1B2736-534B-442E-83E7-BBFE7D41724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23925" y="6188075"/>
            <a:ext cx="406400" cy="40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317A170-0061-D8F8-04FC-283FAC5B95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944" y="0"/>
            <a:ext cx="10693311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6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4.16667E-7 0.0284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4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10" descr="Cute chef girl smiling in uniform mascot gesturing ok sign cartoon art  illustration 2335552 Vector Art at Vecteezy">
            <a:extLst>
              <a:ext uri="{FF2B5EF4-FFF2-40B4-BE49-F238E27FC236}">
                <a16:creationId xmlns:a16="http://schemas.microsoft.com/office/drawing/2014/main" xmlns="" id="{74B64A5D-95C6-495A-AB98-4C5150545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-1268"/>
          <a:stretch/>
        </p:blipFill>
        <p:spPr bwMode="auto">
          <a:xfrm>
            <a:off x="0" y="953311"/>
            <a:ext cx="6510236" cy="59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0DFE44-7051-4AF9-9A9B-B138D6069350}"/>
              </a:ext>
            </a:extLst>
          </p:cNvPr>
          <p:cNvGrpSpPr/>
          <p:nvPr/>
        </p:nvGrpSpPr>
        <p:grpSpPr>
          <a:xfrm>
            <a:off x="5812738" y="585863"/>
            <a:ext cx="5842000" cy="2843137"/>
            <a:chOff x="5036310" y="257023"/>
            <a:chExt cx="5842000" cy="2843137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xmlns="" id="{5B1FF689-9819-441C-B3A9-570A54425CE3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FC2F408-8F2C-42A8-B866-7937F5930BEE}"/>
                </a:ext>
              </a:extLst>
            </p:cNvPr>
            <p:cNvSpPr txBox="1"/>
            <p:nvPr/>
          </p:nvSpPr>
          <p:spPr>
            <a:xfrm>
              <a:off x="5767247" y="432096"/>
              <a:ext cx="4394192" cy="22159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Chúng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endParaRPr kumimoji="0" lang="en-US" sz="4800" b="1" i="0" u="none" strike="noStrike" kern="1200" cap="none" spc="0" normalizeH="0" baseline="0" noProof="0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bánh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tặng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Mẹ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1026" name="Picture 2" descr="Bakery Rye bread Baking, bread, food, baking png | PNGEgg">
            <a:extLst>
              <a:ext uri="{FF2B5EF4-FFF2-40B4-BE49-F238E27FC236}">
                <a16:creationId xmlns:a16="http://schemas.microsoft.com/office/drawing/2014/main" xmlns="" id="{41F2BF77-A7E3-46A7-8179-D6561196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2000" y1="41483" x2="64889" y2="48580"/>
                        <a14:foregroundMark x1="46333" y1="47634" x2="86889" y2="51893"/>
                        <a14:foregroundMark x1="43778" y1="50946" x2="59667" y2="61199"/>
                        <a14:foregroundMark x1="10000" y1="62776" x2="15000" y2="62776"/>
                        <a14:foregroundMark x1="56444" y1="34700" x2="61444" y2="41325"/>
                        <a14:foregroundMark x1="27556" y1="40221" x2="35000" y2="45110"/>
                        <a14:foregroundMark x1="56667" y1="55205" x2="72222" y2="58044"/>
                        <a14:foregroundMark x1="56222" y1="53470" x2="68222" y2="55205"/>
                        <a14:foregroundMark x1="8778" y1="66088" x2="11111" y2="66562"/>
                        <a14:backgroundMark x1="61111" y1="33596" x2="64000" y2="35016"/>
                        <a14:backgroundMark x1="62000" y1="32492" x2="64222" y2="33912"/>
                        <a14:backgroundMark x1="8889" y1="69085" x2="10333" y2="69243"/>
                        <a14:backgroundMark x1="12333" y1="67981" x2="12333" y2="67981"/>
                        <a14:backgroundMark x1="12111" y1="67981" x2="12889" y2="67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87" y="3587573"/>
            <a:ext cx="5039590" cy="35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xmlns="" id="{51C4527F-226A-4707-A75F-FA5C77647F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49" y="87517"/>
            <a:ext cx="627889" cy="627889"/>
          </a:xfrm>
          <a:prstGeom prst="rect">
            <a:avLst/>
          </a:prstGeom>
        </p:spPr>
      </p:pic>
      <p:pic>
        <p:nvPicPr>
          <p:cNvPr id="12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xmlns="" id="{FE48E4D3-AF5C-4D5D-B9DF-7099AC3C053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23925" y="618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4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BB1D247-55C8-4FC2-A0AF-8ECF74306018}"/>
              </a:ext>
            </a:extLst>
          </p:cNvPr>
          <p:cNvSpPr/>
          <p:nvPr/>
        </p:nvSpPr>
        <p:spPr>
          <a:xfrm>
            <a:off x="509756" y="353292"/>
            <a:ext cx="99822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F467D3-3613-4797-93F5-7BEE87561738}"/>
              </a:ext>
            </a:extLst>
          </p:cNvPr>
          <p:cNvSpPr txBox="1"/>
          <p:nvPr/>
        </p:nvSpPr>
        <p:spPr>
          <a:xfrm>
            <a:off x="4181474" y="1080794"/>
            <a:ext cx="4181475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7200" b="1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 – 9 = ? </a:t>
            </a:r>
          </a:p>
        </p:txBody>
      </p:sp>
      <p:pic>
        <p:nvPicPr>
          <p:cNvPr id="5" name="Picture 8" descr="Cute Bakery chef girl welcome smiling cartoon art illustration 1936523  Vector Art at Vecteezy">
            <a:extLst>
              <a:ext uri="{FF2B5EF4-FFF2-40B4-BE49-F238E27FC236}">
                <a16:creationId xmlns:a16="http://schemas.microsoft.com/office/drawing/2014/main" xmlns="" id="{A591D19F-7944-44B0-B5C8-4A3CAB62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E0DC"/>
              </a:clrFrom>
              <a:clrTo>
                <a:srgbClr val="FDE0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29" y="-70321"/>
            <a:ext cx="4011444" cy="32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74787AE-977C-484F-A4D3-134D488C06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6" y="4804305"/>
            <a:ext cx="5139373" cy="14022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C0B3826-757F-4822-8375-6E691C2A02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5" y="2997502"/>
            <a:ext cx="5581366" cy="17012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233E4C5-F9D7-4880-82FF-12646D09C4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6" y="2982745"/>
            <a:ext cx="5139373" cy="1702220"/>
          </a:xfrm>
          <a:prstGeom prst="rect">
            <a:avLst/>
          </a:prstGeom>
        </p:spPr>
      </p:pic>
      <p:pic>
        <p:nvPicPr>
          <p:cNvPr id="14" name="Picture 4" descr="Premium Vector | Set of cupcake cartoon illustration">
            <a:extLst>
              <a:ext uri="{FF2B5EF4-FFF2-40B4-BE49-F238E27FC236}">
                <a16:creationId xmlns:a16="http://schemas.microsoft.com/office/drawing/2014/main" xmlns="" id="{B0BA4015-244D-45D0-BAA1-4908952BA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10534301" y="4956787"/>
            <a:ext cx="1620218" cy="15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D134283-56F9-4B69-AB8A-21DE4AF931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5" y="4778972"/>
            <a:ext cx="5581366" cy="1402202"/>
          </a:xfrm>
          <a:prstGeom prst="rect">
            <a:avLst/>
          </a:prstGeom>
        </p:spPr>
      </p:pic>
      <p:pic>
        <p:nvPicPr>
          <p:cNvPr id="11" name="Picture 4" descr="Premium Vector | Set of cupcake cartoon illustration">
            <a:extLst>
              <a:ext uri="{FF2B5EF4-FFF2-40B4-BE49-F238E27FC236}">
                <a16:creationId xmlns:a16="http://schemas.microsoft.com/office/drawing/2014/main" xmlns="" id="{11EE26D2-5BE8-4B6C-B41A-922E5EE12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1021458">
            <a:off x="10612996" y="2950766"/>
            <a:ext cx="1549094" cy="16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remium Vector | Set of cupcake cartoon illustration">
            <a:extLst>
              <a:ext uri="{FF2B5EF4-FFF2-40B4-BE49-F238E27FC236}">
                <a16:creationId xmlns:a16="http://schemas.microsoft.com/office/drawing/2014/main" xmlns="" id="{89A01C87-476F-4EC6-91C9-6708E28ED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5082853" y="3027389"/>
            <a:ext cx="1658522" cy="18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remium Vector | Set of cupcake cartoon illustration">
            <a:extLst>
              <a:ext uri="{FF2B5EF4-FFF2-40B4-BE49-F238E27FC236}">
                <a16:creationId xmlns:a16="http://schemas.microsoft.com/office/drawing/2014/main" xmlns="" id="{694158C1-79A2-4BE2-BA2C-3EB5C04D8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847047">
            <a:off x="4655129" y="4904873"/>
            <a:ext cx="1426256" cy="13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421AB93-982B-4089-859C-98A062CB9C2B}"/>
              </a:ext>
            </a:extLst>
          </p:cNvPr>
          <p:cNvSpPr txBox="1"/>
          <p:nvPr/>
        </p:nvSpPr>
        <p:spPr>
          <a:xfrm>
            <a:off x="1414978" y="3248064"/>
            <a:ext cx="3860463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9BDEAAE-089C-4E31-BD81-F8B1855AC1F6}"/>
              </a:ext>
            </a:extLst>
          </p:cNvPr>
          <p:cNvSpPr txBox="1"/>
          <p:nvPr/>
        </p:nvSpPr>
        <p:spPr>
          <a:xfrm>
            <a:off x="3097851" y="5188429"/>
            <a:ext cx="351058" cy="8309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487F48E-DA84-45DC-BD9F-46E2D7318CEC}"/>
              </a:ext>
            </a:extLst>
          </p:cNvPr>
          <p:cNvSpPr txBox="1"/>
          <p:nvPr/>
        </p:nvSpPr>
        <p:spPr>
          <a:xfrm>
            <a:off x="7521095" y="3391785"/>
            <a:ext cx="3390341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40E9AAC-5E65-4464-AEF4-A2113D3E9490}"/>
              </a:ext>
            </a:extLst>
          </p:cNvPr>
          <p:cNvSpPr txBox="1"/>
          <p:nvPr/>
        </p:nvSpPr>
        <p:spPr>
          <a:xfrm>
            <a:off x="9074989" y="5151698"/>
            <a:ext cx="351058" cy="8309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pic>
        <p:nvPicPr>
          <p:cNvPr id="34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90BF4F3A-CED4-446B-B1E6-D5D0614B9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E2DF8A1-59F4-4F66-B687-F79555C50E6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E392F84-F2F5-4BBC-AD06-1D8DD356EF98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Sai</a:t>
            </a:r>
          </a:p>
        </p:txBody>
      </p:sp>
      <p:pic>
        <p:nvPicPr>
          <p:cNvPr id="37" name="59c3c5f047238">
            <a:hlinkClick r:id="" action="ppaction://media"/>
            <a:extLst>
              <a:ext uri="{FF2B5EF4-FFF2-40B4-BE49-F238E27FC236}">
                <a16:creationId xmlns:a16="http://schemas.microsoft.com/office/drawing/2014/main" xmlns="" id="{13761E0A-87F5-4495-A58E-66FBEFF493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38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57B5F1A1-40BD-4BF0-8F2C-5670EBD764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39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1B41B71D-98CC-47DF-A190-E2EEFB901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40" name="Picture 39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7F41AD4-DED0-4CF7-BAF6-826FE673188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49" y="87517"/>
            <a:ext cx="627889" cy="627889"/>
          </a:xfrm>
          <a:prstGeom prst="rect">
            <a:avLst/>
          </a:prstGeom>
        </p:spPr>
      </p:pic>
      <p:pic>
        <p:nvPicPr>
          <p:cNvPr id="25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5175907" y="3634133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34472" y="504387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35032" y="343082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40337" y="524832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BB1D247-55C8-4FC2-A0AF-8ECF74306018}"/>
              </a:ext>
            </a:extLst>
          </p:cNvPr>
          <p:cNvSpPr/>
          <p:nvPr/>
        </p:nvSpPr>
        <p:spPr>
          <a:xfrm>
            <a:off x="509756" y="353292"/>
            <a:ext cx="99822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F467D3-3613-4797-93F5-7BEE87561738}"/>
              </a:ext>
            </a:extLst>
          </p:cNvPr>
          <p:cNvSpPr txBox="1"/>
          <p:nvPr/>
        </p:nvSpPr>
        <p:spPr>
          <a:xfrm>
            <a:off x="1455494" y="740580"/>
            <a:ext cx="8302168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9600" b="1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 – 7 = ?</a:t>
            </a:r>
          </a:p>
        </p:txBody>
      </p:sp>
      <p:pic>
        <p:nvPicPr>
          <p:cNvPr id="5" name="Picture 8" descr="Cute Bakery chef girl welcome smiling cartoon art illustration 1936523  Vector Art at Vecteezy">
            <a:extLst>
              <a:ext uri="{FF2B5EF4-FFF2-40B4-BE49-F238E27FC236}">
                <a16:creationId xmlns:a16="http://schemas.microsoft.com/office/drawing/2014/main" xmlns="" id="{A591D19F-7944-44B0-B5C8-4A3CAB62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E0DC"/>
              </a:clrFrom>
              <a:clrTo>
                <a:srgbClr val="FDE0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29" y="-70321"/>
            <a:ext cx="4011444" cy="32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74787AE-977C-484F-A4D3-134D488C06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6" y="4804305"/>
            <a:ext cx="5139373" cy="14022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DC0B3826-757F-4822-8375-6E691C2A02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6" y="2951432"/>
            <a:ext cx="5139373" cy="14022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233E4C5-F9D7-4880-82FF-12646D09C4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08" y="2951314"/>
            <a:ext cx="5139373" cy="1402202"/>
          </a:xfrm>
          <a:prstGeom prst="rect">
            <a:avLst/>
          </a:prstGeom>
        </p:spPr>
      </p:pic>
      <p:pic>
        <p:nvPicPr>
          <p:cNvPr id="14" name="Picture 4" descr="Premium Vector | Set of cupcake cartoon illustration">
            <a:extLst>
              <a:ext uri="{FF2B5EF4-FFF2-40B4-BE49-F238E27FC236}">
                <a16:creationId xmlns:a16="http://schemas.microsoft.com/office/drawing/2014/main" xmlns="" id="{B0BA4015-244D-45D0-BAA1-4908952BA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10534301" y="4956787"/>
            <a:ext cx="1620218" cy="15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D134283-56F9-4B69-AB8A-21DE4AF931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3" y="4778972"/>
            <a:ext cx="5139373" cy="1402202"/>
          </a:xfrm>
          <a:prstGeom prst="rect">
            <a:avLst/>
          </a:prstGeom>
        </p:spPr>
      </p:pic>
      <p:pic>
        <p:nvPicPr>
          <p:cNvPr id="11" name="Picture 4" descr="Premium Vector | Set of cupcake cartoon illustration">
            <a:extLst>
              <a:ext uri="{FF2B5EF4-FFF2-40B4-BE49-F238E27FC236}">
                <a16:creationId xmlns:a16="http://schemas.microsoft.com/office/drawing/2014/main" xmlns="" id="{11EE26D2-5BE8-4B6C-B41A-922E5EE12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1021458">
            <a:off x="10612996" y="2950766"/>
            <a:ext cx="1549094" cy="16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remium Vector | Set of cupcake cartoon illustration">
            <a:extLst>
              <a:ext uri="{FF2B5EF4-FFF2-40B4-BE49-F238E27FC236}">
                <a16:creationId xmlns:a16="http://schemas.microsoft.com/office/drawing/2014/main" xmlns="" id="{89A01C87-476F-4EC6-91C9-6708E28ED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4786652" y="2844406"/>
            <a:ext cx="1658522" cy="18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remium Vector | Set of cupcake cartoon illustration">
            <a:extLst>
              <a:ext uri="{FF2B5EF4-FFF2-40B4-BE49-F238E27FC236}">
                <a16:creationId xmlns:a16="http://schemas.microsoft.com/office/drawing/2014/main" xmlns="" id="{694158C1-79A2-4BE2-BA2C-3EB5C04D8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847047">
            <a:off x="4655129" y="4904873"/>
            <a:ext cx="1426256" cy="13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421AB93-982B-4089-859C-98A062CB9C2B}"/>
              </a:ext>
            </a:extLst>
          </p:cNvPr>
          <p:cNvSpPr txBox="1"/>
          <p:nvPr/>
        </p:nvSpPr>
        <p:spPr>
          <a:xfrm>
            <a:off x="3096361" y="3378483"/>
            <a:ext cx="312586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9BDEAAE-089C-4E31-BD81-F8B1855AC1F6}"/>
              </a:ext>
            </a:extLst>
          </p:cNvPr>
          <p:cNvSpPr txBox="1"/>
          <p:nvPr/>
        </p:nvSpPr>
        <p:spPr>
          <a:xfrm>
            <a:off x="3101985" y="5240178"/>
            <a:ext cx="312586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487F48E-DA84-45DC-BD9F-46E2D7318CEC}"/>
              </a:ext>
            </a:extLst>
          </p:cNvPr>
          <p:cNvSpPr txBox="1"/>
          <p:nvPr/>
        </p:nvSpPr>
        <p:spPr>
          <a:xfrm>
            <a:off x="8960913" y="3396279"/>
            <a:ext cx="312586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40E9AAC-5E65-4464-AEF4-A2113D3E9490}"/>
              </a:ext>
            </a:extLst>
          </p:cNvPr>
          <p:cNvSpPr txBox="1"/>
          <p:nvPr/>
        </p:nvSpPr>
        <p:spPr>
          <a:xfrm>
            <a:off x="8999842" y="5207910"/>
            <a:ext cx="312586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34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90BF4F3A-CED4-446B-B1E6-D5D0614B9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E2DF8A1-59F4-4F66-B687-F79555C50E6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E392F84-F2F5-4BBC-AD06-1D8DD356EF98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Sai</a:t>
            </a:r>
          </a:p>
        </p:txBody>
      </p:sp>
      <p:pic>
        <p:nvPicPr>
          <p:cNvPr id="37" name="59c3c5f047238">
            <a:hlinkClick r:id="" action="ppaction://media"/>
            <a:extLst>
              <a:ext uri="{FF2B5EF4-FFF2-40B4-BE49-F238E27FC236}">
                <a16:creationId xmlns:a16="http://schemas.microsoft.com/office/drawing/2014/main" xmlns="" id="{13761E0A-87F5-4495-A58E-66FBEFF493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38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57B5F1A1-40BD-4BF0-8F2C-5670EBD764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39" name="AmthanhThua">
            <a:hlinkClick r:id="" action="ppaction://media"/>
            <a:extLst>
              <a:ext uri="{FF2B5EF4-FFF2-40B4-BE49-F238E27FC236}">
                <a16:creationId xmlns:a16="http://schemas.microsoft.com/office/drawing/2014/main" xmlns="" id="{1B41B71D-98CC-47DF-A190-E2EEFB901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40" name="Picture 39">
            <a:hlinkClick r:id="rId16" action="ppaction://hlinksldjump"/>
            <a:extLst>
              <a:ext uri="{FF2B5EF4-FFF2-40B4-BE49-F238E27FC236}">
                <a16:creationId xmlns:a16="http://schemas.microsoft.com/office/drawing/2014/main" xmlns="" id="{67F41AD4-DED0-4CF7-BAF6-826FE673188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49" y="87517"/>
            <a:ext cx="627889" cy="627889"/>
          </a:xfrm>
          <a:prstGeom prst="rect">
            <a:avLst/>
          </a:prstGeom>
        </p:spPr>
      </p:pic>
      <p:pic>
        <p:nvPicPr>
          <p:cNvPr id="25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77440" y="5181931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34472" y="504387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87056" y="336958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98310" y="325594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2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12" descr="Cute Chef girl smiling cartoon art holding label illustration logo. Premium  Vector Stock Vector | Adobe Stock">
            <a:extLst>
              <a:ext uri="{FF2B5EF4-FFF2-40B4-BE49-F238E27FC236}">
                <a16:creationId xmlns:a16="http://schemas.microsoft.com/office/drawing/2014/main" xmlns="" id="{7A5ACB37-27E5-4471-838B-1F43A379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97222" l="5111" r="9222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76" y="97275"/>
            <a:ext cx="9237831" cy="739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B08EFC5-B057-4387-8694-800B9985BB9B}"/>
              </a:ext>
            </a:extLst>
          </p:cNvPr>
          <p:cNvGrpSpPr/>
          <p:nvPr/>
        </p:nvGrpSpPr>
        <p:grpSpPr>
          <a:xfrm>
            <a:off x="162871" y="222700"/>
            <a:ext cx="5610733" cy="2843137"/>
            <a:chOff x="5539527" y="-288430"/>
            <a:chExt cx="5610733" cy="2843137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xmlns="" id="{7A7C5CDC-326B-489F-9D81-59FB47876ABC}"/>
                </a:ext>
              </a:extLst>
            </p:cNvPr>
            <p:cNvSpPr/>
            <p:nvPr/>
          </p:nvSpPr>
          <p:spPr>
            <a:xfrm rot="10989257">
              <a:off x="5539527" y="-288430"/>
              <a:ext cx="5610733" cy="2843137"/>
            </a:xfrm>
            <a:prstGeom prst="wedgeEllipseCallout">
              <a:avLst>
                <a:gd name="adj1" fmla="val -24952"/>
                <a:gd name="adj2" fmla="val -77089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250E73AF-DA31-4980-8944-8C7C1A877759}"/>
                </a:ext>
              </a:extLst>
            </p:cNvPr>
            <p:cNvSpPr txBox="1"/>
            <p:nvPr/>
          </p:nvSpPr>
          <p:spPr>
            <a:xfrm>
              <a:off x="5729549" y="420305"/>
              <a:ext cx="5374868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Những chiếc bánh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thật là ngon !</a:t>
              </a:r>
            </a:p>
          </p:txBody>
        </p:sp>
      </p:grpSp>
      <p:pic>
        <p:nvPicPr>
          <p:cNvPr id="12" name="Picture 12" descr="Cute Chef girl smiling cartoon art holding label illustration logo. Premium  Vector Stock Vector | Adobe Stock">
            <a:extLst>
              <a:ext uri="{FF2B5EF4-FFF2-40B4-BE49-F238E27FC236}">
                <a16:creationId xmlns:a16="http://schemas.microsoft.com/office/drawing/2014/main" xmlns="" id="{D5A6B07A-C7E8-471C-9612-CAF952A4A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97222" l="5111" r="9222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58" t="67271" r="16184"/>
          <a:stretch/>
        </p:blipFill>
        <p:spPr bwMode="auto">
          <a:xfrm>
            <a:off x="-1" y="5068781"/>
            <a:ext cx="12192001" cy="24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remium Vector | Set of cupcake cartoon illustration">
            <a:extLst>
              <a:ext uri="{FF2B5EF4-FFF2-40B4-BE49-F238E27FC236}">
                <a16:creationId xmlns:a16="http://schemas.microsoft.com/office/drawing/2014/main" xmlns="" id="{47D67241-0058-4E6F-89F2-2E1095322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20538176">
            <a:off x="-497213" y="3840576"/>
            <a:ext cx="2790061" cy="30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Premium Vector | Set of cupcake cartoon illustration">
            <a:extLst>
              <a:ext uri="{FF2B5EF4-FFF2-40B4-BE49-F238E27FC236}">
                <a16:creationId xmlns:a16="http://schemas.microsoft.com/office/drawing/2014/main" xmlns="" id="{11752D3F-563A-473A-9697-31AB0816E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1690313" y="3526010"/>
            <a:ext cx="2854022" cy="311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remium Vector | Set of cupcake cartoon illustration">
            <a:extLst>
              <a:ext uri="{FF2B5EF4-FFF2-40B4-BE49-F238E27FC236}">
                <a16:creationId xmlns:a16="http://schemas.microsoft.com/office/drawing/2014/main" xmlns="" id="{472112B2-53B7-4305-AE70-130AD49AA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21323900">
            <a:off x="8394247" y="4264689"/>
            <a:ext cx="2454333" cy="24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remium Vector | Set of cupcake cartoon illustration">
            <a:extLst>
              <a:ext uri="{FF2B5EF4-FFF2-40B4-BE49-F238E27FC236}">
                <a16:creationId xmlns:a16="http://schemas.microsoft.com/office/drawing/2014/main" xmlns="" id="{300B3E55-DAFE-47D8-A879-840B85669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9744071" y="4154414"/>
            <a:ext cx="2788108" cy="272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xmlns="" id="{EB8F4836-37DA-42E4-87EF-DFADF0A1B2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73175" y="5927420"/>
            <a:ext cx="1025525" cy="102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EC901C1-FE16-49FE-0079-35DD1D71AE91}"/>
              </a:ext>
            </a:extLst>
          </p:cNvPr>
          <p:cNvSpPr txBox="1"/>
          <p:nvPr/>
        </p:nvSpPr>
        <p:spPr>
          <a:xfrm>
            <a:off x="3195718" y="2678404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13B5AB5-28C1-6DE4-B73C-CBB7223704E6}"/>
              </a:ext>
            </a:extLst>
          </p:cNvPr>
          <p:cNvSpPr txBox="1"/>
          <p:nvPr/>
        </p:nvSpPr>
        <p:spPr>
          <a:xfrm>
            <a:off x="3354055" y="347917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2A55A3D4-58D0-2440-2267-D4B89EE10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779" y="1073301"/>
            <a:ext cx="2397968" cy="2714987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  <a:extLst>
              <a:ext uri="{FF2B5EF4-FFF2-40B4-BE49-F238E27FC236}">
                <a16:creationId xmlns:a16="http://schemas.microsoft.com/office/drawing/2014/main" xmlns="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1616" y="4169661"/>
            <a:ext cx="2489275" cy="1582816"/>
          </a:xfrm>
          <a:prstGeom prst="rect">
            <a:avLst/>
          </a:prstGeom>
        </p:spPr>
      </p:pic>
      <p:sp>
        <p:nvSpPr>
          <p:cNvPr id="25" name="Arrow: Right 2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B7CF7B9-B71C-EFFA-829E-45F90882D8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84" y="1809750"/>
            <a:ext cx="4738915" cy="3790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15451A-521D-B71A-7E5A-56A3E18355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36645" y="243015"/>
            <a:ext cx="6480610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xmlns="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xmlns="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xmlns="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xmlns="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xmlns="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xmlns="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xmlns="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xmlns="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xmlns="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xmlns="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xmlns="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xmlns="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xmlns="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xmlns="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xmlns="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xmlns="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xmlns="" id="{6CE35F12-4351-1A54-E37A-8FF340574C21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xmlns="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xmlns="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xmlns="" id="{FC2074F1-C648-0591-217D-14105F86A1FC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10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xmlns="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xmlns="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xmlns="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xmlns="" sd="170926038">
                      <a:custGeom>
                        <a:avLst/>
                        <a:gdLst>
                          <a:gd name="connsiteX0" fmla="*/ 0 w 10427048"/>
                          <a:gd name="connsiteY0" fmla="*/ 0 h 1627807"/>
                          <a:gd name="connsiteX1" fmla="*/ 370739 w 10427048"/>
                          <a:gd name="connsiteY1" fmla="*/ 0 h 1627807"/>
                          <a:gd name="connsiteX2" fmla="*/ 1054290 w 10427048"/>
                          <a:gd name="connsiteY2" fmla="*/ 0 h 1627807"/>
                          <a:gd name="connsiteX3" fmla="*/ 1842112 w 10427048"/>
                          <a:gd name="connsiteY3" fmla="*/ 0 h 1627807"/>
                          <a:gd name="connsiteX4" fmla="*/ 2629933 w 10427048"/>
                          <a:gd name="connsiteY4" fmla="*/ 0 h 1627807"/>
                          <a:gd name="connsiteX5" fmla="*/ 3313484 w 10427048"/>
                          <a:gd name="connsiteY5" fmla="*/ 0 h 1627807"/>
                          <a:gd name="connsiteX6" fmla="*/ 3892765 w 10427048"/>
                          <a:gd name="connsiteY6" fmla="*/ 0 h 1627807"/>
                          <a:gd name="connsiteX7" fmla="*/ 4680586 w 10427048"/>
                          <a:gd name="connsiteY7" fmla="*/ 0 h 1627807"/>
                          <a:gd name="connsiteX8" fmla="*/ 5051325 w 10427048"/>
                          <a:gd name="connsiteY8" fmla="*/ 0 h 1627807"/>
                          <a:gd name="connsiteX9" fmla="*/ 5526335 w 10427048"/>
                          <a:gd name="connsiteY9" fmla="*/ 0 h 1627807"/>
                          <a:gd name="connsiteX10" fmla="*/ 6001345 w 10427048"/>
                          <a:gd name="connsiteY10" fmla="*/ 0 h 1627807"/>
                          <a:gd name="connsiteX11" fmla="*/ 6372085 w 10427048"/>
                          <a:gd name="connsiteY11" fmla="*/ 0 h 1627807"/>
                          <a:gd name="connsiteX12" fmla="*/ 6951365 w 10427048"/>
                          <a:gd name="connsiteY12" fmla="*/ 0 h 1627807"/>
                          <a:gd name="connsiteX13" fmla="*/ 7322105 w 10427048"/>
                          <a:gd name="connsiteY13" fmla="*/ 0 h 1627807"/>
                          <a:gd name="connsiteX14" fmla="*/ 7901385 w 10427048"/>
                          <a:gd name="connsiteY14" fmla="*/ 0 h 1627807"/>
                          <a:gd name="connsiteX15" fmla="*/ 8584936 w 10427048"/>
                          <a:gd name="connsiteY15" fmla="*/ 0 h 1627807"/>
                          <a:gd name="connsiteX16" fmla="*/ 9372758 w 10427048"/>
                          <a:gd name="connsiteY16" fmla="*/ 0 h 1627807"/>
                          <a:gd name="connsiteX17" fmla="*/ 10427048 w 10427048"/>
                          <a:gd name="connsiteY17" fmla="*/ 0 h 1627807"/>
                          <a:gd name="connsiteX18" fmla="*/ 10427048 w 10427048"/>
                          <a:gd name="connsiteY18" fmla="*/ 558880 h 1627807"/>
                          <a:gd name="connsiteX19" fmla="*/ 10427048 w 10427048"/>
                          <a:gd name="connsiteY19" fmla="*/ 1068927 h 1627807"/>
                          <a:gd name="connsiteX20" fmla="*/ 10427048 w 10427048"/>
                          <a:gd name="connsiteY20" fmla="*/ 1627807 h 1627807"/>
                          <a:gd name="connsiteX21" fmla="*/ 9952038 w 10427048"/>
                          <a:gd name="connsiteY21" fmla="*/ 1627807 h 1627807"/>
                          <a:gd name="connsiteX22" fmla="*/ 9268487 w 10427048"/>
                          <a:gd name="connsiteY22" fmla="*/ 1627807 h 1627807"/>
                          <a:gd name="connsiteX23" fmla="*/ 8793477 w 10427048"/>
                          <a:gd name="connsiteY23" fmla="*/ 1627807 h 1627807"/>
                          <a:gd name="connsiteX24" fmla="*/ 8214197 w 10427048"/>
                          <a:gd name="connsiteY24" fmla="*/ 1627807 h 1627807"/>
                          <a:gd name="connsiteX25" fmla="*/ 7530646 w 10427048"/>
                          <a:gd name="connsiteY25" fmla="*/ 1627807 h 1627807"/>
                          <a:gd name="connsiteX26" fmla="*/ 7264177 w 10427048"/>
                          <a:gd name="connsiteY26" fmla="*/ 1627807 h 1627807"/>
                          <a:gd name="connsiteX27" fmla="*/ 6684896 w 10427048"/>
                          <a:gd name="connsiteY27" fmla="*/ 1627807 h 1627807"/>
                          <a:gd name="connsiteX28" fmla="*/ 6001345 w 10427048"/>
                          <a:gd name="connsiteY28" fmla="*/ 1627807 h 1627807"/>
                          <a:gd name="connsiteX29" fmla="*/ 5317794 w 10427048"/>
                          <a:gd name="connsiteY29" fmla="*/ 1627807 h 1627807"/>
                          <a:gd name="connsiteX30" fmla="*/ 4947055 w 10427048"/>
                          <a:gd name="connsiteY30" fmla="*/ 1627807 h 1627807"/>
                          <a:gd name="connsiteX31" fmla="*/ 4472045 w 10427048"/>
                          <a:gd name="connsiteY31" fmla="*/ 1627807 h 1627807"/>
                          <a:gd name="connsiteX32" fmla="*/ 3892765 w 10427048"/>
                          <a:gd name="connsiteY32" fmla="*/ 1627807 h 1627807"/>
                          <a:gd name="connsiteX33" fmla="*/ 3522025 w 10427048"/>
                          <a:gd name="connsiteY33" fmla="*/ 1627807 h 1627807"/>
                          <a:gd name="connsiteX34" fmla="*/ 2942745 w 10427048"/>
                          <a:gd name="connsiteY34" fmla="*/ 1627807 h 1627807"/>
                          <a:gd name="connsiteX35" fmla="*/ 2363464 w 10427048"/>
                          <a:gd name="connsiteY35" fmla="*/ 1627807 h 1627807"/>
                          <a:gd name="connsiteX36" fmla="*/ 1679913 w 10427048"/>
                          <a:gd name="connsiteY36" fmla="*/ 1627807 h 1627807"/>
                          <a:gd name="connsiteX37" fmla="*/ 996362 w 10427048"/>
                          <a:gd name="connsiteY37" fmla="*/ 1627807 h 1627807"/>
                          <a:gd name="connsiteX38" fmla="*/ 625623 w 10427048"/>
                          <a:gd name="connsiteY38" fmla="*/ 1627807 h 1627807"/>
                          <a:gd name="connsiteX39" fmla="*/ 0 w 10427048"/>
                          <a:gd name="connsiteY39" fmla="*/ 1627807 h 1627807"/>
                          <a:gd name="connsiteX40" fmla="*/ 0 w 10427048"/>
                          <a:gd name="connsiteY40" fmla="*/ 1101483 h 1627807"/>
                          <a:gd name="connsiteX41" fmla="*/ 0 w 10427048"/>
                          <a:gd name="connsiteY41" fmla="*/ 591437 h 1627807"/>
                          <a:gd name="connsiteX42" fmla="*/ 0 w 10427048"/>
                          <a:gd name="connsiteY42" fmla="*/ 0 h 16278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10427048" h="1627807" extrusionOk="0">
                            <a:moveTo>
                              <a:pt x="0" y="0"/>
                            </a:moveTo>
                            <a:cubicBezTo>
                              <a:pt x="168676" y="-15513"/>
                              <a:pt x="223218" y="19465"/>
                              <a:pt x="370739" y="0"/>
                            </a:cubicBezTo>
                            <a:cubicBezTo>
                              <a:pt x="518260" y="-19465"/>
                              <a:pt x="732278" y="71963"/>
                              <a:pt x="1054290" y="0"/>
                            </a:cubicBezTo>
                            <a:cubicBezTo>
                              <a:pt x="1376302" y="-71963"/>
                              <a:pt x="1646658" y="85643"/>
                              <a:pt x="1842112" y="0"/>
                            </a:cubicBezTo>
                            <a:cubicBezTo>
                              <a:pt x="2037566" y="-85643"/>
                              <a:pt x="2270501" y="33537"/>
                              <a:pt x="2629933" y="0"/>
                            </a:cubicBezTo>
                            <a:cubicBezTo>
                              <a:pt x="2989365" y="-33537"/>
                              <a:pt x="3136988" y="47537"/>
                              <a:pt x="3313484" y="0"/>
                            </a:cubicBezTo>
                            <a:cubicBezTo>
                              <a:pt x="3489980" y="-47537"/>
                              <a:pt x="3603332" y="50694"/>
                              <a:pt x="3892765" y="0"/>
                            </a:cubicBezTo>
                            <a:cubicBezTo>
                              <a:pt x="4182198" y="-50694"/>
                              <a:pt x="4426196" y="90823"/>
                              <a:pt x="4680586" y="0"/>
                            </a:cubicBezTo>
                            <a:cubicBezTo>
                              <a:pt x="4934976" y="-90823"/>
                              <a:pt x="4975622" y="4071"/>
                              <a:pt x="5051325" y="0"/>
                            </a:cubicBezTo>
                            <a:cubicBezTo>
                              <a:pt x="5127028" y="-4071"/>
                              <a:pt x="5297948" y="2828"/>
                              <a:pt x="5526335" y="0"/>
                            </a:cubicBezTo>
                            <a:cubicBezTo>
                              <a:pt x="5754722" y="-2828"/>
                              <a:pt x="5853232" y="8194"/>
                              <a:pt x="6001345" y="0"/>
                            </a:cubicBezTo>
                            <a:cubicBezTo>
                              <a:pt x="6149458" y="-8194"/>
                              <a:pt x="6190005" y="39322"/>
                              <a:pt x="6372085" y="0"/>
                            </a:cubicBezTo>
                            <a:cubicBezTo>
                              <a:pt x="6554165" y="-39322"/>
                              <a:pt x="6744580" y="20168"/>
                              <a:pt x="6951365" y="0"/>
                            </a:cubicBezTo>
                            <a:cubicBezTo>
                              <a:pt x="7158150" y="-20168"/>
                              <a:pt x="7171483" y="2788"/>
                              <a:pt x="7322105" y="0"/>
                            </a:cubicBezTo>
                            <a:cubicBezTo>
                              <a:pt x="7472727" y="-2788"/>
                              <a:pt x="7708912" y="42679"/>
                              <a:pt x="7901385" y="0"/>
                            </a:cubicBezTo>
                            <a:cubicBezTo>
                              <a:pt x="8093858" y="-42679"/>
                              <a:pt x="8398536" y="732"/>
                              <a:pt x="8584936" y="0"/>
                            </a:cubicBezTo>
                            <a:cubicBezTo>
                              <a:pt x="8771336" y="-732"/>
                              <a:pt x="9034919" y="13238"/>
                              <a:pt x="9372758" y="0"/>
                            </a:cubicBezTo>
                            <a:cubicBezTo>
                              <a:pt x="9710597" y="-13238"/>
                              <a:pt x="10145836" y="116504"/>
                              <a:pt x="10427048" y="0"/>
                            </a:cubicBezTo>
                            <a:cubicBezTo>
                              <a:pt x="10493719" y="179319"/>
                              <a:pt x="10380718" y="346951"/>
                              <a:pt x="10427048" y="558880"/>
                            </a:cubicBezTo>
                            <a:cubicBezTo>
                              <a:pt x="10473378" y="770809"/>
                              <a:pt x="10424973" y="962590"/>
                              <a:pt x="10427048" y="1068927"/>
                            </a:cubicBezTo>
                            <a:cubicBezTo>
                              <a:pt x="10429123" y="1175264"/>
                              <a:pt x="10394361" y="1458132"/>
                              <a:pt x="10427048" y="1627807"/>
                            </a:cubicBezTo>
                            <a:cubicBezTo>
                              <a:pt x="10297867" y="1637641"/>
                              <a:pt x="10167324" y="1611428"/>
                              <a:pt x="9952038" y="1627807"/>
                            </a:cubicBezTo>
                            <a:cubicBezTo>
                              <a:pt x="9736752" y="1644186"/>
                              <a:pt x="9472864" y="1610939"/>
                              <a:pt x="9268487" y="1627807"/>
                            </a:cubicBezTo>
                            <a:cubicBezTo>
                              <a:pt x="9064110" y="1644675"/>
                              <a:pt x="9016709" y="1597107"/>
                              <a:pt x="8793477" y="1627807"/>
                            </a:cubicBezTo>
                            <a:cubicBezTo>
                              <a:pt x="8570245" y="1658507"/>
                              <a:pt x="8380377" y="1609481"/>
                              <a:pt x="8214197" y="1627807"/>
                            </a:cubicBezTo>
                            <a:cubicBezTo>
                              <a:pt x="8048017" y="1646133"/>
                              <a:pt x="7804428" y="1588746"/>
                              <a:pt x="7530646" y="1627807"/>
                            </a:cubicBezTo>
                            <a:cubicBezTo>
                              <a:pt x="7256864" y="1666868"/>
                              <a:pt x="7332574" y="1616744"/>
                              <a:pt x="7264177" y="1627807"/>
                            </a:cubicBezTo>
                            <a:cubicBezTo>
                              <a:pt x="7195780" y="1638870"/>
                              <a:pt x="6859827" y="1607794"/>
                              <a:pt x="6684896" y="1627807"/>
                            </a:cubicBezTo>
                            <a:cubicBezTo>
                              <a:pt x="6509965" y="1647820"/>
                              <a:pt x="6157121" y="1548064"/>
                              <a:pt x="6001345" y="1627807"/>
                            </a:cubicBezTo>
                            <a:cubicBezTo>
                              <a:pt x="5845569" y="1707550"/>
                              <a:pt x="5628939" y="1621124"/>
                              <a:pt x="5317794" y="1627807"/>
                            </a:cubicBezTo>
                            <a:cubicBezTo>
                              <a:pt x="5006649" y="1634490"/>
                              <a:pt x="5113432" y="1593763"/>
                              <a:pt x="4947055" y="1627807"/>
                            </a:cubicBezTo>
                            <a:cubicBezTo>
                              <a:pt x="4780678" y="1661851"/>
                              <a:pt x="4653879" y="1584981"/>
                              <a:pt x="4472045" y="1627807"/>
                            </a:cubicBezTo>
                            <a:cubicBezTo>
                              <a:pt x="4290211" y="1670633"/>
                              <a:pt x="4181849" y="1606928"/>
                              <a:pt x="3892765" y="1627807"/>
                            </a:cubicBezTo>
                            <a:cubicBezTo>
                              <a:pt x="3603681" y="1648686"/>
                              <a:pt x="3643487" y="1586406"/>
                              <a:pt x="3522025" y="1627807"/>
                            </a:cubicBezTo>
                            <a:cubicBezTo>
                              <a:pt x="3400563" y="1669208"/>
                              <a:pt x="3166295" y="1608365"/>
                              <a:pt x="2942745" y="1627807"/>
                            </a:cubicBezTo>
                            <a:cubicBezTo>
                              <a:pt x="2719195" y="1647249"/>
                              <a:pt x="2534841" y="1589097"/>
                              <a:pt x="2363464" y="1627807"/>
                            </a:cubicBezTo>
                            <a:cubicBezTo>
                              <a:pt x="2192087" y="1666517"/>
                              <a:pt x="1818824" y="1586010"/>
                              <a:pt x="1679913" y="1627807"/>
                            </a:cubicBezTo>
                            <a:cubicBezTo>
                              <a:pt x="1541002" y="1669604"/>
                              <a:pt x="1139738" y="1597234"/>
                              <a:pt x="996362" y="1627807"/>
                            </a:cubicBezTo>
                            <a:cubicBezTo>
                              <a:pt x="852986" y="1658380"/>
                              <a:pt x="788007" y="1599689"/>
                              <a:pt x="625623" y="1627807"/>
                            </a:cubicBezTo>
                            <a:cubicBezTo>
                              <a:pt x="463239" y="1655925"/>
                              <a:pt x="162320" y="1553048"/>
                              <a:pt x="0" y="1627807"/>
                            </a:cubicBezTo>
                            <a:cubicBezTo>
                              <a:pt x="-17015" y="1510782"/>
                              <a:pt x="20236" y="1337489"/>
                              <a:pt x="0" y="1101483"/>
                            </a:cubicBezTo>
                            <a:cubicBezTo>
                              <a:pt x="-20236" y="865477"/>
                              <a:pt x="5003" y="775075"/>
                              <a:pt x="0" y="591437"/>
                            </a:cubicBezTo>
                            <a:cubicBezTo>
                              <a:pt x="-5003" y="407799"/>
                              <a:pt x="1316" y="19203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pic>
            <p:nvPicPr>
              <p:cNvPr id="90" name="Picture 89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xmlns="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xmlns="" id="{1FC9217A-F002-4CBC-34C1-FD13B89B137E}"/>
                </a:ext>
              </a:extLst>
            </p:cNvPr>
            <p:cNvSpPr txBox="1"/>
            <p:nvPr/>
          </p:nvSpPr>
          <p:spPr>
            <a:xfrm>
              <a:off x="3261362" y="473863"/>
              <a:ext cx="3434406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15 – 5 = ?</a:t>
              </a:r>
            </a:p>
          </p:txBody>
        </p:sp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xmlns="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xmlns="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xmlns="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xmlns="" id="{AA4B26A5-FD14-3D0D-F9F6-EEE57A552564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8</a:t>
                </a:r>
              </a:p>
            </p:txBody>
          </p:sp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xmlns="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xmlns="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xmlns="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xmlns="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xmlns="" id="{F324A279-65A2-C83F-5FB9-766C3C80DA8B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9</a:t>
                </a: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xmlns="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xmlns="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xmlns="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xmlns="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xmlns="" id="{1256B378-2137-3495-69C7-A09433217B80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11</a:t>
                </a:r>
              </a:p>
            </p:txBody>
          </p:sp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xmlns="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xmlns="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xmlns="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xmlns="" id="{CB540447-907D-D3B7-91A9-C01FF5AD243A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xmlns="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8" action="ppaction://hlinksldjump"/>
            <a:extLst>
              <a:ext uri="{FF2B5EF4-FFF2-40B4-BE49-F238E27FC236}">
                <a16:creationId xmlns:a16="http://schemas.microsoft.com/office/drawing/2014/main" xmlns="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9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xmlns="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xmlns="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B494022-3221-5D16-8C2C-703C5BF7F076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xmlns="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xmlns="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F45AD69-A862-76F9-5540-526CA2F98A71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9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xmlns="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xmlns="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6EC9EC8-F568-5227-6107-1679A1DAA7F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xmlns="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xmlns="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B591463F-02B8-8C6B-1D1B-A843E4E78173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11</a:t>
                </a: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xmlns="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xmlns="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xmlns="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xmlns="" id="{3EA526AE-E9F7-781D-7E77-0BCE3E7D6090}"/>
              </a:ext>
            </a:extLst>
          </p:cNvPr>
          <p:cNvSpPr/>
          <p:nvPr/>
        </p:nvSpPr>
        <p:spPr>
          <a:xfrm>
            <a:off x="10537129" y="2661145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BD5E713-0279-5DFE-BA4C-5D5EA9094E13}"/>
              </a:ext>
            </a:extLst>
          </p:cNvPr>
          <p:cNvGrpSpPr/>
          <p:nvPr/>
        </p:nvGrpSpPr>
        <p:grpSpPr>
          <a:xfrm>
            <a:off x="106050" y="157988"/>
            <a:ext cx="11953037" cy="2071328"/>
            <a:chOff x="79537" y="118491"/>
            <a:chExt cx="8964778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6C34B99-D977-FC9C-68DE-F325BAD58187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xmlns="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xmlns="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6D5B4796-33E4-274F-7BBF-FC1FF6FF05BC}"/>
                  </a:ext>
                </a:extLst>
              </p:cNvPr>
              <p:cNvSpPr txBox="1"/>
              <p:nvPr/>
            </p:nvSpPr>
            <p:spPr>
              <a:xfrm>
                <a:off x="1735276" y="341642"/>
                <a:ext cx="68777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16 – 7 = ?</a:t>
                </a:r>
              </a:p>
            </p:txBody>
          </p:sp>
        </p:grpSp>
        <p:pic>
          <p:nvPicPr>
            <p:cNvPr id="35" name="Picture 34">
              <a:hlinkClick r:id="rId11" action="ppaction://hlinksldjump"/>
              <a:extLst>
                <a:ext uri="{FF2B5EF4-FFF2-40B4-BE49-F238E27FC236}">
                  <a16:creationId xmlns:a16="http://schemas.microsoft.com/office/drawing/2014/main" xmlns="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xmlns="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xmlns="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81A7CBE-7527-7E3A-1D3B-BA1A628D1E4A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xmlns="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xmlns="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4A3E6116-F297-8401-838D-C8EB1DFBD34F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7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xmlns="" id="{1C89DB19-33AD-B4B3-CD0D-2CB96072B02C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xmlns="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96C6FB73-F489-A40D-8F1D-BE14FBAE218C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9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xmlns="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xmlns="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8620868A-BB3C-3E74-F0A5-8A727BBE62A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xmlns="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xmlns="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xmlns="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xmlns="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xmlns="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xmlns="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xmlns="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E8DBEAB0-948F-9EED-3662-1F00C434F7CC}"/>
                  </a:ext>
                </a:extLst>
              </p:cNvPr>
              <p:cNvSpPr txBox="1"/>
              <p:nvPr/>
            </p:nvSpPr>
            <p:spPr>
              <a:xfrm>
                <a:off x="3268506" y="402426"/>
                <a:ext cx="3434406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13 – 4 = ?</a:t>
                </a:r>
              </a:p>
            </p:txBody>
          </p:sp>
        </p:grpSp>
        <p:pic>
          <p:nvPicPr>
            <p:cNvPr id="37" name="Picture 36">
              <a:hlinkClick r:id="rId11" action="ppaction://hlinksldjump"/>
              <a:extLst>
                <a:ext uri="{FF2B5EF4-FFF2-40B4-BE49-F238E27FC236}">
                  <a16:creationId xmlns:a16="http://schemas.microsoft.com/office/drawing/2014/main" xmlns="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4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xmlns="" id="{6CE35F12-4351-1A54-E37A-8FF340574C21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xmlns="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xmlns="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xmlns="" id="{FC2074F1-C648-0591-217D-14105F86A1FC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xmlns="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xmlns="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xmlns="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xmlns="" id="{AA4B26A5-FD14-3D0D-F9F6-EEE57A552564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9</a:t>
                </a:r>
              </a:p>
            </p:txBody>
          </p:sp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xmlns="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xmlns="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xmlns="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xmlns="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xmlns="" id="{F324A279-65A2-C83F-5FB9-766C3C80DA8B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7</a:t>
                </a: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xmlns="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xmlns="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xmlns="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xmlns="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xmlns="" id="{1256B378-2137-3495-69C7-A09433217B80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</a:t>
                </a:r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xmlns="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xmlns="" id="{8C2AF032-A4A6-750C-4EA9-5C8C100A6EB1}"/>
              </a:ext>
            </a:extLst>
          </p:cNvPr>
          <p:cNvSpPr/>
          <p:nvPr/>
        </p:nvSpPr>
        <p:spPr>
          <a:xfrm>
            <a:off x="10196761" y="2483950"/>
            <a:ext cx="1736176" cy="1496332"/>
          </a:xfrm>
          <a:prstGeom prst="mathMultiply">
            <a:avLst/>
          </a:prstGeom>
          <a:solidFill>
            <a:srgbClr val="00206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xmlns="" id="{D554B4FB-F835-8BE1-744C-2F706F204CC5}"/>
              </a:ext>
            </a:extLst>
          </p:cNvPr>
          <p:cNvSpPr/>
          <p:nvPr/>
        </p:nvSpPr>
        <p:spPr>
          <a:xfrm>
            <a:off x="10261943" y="4637169"/>
            <a:ext cx="1736176" cy="1540675"/>
          </a:xfrm>
          <a:prstGeom prst="mathMultiply">
            <a:avLst/>
          </a:prstGeom>
          <a:solidFill>
            <a:srgbClr val="00206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xmlns="" id="{CB540447-907D-D3B7-91A9-C01FF5AD243A}"/>
              </a:ext>
            </a:extLst>
          </p:cNvPr>
          <p:cNvSpPr/>
          <p:nvPr/>
        </p:nvSpPr>
        <p:spPr>
          <a:xfrm>
            <a:off x="4826991" y="4562856"/>
            <a:ext cx="1670421" cy="1598277"/>
          </a:xfrm>
          <a:prstGeom prst="mathMultiply">
            <a:avLst/>
          </a:prstGeom>
          <a:solidFill>
            <a:srgbClr val="00206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xmlns="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xmlns="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1033F98-D29F-CC36-918F-01F5490E548B}"/>
              </a:ext>
            </a:extLst>
          </p:cNvPr>
          <p:cNvGrpSpPr/>
          <p:nvPr/>
        </p:nvGrpSpPr>
        <p:grpSpPr>
          <a:xfrm>
            <a:off x="57479" y="72356"/>
            <a:ext cx="11940640" cy="2148475"/>
            <a:chOff x="43109" y="85990"/>
            <a:chExt cx="8955480" cy="1611356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xmlns="" id="{A494FD56-6031-30C1-EBD3-D8BFA61ED704}"/>
                </a:ext>
              </a:extLst>
            </p:cNvPr>
            <p:cNvGrpSpPr/>
            <p:nvPr/>
          </p:nvGrpSpPr>
          <p:grpSpPr>
            <a:xfrm>
              <a:off x="426309" y="85990"/>
              <a:ext cx="8572280" cy="1553496"/>
              <a:chOff x="335021" y="23792"/>
              <a:chExt cx="8572280" cy="1553496"/>
            </a:xfrm>
          </p:grpSpPr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xmlns="" id="{469D7A8D-AC90-821C-807E-ACF7EF71BEE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85" name="Google Shape;2105;p47">
                  <a:extLst>
                    <a:ext uri="{FF2B5EF4-FFF2-40B4-BE49-F238E27FC236}">
                      <a16:creationId xmlns:a16="http://schemas.microsoft.com/office/drawing/2014/main" xmlns="" id="{DA3FBF7E-E84E-7E93-863D-5C618E6F7EF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xmlns="" id="{6F8CBEE7-4D51-C2A8-57D9-B137FF524BE2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xmlns="" sd="170926038">
                        <a:custGeom>
                          <a:avLst/>
                          <a:gdLst>
                            <a:gd name="connsiteX0" fmla="*/ 0 w 10427048"/>
                            <a:gd name="connsiteY0" fmla="*/ 0 h 1627807"/>
                            <a:gd name="connsiteX1" fmla="*/ 370739 w 10427048"/>
                            <a:gd name="connsiteY1" fmla="*/ 0 h 1627807"/>
                            <a:gd name="connsiteX2" fmla="*/ 1054290 w 10427048"/>
                            <a:gd name="connsiteY2" fmla="*/ 0 h 1627807"/>
                            <a:gd name="connsiteX3" fmla="*/ 1842112 w 10427048"/>
                            <a:gd name="connsiteY3" fmla="*/ 0 h 1627807"/>
                            <a:gd name="connsiteX4" fmla="*/ 2629933 w 10427048"/>
                            <a:gd name="connsiteY4" fmla="*/ 0 h 1627807"/>
                            <a:gd name="connsiteX5" fmla="*/ 3313484 w 10427048"/>
                            <a:gd name="connsiteY5" fmla="*/ 0 h 1627807"/>
                            <a:gd name="connsiteX6" fmla="*/ 3892765 w 10427048"/>
                            <a:gd name="connsiteY6" fmla="*/ 0 h 1627807"/>
                            <a:gd name="connsiteX7" fmla="*/ 4680586 w 10427048"/>
                            <a:gd name="connsiteY7" fmla="*/ 0 h 1627807"/>
                            <a:gd name="connsiteX8" fmla="*/ 5051325 w 10427048"/>
                            <a:gd name="connsiteY8" fmla="*/ 0 h 1627807"/>
                            <a:gd name="connsiteX9" fmla="*/ 5526335 w 10427048"/>
                            <a:gd name="connsiteY9" fmla="*/ 0 h 1627807"/>
                            <a:gd name="connsiteX10" fmla="*/ 6001345 w 10427048"/>
                            <a:gd name="connsiteY10" fmla="*/ 0 h 1627807"/>
                            <a:gd name="connsiteX11" fmla="*/ 6372085 w 10427048"/>
                            <a:gd name="connsiteY11" fmla="*/ 0 h 1627807"/>
                            <a:gd name="connsiteX12" fmla="*/ 6951365 w 10427048"/>
                            <a:gd name="connsiteY12" fmla="*/ 0 h 1627807"/>
                            <a:gd name="connsiteX13" fmla="*/ 7322105 w 10427048"/>
                            <a:gd name="connsiteY13" fmla="*/ 0 h 1627807"/>
                            <a:gd name="connsiteX14" fmla="*/ 7901385 w 10427048"/>
                            <a:gd name="connsiteY14" fmla="*/ 0 h 1627807"/>
                            <a:gd name="connsiteX15" fmla="*/ 8584936 w 10427048"/>
                            <a:gd name="connsiteY15" fmla="*/ 0 h 1627807"/>
                            <a:gd name="connsiteX16" fmla="*/ 9372758 w 10427048"/>
                            <a:gd name="connsiteY16" fmla="*/ 0 h 1627807"/>
                            <a:gd name="connsiteX17" fmla="*/ 10427048 w 10427048"/>
                            <a:gd name="connsiteY17" fmla="*/ 0 h 1627807"/>
                            <a:gd name="connsiteX18" fmla="*/ 10427048 w 10427048"/>
                            <a:gd name="connsiteY18" fmla="*/ 558880 h 1627807"/>
                            <a:gd name="connsiteX19" fmla="*/ 10427048 w 10427048"/>
                            <a:gd name="connsiteY19" fmla="*/ 1068927 h 1627807"/>
                            <a:gd name="connsiteX20" fmla="*/ 10427048 w 10427048"/>
                            <a:gd name="connsiteY20" fmla="*/ 1627807 h 1627807"/>
                            <a:gd name="connsiteX21" fmla="*/ 9952038 w 10427048"/>
                            <a:gd name="connsiteY21" fmla="*/ 1627807 h 1627807"/>
                            <a:gd name="connsiteX22" fmla="*/ 9268487 w 10427048"/>
                            <a:gd name="connsiteY22" fmla="*/ 1627807 h 1627807"/>
                            <a:gd name="connsiteX23" fmla="*/ 8793477 w 10427048"/>
                            <a:gd name="connsiteY23" fmla="*/ 1627807 h 1627807"/>
                            <a:gd name="connsiteX24" fmla="*/ 8214197 w 10427048"/>
                            <a:gd name="connsiteY24" fmla="*/ 1627807 h 1627807"/>
                            <a:gd name="connsiteX25" fmla="*/ 7530646 w 10427048"/>
                            <a:gd name="connsiteY25" fmla="*/ 1627807 h 1627807"/>
                            <a:gd name="connsiteX26" fmla="*/ 7264177 w 10427048"/>
                            <a:gd name="connsiteY26" fmla="*/ 1627807 h 1627807"/>
                            <a:gd name="connsiteX27" fmla="*/ 6684896 w 10427048"/>
                            <a:gd name="connsiteY27" fmla="*/ 1627807 h 1627807"/>
                            <a:gd name="connsiteX28" fmla="*/ 6001345 w 10427048"/>
                            <a:gd name="connsiteY28" fmla="*/ 1627807 h 1627807"/>
                            <a:gd name="connsiteX29" fmla="*/ 5317794 w 10427048"/>
                            <a:gd name="connsiteY29" fmla="*/ 1627807 h 1627807"/>
                            <a:gd name="connsiteX30" fmla="*/ 4947055 w 10427048"/>
                            <a:gd name="connsiteY30" fmla="*/ 1627807 h 1627807"/>
                            <a:gd name="connsiteX31" fmla="*/ 4472045 w 10427048"/>
                            <a:gd name="connsiteY31" fmla="*/ 1627807 h 1627807"/>
                            <a:gd name="connsiteX32" fmla="*/ 3892765 w 10427048"/>
                            <a:gd name="connsiteY32" fmla="*/ 1627807 h 1627807"/>
                            <a:gd name="connsiteX33" fmla="*/ 3522025 w 10427048"/>
                            <a:gd name="connsiteY33" fmla="*/ 1627807 h 1627807"/>
                            <a:gd name="connsiteX34" fmla="*/ 2942745 w 10427048"/>
                            <a:gd name="connsiteY34" fmla="*/ 1627807 h 1627807"/>
                            <a:gd name="connsiteX35" fmla="*/ 2363464 w 10427048"/>
                            <a:gd name="connsiteY35" fmla="*/ 1627807 h 1627807"/>
                            <a:gd name="connsiteX36" fmla="*/ 1679913 w 10427048"/>
                            <a:gd name="connsiteY36" fmla="*/ 1627807 h 1627807"/>
                            <a:gd name="connsiteX37" fmla="*/ 996362 w 10427048"/>
                            <a:gd name="connsiteY37" fmla="*/ 1627807 h 1627807"/>
                            <a:gd name="connsiteX38" fmla="*/ 625623 w 10427048"/>
                            <a:gd name="connsiteY38" fmla="*/ 1627807 h 1627807"/>
                            <a:gd name="connsiteX39" fmla="*/ 0 w 10427048"/>
                            <a:gd name="connsiteY39" fmla="*/ 1627807 h 1627807"/>
                            <a:gd name="connsiteX40" fmla="*/ 0 w 10427048"/>
                            <a:gd name="connsiteY40" fmla="*/ 1101483 h 1627807"/>
                            <a:gd name="connsiteX41" fmla="*/ 0 w 10427048"/>
                            <a:gd name="connsiteY41" fmla="*/ 591437 h 1627807"/>
                            <a:gd name="connsiteX42" fmla="*/ 0 w 10427048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8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3332" y="50694"/>
                                <a:pt x="3892765" y="0"/>
                              </a:cubicBezTo>
                              <a:cubicBezTo>
                                <a:pt x="4182198" y="-50694"/>
                                <a:pt x="4426196" y="90823"/>
                                <a:pt x="4680586" y="0"/>
                              </a:cubicBezTo>
                              <a:cubicBezTo>
                                <a:pt x="4934976" y="-90823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0005" y="39322"/>
                                <a:pt x="6372085" y="0"/>
                              </a:cubicBezTo>
                              <a:cubicBezTo>
                                <a:pt x="6554165" y="-39322"/>
                                <a:pt x="6744580" y="20168"/>
                                <a:pt x="6951365" y="0"/>
                              </a:cubicBezTo>
                              <a:cubicBezTo>
                                <a:pt x="7158150" y="-20168"/>
                                <a:pt x="7171483" y="2788"/>
                                <a:pt x="7322105" y="0"/>
                              </a:cubicBezTo>
                              <a:cubicBezTo>
                                <a:pt x="7472727" y="-2788"/>
                                <a:pt x="7708912" y="42679"/>
                                <a:pt x="7901385" y="0"/>
                              </a:cubicBezTo>
                              <a:cubicBezTo>
                                <a:pt x="8093858" y="-42679"/>
                                <a:pt x="8398536" y="732"/>
                                <a:pt x="8584936" y="0"/>
                              </a:cubicBezTo>
                              <a:cubicBezTo>
                                <a:pt x="8771336" y="-732"/>
                                <a:pt x="9034919" y="13238"/>
                                <a:pt x="9372758" y="0"/>
                              </a:cubicBezTo>
                              <a:cubicBezTo>
                                <a:pt x="9710597" y="-13238"/>
                                <a:pt x="10145836" y="116504"/>
                                <a:pt x="10427048" y="0"/>
                              </a:cubicBezTo>
                              <a:cubicBezTo>
                                <a:pt x="10493719" y="179319"/>
                                <a:pt x="10380718" y="346951"/>
                                <a:pt x="10427048" y="558880"/>
                              </a:cubicBezTo>
                              <a:cubicBezTo>
                                <a:pt x="10473378" y="770809"/>
                                <a:pt x="10424973" y="962590"/>
                                <a:pt x="10427048" y="1068927"/>
                              </a:cubicBezTo>
                              <a:cubicBezTo>
                                <a:pt x="10429123" y="1175264"/>
                                <a:pt x="10394361" y="1458132"/>
                                <a:pt x="10427048" y="1627807"/>
                              </a:cubicBezTo>
                              <a:cubicBezTo>
                                <a:pt x="10297867" y="1637641"/>
                                <a:pt x="10167324" y="1611428"/>
                                <a:pt x="9952038" y="1627807"/>
                              </a:cubicBezTo>
                              <a:cubicBezTo>
                                <a:pt x="9736752" y="1644186"/>
                                <a:pt x="9472864" y="1610939"/>
                                <a:pt x="9268487" y="1627807"/>
                              </a:cubicBezTo>
                              <a:cubicBezTo>
                                <a:pt x="9064110" y="1644675"/>
                                <a:pt x="9016709" y="1597107"/>
                                <a:pt x="8793477" y="1627807"/>
                              </a:cubicBezTo>
                              <a:cubicBezTo>
                                <a:pt x="8570245" y="1658507"/>
                                <a:pt x="8380377" y="1609481"/>
                                <a:pt x="8214197" y="1627807"/>
                              </a:cubicBezTo>
                              <a:cubicBezTo>
                                <a:pt x="8048017" y="1646133"/>
                                <a:pt x="7804428" y="1588746"/>
                                <a:pt x="7530646" y="1627807"/>
                              </a:cubicBezTo>
                              <a:cubicBezTo>
                                <a:pt x="7256864" y="1666868"/>
                                <a:pt x="7332574" y="1616744"/>
                                <a:pt x="7264177" y="1627807"/>
                              </a:cubicBezTo>
                              <a:cubicBezTo>
                                <a:pt x="7195780" y="1638870"/>
                                <a:pt x="6859827" y="1607794"/>
                                <a:pt x="6684896" y="1627807"/>
                              </a:cubicBezTo>
                              <a:cubicBezTo>
                                <a:pt x="6509965" y="164782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181849" y="1606928"/>
                                <a:pt x="3892765" y="1627807"/>
                              </a:cubicBezTo>
                              <a:cubicBezTo>
                                <a:pt x="3603681" y="1648686"/>
                                <a:pt x="3643487" y="1586406"/>
                                <a:pt x="3522025" y="1627807"/>
                              </a:cubicBezTo>
                              <a:cubicBezTo>
                                <a:pt x="3400563" y="1669208"/>
                                <a:pt x="3166295" y="1608365"/>
                                <a:pt x="2942745" y="1627807"/>
                              </a:cubicBezTo>
                              <a:cubicBezTo>
                                <a:pt x="2719195" y="1647249"/>
                                <a:pt x="2534841" y="1589097"/>
                                <a:pt x="2363464" y="1627807"/>
                              </a:cubicBezTo>
                              <a:cubicBezTo>
                                <a:pt x="2192087" y="1666517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xmlns="" id="{1FC9217A-F002-4CBC-34C1-FD13B89B137E}"/>
                  </a:ext>
                </a:extLst>
              </p:cNvPr>
              <p:cNvSpPr txBox="1"/>
              <p:nvPr/>
            </p:nvSpPr>
            <p:spPr>
              <a:xfrm>
                <a:off x="3261362" y="473863"/>
                <a:ext cx="3434406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16 – 8 = ?</a:t>
                </a:r>
              </a:p>
            </p:txBody>
          </p:sp>
        </p:grpSp>
        <p:pic>
          <p:nvPicPr>
            <p:cNvPr id="35" name="Picture 34">
              <a:hlinkClick r:id="rId11" action="ppaction://hlinksldjump"/>
              <a:extLst>
                <a:ext uri="{FF2B5EF4-FFF2-40B4-BE49-F238E27FC236}">
                  <a16:creationId xmlns:a16="http://schemas.microsoft.com/office/drawing/2014/main" xmlns="" id="{F2F55941-A3F1-D455-CA3B-3810A5E23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109" y="128121"/>
              <a:ext cx="1722272" cy="1569225"/>
            </a:xfrm>
            <a:prstGeom prst="rect">
              <a:avLst/>
            </a:prstGeom>
          </p:spPr>
        </p:pic>
      </p:grpSp>
      <p:sp>
        <p:nvSpPr>
          <p:cNvPr id="36" name="Arrow: Right 3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6BAB617F-26BA-70B1-2DED-2017C806856E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44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xmlns="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xmlns="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xmlns="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xmlns="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xmlns="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xmlns="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xmlns="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xmlns="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xmlns="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xmlns="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xmlns="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xmlns="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xmlns="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xmlns="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xmlns="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xmlns="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C1F9F62-9579-3D9C-D074-D96B85297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889" y="2239168"/>
            <a:ext cx="8537084" cy="22603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DBD4522-1042-DA3E-F80C-CEB6F4DE2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209" y="745103"/>
            <a:ext cx="7510923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xmlns="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xmlns="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xmlns="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xmlns="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xmlns="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xmlns="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xmlns="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xmlns="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xmlns="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xmlns="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xmlns="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xmlns="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xmlns="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E042143-A566-777B-DECA-1187EDD238B8}"/>
              </a:ext>
            </a:extLst>
          </p:cNvPr>
          <p:cNvSpPr txBox="1"/>
          <p:nvPr/>
        </p:nvSpPr>
        <p:spPr>
          <a:xfrm>
            <a:off x="2239697" y="1185775"/>
            <a:ext cx="524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2E93C98-1BE9-AC3E-7E4C-F35619E3B51E}"/>
              </a:ext>
            </a:extLst>
          </p:cNvPr>
          <p:cNvGrpSpPr/>
          <p:nvPr/>
        </p:nvGrpSpPr>
        <p:grpSpPr>
          <a:xfrm>
            <a:off x="1660175" y="2314829"/>
            <a:ext cx="2933064" cy="764249"/>
            <a:chOff x="2563090" y="4391891"/>
            <a:chExt cx="1967345" cy="51261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BCCCCBD9-481F-7EE1-E319-6A2C4CF7DF4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16 – 7 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00BE12F0-E52D-155F-D255-3B12731988F2}"/>
                </a:ext>
              </a:extLst>
            </p:cNvPr>
            <p:cNvSpPr/>
            <p:nvPr/>
          </p:nvSpPr>
          <p:spPr>
            <a:xfrm>
              <a:off x="3757997" y="442932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F3B1040-1D55-BEF6-8184-DEA2473D6725}"/>
              </a:ext>
            </a:extLst>
          </p:cNvPr>
          <p:cNvGrpSpPr/>
          <p:nvPr/>
        </p:nvGrpSpPr>
        <p:grpSpPr>
          <a:xfrm>
            <a:off x="1705315" y="3704978"/>
            <a:ext cx="2933064" cy="764249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xmlns="" id="{6AA61C36-D2B6-2D66-6B17-7B0A479E7AF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16 – 8 = 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DCC0175B-8E01-CF24-9067-0E2CFA460D79}"/>
                </a:ext>
              </a:extLst>
            </p:cNvPr>
            <p:cNvSpPr/>
            <p:nvPr/>
          </p:nvSpPr>
          <p:spPr>
            <a:xfrm>
              <a:off x="3711553" y="4409703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DF637F4-A3A2-EBB7-A354-5FEC5FA18857}"/>
              </a:ext>
            </a:extLst>
          </p:cNvPr>
          <p:cNvGrpSpPr/>
          <p:nvPr/>
        </p:nvGrpSpPr>
        <p:grpSpPr>
          <a:xfrm>
            <a:off x="5339453" y="2332530"/>
            <a:ext cx="2933064" cy="764249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B422AAD6-94A9-7F2B-6DB3-E77A5D4BFF88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17 – 8 = 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8A40BE07-8A50-9FAD-6765-E713D0113DA1}"/>
                </a:ext>
              </a:extLst>
            </p:cNvPr>
            <p:cNvSpPr/>
            <p:nvPr/>
          </p:nvSpPr>
          <p:spPr>
            <a:xfrm>
              <a:off x="3756264" y="4408033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37EE489-F735-D70D-38E6-0927CD8336C2}"/>
              </a:ext>
            </a:extLst>
          </p:cNvPr>
          <p:cNvGrpSpPr/>
          <p:nvPr/>
        </p:nvGrpSpPr>
        <p:grpSpPr>
          <a:xfrm>
            <a:off x="5319148" y="3700690"/>
            <a:ext cx="2933064" cy="764249"/>
            <a:chOff x="2563090" y="4391891"/>
            <a:chExt cx="1967345" cy="51261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C3241178-F0F4-5564-6FD5-B29C99DC206A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17 – 9 = 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C679FD37-0377-7CAC-7A1A-81AC391EB636}"/>
                </a:ext>
              </a:extLst>
            </p:cNvPr>
            <p:cNvSpPr/>
            <p:nvPr/>
          </p:nvSpPr>
          <p:spPr>
            <a:xfrm>
              <a:off x="379456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5CD40CB8-FA6F-6B11-3C7D-390DC05FF81D}"/>
              </a:ext>
            </a:extLst>
          </p:cNvPr>
          <p:cNvGrpSpPr/>
          <p:nvPr/>
        </p:nvGrpSpPr>
        <p:grpSpPr>
          <a:xfrm>
            <a:off x="1705315" y="5079453"/>
            <a:ext cx="2933064" cy="764249"/>
            <a:chOff x="2563090" y="4391891"/>
            <a:chExt cx="1967345" cy="51261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80218735-754A-6CFB-9581-920589E74B9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16 – 9 = 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6194FE54-60DD-78B0-C3DA-F24A34F1C4CA}"/>
                </a:ext>
              </a:extLst>
            </p:cNvPr>
            <p:cNvSpPr/>
            <p:nvPr/>
          </p:nvSpPr>
          <p:spPr>
            <a:xfrm>
              <a:off x="3711553" y="444339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910D126-1393-C534-66CE-ACBC574941EE}"/>
              </a:ext>
            </a:extLst>
          </p:cNvPr>
          <p:cNvGrpSpPr/>
          <p:nvPr/>
        </p:nvGrpSpPr>
        <p:grpSpPr>
          <a:xfrm>
            <a:off x="5339453" y="5042626"/>
            <a:ext cx="2933064" cy="764249"/>
            <a:chOff x="2563090" y="4391891"/>
            <a:chExt cx="1967345" cy="51261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BBC7245E-336D-CCBB-2520-DE0C066A9298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18 – 9 = 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xmlns="" id="{B621C9AA-E493-D374-E16B-6A924D1D8A2D}"/>
                </a:ext>
              </a:extLst>
            </p:cNvPr>
            <p:cNvSpPr/>
            <p:nvPr/>
          </p:nvSpPr>
          <p:spPr>
            <a:xfrm>
              <a:off x="378094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616BA3B9-E0F6-611D-7887-BF9756AA7D8D}"/>
              </a:ext>
            </a:extLst>
          </p:cNvPr>
          <p:cNvSpPr/>
          <p:nvPr/>
        </p:nvSpPr>
        <p:spPr>
          <a:xfrm>
            <a:off x="3437721" y="2370862"/>
            <a:ext cx="650644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D9EC5421-1887-E05E-B30F-E06CC8A02BAA}"/>
              </a:ext>
            </a:extLst>
          </p:cNvPr>
          <p:cNvSpPr/>
          <p:nvPr/>
        </p:nvSpPr>
        <p:spPr>
          <a:xfrm>
            <a:off x="3418671" y="3737800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D9385C66-E44C-F22E-8AEA-BB3E8B977293}"/>
              </a:ext>
            </a:extLst>
          </p:cNvPr>
          <p:cNvSpPr/>
          <p:nvPr/>
        </p:nvSpPr>
        <p:spPr>
          <a:xfrm>
            <a:off x="7118325" y="2366701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9FD35B19-F8D4-FB2B-9398-74E2B5097B6C}"/>
              </a:ext>
            </a:extLst>
          </p:cNvPr>
          <p:cNvSpPr/>
          <p:nvPr/>
        </p:nvSpPr>
        <p:spPr>
          <a:xfrm>
            <a:off x="7126970" y="3757080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C4610B26-92B5-A677-4400-8797B6D77F04}"/>
              </a:ext>
            </a:extLst>
          </p:cNvPr>
          <p:cNvSpPr/>
          <p:nvPr/>
        </p:nvSpPr>
        <p:spPr>
          <a:xfrm>
            <a:off x="3411179" y="5148955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47DDC177-4F00-2C0F-F252-DC29B86502AD}"/>
              </a:ext>
            </a:extLst>
          </p:cNvPr>
          <p:cNvSpPr/>
          <p:nvPr/>
        </p:nvSpPr>
        <p:spPr>
          <a:xfrm>
            <a:off x="7155125" y="5099428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80A6D194-0966-E771-F729-53379ABC4BB0}"/>
              </a:ext>
            </a:extLst>
          </p:cNvPr>
          <p:cNvSpPr/>
          <p:nvPr/>
        </p:nvSpPr>
        <p:spPr>
          <a:xfrm>
            <a:off x="1716477" y="118577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pic>
        <p:nvPicPr>
          <p:cNvPr id="43" name="Picture 2" descr="Vector Illustration Of Confused Kid Emotion | Stock Images Page | Everypixel">
            <a:extLst>
              <a:ext uri="{FF2B5EF4-FFF2-40B4-BE49-F238E27FC236}">
                <a16:creationId xmlns:a16="http://schemas.microsoft.com/office/drawing/2014/main" xmlns="" id="{E875DCC5-0C0C-D400-EA2F-0B881466A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4" r="13157" b="18363"/>
          <a:stretch/>
        </p:blipFill>
        <p:spPr bwMode="auto">
          <a:xfrm>
            <a:off x="8524564" y="1936079"/>
            <a:ext cx="3283169" cy="46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C:\Users\TUAN\Downloads\Luyện tập 1.png">
            <a:extLst>
              <a:ext uri="{FF2B5EF4-FFF2-40B4-BE49-F238E27FC236}">
                <a16:creationId xmlns:a16="http://schemas.microsoft.com/office/drawing/2014/main" xmlns="" id="{5AF3F016-AF3B-109A-3274-E0D449B00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98" y="270073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61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9900"/>
      </a:accent1>
      <a:accent2>
        <a:srgbClr val="99CC00"/>
      </a:accent2>
      <a:accent3>
        <a:srgbClr val="F4EE00"/>
      </a:accent3>
      <a:accent4>
        <a:srgbClr val="007300"/>
      </a:accent4>
      <a:accent5>
        <a:srgbClr val="EDD003"/>
      </a:accent5>
      <a:accent6>
        <a:srgbClr val="82AE00"/>
      </a:accent6>
      <a:hlink>
        <a:srgbClr val="009900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358</Words>
  <Application>Microsoft Office PowerPoint</Application>
  <PresentationFormat>Widescreen</PresentationFormat>
  <Paragraphs>112</Paragraphs>
  <Slides>20</Slides>
  <Notes>8</Notes>
  <HiddenSlides>0</HiddenSlides>
  <MMClips>27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Alef</vt:lpstr>
      <vt:lpstr>Arial</vt:lpstr>
      <vt:lpstr>Bowlby One SC</vt:lpstr>
      <vt:lpstr>Calibri</vt:lpstr>
      <vt:lpstr>Cambria</vt:lpstr>
      <vt:lpstr>Comfortaa Medium</vt:lpstr>
      <vt:lpstr>Dosis</vt:lpstr>
      <vt:lpstr>iCiel Cadena</vt:lpstr>
      <vt:lpstr>Lora</vt:lpstr>
      <vt:lpstr>Manjari</vt:lpstr>
      <vt:lpstr>Open Sans</vt:lpstr>
      <vt:lpstr>Pacifico</vt:lpstr>
      <vt:lpstr>等线</vt:lpstr>
      <vt:lpstr>等线 Light</vt:lpstr>
      <vt:lpstr>Cute Pastel Interface Style for Coding &amp; Programming Learning Center by Slidesgo</vt:lpstr>
      <vt:lpstr>Fast Food Digital Menu Board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ACER</cp:lastModifiedBy>
  <cp:revision>17</cp:revision>
  <dcterms:created xsi:type="dcterms:W3CDTF">2024-05-01T09:23:42Z</dcterms:created>
  <dcterms:modified xsi:type="dcterms:W3CDTF">2025-10-19T09:20:27Z</dcterms:modified>
</cp:coreProperties>
</file>