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1" r:id="rId1"/>
    <p:sldMasterId id="2147483744" r:id="rId2"/>
    <p:sldMasterId id="2147483760" r:id="rId3"/>
    <p:sldMasterId id="2147483773" r:id="rId4"/>
    <p:sldMasterId id="2147483785" r:id="rId5"/>
    <p:sldMasterId id="2147483798" r:id="rId6"/>
    <p:sldMasterId id="2147483810" r:id="rId7"/>
    <p:sldMasterId id="2147483822" r:id="rId8"/>
    <p:sldMasterId id="2147483834" r:id="rId9"/>
  </p:sldMasterIdLst>
  <p:notesMasterIdLst>
    <p:notesMasterId r:id="rId32"/>
  </p:notesMasterIdLst>
  <p:sldIdLst>
    <p:sldId id="256" r:id="rId10"/>
    <p:sldId id="291" r:id="rId11"/>
    <p:sldId id="292" r:id="rId12"/>
    <p:sldId id="293" r:id="rId13"/>
    <p:sldId id="257" r:id="rId14"/>
    <p:sldId id="310" r:id="rId15"/>
    <p:sldId id="311" r:id="rId16"/>
    <p:sldId id="312" r:id="rId17"/>
    <p:sldId id="260" r:id="rId18"/>
    <p:sldId id="314" r:id="rId19"/>
    <p:sldId id="288" r:id="rId20"/>
    <p:sldId id="327" r:id="rId21"/>
    <p:sldId id="2007577168" r:id="rId22"/>
    <p:sldId id="2007577169" r:id="rId23"/>
    <p:sldId id="2007577174" r:id="rId24"/>
    <p:sldId id="356" r:id="rId25"/>
    <p:sldId id="271" r:id="rId26"/>
    <p:sldId id="2007577172" r:id="rId27"/>
    <p:sldId id="2007577173" r:id="rId28"/>
    <p:sldId id="275" r:id="rId29"/>
    <p:sldId id="318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131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9677805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0846306"/>
      </p:ext>
    </p:extLst>
  </p:cSld>
  <p:clrMapOvr>
    <a:masterClrMapping/>
  </p:clrMapOvr>
  <p:transition spd="slow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0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4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78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76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608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60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507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3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97808057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114771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2147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467171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26897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45514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7482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6814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28404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249499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237823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08858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17745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6495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06804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374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71138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47099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9904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118001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370603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31295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4247656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9605718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9132000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315527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816663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3047865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104640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921245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537566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389340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3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0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1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01000215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726319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2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8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2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31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6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30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30951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8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98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71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6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59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72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88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94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3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2120904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30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72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4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3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91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58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15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6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5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7910249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73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7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4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8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76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020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15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480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75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154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83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1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6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43.png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44.png"/><Relationship Id="rId2" Type="http://schemas.microsoft.com/office/2007/relationships/media" Target="../media/media6.mp4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85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173C03-C84E-4913-A274-F32811C0A6E9}"/>
              </a:ext>
            </a:extLst>
          </p:cNvPr>
          <p:cNvSpPr txBox="1"/>
          <p:nvPr/>
        </p:nvSpPr>
        <p:spPr>
          <a:xfrm>
            <a:off x="5582793" y="2424937"/>
            <a:ext cx="1026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4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F87C1-2B87-4845-A615-E2DBD07D02A3}"/>
              </a:ext>
            </a:extLst>
          </p:cNvPr>
          <p:cNvSpPr txBox="1"/>
          <p:nvPr/>
        </p:nvSpPr>
        <p:spPr>
          <a:xfrm>
            <a:off x="2202426" y="4431793"/>
            <a:ext cx="175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3D6F5-77DF-4641-B206-71487BD2BCC9}"/>
              </a:ext>
            </a:extLst>
          </p:cNvPr>
          <p:cNvSpPr txBox="1"/>
          <p:nvPr/>
        </p:nvSpPr>
        <p:spPr>
          <a:xfrm>
            <a:off x="5438763" y="4431793"/>
            <a:ext cx="175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8547C-1357-4962-AA2E-4DFC5F1D95AF}"/>
              </a:ext>
            </a:extLst>
          </p:cNvPr>
          <p:cNvSpPr txBox="1"/>
          <p:nvPr/>
        </p:nvSpPr>
        <p:spPr>
          <a:xfrm>
            <a:off x="8542961" y="4431793"/>
            <a:ext cx="179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A593BE-55D4-4373-99D4-E2D04E323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5" y="2114951"/>
            <a:ext cx="3145340" cy="2318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2A4E5-1468-4DE8-A5D5-AFBD6E5C7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4" y="2141349"/>
            <a:ext cx="2162712" cy="22603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B4D558-579C-4BCC-B549-FEDD11980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8" y="2329003"/>
            <a:ext cx="2773787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" y="4880265"/>
            <a:ext cx="11893262" cy="23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33635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939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682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93979" y="2236967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78698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55141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78698" y="2236967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01601" y="4379841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65100" y="438332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32297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24912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11392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11909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01601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032000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03650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11333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087783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980657" y="4210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280400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48933" y="234491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23250" y="23467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9" name="409_20200512125521_chu-ch">
            <a:hlinkClick r:id="" action="ppaction://media"/>
            <a:extLst>
              <a:ext uri="{FF2B5EF4-FFF2-40B4-BE49-F238E27FC236}">
                <a16:creationId xmlns:a16="http://schemas.microsoft.com/office/drawing/2014/main" id="{9C75B440-3CD4-43CD-8E55-BF33401C98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0749" y="414780"/>
            <a:ext cx="5482033" cy="5482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409_20200801035532_b14_kh_kn">
            <a:hlinkClick r:id="" action="ppaction://media"/>
            <a:extLst>
              <a:ext uri="{FF2B5EF4-FFF2-40B4-BE49-F238E27FC236}">
                <a16:creationId xmlns:a16="http://schemas.microsoft.com/office/drawing/2014/main" id="{7FE70B56-6292-4C96-ADA8-181418ABEC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6015" y="997051"/>
            <a:ext cx="7137779" cy="532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chú khỉ - Tiếng Việt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28F8B66-B003-4ED7-515B-6A827857E9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05" y="1421686"/>
            <a:ext cx="11477996" cy="35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hú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khỉ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286001" y="-21970"/>
            <a:ext cx="6650619" cy="10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19" y="7239000"/>
            <a:ext cx="6464590" cy="10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0052" r="32797" b="23959"/>
          <a:stretch/>
        </p:blipFill>
        <p:spPr bwMode="auto">
          <a:xfrm>
            <a:off x="2511096" y="957796"/>
            <a:ext cx="6353293" cy="571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4" y="1443577"/>
            <a:ext cx="7197991" cy="350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0FA9C-FEC4-CDA0-0CD7-6DF96FF52855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 có cá kho khế.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3B396F-58CB-588C-096B-3E43C8B68B0B}"/>
              </a:ext>
            </a:extLst>
          </p:cNvPr>
          <p:cNvSpPr txBox="1">
            <a:spLocks/>
          </p:cNvSpPr>
          <p:nvPr/>
        </p:nvSpPr>
        <p:spPr>
          <a:xfrm>
            <a:off x="2660991" y="541020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15A9D6-B4E3-8DAC-6940-2581DE8A4062}"/>
              </a:ext>
            </a:extLst>
          </p:cNvPr>
          <p:cNvSpPr txBox="1">
            <a:spLocks/>
          </p:cNvSpPr>
          <p:nvPr/>
        </p:nvSpPr>
        <p:spPr>
          <a:xfrm>
            <a:off x="6262197" y="5415485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6EAF3-7409-35A1-6E37-77875165055D}"/>
              </a:ext>
            </a:extLst>
          </p:cNvPr>
          <p:cNvSpPr txBox="1">
            <a:spLocks/>
          </p:cNvSpPr>
          <p:nvPr/>
        </p:nvSpPr>
        <p:spPr>
          <a:xfrm>
            <a:off x="7861641" y="540172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651" y="863248"/>
            <a:ext cx="6619875" cy="4334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A953-253D-4892-9633-58891C47692C}"/>
              </a:ext>
            </a:extLst>
          </p:cNvPr>
          <p:cNvSpPr txBox="1"/>
          <p:nvPr/>
        </p:nvSpPr>
        <p:spPr>
          <a:xfrm>
            <a:off x="5274283" y="5480084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241" y="1620844"/>
            <a:ext cx="6082467" cy="514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6544071" y="291868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4703076" y="3037751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33" name="TextBox 1332"/>
          <p:cNvSpPr txBox="1">
            <a:spLocks noChangeArrowheads="1"/>
          </p:cNvSpPr>
          <p:nvPr/>
        </p:nvSpPr>
        <p:spPr bwMode="auto">
          <a:xfrm>
            <a:off x="5752509" y="3807069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4023314" y="4194977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50914" y="2094767"/>
            <a:ext cx="2020811" cy="13325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983472" y="4304202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359173" y="3543300"/>
            <a:ext cx="2012552" cy="13225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50914" y="5012227"/>
            <a:ext cx="2020811" cy="135047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9398407" y="2431981"/>
            <a:ext cx="2344187" cy="13136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002741" y="4161081"/>
            <a:ext cx="2739854" cy="16052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ordArt 1321"/>
          <p:cNvSpPr>
            <a:spLocks noChangeArrowheads="1" noChangeShapeType="1" noTextEdit="1"/>
          </p:cNvSpPr>
          <p:nvPr/>
        </p:nvSpPr>
        <p:spPr bwMode="auto">
          <a:xfrm>
            <a:off x="1028068" y="177840"/>
            <a:ext cx="3172457" cy="664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Củng</a:t>
            </a:r>
            <a:r>
              <a:rPr kumimoji="0" lang="en-US" sz="105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05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/>
              </a:rPr>
              <a:t>cố</a:t>
            </a:r>
            <a:endParaRPr kumimoji="0" lang="en-US" sz="105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12972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chơi: HÁI TÁO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39" y="80291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noProof="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4" y="5194459"/>
            <a:ext cx="1712241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4277" y="875962"/>
            <a:ext cx="5146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C7134-D403-4A27-B269-42F9A431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988200"/>
            <a:ext cx="8477250" cy="2924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C6E73E-290D-4251-842D-74FB734F94E4}"/>
              </a:ext>
            </a:extLst>
          </p:cNvPr>
          <p:cNvSpPr txBox="1"/>
          <p:nvPr/>
        </p:nvSpPr>
        <p:spPr>
          <a:xfrm>
            <a:off x="3811166" y="4354429"/>
            <a:ext cx="5653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[hanhtrangso.nxbgd.vn] Đọc chữ _kh__HTS">
            <a:hlinkClick r:id="" action="ppaction://media"/>
            <a:extLst>
              <a:ext uri="{FF2B5EF4-FFF2-40B4-BE49-F238E27FC236}">
                <a16:creationId xmlns:a16="http://schemas.microsoft.com/office/drawing/2014/main" id="{1B496CB5-9E3F-4E6B-A0D2-2186ABFA2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2390481"/>
            <a:ext cx="857202" cy="8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[hanhtrangso.nxbgd.vn] Đọc chữ _ch__HTS">
            <a:hlinkClick r:id="" action="ppaction://media"/>
            <a:extLst>
              <a:ext uri="{FF2B5EF4-FFF2-40B4-BE49-F238E27FC236}">
                <a16:creationId xmlns:a16="http://schemas.microsoft.com/office/drawing/2014/main" id="{EAE5B8A7-8BA1-4E38-8AE9-B0B94E3EC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6005" y="2160357"/>
            <a:ext cx="811212" cy="8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2400" y="5589050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01430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81498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74113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160593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061110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5240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812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75285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9436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2005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2985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009776" y="35541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172451" y="355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236</Words>
  <Application>Microsoft Office PowerPoint</Application>
  <PresentationFormat>Widescreen</PresentationFormat>
  <Paragraphs>107</Paragraphs>
  <Slides>22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等线 Light</vt:lpstr>
      <vt:lpstr>华康少女文字W5(P)</vt:lpstr>
      <vt:lpstr>.VnAvant</vt:lpstr>
      <vt:lpstr>Arial</vt:lpstr>
      <vt:lpstr>Arial Rounded MT Bold</vt:lpstr>
      <vt:lpstr>Arial-Rounded</vt:lpstr>
      <vt:lpstr>Calibri</vt:lpstr>
      <vt:lpstr>Calibri Light</vt:lpstr>
      <vt:lpstr>HP001 4 hàng</vt:lpstr>
      <vt:lpstr>Lato</vt:lpstr>
      <vt:lpstr>UTM Avo</vt:lpstr>
      <vt:lpstr>默认设计模板</vt:lpstr>
      <vt:lpstr>Office 主题​​</vt:lpstr>
      <vt:lpstr>1_默认设计模板</vt:lpstr>
      <vt:lpstr>2_Office 主题​​</vt:lpstr>
      <vt:lpstr>4_Office Theme</vt:lpstr>
      <vt:lpstr>Office Theme</vt:lpstr>
      <vt:lpstr>Simple Light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78</cp:revision>
  <dcterms:created xsi:type="dcterms:W3CDTF">2020-08-07T01:41:00Z</dcterms:created>
  <dcterms:modified xsi:type="dcterms:W3CDTF">2023-09-15T08:06:48Z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