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9" r:id="rId4"/>
    <p:sldMasterId id="2147483710" r:id="rId5"/>
    <p:sldMasterId id="2147483721" r:id="rId6"/>
    <p:sldMasterId id="2147483774" r:id="rId7"/>
    <p:sldMasterId id="2147483787" r:id="rId8"/>
    <p:sldMasterId id="2147483811" r:id="rId9"/>
    <p:sldMasterId id="2147483823" r:id="rId10"/>
  </p:sldMasterIdLst>
  <p:notesMasterIdLst>
    <p:notesMasterId r:id="rId32"/>
  </p:notesMasterIdLst>
  <p:sldIdLst>
    <p:sldId id="267" r:id="rId11"/>
    <p:sldId id="291" r:id="rId12"/>
    <p:sldId id="269" r:id="rId13"/>
    <p:sldId id="2007577077" r:id="rId14"/>
    <p:sldId id="261" r:id="rId15"/>
    <p:sldId id="270" r:id="rId16"/>
    <p:sldId id="271" r:id="rId17"/>
    <p:sldId id="260" r:id="rId18"/>
    <p:sldId id="280" r:id="rId19"/>
    <p:sldId id="292" r:id="rId20"/>
    <p:sldId id="258" r:id="rId21"/>
    <p:sldId id="2007577070" r:id="rId22"/>
    <p:sldId id="256" r:id="rId23"/>
    <p:sldId id="2007577071" r:id="rId24"/>
    <p:sldId id="2007577072" r:id="rId25"/>
    <p:sldId id="2007577073" r:id="rId26"/>
    <p:sldId id="2007577074" r:id="rId27"/>
    <p:sldId id="2007577076" r:id="rId28"/>
    <p:sldId id="276" r:id="rId29"/>
    <p:sldId id="297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368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1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41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2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02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650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962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313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80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825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710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85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701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445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0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22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46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20/05/2023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20/05/2023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5/20/2023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20/05/2023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20/05/2023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20/05/2023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5/20/2023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20/05/2023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20/05/2023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6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40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71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5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29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6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33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66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03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1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56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886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65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16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868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497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950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193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447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426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480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209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379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32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943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85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446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899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8708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748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42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228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1776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34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4620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0873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754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932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882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7115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491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9174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257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433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0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801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1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4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968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021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20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86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0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8882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19215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2852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47020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9373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7931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91280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91653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98343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33085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6068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942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8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166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52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87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960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87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4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051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9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20/05/2023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834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700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173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100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6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90.xml"/><Relationship Id="rId7" Type="http://schemas.microsoft.com/office/2007/relationships/hdphoto" Target="../media/hdphoto3.wdp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slide" Target="slide13.xml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microsoft.com/office/2007/relationships/hdphoto" Target="../media/hdphoto2.wdp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8.xml"/><Relationship Id="rId7" Type="http://schemas.openxmlformats.org/officeDocument/2006/relationships/image" Target="../media/image42.png"/><Relationship Id="rId12" Type="http://schemas.openxmlformats.org/officeDocument/2006/relationships/slide" Target="slide17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png"/><Relationship Id="rId11" Type="http://schemas.openxmlformats.org/officeDocument/2006/relationships/slide" Target="slide16.xml"/><Relationship Id="rId5" Type="http://schemas.microsoft.com/office/2007/relationships/hdphoto" Target="../media/hdphoto3.wdp"/><Relationship Id="rId10" Type="http://schemas.openxmlformats.org/officeDocument/2006/relationships/slide" Target="slide15.xml"/><Relationship Id="rId4" Type="http://schemas.openxmlformats.org/officeDocument/2006/relationships/image" Target="../media/image30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0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7.png"/><Relationship Id="rId5" Type="http://schemas.openxmlformats.org/officeDocument/2006/relationships/image" Target="../media/image33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3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6287984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图片 10245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11" y="485058"/>
            <a:ext cx="5548697" cy="51345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文本框 10246"/>
          <p:cNvSpPr txBox="1"/>
          <p:nvPr/>
        </p:nvSpPr>
        <p:spPr>
          <a:xfrm>
            <a:off x="5255581" y="2943613"/>
            <a:ext cx="326019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Tiết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2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046" y="1376314"/>
            <a:ext cx="9973559" cy="533317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328459" y="99137"/>
            <a:ext cx="1739153" cy="53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54" y="2844966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7" y="1723784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8" y="2503670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29" y="1609823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626746" y="60195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4188065" y="5159111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5849952" y="6262672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7999748" y="499569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1024" y="2570238"/>
            <a:ext cx="609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616" y="3641431"/>
            <a:ext cx="4801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dưới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gốc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C0B61-7732-4047-8664-FD6F4EB3C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41" y="3429000"/>
            <a:ext cx="3676177" cy="31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020" y="2069923"/>
            <a:ext cx="64267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Quạ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có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uống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nước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trong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bình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không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Vì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sao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0098" y="3653035"/>
            <a:ext cx="45897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ít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quá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baseline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Mỏ</a:t>
            </a:r>
            <a:r>
              <a:rPr lang="en-US" sz="3200" kern="0" baseline="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kern="0" baseline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nó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thể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tới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được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4E6C0-03EB-43A9-823A-5C2263851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9" y="3469103"/>
            <a:ext cx="3748909" cy="32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2076" y="2350972"/>
            <a:ext cx="4722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ra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729" y="3122193"/>
            <a:ext cx="3728541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Nó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thử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lấy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mỏ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gắp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viên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sỏi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5F246-91F1-496D-8E5C-B04ECA74F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" y="3584286"/>
            <a:ext cx="3431009" cy="292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633" y="1674674"/>
            <a:ext cx="5712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quạ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b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</a:b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8118" y="3429000"/>
            <a:ext cx="4220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Cuối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cùng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quạ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uống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được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bình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871B7-9F5F-4F18-90CA-FF72853B3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8" y="3429000"/>
            <a:ext cx="3610662" cy="30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033" y="439003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01783" y="2140249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244" y="169302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3624" y="3429000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90729 -3.7037E-7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64557 -0.0460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9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2213 0.0027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80403 0.0546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52" y="1271892"/>
            <a:ext cx="2959464" cy="2536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56" y="1271892"/>
            <a:ext cx="2959464" cy="2538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52" y="3949213"/>
            <a:ext cx="2959464" cy="2526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56" y="3949213"/>
            <a:ext cx="2959464" cy="2534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" y="221942"/>
            <a:ext cx="2554953" cy="745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E05ED-35C6-4026-A99A-0A5B79274AC9}"/>
              </a:ext>
            </a:extLst>
          </p:cNvPr>
          <p:cNvSpPr txBox="1"/>
          <p:nvPr/>
        </p:nvSpPr>
        <p:spPr>
          <a:xfrm>
            <a:off x="3764132" y="383092"/>
            <a:ext cx="593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6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6" y="3447"/>
            <a:ext cx="12140808" cy="6851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64BB26-58E4-4151-8018-41604E2632E7}"/>
              </a:ext>
            </a:extLst>
          </p:cNvPr>
          <p:cNvSpPr txBox="1"/>
          <p:nvPr/>
        </p:nvSpPr>
        <p:spPr>
          <a:xfrm>
            <a:off x="2394255" y="1861320"/>
            <a:ext cx="1219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57C38-679F-4AF4-8B8D-FA8AEA321E8D}"/>
              </a:ext>
            </a:extLst>
          </p:cNvPr>
          <p:cNvSpPr txBox="1"/>
          <p:nvPr/>
        </p:nvSpPr>
        <p:spPr>
          <a:xfrm>
            <a:off x="3251200" y="3273849"/>
            <a:ext cx="79248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5333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1219170"/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endParaRPr lang="en-US" sz="5333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465389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6CF93F-24E3-47C5-B480-976E2E9362CD}"/>
              </a:ext>
            </a:extLst>
          </p:cNvPr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15: ¤n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kÓ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chuyÖn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0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图片 10245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11" y="485058"/>
            <a:ext cx="5548697" cy="51345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文本框 10246"/>
          <p:cNvSpPr txBox="1"/>
          <p:nvPr/>
        </p:nvSpPr>
        <p:spPr>
          <a:xfrm>
            <a:off x="5255581" y="2943613"/>
            <a:ext cx="326019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Tiết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4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851D12A-F7E4-114C-DDF2-F5812135DD7D}"/>
              </a:ext>
            </a:extLst>
          </p:cNvPr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8D80DCDD-4398-6AC5-C5B8-CD714F60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90E7E6-581B-3A2D-C629-89F6F6FA9773}"/>
              </a:ext>
            </a:extLst>
          </p:cNvPr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5E0855-213C-FC14-65E9-2E45182CA5C9}"/>
              </a:ext>
            </a:extLst>
          </p:cNvPr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15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36370F-AE45-F95B-F65E-457FC0BDFC0A}"/>
              </a:ext>
            </a:extLst>
          </p:cNvPr>
          <p:cNvGrpSpPr/>
          <p:nvPr/>
        </p:nvGrpSpPr>
        <p:grpSpPr>
          <a:xfrm>
            <a:off x="200450" y="2395322"/>
            <a:ext cx="3448696" cy="941185"/>
            <a:chOff x="63500" y="1429216"/>
            <a:chExt cx="2592937" cy="705889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C6CA0E19-19C0-8F10-42CC-E1BD6EF0676B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016EE0B-A98A-FA94-4EEA-F1FFB2F7525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2B0FDFD7-C90B-FD31-726E-02B822D0548E}"/>
              </a:ext>
            </a:extLst>
          </p:cNvPr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C87155EC-B15E-A03C-F4E4-D4A3C79FE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408775"/>
              </p:ext>
            </p:extLst>
          </p:nvPr>
        </p:nvGraphicFramePr>
        <p:xfrm>
          <a:off x="3845617" y="2161140"/>
          <a:ext cx="7798026" cy="427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Title 1">
            <a:extLst>
              <a:ext uri="{FF2B5EF4-FFF2-40B4-BE49-F238E27FC236}">
                <a16:creationId xmlns:a16="http://schemas.microsoft.com/office/drawing/2014/main" id="{5897D604-46FC-6D24-D808-2D7245576E59}"/>
              </a:ext>
            </a:extLst>
          </p:cNvPr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890A9CD-10DD-E639-AC98-3DE5AE61D524}"/>
              </a:ext>
            </a:extLst>
          </p:cNvPr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AF0E359-59BB-4483-C3E1-BE5D58CF69F3}"/>
              </a:ext>
            </a:extLst>
          </p:cNvPr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770F2FC-00F7-B0DA-D8C9-9B78877DA25F}"/>
              </a:ext>
            </a:extLst>
          </p:cNvPr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070491A-0299-DDD1-778F-9DC2E5F59282}"/>
              </a:ext>
            </a:extLst>
          </p:cNvPr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27CEF32-1DBE-AE05-7346-97D23333C405}"/>
              </a:ext>
            </a:extLst>
          </p:cNvPr>
          <p:cNvSpPr txBox="1">
            <a:spLocks/>
          </p:cNvSpPr>
          <p:nvPr/>
        </p:nvSpPr>
        <p:spPr>
          <a:xfrm>
            <a:off x="3871488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83D3244-4AAB-8C03-B786-DFFBC91288BD}"/>
              </a:ext>
            </a:extLst>
          </p:cNvPr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94B8C5D-4C12-532A-FD33-70C18C25E249}"/>
              </a:ext>
            </a:extLst>
          </p:cNvPr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6ECE7CF-3E2D-B930-9921-F4D10AFE6D7A}"/>
              </a:ext>
            </a:extLst>
          </p:cNvPr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D1B92733-CB90-0272-BA3B-3B6C568D0B3D}"/>
              </a:ext>
            </a:extLst>
          </p:cNvPr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F76F2F-A828-5D03-ED42-26F900105FA8}"/>
              </a:ext>
            </a:extLst>
          </p:cNvPr>
          <p:cNvSpPr txBox="1">
            <a:spLocks/>
          </p:cNvSpPr>
          <p:nvPr/>
        </p:nvSpPr>
        <p:spPr>
          <a:xfrm>
            <a:off x="3871488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63297BD-F05F-9A07-6ABA-78B15D205B44}"/>
              </a:ext>
            </a:extLst>
          </p:cNvPr>
          <p:cNvSpPr txBox="1">
            <a:spLocks/>
          </p:cNvSpPr>
          <p:nvPr/>
        </p:nvSpPr>
        <p:spPr>
          <a:xfrm>
            <a:off x="3871488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A75601C3-B3AF-852D-9D3A-0458120006F8}"/>
              </a:ext>
            </a:extLst>
          </p:cNvPr>
          <p:cNvSpPr txBox="1">
            <a:spLocks/>
          </p:cNvSpPr>
          <p:nvPr/>
        </p:nvSpPr>
        <p:spPr>
          <a:xfrm>
            <a:off x="3871488" y="2881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80ED6CB-4038-36AA-7156-CCF01A308234}"/>
              </a:ext>
            </a:extLst>
          </p:cNvPr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E8F1E987-733E-29E6-C616-379831DCA9B6}"/>
              </a:ext>
            </a:extLst>
          </p:cNvPr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0C4EBF63-4A25-313F-5265-E214239E8348}"/>
              </a:ext>
            </a:extLst>
          </p:cNvPr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05B5444-3419-54DA-DCA6-20399D2BD4B6}"/>
              </a:ext>
            </a:extLst>
          </p:cNvPr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2BA8055-38BF-C242-55B2-3EE42CF3808A}"/>
              </a:ext>
            </a:extLst>
          </p:cNvPr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7B205B2-BE35-BB06-20B4-66C954B10F2F}"/>
              </a:ext>
            </a:extLst>
          </p:cNvPr>
          <p:cNvCxnSpPr/>
          <p:nvPr/>
        </p:nvCxnSpPr>
        <p:spPr>
          <a:xfrm>
            <a:off x="9052292" y="2873374"/>
            <a:ext cx="1274780" cy="7345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5B7959-ABAB-FEDE-9E35-B56B65DAABE6}"/>
              </a:ext>
            </a:extLst>
          </p:cNvPr>
          <p:cNvCxnSpPr/>
          <p:nvPr/>
        </p:nvCxnSpPr>
        <p:spPr>
          <a:xfrm>
            <a:off x="10327072" y="2888966"/>
            <a:ext cx="1328023" cy="7190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id="{8716851E-064C-DFD3-D8EA-82141C983C60}"/>
              </a:ext>
            </a:extLst>
          </p:cNvPr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22A64F6E-E357-9D09-2743-73C8071850D2}"/>
              </a:ext>
            </a:extLst>
          </p:cNvPr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A165FA11-B37F-7441-F4C2-FB61768C0EA8}"/>
              </a:ext>
            </a:extLst>
          </p:cNvPr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1FB765F-ABBB-A473-07D2-896604747441}"/>
              </a:ext>
            </a:extLst>
          </p:cNvPr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A5D11FB-20EC-D12C-A81A-1908B79896A8}"/>
              </a:ext>
            </a:extLst>
          </p:cNvPr>
          <p:cNvSpPr txBox="1">
            <a:spLocks/>
          </p:cNvSpPr>
          <p:nvPr/>
        </p:nvSpPr>
        <p:spPr>
          <a:xfrm>
            <a:off x="3905675" y="358988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96F2250-9C47-DFB1-5B66-44BEBD098D59}"/>
              </a:ext>
            </a:extLst>
          </p:cNvPr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1FE7ABC8-71C0-7586-DE5C-37B833D567FA}"/>
              </a:ext>
            </a:extLst>
          </p:cNvPr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641BB0DB-302D-CFDA-760F-A6227829451F}"/>
              </a:ext>
            </a:extLst>
          </p:cNvPr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626F0281-96C9-A0FF-2C02-8DCB97B7BBED}"/>
              </a:ext>
            </a:extLst>
          </p:cNvPr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0B5E541-53E4-470B-0486-94A536DED7E7}"/>
              </a:ext>
            </a:extLst>
          </p:cNvPr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C90B5CBE-C7DA-02AF-CD3C-11C083CD5DE5}"/>
              </a:ext>
            </a:extLst>
          </p:cNvPr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5848D00-5017-DED1-3783-27057BA14719}"/>
              </a:ext>
            </a:extLst>
          </p:cNvPr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5E35C99-7538-75FF-8B7C-70645F0866AA}"/>
              </a:ext>
            </a:extLst>
          </p:cNvPr>
          <p:cNvSpPr txBox="1">
            <a:spLocks/>
          </p:cNvSpPr>
          <p:nvPr/>
        </p:nvSpPr>
        <p:spPr>
          <a:xfrm>
            <a:off x="3914704" y="434348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262E9972-84E3-0B79-2364-F14E589631A7}"/>
              </a:ext>
            </a:extLst>
          </p:cNvPr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828F3562-296B-9B13-2BDF-6E796DB47AD8}"/>
              </a:ext>
            </a:extLst>
          </p:cNvPr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D6B5C21-F3E0-CBF4-5655-FD9DED75D01F}"/>
              </a:ext>
            </a:extLst>
          </p:cNvPr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31B1680D-FCAF-C40A-66E7-9BEB5F582763}"/>
              </a:ext>
            </a:extLst>
          </p:cNvPr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515DAA52-4D6A-3F18-13DE-550CD8D35655}"/>
              </a:ext>
            </a:extLst>
          </p:cNvPr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A33198FC-9E8F-D220-624E-E6AB419B9EA7}"/>
              </a:ext>
            </a:extLst>
          </p:cNvPr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2BCABA51-789B-C005-7314-013E75909DFD}"/>
              </a:ext>
            </a:extLst>
          </p:cNvPr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4A6F4F6F-372F-0763-2031-6539568B1AEF}"/>
              </a:ext>
            </a:extLst>
          </p:cNvPr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6E24F478-DE3D-DDBD-2077-4B2F232B2D9C}"/>
              </a:ext>
            </a:extLst>
          </p:cNvPr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D6E1C666-613A-C19C-99AD-D6B6A6F4D65A}"/>
              </a:ext>
            </a:extLst>
          </p:cNvPr>
          <p:cNvSpPr txBox="1">
            <a:spLocks/>
          </p:cNvSpPr>
          <p:nvPr/>
        </p:nvSpPr>
        <p:spPr>
          <a:xfrm>
            <a:off x="3910834" y="50424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31B5C662-78DB-FC31-1BEF-0631765F8B98}"/>
              </a:ext>
            </a:extLst>
          </p:cNvPr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A43F9A28-63BA-BF3F-1CE8-54E2062178BF}"/>
              </a:ext>
            </a:extLst>
          </p:cNvPr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E0479E33-5A44-D833-D095-911A0BE0649D}"/>
              </a:ext>
            </a:extLst>
          </p:cNvPr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D78B771-16DE-DC1C-0060-D64736F50C80}"/>
              </a:ext>
            </a:extLst>
          </p:cNvPr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B8AFF748-6AA1-600C-5A8E-EDAF9DFFE845}"/>
              </a:ext>
            </a:extLst>
          </p:cNvPr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007A2A9-6D52-EB70-3A0E-EE90015C0D57}"/>
              </a:ext>
            </a:extLst>
          </p:cNvPr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3D97C542-FE24-45DF-D7FA-A3A58F204E40}"/>
              </a:ext>
            </a:extLst>
          </p:cNvPr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AF37C29E-B43B-9A0B-CAF5-728716099043}"/>
              </a:ext>
            </a:extLst>
          </p:cNvPr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8C795A18-39EA-0CEE-84EA-957D571166AB}"/>
              </a:ext>
            </a:extLst>
          </p:cNvPr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80C439B3-132A-58EE-7F71-73F4C319DFC4}"/>
              </a:ext>
            </a:extLst>
          </p:cNvPr>
          <p:cNvSpPr txBox="1">
            <a:spLocks/>
          </p:cNvSpPr>
          <p:nvPr/>
        </p:nvSpPr>
        <p:spPr>
          <a:xfrm>
            <a:off x="3914962" y="57716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F86A0AA1-5A88-8892-0E52-A2E94C358373}"/>
              </a:ext>
            </a:extLst>
          </p:cNvPr>
          <p:cNvSpPr txBox="1">
            <a:spLocks/>
          </p:cNvSpPr>
          <p:nvPr/>
        </p:nvSpPr>
        <p:spPr>
          <a:xfrm>
            <a:off x="5185998" y="214688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FEE5B111-AB16-0D35-8F72-C579671FD24F}"/>
              </a:ext>
            </a:extLst>
          </p:cNvPr>
          <p:cNvSpPr txBox="1">
            <a:spLocks/>
          </p:cNvSpPr>
          <p:nvPr/>
        </p:nvSpPr>
        <p:spPr>
          <a:xfrm>
            <a:off x="6483118" y="214784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946E2DA9-652B-E242-394A-9D84E308E43D}"/>
              </a:ext>
            </a:extLst>
          </p:cNvPr>
          <p:cNvSpPr txBox="1">
            <a:spLocks/>
          </p:cNvSpPr>
          <p:nvPr/>
        </p:nvSpPr>
        <p:spPr>
          <a:xfrm>
            <a:off x="7773220" y="21419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B42C784E-6C9E-4DFC-44B8-2EBD95D9366C}"/>
              </a:ext>
            </a:extLst>
          </p:cNvPr>
          <p:cNvSpPr txBox="1">
            <a:spLocks/>
          </p:cNvSpPr>
          <p:nvPr/>
        </p:nvSpPr>
        <p:spPr>
          <a:xfrm>
            <a:off x="9042298" y="214448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0E1B3AA2-2157-015B-1EA7-453045FF8282}"/>
              </a:ext>
            </a:extLst>
          </p:cNvPr>
          <p:cNvSpPr txBox="1">
            <a:spLocks/>
          </p:cNvSpPr>
          <p:nvPr/>
        </p:nvSpPr>
        <p:spPr>
          <a:xfrm>
            <a:off x="10329335" y="21458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-7.40741E-7 L 0.08868 0.00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233E-7 4.07407E-6 L 0.0111 0.1101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2.22222E-6 L 0.20154 0.002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5726E-7 3.7037E-6 L 0.01816 0.1085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805E-6 2.22222E-6 L 0.30185 0.0020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334E-7 4.07407E-6 L 0.00614 0.1101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3.52601E-6 L 0.0851 -0.004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395E-6 3.00578E-6 L 0.01175 0.2071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" y="10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337E-6 -1.6185E-6 L 0.19903 -0.003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0551E-6 -4.56647E-6 L 0.01853 0.2076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" y="10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337E-6 2.94798E-6 L 0.29927 -0.0004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5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397E-6 -9.24855E-7 L 0.00601 0.2083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0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2605E-6 2.65896E-6 L 0.40616 0.0013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0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13E-6 -1.48148E-6 L 0.01424 0.2108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2.94798E-6 L 0.51736 -0.0004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6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132E-6 3.7037E-6 L 0.02155 0.2085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734E-6 2.71676E-6 L 0.08471 2.71676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411E-8 -2.42775E-6 L -0.00222 0.3209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984E-7 -2.13873E-6 L 0.19199 -0.0009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241E-6 3.00578E-6 L -0.00078 0.3181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5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889E-6 2.89017E-7 L 0.29797 -0.0004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242E-6 -2.42775E-6 L -0.00052 0.32093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5889E-6 -4.85549E-6 L 0.41073 0.0004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551E-7 -4.85549E-6 L 0.01514 0.320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" y="16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734E-6 2.89017E-7 L 0.51071 -0.0004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055E-6 -9.24855E-7 L 0.00913 0.3193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" y="15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3.81503E-6 L 0.0851 -0.0023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399E-7 -2.96296E-6 L 0.0244 0.421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382E-6 -2.59259E-6 L 0.19233 -0.0016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384E-7 3.7037E-6 L 0.02479 0.41967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21E-7 -3.7037E-7 L 0.30462 -0.00023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9E-6 -3.7037E-6 L 0.02467 0.4226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8518E-6 -2.59259E-6 L 0.40448 -0.00162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472E-6 -1.48148E-6 L 0.02609 0.42199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501E-6 1.48148E-6 L 0.51083 -0.0025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994E-6 -3.7037E-6 L 0.02727 0.41852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468E-6 1.11111E-6 L 0.09094 0.00069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3973E-6 1.85185E-6 L 0.03067 0.5331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19786 0.004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6241E-6 3.7037E-7 L 0.03054 0.53287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30436 0.0044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19E-6 -3.46821E-7 L 0.02467 0.53318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" y="2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41086 0.0044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481E-6 3.33333E-6 L 0.02689 0.53333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66E-6 -1.85185E-6 L 0.52363 0.0044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8674E-8 1.85185E-6 L 0.0338 0.533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3711" r="220" b="2509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844722" y="1593465"/>
            <a:ext cx="1971320" cy="2469976"/>
            <a:chOff x="1383541" y="1195099"/>
            <a:chExt cx="1478490" cy="18524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2749">
              <a:off x="1383541" y="1195099"/>
              <a:ext cx="1478490" cy="185248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762809">
              <a:off x="1507140" y="2461494"/>
              <a:ext cx="85744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chú</a:t>
              </a:r>
              <a:r>
                <a:rPr lang="en-US" sz="2667" kern="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hề</a:t>
              </a:r>
              <a:endParaRPr lang="en-US" sz="2667" kern="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5628" y="3856648"/>
            <a:ext cx="1525283" cy="2659465"/>
            <a:chOff x="611720" y="2892485"/>
            <a:chExt cx="1143962" cy="19945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1101975">
              <a:off x="940787" y="4287292"/>
              <a:ext cx="781705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61486" y="2745054"/>
            <a:ext cx="2121301" cy="2922901"/>
            <a:chOff x="2671114" y="2058790"/>
            <a:chExt cx="1590976" cy="21921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667058">
              <a:off x="3222274" y="3599073"/>
              <a:ext cx="75405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bờ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hồ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41152" y="927476"/>
            <a:ext cx="1562793" cy="2858552"/>
            <a:chOff x="4305862" y="695607"/>
            <a:chExt cx="1172094" cy="21439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4325">
              <a:off x="4305862" y="695607"/>
              <a:ext cx="1172094" cy="21439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512775" y="2163967"/>
              <a:ext cx="84301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chợ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54599" y="1214354"/>
            <a:ext cx="1811251" cy="2806781"/>
            <a:chOff x="6565948" y="910765"/>
            <a:chExt cx="1358438" cy="21050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835651">
              <a:off x="6681761" y="2349655"/>
              <a:ext cx="781705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che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ô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22081" y="3607383"/>
            <a:ext cx="1669423" cy="2885531"/>
            <a:chOff x="5116560" y="2705537"/>
            <a:chExt cx="1252067" cy="21641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20871965">
              <a:off x="5427649" y="4287293"/>
              <a:ext cx="736019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dữ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750990" y="3720629"/>
            <a:ext cx="1944420" cy="2827056"/>
            <a:chOff x="7313242" y="2790472"/>
            <a:chExt cx="1458315" cy="21202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320678">
              <a:off x="7563686" y="4241805"/>
              <a:ext cx="6650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hẹ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3" y="694382"/>
            <a:ext cx="1282367" cy="6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52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" y="3279969"/>
            <a:ext cx="4308237" cy="862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57" y="3268713"/>
            <a:ext cx="5463385" cy="874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397898"/>
            <a:ext cx="2026381" cy="8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351721" y="2124823"/>
            <a:ext cx="9568070" cy="2912474"/>
            <a:chOff x="1351721" y="2124823"/>
            <a:chExt cx="9568070" cy="291247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351721" y="2166282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51721" y="2491856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351721" y="279620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351721" y="3107635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51721" y="341986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51721" y="4957004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51721" y="4670989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351721" y="3738980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51721" y="405895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51721" y="435949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5172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7637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81172" y="2160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0582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63518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58965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72314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8713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197822" y="215571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91518" y="2155713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496479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62752" y="21786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93572" y="2155711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73320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21753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3406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44611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50448" y="212482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044829" y="214816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66832" y="216394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96162" y="2154978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025254" y="2171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371364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755922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137658" y="212482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462757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781973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09427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422761" y="2157335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749919" y="21557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266751" y="2518751"/>
            <a:ext cx="15840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00" dirty="0" err="1">
                <a:latin typeface="HP001 4 hàng" panose="020B0603050302020204" pitchFamily="34" charset="0"/>
              </a:rPr>
              <a:t>cá</a:t>
            </a:r>
            <a:endParaRPr lang="en-US" sz="12400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5342" y="2508270"/>
            <a:ext cx="25889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>
                <a:latin typeface="HP001 4 hàng" panose="020B0603050302020204" pitchFamily="34" charset="0"/>
              </a:rPr>
              <a:t>δ</a:t>
            </a:r>
            <a:r>
              <a:rPr lang="en-US" sz="12400" dirty="0"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95840" y="2517235"/>
            <a:ext cx="37793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>
                <a:latin typeface="HP001 4 hàng" panose="020B0603050302020204" pitchFamily="34" charset="0"/>
              </a:rPr>
              <a:t>Ά</a:t>
            </a:r>
            <a:r>
              <a:rPr lang="en-US" sz="12400" dirty="0" err="1">
                <a:latin typeface="HP001 4 hàng" panose="020B0603050302020204" pitchFamily="34" charset="0"/>
              </a:rPr>
              <a:t>ı</a:t>
            </a:r>
            <a:endParaRPr lang="en-US" sz="12400" dirty="0">
              <a:latin typeface="HP001 4 hàng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3A3D5-35C6-4EE5-A31B-0C94C9F15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37"/>
            <a:ext cx="1977531" cy="946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32" y="-65447"/>
            <a:ext cx="2709556" cy="1712343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620484" y="3124199"/>
            <a:ext cx="123444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dirty="0" err="1">
                <a:solidFill>
                  <a:srgbClr val="FF0000"/>
                </a:solidFill>
                <a:latin typeface="HP001 4 hàng" pitchFamily="34" charset="0"/>
              </a:rPr>
              <a:t>cá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δ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o </a:t>
            </a:r>
            <a:r>
              <a:rPr lang="el-GR" sz="18000" dirty="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829" y="-1524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6060" y="-2952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201" y="-6413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1823" y="18574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1742" y="-42386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239" y="17714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76720" y="-838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5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-7.03704E-6 L -0.00352 -0.00695 L -0.00744 -0.01181 L -0.01096 -0.01389 L -0.01566 -0.01598 L -0.02114 -0.01528 L -0.0278 -0.01042 L -0.03406 -0.00139 L -0.03798 0.00694 L -0.04111 0.01736 L -0.04268 0.02916 L -0.04346 0.04027 L -0.04268 0.05902 L -0.04111 0.07222 L -0.03837 0.08333 L -0.03524 0.09166 L -0.03132 0.09791 L -0.02623 0.10416 C -0.02493 0.10532 -0.02375 0.10671 -0.02232 0.10763 C -0.02101 0.10833 -0.0184 0.10902 -0.0184 0.10902 L -0.01253 0.10833 L -0.00391 0.10347 L 0.00235 0.09444 L 0.00822 0.08124 L 0.01253 0.06736 L 0.01606 0.05416 L 0.01801 0.03333 L 0.02115 0.01388 L 0.02702 -0.0007 L 0.03485 -0.00973 L 0.04503 -0.01598 L 0.05247 -0.01528 L 0.06187 -0.00487 L 0.06539 0.00347 L 0.05952 -0.00764 L 0.05129 -0.01528 L 0.04151 -0.01389 L 0.03681 -0.01112 L 0.03015 -0.00417 L 0.02545 0.00208 L 0.02232 0.01041 L 0.01997 0.01944 L 0.0184 0.02916 L 0.01723 0.03819 L 0.01684 0.05208 L 0.0184 0.06666 L 0.02115 0.07986 L 0.02467 0.08819 L 0.0278 0.09513 L 0.03446 0.10277 L 0.03994 0.10833 L 0.04699 0.10972 L 0.05325 0.10694 L 0.05991 0.09999 L 0.06617 0.08749 L 0.07087 0.06944 L 0.07205 0.05138 L 0.07165 0.03194 L 0.06931 0.01597 L 0.06382 -7.03704E-6 " pathEditMode="relative" ptsTypes="AAAAAAAAAAAAAAAAAffAAAAAAAAAAAAAAAAAAAAAAAAAAAAAAAAAAAAAAAAA">
                                      <p:cBhvr>
                                        <p:cTn id="11" dur="1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1762E-7 8.51852E-6 L -7.51762E-7 0.10626 L 0.00078 0.11528 L 0.0043 0.1257 L 0.00744 0.12778 L 0.01253 0.12848 L 0.01722 0.1257 L 0.02192 0.12014 L 0.02819 0.10903 L 0.03406 0.09167 L 0.04033 0.06598 " pathEditMode="relative" ptsTypes="AAAAAAAAAAA">
                                      <p:cBhvr>
                                        <p:cTn id="22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3.33333E-6 L -0.01775 0.03148 " pathEditMode="relative" ptsTypes="AA">
                                      <p:cBhvr>
                                        <p:cTn id="33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162 L 0.01553 -0.05416 L 0.03366 -0.12199 L 0.04723 -0.16828 L 0.05285 -0.19027 L 0.05637 -0.21805 L 0.05637 -0.24583 L 0.05167 -0.26041 L 0.04541 -0.26527 L 0.03836 -0.26111 L 0.03132 -0.24861 C 0.02675 -0.2331 0.02701 -0.23958 0.02701 -0.23055 L 0.02323 -0.21273 L 0.02009 -0.1831 L 0.01801 0.06135 L 0.02153 0.02084 L 0.02544 -2.96296E-6 L 0.0321 -0.02916 L 0.04071 -0.05208 L 0.04971 -0.0625 L 0.06028 -0.06458 L 0.06929 -0.05694 L 0.0732 -0.04722 L 0.07437 -0.03541 L 0.07359 -0.02708 L 0.06694 -0.00764 L 0.06302 0.0007 L 0.0548 0.00486 L 0.0505 -2.96296E-6 L 0.05128 -0.00902 L 0.0548 -0.01389 L 0.06263 -0.01041 L 0.0685 -0.00277 L 0.07124 0.00764 L 0.07163 0.02223 L 0.07203 0.03681 L 0.07359 0.04653 L 0.07633 0.05486 L 0.08103 0.05764 L 0.08612 0.05764 L 0.09199 0.05 L 0.09943 0.02685 L 0.10947 -0.00532 L 0.11978 -0.03958 L 0.13596 -0.11273 L 0.15162 -0.17384 L 0.15775 -0.20277 L 0.15971 -0.22916 L 0.15814 -0.2493 L 0.15462 -0.2618 L 0.14836 -0.26597 L 0.14249 -0.26389 L 0.13622 -0.25347 L 0.13153 -0.23958 L 0.12722 -0.21805 L 0.12344 -0.19421 L 0.12239 -0.16458 L 0.12135 0.06505 L 0.12409 0.02153 L 0.12683 0.00209 L 0.13544 -0.02986 L 0.14562 -0.05555 L 0.15501 -0.06389 L 0.16336 -0.06597 L 0.16923 -0.0625 L 0.17393 -0.05277 L 0.17589 -0.04375 L 0.17667 -0.01527 L 0.17667 0.03681 L 0.17745 0.04584 L 0.18019 0.05486 L 0.18489 0.05834 L 0.19076 0.05764 L 0.19663 0.04861 L 0.20329 0.03195 L 0.21034 0.01042 L 0.21386 -0.00347 L 0.21503 -0.02291 L 0.21856 -0.03889 L 0.22404 -0.05277 L 0.235 -0.06389 L 0.24478 -0.06527 L 0.25261 -0.06041 L 0.25887 -0.05416 L 0.26279 -0.04652 L 0.25613 -0.05625 L 0.24987 -0.0625 L 0.24361 -0.06527 L 0.23617 -0.0625 L 0.22952 -0.05972 L 0.2256 -0.05486 L 0.22286 -0.0493 L 0.21777 -0.0368 L 0.21503 -0.02152 L 0.21386 -0.00486 L 0.21503 0.01528 L 0.2166 0.02361 L 0.22012 0.03889 L 0.22482 0.04584 L 0.23226 0.05625 L 0.24165 0.05903 L 0.25144 0.05625 L 0.26044 0.04653 L 0.26788 0.02709 L 0.2714 0.00903 L 0.27101 -0.01111 L 0.26905 -0.025 L 0.26514 -0.03958 L 0.26083 -0.05 " pathEditMode="relative" rAng="0" ptsTypes="AAAAAAAAAAfAAAAAAAAAAAAAAAAAAAAAAAAAAAAAAAAAAAAAAAAAAAAAAAAAAAAAAAAAAAAAAAAAAAAAAAAAAAAAAAAAAAAAAAAAAAAAAAAAA">
                                      <p:cBhvr>
                                        <p:cTn id="46" dur="3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6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250"/>
                            </p:stCondLst>
                            <p:childTnLst>
                              <p:par>
                                <p:cTn id="4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75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9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00069 L 0.00626 -0.025 L 0.01801 -0.05903 L 0.03797 -0.12917 L 0.05207 -0.18334 L 0.05559 -0.21181 L 0.05677 -0.23681 L 0.05442 -0.25348 L 0.0505 -0.26459 L 0.04228 -0.26737 L 0.03758 -0.2632 L 0.02975 -0.24653 L 0.02662 -0.23264 L 0.0227 -0.20487 L 0.02075 -0.17014 L 0.01957 0.06388 L 0.02192 0.01597 L 0.03093 -0.02084 L 0.04032 -0.04931 L 0.05481 -0.06528 L 0.06577 -0.06181 L 0.07282 -0.05139 L 0.07478 -0.0375 L 0.07243 -0.01737 C 0.06564 -0.00047 0.06982 -0.00625 0.06499 -0.00209 L 0.05951 0.00625 L 0.05246 0.00416 L 0.04972 -0.00209 L 0.05207 -0.01042 L 0.05638 -0.0125 L 0.06225 -0.01112 L 0.0693 -0.00139 L 0.07165 0.00694 L 0.07282 0.04236 L 0.07595 0.05416 L 0.08026 0.05902 L 0.08613 0.06041 L 0.09083 0.05555 L 0.09866 0.03819 L 0.12725 -0.06598 L 0.14956 -0.15139 L 0.15818 -0.19653 L 0.16014 -0.22084 L 0.16053 -0.24028 L 0.15857 -0.25764 L 0.15387 -0.26528 L 0.14761 -0.26667 L 0.14173 -0.2625 L 0.13743 -0.25487 L 0.13312 -0.24306 L 0.1292 -0.22709 L 0.12725 -0.20695 L 0.12529 -0.18334 C 0.12477 -0.10093 0.12216 0.03171 0.12216 0.06388 L 0.12568 0.00972 L 0.13429 -0.02037 L 0.14604 -0.04931 L 0.15348 -0.05973 L 0.16209 -0.06528 L 0.16914 -0.0625 L 0.17384 -0.05487 L 0.17658 -0.04445 L 0.17776 -0.02871 L 0.17815 0.02152 L 0.17776 0.03865 L 0.18128 0.05277 L 0.18676 0.05972 L 0.19577 0.06041 C 0.20399 0.05393 0.20073 0.05416 0.20477 0.05416 L 0.23688 0.01458 L 0.24667 -0.00834 L 0.25215 -0.03195 L 0.25215 -0.0507 L 0.24902 -0.06181 L 0.24158 -0.06667 L 0.23061 -0.05834 L 0.22004 -0.04098 C 0.21887 -0.0375 0.21756 -0.03403 0.21652 -0.03056 C 0.216 -0.02917 0.21574 -0.0257 0.21574 -0.02547 L 0.21182 -0.00764 L 0.21064 0.00833 L 0.2126 0.03333 L 0.21848 0.04907 L 0.22826 0.05902 L 0.23923 0.06041 L 0.25058 0.05416 L 0.25959 0.04444 L 0.26429 0.03449 " pathEditMode="relative" rAng="0" ptsTypes="AAAAAAAAAAAAAAAAAAAAAAAfAAAAAAAAAAAAAAAAAAAAAAAAAAAAfAAAAAAAAAAAAAAfAAAAAAAAffAAAAAAAAAA">
                                      <p:cBhvr>
                                        <p:cTn id="59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73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9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25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7.40741E-6 L 0.01684 -0.02222 L 0.03289 -0.00208 " pathEditMode="relative" ptsTypes="AAA">
                                      <p:cBhvr>
                                        <p:cTn id="70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3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4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-2.59259E-6 L -0.01697 0.03009 " pathEditMode="relative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6500"/>
                            </p:stCondLst>
                            <p:childTnLst>
                              <p:par>
                                <p:cTn id="8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277</Words>
  <Application>Microsoft Office PowerPoint</Application>
  <PresentationFormat>Widescreen</PresentationFormat>
  <Paragraphs>106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Arrus-Black</vt:lpstr>
      <vt:lpstr>.VnAvant</vt:lpstr>
      <vt:lpstr>.VnCooper</vt:lpstr>
      <vt:lpstr>Arial</vt:lpstr>
      <vt:lpstr>Arial Rounded MT Bold</vt:lpstr>
      <vt:lpstr>Arial-Rounded</vt:lpstr>
      <vt:lpstr>Calibri</vt:lpstr>
      <vt:lpstr>Calibri Light</vt:lpstr>
      <vt:lpstr>HP001 4 hàng</vt:lpstr>
      <vt:lpstr>Lato</vt:lpstr>
      <vt:lpstr>Segoe UI</vt:lpstr>
      <vt:lpstr>Tahoma</vt:lpstr>
      <vt:lpstr>Times New Roman</vt:lpstr>
      <vt:lpstr>Office Theme</vt:lpstr>
      <vt:lpstr>Bạn nhỏ 16x9</vt:lpstr>
      <vt:lpstr>Default Design</vt:lpstr>
      <vt:lpstr>Simple Light</vt:lpstr>
      <vt:lpstr>1_Simple Light</vt:lpstr>
      <vt:lpstr>2_Simple Light</vt:lpstr>
      <vt:lpstr>默认设计模板</vt:lpstr>
      <vt:lpstr>6_Office Theme</vt:lpstr>
      <vt:lpstr>2_Office Theme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 quạ thông minh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Thang</dc:creator>
  <cp:lastModifiedBy>Thao Tran</cp:lastModifiedBy>
  <cp:revision>20</cp:revision>
  <dcterms:created xsi:type="dcterms:W3CDTF">2020-08-22T13:51:00Z</dcterms:created>
  <dcterms:modified xsi:type="dcterms:W3CDTF">2023-05-20T12:44:46Z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