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3664" r:id="rId2"/>
    <p:sldMasterId id="2147483700" r:id="rId3"/>
    <p:sldMasterId id="2147483712" r:id="rId4"/>
    <p:sldMasterId id="2147483724" r:id="rId5"/>
    <p:sldMasterId id="2147483736" r:id="rId6"/>
  </p:sldMasterIdLst>
  <p:notesMasterIdLst>
    <p:notesMasterId r:id="rId25"/>
  </p:notesMasterIdLst>
  <p:sldIdLst>
    <p:sldId id="272" r:id="rId7"/>
    <p:sldId id="341" r:id="rId8"/>
    <p:sldId id="258" r:id="rId9"/>
    <p:sldId id="342" r:id="rId10"/>
    <p:sldId id="260" r:id="rId11"/>
    <p:sldId id="343" r:id="rId12"/>
    <p:sldId id="344" r:id="rId13"/>
    <p:sldId id="308" r:id="rId14"/>
    <p:sldId id="636" r:id="rId15"/>
    <p:sldId id="271" r:id="rId16"/>
    <p:sldId id="637" r:id="rId17"/>
    <p:sldId id="654" r:id="rId18"/>
    <p:sldId id="274" r:id="rId19"/>
    <p:sldId id="655" r:id="rId20"/>
    <p:sldId id="289" r:id="rId21"/>
    <p:sldId id="273" r:id="rId22"/>
    <p:sldId id="302" r:id="rId23"/>
    <p:sldId id="340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7" autoAdjust="0"/>
  </p:normalViewPr>
  <p:slideViewPr>
    <p:cSldViewPr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D3286-5F34-4B6E-8B96-AE3B2E099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4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HDHS</a:t>
            </a:r>
            <a:r>
              <a:rPr lang="en-US" baseline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thêm các kiến thức kĩ năng ở các tranh. Tranh 1, 2, 4: đoàn kết,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4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2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80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41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47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95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7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8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62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85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43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5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50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89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98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4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784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51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351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49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41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47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8300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395924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731165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58133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928400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959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678050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092089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43228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12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499406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731" y="242888"/>
            <a:ext cx="1064418" cy="10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1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0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06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microsoft.com/office/2007/relationships/hdphoto" Target="../media/hdphoto2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7.png"/><Relationship Id="rId5" Type="http://schemas.microsoft.com/office/2007/relationships/hdphoto" Target="../media/hdphoto19.wdp"/><Relationship Id="rId10" Type="http://schemas.microsoft.com/office/2007/relationships/hdphoto" Target="../media/hdphoto21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5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microsoft.com/office/2007/relationships/hdphoto" Target="../media/hdphoto10.wdp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g"/><Relationship Id="rId7" Type="http://schemas.microsoft.com/office/2007/relationships/hdphoto" Target="../media/hdphoto1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png"/><Relationship Id="rId5" Type="http://schemas.microsoft.com/office/2007/relationships/hdphoto" Target="../media/hdphoto13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17.wdp"/><Relationship Id="rId5" Type="http://schemas.openxmlformats.org/officeDocument/2006/relationships/image" Target="../media/image29.png"/><Relationship Id="rId4" Type="http://schemas.microsoft.com/office/2007/relationships/hdphoto" Target="../media/hdphoto16.wdp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 =  4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bằng 4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5137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00100" y="584085"/>
            <a:ext cx="7486650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397645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985952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2620630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3213954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4700305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5433963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107844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841501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512550" y="1171992"/>
            <a:ext cx="744750" cy="68026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 =  5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bằng 5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25768" y="584085"/>
            <a:ext cx="8235315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7809471" y="1419990"/>
            <a:ext cx="605645" cy="3893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994768" y="1419990"/>
            <a:ext cx="605645" cy="389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180066" y="1419990"/>
            <a:ext cx="605645" cy="3893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5365363" y="1419990"/>
            <a:ext cx="605645" cy="3893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4550661" y="1419990"/>
            <a:ext cx="605645" cy="3893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1237267" y="1171992"/>
            <a:ext cx="744750" cy="6802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004723" y="1171992"/>
            <a:ext cx="744750" cy="6802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771832" y="1171992"/>
            <a:ext cx="744750" cy="6802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3516582" y="1171992"/>
            <a:ext cx="744750" cy="6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9005" y="1504949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6350" y="1491342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405" y="376582"/>
            <a:ext cx="7520282" cy="1107996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Quan sát và nói phép so sánh phù hợp.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7350" y="4286250"/>
            <a:ext cx="3028950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bằng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85258"/>
            <a:ext cx="695802" cy="830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785258"/>
            <a:ext cx="695802" cy="830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85258"/>
            <a:ext cx="695802" cy="83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66794"/>
            <a:ext cx="695802" cy="83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66794"/>
            <a:ext cx="695802" cy="830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766794"/>
            <a:ext cx="695802" cy="830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98" y="2624816"/>
            <a:ext cx="695802" cy="830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48" y="2624816"/>
            <a:ext cx="695802" cy="830808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 rot="5400000">
            <a:off x="4834917" y="4346190"/>
            <a:ext cx="181737" cy="4572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4385" y="4286249"/>
            <a:ext cx="1932215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=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" y="2659608"/>
            <a:ext cx="695802" cy="830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98" y="2659608"/>
            <a:ext cx="695802" cy="8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9629" y="1016239"/>
            <a:ext cx="4796592" cy="239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8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Tập viết dấu &lt;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11630" y="2000250"/>
          <a:ext cx="1645920" cy="1688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25380" y="2217965"/>
            <a:ext cx="971550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buClr>
                <a:srgbClr val="000000"/>
              </a:buClr>
            </a:pPr>
            <a:r>
              <a:rPr lang="en-US" sz="9150" ker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7" name="Hành trang số (1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068" y="625860"/>
            <a:ext cx="3853978" cy="38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Tìm hình thích hợp.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74458" y="958207"/>
            <a:ext cx="6223635" cy="4070508"/>
            <a:chOff x="1817529" y="1277609"/>
            <a:chExt cx="8298180" cy="5427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529" y="1277609"/>
              <a:ext cx="8298180" cy="5427344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2045537" y="152037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55918" y="152400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045537" y="27772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355918" y="27808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045537" y="4041294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355918" y="4057623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45537" y="54179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355918" y="54215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996803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9281319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990453" y="321945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9271794" y="323850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9271794" y="44988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271794" y="5759238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990453" y="44861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977753" y="5749713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633619" y="1965232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633619" y="322580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620919" y="4486368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620919" y="5746936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52" name="Straight Connector 51"/>
          <p:cNvCxnSpPr>
            <a:endCxn id="38" idx="1"/>
          </p:cNvCxnSpPr>
          <p:nvPr/>
        </p:nvCxnSpPr>
        <p:spPr>
          <a:xfrm>
            <a:off x="3243452" y="1565077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243452" y="2524042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243452" y="1565077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243452" y="2558603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998571" y="1424714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51616" y="1423829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84891" y="142754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86506" y="237627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78596" y="332499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0211" y="427372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88229" y="237715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77888" y="3329600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67546" y="428204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44283" y="333233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54814" y="4271588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50660" y="238668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" y="57150"/>
            <a:ext cx="5112327" cy="623455"/>
            <a:chOff x="559883" y="346364"/>
            <a:chExt cx="6816436" cy="831273"/>
          </a:xfrm>
        </p:grpSpPr>
        <p:sp>
          <p:nvSpPr>
            <p:cNvPr id="6" name="Oval 5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30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15123"/>
              <a:ext cx="5791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0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Câu nào đúng?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83227" y="628650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 Số lá màu vàng nhiều hơn số là màu xanh.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3226" y="1153885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 Số lá màu vàng bằng số lá màu xanh.</a:t>
            </a:r>
          </a:p>
        </p:txBody>
      </p:sp>
      <p:sp>
        <p:nvSpPr>
          <p:cNvPr id="8" name="Oval 7"/>
          <p:cNvSpPr/>
          <p:nvPr/>
        </p:nvSpPr>
        <p:spPr>
          <a:xfrm>
            <a:off x="821693" y="1153886"/>
            <a:ext cx="51435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4" t="21135" r="35432" b="26042"/>
          <a:stretch/>
        </p:blipFill>
        <p:spPr bwMode="auto">
          <a:xfrm>
            <a:off x="2658414" y="1744254"/>
            <a:ext cx="3570936" cy="328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1450" y="114300"/>
            <a:ext cx="8401050" cy="586821"/>
            <a:chOff x="597668" y="449759"/>
            <a:chExt cx="11201400" cy="7824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27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8"/>
              <a:ext cx="104773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&gt;, &lt;, = 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20" y="656266"/>
            <a:ext cx="6360571" cy="4476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2329876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3621" y="2333097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3550" y="2322710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7757" y="2322709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8568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2774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0300" y="453934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4507" y="453934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175" y="2343982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9311" y="233359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050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5175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073499" y="2378651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3" name="Oval 22"/>
          <p:cNvSpPr/>
          <p:nvPr/>
        </p:nvSpPr>
        <p:spPr>
          <a:xfrm>
            <a:off x="291803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4" name="Oval 23"/>
          <p:cNvSpPr/>
          <p:nvPr/>
        </p:nvSpPr>
        <p:spPr>
          <a:xfrm>
            <a:off x="607567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27083" r="46120" b="26042"/>
          <a:stretch/>
        </p:blipFill>
        <p:spPr bwMode="auto">
          <a:xfrm>
            <a:off x="2151034" y="813100"/>
            <a:ext cx="1739248" cy="14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7" y="747851"/>
            <a:ext cx="1841684" cy="151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68020"/>
            <a:ext cx="2628900" cy="149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73" y="3002064"/>
            <a:ext cx="2538688" cy="1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898" y="118604"/>
            <a:ext cx="1661102" cy="29560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40" y="511621"/>
            <a:ext cx="1661102" cy="1833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2" y="1248022"/>
            <a:ext cx="6593396" cy="31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2289552" y="1155505"/>
            <a:ext cx="2535242" cy="363837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979045"/>
            <a:ext cx="2114550" cy="340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979046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28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5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8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74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1900" y="1531019"/>
            <a:ext cx="1317186" cy="22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430494" y="-722231"/>
            <a:ext cx="2268335" cy="44577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4714133" y="3715299"/>
            <a:ext cx="1701054" cy="977699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216958" y="171450"/>
            <a:ext cx="2971800" cy="1590115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286500" y="457200"/>
            <a:ext cx="1714500" cy="1143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359959" y="3040467"/>
            <a:ext cx="1411941" cy="931922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36" y="2524184"/>
            <a:ext cx="1831553" cy="144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2"/>
          <p:cNvSpPr/>
          <p:nvPr/>
        </p:nvSpPr>
        <p:spPr>
          <a:xfrm>
            <a:off x="1347118" y="3780729"/>
            <a:ext cx="1916392" cy="1269598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456638" y="171450"/>
            <a:ext cx="3257550" cy="1529442"/>
          </a:xfrm>
          <a:prstGeom prst="wedgeRoundRectCallout">
            <a:avLst>
              <a:gd name="adj1" fmla="val 13782"/>
              <a:gd name="adj2" fmla="val 10622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29983" y="1555968"/>
            <a:ext cx="1519070" cy="2227802"/>
            <a:chOff x="-3886200" y="-76200"/>
            <a:chExt cx="3127022" cy="482454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1251" y="2386609"/>
            <a:ext cx="1840276" cy="2539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7878" y="2615564"/>
            <a:ext cx="1456310" cy="2009948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4686300" y="31337"/>
            <a:ext cx="3257550" cy="1700892"/>
          </a:xfrm>
          <a:prstGeom prst="wedgeRoundRectCallout">
            <a:avLst>
              <a:gd name="adj1" fmla="val -12009"/>
              <a:gd name="adj2" fmla="val 961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..?.. 5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257300" y="2598630"/>
            <a:ext cx="1964216" cy="1437427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ED894F-444C-6C0A-EC10-400CA34142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195486"/>
            <a:ext cx="353314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5 0.00023 C 0.00382 0.01435 0.0191 -0.00185 0.01007 0.01621 C 0.0066 0.02338 0.00139 0.02708 -0.00382 0.03148 C -0.00468 0.03472 -0.00434 0.03866 -0.00607 0.04097 C -0.00781 0.04329 -0.01076 0.04259 -0.01284 0.04398 C -0.01788 0.04769 -0.02204 0.05232 -0.02673 0.05648 C -0.0342 0.06343 -0.04322 0.06736 -0.05 0.07523 C -0.06753 0.09468 -0.04739 0.07593 -0.06388 0.09074 C -0.06701 0.10324 -0.07083 0.10949 -0.07795 0.11875 C -0.08402 0.14607 -0.08611 0.18333 -0.07552 0.20903 C -0.07413 0.21273 -0.06475 0.23079 -0.06145 0.23727 C -0.05833 0.24352 -0.04757 0.24977 -0.04757 0.25 C -0.04427 0.25648 -0.03941 0.26158 -0.03611 0.26852 C -0.0276 0.28588 -0.04184 0.27107 -0.02673 0.2838 C -0.02361 0.29815 -0.01632 0.31181 -0.01059 0.32454 C -0.00781 0.33102 -0.00312 0.33611 -0.00138 0.34329 C -4.16667E-6 0.34954 0.00174 0.35556 0.0033 0.36181 C 0.00504 0.36898 0.00938 0.37431 0.0125 0.38056 C 0.01389 0.3838 0.01632 0.38634 0.01719 0.39005 C 0.02066 0.40417 0.02709 0.41528 0.03334 0.42732 C 0.03837 0.43727 0.03941 0.44514 0.04723 0.45232 C 0.05139 0.46921 0.04775 0.45787 0.05886 0.48033 C 0.06667 0.4963 0.07778 0.52431 0.09132 0.53033 C 0.10452 0.55602 0.08681 0.52384 0.10278 0.5456 C 0.10469 0.54838 0.10556 0.55232 0.10747 0.55509 C 0.11337 0.56458 0.12014 0.57361 0.12605 0.58333 C 0.1349 0.59908 0.14115 0.61574 0.15139 0.63009 C 0.15452 0.64236 0.15834 0.64861 0.16546 0.65787 C 0.16806 0.66991 0.17414 0.6757 0.17917 0.68588 C 0.18264 0.7 0.1915 0.71111 0.19775 0.72338 C 0.19931 0.72662 0.20243 0.73264 0.20243 0.73287 C 0.20521 0.74537 0.20816 0.75023 0.21632 0.75764 C 0.21962 0.77107 0.225 0.78195 0.23247 0.79213 L 0.2349 0.77338 " pathEditMode="relative" rAng="0" ptsTypes="ffffffffffffffffffffffffffffffffAA">
                                      <p:cBhvr>
                                        <p:cTn id="7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5" l="0" r="99222">
                        <a14:foregroundMark x1="52667" y1="7442" x2="53333" y2="64302"/>
                        <a14:foregroundMark x1="38667" y1="15465" x2="37667" y2="36395"/>
                        <a14:foregroundMark x1="63000" y1="12326" x2="66667" y2="39186"/>
                        <a14:foregroundMark x1="51000" y1="8488" x2="36333" y2="24186"/>
                        <a14:foregroundMark x1="42000" y1="11279" x2="60000" y2="7442"/>
                        <a14:foregroundMark x1="64333" y1="11279" x2="76000" y2="29767"/>
                        <a14:foregroundMark x1="54667" y1="54186" x2="58000" y2="76860"/>
                        <a14:foregroundMark x1="34000" y1="77558" x2="62000" y2="81395"/>
                        <a14:foregroundMark x1="21000" y1="83488" x2="27000" y2="91512"/>
                        <a14:foregroundMark x1="93333" y1="79651" x2="86667" y2="93953"/>
                        <a14:foregroundMark x1="80000" y1="70233" x2="83667" y2="75465"/>
                        <a14:foregroundMark x1="80667" y1="61512" x2="83000" y2="69186"/>
                        <a14:foregroundMark x1="15667" y1="26279" x2="18333" y2="29419"/>
                        <a14:foregroundMark x1="23667" y1="23837" x2="21667" y2="28721"/>
                        <a14:foregroundMark x1="24000" y1="33953" x2="29667" y2="34302"/>
                        <a14:foregroundMark x1="13333" y1="47209" x2="8667" y2="48256"/>
                        <a14:foregroundMark x1="11000" y1="42674" x2="6667" y2="42326"/>
                        <a14:foregroundMark x1="61333" y1="22442" x2="61333" y2="27326"/>
                        <a14:foregroundMark x1="45333" y1="22442" x2="47333" y2="2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05438"/>
            <a:ext cx="1714500" cy="180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88103" y="1785859"/>
            <a:ext cx="1926722" cy="3071891"/>
            <a:chOff x="-4057020" y="116382"/>
            <a:chExt cx="3127022" cy="482454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ounded Rectangular Callout 9"/>
          <p:cNvSpPr/>
          <p:nvPr/>
        </p:nvSpPr>
        <p:spPr>
          <a:xfrm>
            <a:off x="1282294" y="3780729"/>
            <a:ext cx="1916392" cy="1269598"/>
          </a:xfrm>
          <a:prstGeom prst="wedgeRoundRectCallout">
            <a:avLst>
              <a:gd name="adj1" fmla="val 30630"/>
              <a:gd name="adj2" fmla="val -9648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275174" y="3780729"/>
            <a:ext cx="3754027" cy="1269598"/>
          </a:xfrm>
          <a:prstGeom prst="wedgeRoundRectCallout">
            <a:avLst>
              <a:gd name="adj1" fmla="val 7883"/>
              <a:gd name="adj2" fmla="val -890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143250" y="84968"/>
            <a:ext cx="3257550" cy="1700892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314825" y="171450"/>
            <a:ext cx="3257550" cy="1714500"/>
          </a:xfrm>
          <a:prstGeom prst="wedgeRoundRectCallout">
            <a:avLst>
              <a:gd name="adj1" fmla="val 15434"/>
              <a:gd name="adj2" fmla="val 866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6..?..3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3583D-6E7A-1AD5-BFE7-155FAC97FF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339502"/>
            <a:ext cx="2762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1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2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08969E-6 L 0.8908 -0.0037 " pathEditMode="relative" rAng="0" ptsTypes="AA">
                                      <p:cBhvr>
                                        <p:cTn id="6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4457700" y="189924"/>
            <a:ext cx="2571750" cy="152457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51781" y="3676862"/>
            <a:ext cx="1600201" cy="957061"/>
          </a:xfrm>
          <a:prstGeom prst="wedgeRoundRectCallout">
            <a:avLst>
              <a:gd name="adj1" fmla="val 57727"/>
              <a:gd name="adj2" fmla="val -119526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9" b="99549" l="2840" r="98519">
                        <a14:foregroundMark x1="37037" y1="55636" x2="39506" y2="6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45" y="1817260"/>
            <a:ext cx="1734911" cy="237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4139952" y="195486"/>
            <a:ext cx="3257550" cy="1700892"/>
          </a:xfrm>
          <a:prstGeom prst="wedgeRoundRectCallout">
            <a:avLst>
              <a:gd name="adj1" fmla="val 27088"/>
              <a:gd name="adj2" fmla="val 1047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2…?...4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273465" y="3163143"/>
            <a:ext cx="2078516" cy="1173270"/>
          </a:xfrm>
          <a:prstGeom prst="wedgeRoundRectCallout">
            <a:avLst>
              <a:gd name="adj1" fmla="val 36695"/>
              <a:gd name="adj2" fmla="val -764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57500" y="1200150"/>
            <a:ext cx="1336999" cy="1804774"/>
            <a:chOff x="-3886200" y="-76200"/>
            <a:chExt cx="3127022" cy="482454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3889" l="7000" r="90143">
                          <a14:foregroundMark x1="35714" y1="29444" x2="39714" y2="27315"/>
                          <a14:foregroundMark x1="60429" y1="27685" x2="62000" y2="2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A0258C-3AF0-06E0-E047-A80E2CA394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0"/>
            <a:ext cx="2924175" cy="14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6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3317E-6 C 0.03125 0.00138 0.06285 0.00069 0.09427 0.00462 C 0.10156 0.00577 0.11528 0.01432 0.11528 0.01478 C 0.13073 0.03696 0.1125 0.01363 0.13281 0.02934 C 0.15052 0.0432 0.16198 0.06468 0.1816 0.07346 C 0.19514 0.09286 0.21198 0.10903 0.23038 0.11781 C 0.23507 0.13814 0.24549 0.15477 0.25816 0.16678 C 0.26389 0.18965 0.27448 0.21252 0.28629 0.23054 C 0.29288 0.24093 0.30035 0.25017 0.30729 0.25987 C 0.30972 0.26334 0.31424 0.27004 0.31424 0.27027 C 0.32344 0.30908 0.31077 0.26241 0.32448 0.29452 C 0.33559 0.32063 0.31806 0.29984 0.33872 0.31901 C 0.34688 0.35412 0.33941 0.3428 0.35608 0.35828 C 0.36997 0.41718 0.35764 0.35943 0.36997 0.4516 C 0.37413 0.48279 0.38386 0.51351 0.3875 0.54493 C 0.39219 0.58558 0.39931 0.62855 0.40833 0.66782 C 0.41042 0.74243 0.39913 0.77524 0.4224 0.8249 C 0.42448 0.83322 0.4316 0.8741 0.43629 0.88381 C 0.44653 0.90552 0.45747 0.92492 0.45747 0.95264 " pathEditMode="relative" rAng="0" ptsTypes="ffffffffffffffffffA">
                                      <p:cBhvr>
                                        <p:cTn id="76" dur="7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4763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7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-252125" y="1558212"/>
            <a:ext cx="1714500" cy="3040221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979045"/>
            <a:ext cx="2114550" cy="340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12335" y="228600"/>
            <a:ext cx="6369372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latinLnBrk="0"/>
            <a:r>
              <a:rPr lang="en-US" sz="33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08" y="-200025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5" y="228601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07" y="1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8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2164587" y="525646"/>
            <a:ext cx="5927139" cy="3309551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0CCD2-596E-834C-9B26-434589CBF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69" y="1182221"/>
            <a:ext cx="2060084" cy="3715620"/>
          </a:xfrm>
          <a:prstGeom prst="rect">
            <a:avLst/>
          </a:prstGeom>
        </p:spPr>
      </p:pic>
      <p:pic>
        <p:nvPicPr>
          <p:cNvPr id="2" name="图片 10">
            <a:extLst>
              <a:ext uri="{FF2B5EF4-FFF2-40B4-BE49-F238E27FC236}">
                <a16:creationId xmlns:a16="http://schemas.microsoft.com/office/drawing/2014/main" id="{3B8B2DB8-AC5D-BB3B-D6DF-826029236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56" y="1718789"/>
            <a:ext cx="3476065" cy="3476065"/>
          </a:xfrm>
          <a:prstGeom prst="rect">
            <a:avLst/>
          </a:prstGeom>
        </p:spPr>
      </p:pic>
      <p:sp>
        <p:nvSpPr>
          <p:cNvPr id="3" name="2">
            <a:extLst>
              <a:ext uri="{FF2B5EF4-FFF2-40B4-BE49-F238E27FC236}">
                <a16:creationId xmlns:a16="http://schemas.microsoft.com/office/drawing/2014/main" id="{31A016E1-FCE6-DEBB-6CB1-BE60961059CE}"/>
              </a:ext>
            </a:extLst>
          </p:cNvPr>
          <p:cNvSpPr txBox="1">
            <a:spLocks/>
          </p:cNvSpPr>
          <p:nvPr/>
        </p:nvSpPr>
        <p:spPr>
          <a:xfrm>
            <a:off x="2843808" y="1347614"/>
            <a:ext cx="4800600" cy="1314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 SÁNH SỐ</a:t>
            </a:r>
            <a:endParaRPr kumimoji="0" lang="vi-VN" sz="4500" b="1" i="0" u="none" strike="noStrike" kern="1200" cap="none" spc="0" normalizeH="0" baseline="0" noProof="0" dirty="0">
              <a:ln>
                <a:solidFill>
                  <a:prstClr val="white">
                    <a:lumMod val="9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3AF94-EC30-15C2-BCF9-B13B141333CA}"/>
              </a:ext>
            </a:extLst>
          </p:cNvPr>
          <p:cNvSpPr txBox="1"/>
          <p:nvPr/>
        </p:nvSpPr>
        <p:spPr>
          <a:xfrm>
            <a:off x="4499992" y="699542"/>
            <a:ext cx="1913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4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217AE6BF-4EBE-E035-D1CF-96CE001BE894}"/>
              </a:ext>
            </a:extLst>
          </p:cNvPr>
          <p:cNvSpPr txBox="1">
            <a:spLocks/>
          </p:cNvSpPr>
          <p:nvPr/>
        </p:nvSpPr>
        <p:spPr>
          <a:xfrm>
            <a:off x="1763688" y="2355726"/>
            <a:ext cx="6400800" cy="827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NHAU, DẤU =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" grpId="0" build="p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" grpId="0" build="p"/>
          <p:bldP spid="4" grpId="0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471807" y="821280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defTabSz="685800" latinLnBrk="0">
              <a:buClr>
                <a:srgbClr val="000000"/>
              </a:buClr>
            </a:pPr>
            <a:endParaRPr sz="139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5" y="3309518"/>
            <a:ext cx="1220739" cy="183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0" y="951570"/>
            <a:ext cx="5063560" cy="25381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337</Words>
  <Application>Microsoft Office PowerPoint</Application>
  <PresentationFormat>On-screen Show (16:9)</PresentationFormat>
  <Paragraphs>88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Bebas Neue</vt:lpstr>
      <vt:lpstr>Calibri</vt:lpstr>
      <vt:lpstr>Calibri Light</vt:lpstr>
      <vt:lpstr>Cambria</vt:lpstr>
      <vt:lpstr>Fredoka One</vt:lpstr>
      <vt:lpstr>Neucha</vt:lpstr>
      <vt:lpstr>Times New Roman</vt:lpstr>
      <vt:lpstr>Custom Design</vt:lpstr>
      <vt:lpstr>1_Office Theme</vt:lpstr>
      <vt:lpstr>Office 主题</vt:lpstr>
      <vt:lpstr>4_Office Theme</vt:lpstr>
      <vt:lpstr>5_Office Theme</vt:lpstr>
      <vt:lpstr>Children's Day in Brazil by Slidesgo</vt:lpstr>
      <vt:lpstr>PowerPoint Presentation</vt:lpstr>
      <vt:lpstr>TRÒ CHƠI: CÔ BÉ QUÀNG KHĂN ĐỎ (Phiên bản ngoại truyện)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Thao Tran</cp:lastModifiedBy>
  <cp:revision>174</cp:revision>
  <dcterms:created xsi:type="dcterms:W3CDTF">2014-04-01T16:27:00Z</dcterms:created>
  <dcterms:modified xsi:type="dcterms:W3CDTF">2023-10-05T06:01:28Z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