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0" r:id="rId1"/>
  </p:sldMasterIdLst>
  <p:notesMasterIdLst>
    <p:notesMasterId r:id="rId15"/>
  </p:notesMasterIdLst>
  <p:sldIdLst>
    <p:sldId id="311" r:id="rId2"/>
    <p:sldId id="256" r:id="rId3"/>
    <p:sldId id="313" r:id="rId4"/>
    <p:sldId id="259" r:id="rId5"/>
    <p:sldId id="314" r:id="rId6"/>
    <p:sldId id="315" r:id="rId7"/>
    <p:sldId id="316" r:id="rId8"/>
    <p:sldId id="317" r:id="rId9"/>
    <p:sldId id="319" r:id="rId10"/>
    <p:sldId id="318" r:id="rId11"/>
    <p:sldId id="320" r:id="rId12"/>
    <p:sldId id="263" r:id="rId13"/>
    <p:sldId id="321" r:id="rId14"/>
  </p:sldIdLst>
  <p:sldSz cx="9144000" cy="5143500" type="screen16x9"/>
  <p:notesSz cx="6858000" cy="9144000"/>
  <p:embeddedFontLst>
    <p:embeddedFont>
      <p:font typeface="Gamja Flower" panose="020B0604020202020204" charset="-127"/>
      <p:regular r:id="rId16"/>
    </p:embeddedFont>
    <p:embeddedFont>
      <p:font typeface="Amasis MT Pro Black" panose="02040A04050005020304" pitchFamily="18" charset="0"/>
      <p:bold r:id="rId17"/>
      <p:boldItalic r:id="rId18"/>
    </p:embeddedFont>
    <p:embeddedFont>
      <p:font typeface="Grandstander" panose="020B0604020202020204" charset="0"/>
      <p:regular r:id="rId19"/>
      <p:bold r:id="rId20"/>
      <p:italic r:id="rId21"/>
      <p:boldItalic r:id="rId22"/>
    </p:embeddedFont>
    <p:embeddedFont>
      <p:font typeface="Grandstander Medium"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4F9D1DD0-96AF-46FB-97A0-CACE54EC65FA}">
          <p14:sldIdLst>
            <p14:sldId id="311"/>
            <p14:sldId id="256"/>
            <p14:sldId id="313"/>
            <p14:sldId id="259"/>
            <p14:sldId id="314"/>
            <p14:sldId id="315"/>
            <p14:sldId id="316"/>
            <p14:sldId id="317"/>
            <p14:sldId id="319"/>
            <p14:sldId id="318"/>
            <p14:sldId id="320"/>
            <p14:sldId id="263"/>
            <p14:sldId id="32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DF85"/>
    <a:srgbClr val="FFE689"/>
    <a:srgbClr val="000000"/>
    <a:srgbClr val="5833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6B074B-1500-4B62-8F5E-7B6B2BD66047}">
  <a:tblStyle styleId="{8B6B074B-1500-4B62-8F5E-7B6B2BD660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1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1561bd6dd1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1561bd6dd1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134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6"/>
        <p:cNvGrpSpPr/>
        <p:nvPr/>
      </p:nvGrpSpPr>
      <p:grpSpPr>
        <a:xfrm>
          <a:off x="0" y="0"/>
          <a:ext cx="0" cy="0"/>
          <a:chOff x="0" y="0"/>
          <a:chExt cx="0" cy="0"/>
        </a:xfrm>
      </p:grpSpPr>
      <p:sp>
        <p:nvSpPr>
          <p:cNvPr id="1667" name="Google Shape;1667;g138c0b0297e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8" name="Google Shape;1668;g138c0b0297e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g138c0b0297e_0_5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0" name="Google Shape;1820;g138c0b0297e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955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fe7421d40e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fe7421d40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fe7421d40e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fe7421d40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50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gfe7421d40e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8" name="Google Shape;1848;gfe7421d40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637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2"/>
        <p:cNvGrpSpPr/>
        <p:nvPr/>
      </p:nvGrpSpPr>
      <p:grpSpPr>
        <a:xfrm>
          <a:off x="0" y="0"/>
          <a:ext cx="0" cy="0"/>
          <a:chOff x="0" y="0"/>
          <a:chExt cx="0" cy="0"/>
        </a:xfrm>
      </p:grpSpPr>
      <p:sp>
        <p:nvSpPr>
          <p:cNvPr id="2123" name="Google Shape;2123;g1561bd6dd1d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4" name="Google Shape;2124;g1561bd6dd1d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g1561bd6dd1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1" name="Google Shape;2101;g1561bd6dd1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607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2875" y="2972176"/>
            <a:ext cx="2412352" cy="1820748"/>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998618" y="2502033"/>
            <a:ext cx="1558979" cy="1447525"/>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17200" y="3008401"/>
            <a:ext cx="8181125" cy="1622569"/>
            <a:chOff x="-517200" y="3008401"/>
            <a:chExt cx="8181125" cy="1622569"/>
          </a:xfrm>
        </p:grpSpPr>
        <p:sp>
          <p:nvSpPr>
            <p:cNvPr id="12" name="Google Shape;12;p2"/>
            <p:cNvSpPr/>
            <p:nvPr/>
          </p:nvSpPr>
          <p:spPr>
            <a:xfrm>
              <a:off x="4100880" y="3161262"/>
              <a:ext cx="3563045" cy="1469707"/>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2875" y="3286292"/>
              <a:ext cx="6972138" cy="1314981"/>
              <a:chOff x="-72875" y="2823347"/>
              <a:chExt cx="6972138" cy="1552332"/>
            </a:xfrm>
          </p:grpSpPr>
          <p:sp>
            <p:nvSpPr>
              <p:cNvPr id="14" name="Google Shape;14;p2"/>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p:nvPr/>
          </p:nvSpPr>
          <p:spPr>
            <a:xfrm>
              <a:off x="-517200" y="3008401"/>
              <a:ext cx="3419167" cy="136728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7509283" y="1232778"/>
            <a:ext cx="1969130" cy="60023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228868" y="1136802"/>
            <a:ext cx="1704336" cy="51949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49400" y="-273476"/>
            <a:ext cx="2659537" cy="81068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6218401" y="445500"/>
            <a:ext cx="1290869" cy="39348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09508" y="2608419"/>
            <a:ext cx="1559060" cy="1447444"/>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751007" y="2388413"/>
            <a:ext cx="2412433" cy="204354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1050" y="3666875"/>
            <a:ext cx="9321501" cy="155233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txBox="1">
            <a:spLocks noGrp="1"/>
          </p:cNvSpPr>
          <p:nvPr>
            <p:ph type="ctrTitle"/>
          </p:nvPr>
        </p:nvSpPr>
        <p:spPr>
          <a:xfrm>
            <a:off x="1556500" y="535000"/>
            <a:ext cx="6026400" cy="26262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8500" b="1">
                <a:latin typeface="Grandstander"/>
                <a:ea typeface="Grandstander"/>
                <a:cs typeface="Grandstander"/>
                <a:sym typeface="Grandstander"/>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5" name="Google Shape;25;p2"/>
          <p:cNvSpPr txBox="1">
            <a:spLocks noGrp="1"/>
          </p:cNvSpPr>
          <p:nvPr>
            <p:ph type="subTitle" idx="1"/>
          </p:nvPr>
        </p:nvSpPr>
        <p:spPr>
          <a:xfrm>
            <a:off x="3181000" y="3797503"/>
            <a:ext cx="2777400" cy="7344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1600"/>
              <a:buNone/>
              <a:defRPr sz="2000">
                <a:solidFill>
                  <a:schemeClr val="dk1"/>
                </a:solidFill>
                <a:latin typeface="Gamja Flower"/>
                <a:ea typeface="Gamja Flower"/>
                <a:cs typeface="Gamja Flower"/>
                <a:sym typeface="Gamja Flower"/>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p:nvPr/>
        </p:nvSpPr>
        <p:spPr>
          <a:xfrm>
            <a:off x="5191960" y="2158150"/>
            <a:ext cx="1535986" cy="468144"/>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186158" y="1409319"/>
            <a:ext cx="1559060" cy="1447444"/>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410207" y="711313"/>
            <a:ext cx="2412433" cy="2043541"/>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680242" y="3274544"/>
            <a:ext cx="1559060" cy="1447444"/>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4518700" y="1786023"/>
            <a:ext cx="4657464" cy="2844913"/>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3"/>
          <p:cNvGrpSpPr/>
          <p:nvPr/>
        </p:nvGrpSpPr>
        <p:grpSpPr>
          <a:xfrm>
            <a:off x="-744698" y="3534025"/>
            <a:ext cx="7931455" cy="1306598"/>
            <a:chOff x="-72875" y="2823335"/>
            <a:chExt cx="6972095" cy="1552332"/>
          </a:xfrm>
        </p:grpSpPr>
        <p:sp>
          <p:nvSpPr>
            <p:cNvPr id="33" name="Google Shape;33;p3"/>
            <p:cNvSpPr/>
            <p:nvPr/>
          </p:nvSpPr>
          <p:spPr>
            <a:xfrm>
              <a:off x="3399960" y="2823335"/>
              <a:ext cx="349926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p:nvPr/>
        </p:nvSpPr>
        <p:spPr>
          <a:xfrm>
            <a:off x="-19650" y="4556576"/>
            <a:ext cx="9195786" cy="621146"/>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19650" y="4335950"/>
            <a:ext cx="2342083" cy="84178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3"/>
          <p:cNvGrpSpPr/>
          <p:nvPr/>
        </p:nvGrpSpPr>
        <p:grpSpPr>
          <a:xfrm>
            <a:off x="643466" y="4284557"/>
            <a:ext cx="581427" cy="539105"/>
            <a:chOff x="247670" y="4242199"/>
            <a:chExt cx="638089" cy="591643"/>
          </a:xfrm>
        </p:grpSpPr>
        <p:sp>
          <p:nvSpPr>
            <p:cNvPr id="38" name="Google Shape;38;p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3"/>
          <p:cNvSpPr/>
          <p:nvPr/>
        </p:nvSpPr>
        <p:spPr>
          <a:xfrm>
            <a:off x="-47125" y="4840625"/>
            <a:ext cx="9223348" cy="379261"/>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967226" y="1336251"/>
            <a:ext cx="2604027" cy="79366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flipH="1">
            <a:off x="4334098" y="711325"/>
            <a:ext cx="1768773" cy="53910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7217523" y="-159600"/>
            <a:ext cx="1768773" cy="53910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3"/>
          <p:cNvGrpSpPr/>
          <p:nvPr/>
        </p:nvGrpSpPr>
        <p:grpSpPr>
          <a:xfrm>
            <a:off x="8166515" y="2570669"/>
            <a:ext cx="504920" cy="468167"/>
            <a:chOff x="247670" y="4242199"/>
            <a:chExt cx="638089" cy="591643"/>
          </a:xfrm>
        </p:grpSpPr>
        <p:sp>
          <p:nvSpPr>
            <p:cNvPr id="50" name="Google Shape;50;p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3"/>
          <p:cNvGrpSpPr/>
          <p:nvPr/>
        </p:nvGrpSpPr>
        <p:grpSpPr>
          <a:xfrm>
            <a:off x="4782926" y="4284556"/>
            <a:ext cx="409015" cy="379243"/>
            <a:chOff x="247670" y="4242199"/>
            <a:chExt cx="638089" cy="591643"/>
          </a:xfrm>
        </p:grpSpPr>
        <p:sp>
          <p:nvSpPr>
            <p:cNvPr id="58" name="Google Shape;58;p3"/>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3"/>
          <p:cNvSpPr txBox="1">
            <a:spLocks noGrp="1"/>
          </p:cNvSpPr>
          <p:nvPr>
            <p:ph type="title"/>
          </p:nvPr>
        </p:nvSpPr>
        <p:spPr>
          <a:xfrm>
            <a:off x="1224900" y="1529375"/>
            <a:ext cx="3685200" cy="19185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2570250" y="511425"/>
            <a:ext cx="994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50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1800900" y="3750038"/>
            <a:ext cx="2533200" cy="71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800">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8"/>
        <p:cNvGrpSpPr/>
        <p:nvPr/>
      </p:nvGrpSpPr>
      <p:grpSpPr>
        <a:xfrm>
          <a:off x="0" y="0"/>
          <a:ext cx="0" cy="0"/>
          <a:chOff x="0" y="0"/>
          <a:chExt cx="0" cy="0"/>
        </a:xfrm>
      </p:grpSpPr>
      <p:sp>
        <p:nvSpPr>
          <p:cNvPr id="99" name="Google Shape;99;p5"/>
          <p:cNvSpPr/>
          <p:nvPr/>
        </p:nvSpPr>
        <p:spPr>
          <a:xfrm>
            <a:off x="8085351" y="3608681"/>
            <a:ext cx="1953429" cy="1654724"/>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565900" y="3608674"/>
            <a:ext cx="1262406" cy="1172154"/>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flipH="1">
            <a:off x="7143325" y="3980275"/>
            <a:ext cx="1953438" cy="1474335"/>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46486" y="3980275"/>
            <a:ext cx="1953438" cy="1474335"/>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5"/>
          <p:cNvGrpSpPr/>
          <p:nvPr/>
        </p:nvGrpSpPr>
        <p:grpSpPr>
          <a:xfrm>
            <a:off x="809750" y="3950093"/>
            <a:ext cx="7619153" cy="982937"/>
            <a:chOff x="-72875" y="2823347"/>
            <a:chExt cx="6972138" cy="1552332"/>
          </a:xfrm>
        </p:grpSpPr>
        <p:sp>
          <p:nvSpPr>
            <p:cNvPr id="104" name="Google Shape;104;p5"/>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5"/>
          <p:cNvSpPr/>
          <p:nvPr/>
        </p:nvSpPr>
        <p:spPr>
          <a:xfrm>
            <a:off x="-91050" y="4336727"/>
            <a:ext cx="9321501" cy="882530"/>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5"/>
          <p:cNvGrpSpPr/>
          <p:nvPr/>
        </p:nvGrpSpPr>
        <p:grpSpPr>
          <a:xfrm>
            <a:off x="611768" y="4609327"/>
            <a:ext cx="424177" cy="392970"/>
            <a:chOff x="1098868" y="3880677"/>
            <a:chExt cx="424177" cy="392970"/>
          </a:xfrm>
        </p:grpSpPr>
        <p:sp>
          <p:nvSpPr>
            <p:cNvPr id="108" name="Google Shape;108;p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6414255" y="4520952"/>
            <a:ext cx="424177" cy="392970"/>
            <a:chOff x="1098868" y="3880677"/>
            <a:chExt cx="424177" cy="392970"/>
          </a:xfrm>
        </p:grpSpPr>
        <p:sp>
          <p:nvSpPr>
            <p:cNvPr id="116" name="Google Shape;116;p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5"/>
          <p:cNvGrpSpPr/>
          <p:nvPr/>
        </p:nvGrpSpPr>
        <p:grpSpPr>
          <a:xfrm>
            <a:off x="8371309" y="4678491"/>
            <a:ext cx="274824" cy="254644"/>
            <a:chOff x="1098868" y="3880677"/>
            <a:chExt cx="424177" cy="392970"/>
          </a:xfrm>
        </p:grpSpPr>
        <p:sp>
          <p:nvSpPr>
            <p:cNvPr id="124" name="Google Shape;124;p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5"/>
          <p:cNvGrpSpPr/>
          <p:nvPr/>
        </p:nvGrpSpPr>
        <p:grpSpPr>
          <a:xfrm>
            <a:off x="2075371" y="4590116"/>
            <a:ext cx="274824" cy="254644"/>
            <a:chOff x="1098868" y="3880677"/>
            <a:chExt cx="424177" cy="392970"/>
          </a:xfrm>
        </p:grpSpPr>
        <p:sp>
          <p:nvSpPr>
            <p:cNvPr id="132" name="Google Shape;132;p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5"/>
          <p:cNvSpPr txBox="1">
            <a:spLocks noGrp="1"/>
          </p:cNvSpPr>
          <p:nvPr>
            <p:ph type="subTitle" idx="1"/>
          </p:nvPr>
        </p:nvSpPr>
        <p:spPr>
          <a:xfrm>
            <a:off x="715100" y="1548200"/>
            <a:ext cx="3605100" cy="22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0" name="Google Shape;140;p5"/>
          <p:cNvSpPr txBox="1">
            <a:spLocks noGrp="1"/>
          </p:cNvSpPr>
          <p:nvPr>
            <p:ph type="subTitle" idx="2"/>
          </p:nvPr>
        </p:nvSpPr>
        <p:spPr>
          <a:xfrm>
            <a:off x="4823800" y="1548200"/>
            <a:ext cx="3605100" cy="22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41" name="Google Shape;141;p5"/>
          <p:cNvSpPr txBox="1">
            <a:spLocks noGrp="1"/>
          </p:cNvSpPr>
          <p:nvPr>
            <p:ph type="title"/>
          </p:nvPr>
        </p:nvSpPr>
        <p:spPr>
          <a:xfrm>
            <a:off x="720000" y="445025"/>
            <a:ext cx="77040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72"/>
        <p:cNvGrpSpPr/>
        <p:nvPr/>
      </p:nvGrpSpPr>
      <p:grpSpPr>
        <a:xfrm>
          <a:off x="0" y="0"/>
          <a:ext cx="0" cy="0"/>
          <a:chOff x="0" y="0"/>
          <a:chExt cx="0" cy="0"/>
        </a:xfrm>
      </p:grpSpPr>
      <p:sp>
        <p:nvSpPr>
          <p:cNvPr id="873" name="Google Shape;873;p25"/>
          <p:cNvSpPr/>
          <p:nvPr/>
        </p:nvSpPr>
        <p:spPr>
          <a:xfrm flipH="1">
            <a:off x="8164157" y="3050083"/>
            <a:ext cx="1558979" cy="1447525"/>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579068" y="2835508"/>
            <a:ext cx="1558979" cy="1447525"/>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25"/>
          <p:cNvGrpSpPr/>
          <p:nvPr/>
        </p:nvGrpSpPr>
        <p:grpSpPr>
          <a:xfrm>
            <a:off x="-39600" y="3794550"/>
            <a:ext cx="9223249" cy="1348949"/>
            <a:chOff x="-39600" y="3553125"/>
            <a:chExt cx="9223249" cy="1348949"/>
          </a:xfrm>
        </p:grpSpPr>
        <p:sp>
          <p:nvSpPr>
            <p:cNvPr id="876" name="Google Shape;876;p25"/>
            <p:cNvSpPr/>
            <p:nvPr/>
          </p:nvSpPr>
          <p:spPr>
            <a:xfrm>
              <a:off x="5768300" y="3680200"/>
              <a:ext cx="3415349" cy="1221829"/>
            </a:xfrm>
            <a:custGeom>
              <a:avLst/>
              <a:gdLst/>
              <a:ahLst/>
              <a:cxnLst/>
              <a:rect l="l" t="t" r="r" b="b"/>
              <a:pathLst>
                <a:path w="43957" h="19958" extrusionOk="0">
                  <a:moveTo>
                    <a:pt x="36650" y="1"/>
                  </a:moveTo>
                  <a:cubicBezTo>
                    <a:pt x="36345" y="1"/>
                    <a:pt x="36644" y="864"/>
                    <a:pt x="36797" y="1253"/>
                  </a:cubicBezTo>
                  <a:cubicBezTo>
                    <a:pt x="31878" y="1963"/>
                    <a:pt x="27549" y="2993"/>
                    <a:pt x="23771" y="4211"/>
                  </a:cubicBezTo>
                  <a:cubicBezTo>
                    <a:pt x="23806" y="3897"/>
                    <a:pt x="23820" y="3424"/>
                    <a:pt x="23589" y="3369"/>
                  </a:cubicBezTo>
                  <a:cubicBezTo>
                    <a:pt x="23577" y="3366"/>
                    <a:pt x="23565" y="3364"/>
                    <a:pt x="23554" y="3364"/>
                  </a:cubicBezTo>
                  <a:cubicBezTo>
                    <a:pt x="23318" y="3364"/>
                    <a:pt x="23312"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8" y="19957"/>
                  </a:lnTo>
                  <a:lnTo>
                    <a:pt x="43957" y="488"/>
                  </a:lnTo>
                  <a:lnTo>
                    <a:pt x="43957" y="488"/>
                  </a:lnTo>
                  <a:cubicBezTo>
                    <a:pt x="41821" y="640"/>
                    <a:pt x="39782" y="849"/>
                    <a:pt x="37835" y="1106"/>
                  </a:cubicBezTo>
                  <a:cubicBezTo>
                    <a:pt x="37951" y="781"/>
                    <a:pt x="38140" y="168"/>
                    <a:pt x="37876" y="36"/>
                  </a:cubicBezTo>
                  <a:cubicBezTo>
                    <a:pt x="37853" y="24"/>
                    <a:pt x="37830" y="19"/>
                    <a:pt x="37808" y="19"/>
                  </a:cubicBezTo>
                  <a:cubicBezTo>
                    <a:pt x="37527" y="19"/>
                    <a:pt x="37350" y="912"/>
                    <a:pt x="37305" y="1177"/>
                  </a:cubicBezTo>
                  <a:cubicBezTo>
                    <a:pt x="37298" y="1177"/>
                    <a:pt x="37292" y="1183"/>
                    <a:pt x="37277" y="1183"/>
                  </a:cubicBezTo>
                  <a:cubicBezTo>
                    <a:pt x="37222" y="919"/>
                    <a:pt x="36991" y="1"/>
                    <a:pt x="36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7" name="Google Shape;877;p25"/>
            <p:cNvGrpSpPr/>
            <p:nvPr/>
          </p:nvGrpSpPr>
          <p:grpSpPr>
            <a:xfrm>
              <a:off x="461313" y="3784037"/>
              <a:ext cx="7860383" cy="1093152"/>
              <a:chOff x="-72870" y="2823347"/>
              <a:chExt cx="6972133" cy="1552332"/>
            </a:xfrm>
          </p:grpSpPr>
          <p:sp>
            <p:nvSpPr>
              <p:cNvPr id="878" name="Google Shape;878;p25"/>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5"/>
              <p:cNvSpPr/>
              <p:nvPr/>
            </p:nvSpPr>
            <p:spPr>
              <a:xfrm>
                <a:off x="-72870" y="2825660"/>
                <a:ext cx="3654998"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25"/>
            <p:cNvSpPr/>
            <p:nvPr/>
          </p:nvSpPr>
          <p:spPr>
            <a:xfrm>
              <a:off x="-39600" y="3553125"/>
              <a:ext cx="2993129" cy="1348949"/>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1" name="Google Shape;881;p25"/>
          <p:cNvSpPr/>
          <p:nvPr/>
        </p:nvSpPr>
        <p:spPr>
          <a:xfrm>
            <a:off x="-47125" y="4379875"/>
            <a:ext cx="9223348" cy="775424"/>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p:nvPr/>
        </p:nvSpPr>
        <p:spPr>
          <a:xfrm>
            <a:off x="1150314" y="4584829"/>
            <a:ext cx="1245904" cy="601510"/>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5"/>
          <p:cNvSpPr/>
          <p:nvPr/>
        </p:nvSpPr>
        <p:spPr>
          <a:xfrm>
            <a:off x="-5074" y="4134827"/>
            <a:ext cx="1361563" cy="1030464"/>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5"/>
          <p:cNvSpPr/>
          <p:nvPr/>
        </p:nvSpPr>
        <p:spPr>
          <a:xfrm flipH="1">
            <a:off x="6956405" y="4668849"/>
            <a:ext cx="1071846" cy="517502"/>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5"/>
          <p:cNvSpPr/>
          <p:nvPr/>
        </p:nvSpPr>
        <p:spPr>
          <a:xfrm flipH="1">
            <a:off x="7737365" y="4070701"/>
            <a:ext cx="1446285" cy="1094585"/>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25"/>
          <p:cNvGrpSpPr/>
          <p:nvPr/>
        </p:nvGrpSpPr>
        <p:grpSpPr>
          <a:xfrm>
            <a:off x="396058" y="4092999"/>
            <a:ext cx="638089" cy="591643"/>
            <a:chOff x="247670" y="4242199"/>
            <a:chExt cx="638089" cy="591643"/>
          </a:xfrm>
        </p:grpSpPr>
        <p:sp>
          <p:nvSpPr>
            <p:cNvPr id="887" name="Google Shape;887;p2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25"/>
          <p:cNvGrpSpPr/>
          <p:nvPr/>
        </p:nvGrpSpPr>
        <p:grpSpPr>
          <a:xfrm>
            <a:off x="1266143" y="4453577"/>
            <a:ext cx="424177" cy="392970"/>
            <a:chOff x="1098868" y="3880677"/>
            <a:chExt cx="424177" cy="392970"/>
          </a:xfrm>
        </p:grpSpPr>
        <p:sp>
          <p:nvSpPr>
            <p:cNvPr id="895" name="Google Shape;895;p2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25"/>
          <p:cNvGrpSpPr/>
          <p:nvPr/>
        </p:nvGrpSpPr>
        <p:grpSpPr>
          <a:xfrm>
            <a:off x="7737367" y="3889991"/>
            <a:ext cx="729272" cy="676189"/>
            <a:chOff x="247670" y="4242199"/>
            <a:chExt cx="638089" cy="591643"/>
          </a:xfrm>
        </p:grpSpPr>
        <p:sp>
          <p:nvSpPr>
            <p:cNvPr id="903" name="Google Shape;903;p2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 name="Google Shape;910;p25"/>
          <p:cNvGrpSpPr/>
          <p:nvPr/>
        </p:nvGrpSpPr>
        <p:grpSpPr>
          <a:xfrm>
            <a:off x="7106283" y="4554803"/>
            <a:ext cx="424202" cy="393206"/>
            <a:chOff x="247670" y="4242199"/>
            <a:chExt cx="638089" cy="591643"/>
          </a:xfrm>
        </p:grpSpPr>
        <p:sp>
          <p:nvSpPr>
            <p:cNvPr id="911" name="Google Shape;911;p2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8" name="Google Shape;918;p25"/>
          <p:cNvSpPr txBox="1">
            <a:spLocks noGrp="1"/>
          </p:cNvSpPr>
          <p:nvPr>
            <p:ph type="title" hasCustomPrompt="1"/>
          </p:nvPr>
        </p:nvSpPr>
        <p:spPr>
          <a:xfrm>
            <a:off x="1150313" y="1497550"/>
            <a:ext cx="655800" cy="6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19" name="Google Shape;919;p25"/>
          <p:cNvSpPr txBox="1">
            <a:spLocks noGrp="1"/>
          </p:cNvSpPr>
          <p:nvPr>
            <p:ph type="subTitle" idx="1"/>
          </p:nvPr>
        </p:nvSpPr>
        <p:spPr>
          <a:xfrm>
            <a:off x="1976563" y="1792324"/>
            <a:ext cx="23364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20" name="Google Shape;920;p25"/>
          <p:cNvSpPr txBox="1">
            <a:spLocks noGrp="1"/>
          </p:cNvSpPr>
          <p:nvPr>
            <p:ph type="title" idx="2"/>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1" name="Google Shape;921;p25"/>
          <p:cNvSpPr txBox="1">
            <a:spLocks noGrp="1"/>
          </p:cNvSpPr>
          <p:nvPr>
            <p:ph type="subTitle" idx="3"/>
          </p:nvPr>
        </p:nvSpPr>
        <p:spPr>
          <a:xfrm>
            <a:off x="1976563" y="1274825"/>
            <a:ext cx="2336400" cy="51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24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9pPr>
          </a:lstStyle>
          <a:p>
            <a:endParaRPr/>
          </a:p>
        </p:txBody>
      </p:sp>
      <p:sp>
        <p:nvSpPr>
          <p:cNvPr id="922" name="Google Shape;922;p25"/>
          <p:cNvSpPr txBox="1">
            <a:spLocks noGrp="1"/>
          </p:cNvSpPr>
          <p:nvPr>
            <p:ph type="title" idx="4" hasCustomPrompt="1"/>
          </p:nvPr>
        </p:nvSpPr>
        <p:spPr>
          <a:xfrm>
            <a:off x="1150313" y="2835500"/>
            <a:ext cx="655800" cy="6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3" name="Google Shape;923;p25"/>
          <p:cNvSpPr txBox="1">
            <a:spLocks noGrp="1"/>
          </p:cNvSpPr>
          <p:nvPr>
            <p:ph type="subTitle" idx="5"/>
          </p:nvPr>
        </p:nvSpPr>
        <p:spPr>
          <a:xfrm>
            <a:off x="1976563" y="3130274"/>
            <a:ext cx="23364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24" name="Google Shape;924;p25"/>
          <p:cNvSpPr txBox="1">
            <a:spLocks noGrp="1"/>
          </p:cNvSpPr>
          <p:nvPr>
            <p:ph type="subTitle" idx="6"/>
          </p:nvPr>
        </p:nvSpPr>
        <p:spPr>
          <a:xfrm>
            <a:off x="1976563" y="2612775"/>
            <a:ext cx="2336400" cy="51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24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9pPr>
          </a:lstStyle>
          <a:p>
            <a:endParaRPr/>
          </a:p>
        </p:txBody>
      </p:sp>
      <p:sp>
        <p:nvSpPr>
          <p:cNvPr id="925" name="Google Shape;925;p25"/>
          <p:cNvSpPr txBox="1">
            <a:spLocks noGrp="1"/>
          </p:cNvSpPr>
          <p:nvPr>
            <p:ph type="title" idx="7" hasCustomPrompt="1"/>
          </p:nvPr>
        </p:nvSpPr>
        <p:spPr>
          <a:xfrm>
            <a:off x="4955863" y="1497550"/>
            <a:ext cx="655800" cy="6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6" name="Google Shape;926;p25"/>
          <p:cNvSpPr txBox="1">
            <a:spLocks noGrp="1"/>
          </p:cNvSpPr>
          <p:nvPr>
            <p:ph type="subTitle" idx="8"/>
          </p:nvPr>
        </p:nvSpPr>
        <p:spPr>
          <a:xfrm>
            <a:off x="5782113" y="1792324"/>
            <a:ext cx="23364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27" name="Google Shape;927;p25"/>
          <p:cNvSpPr txBox="1">
            <a:spLocks noGrp="1"/>
          </p:cNvSpPr>
          <p:nvPr>
            <p:ph type="subTitle" idx="9"/>
          </p:nvPr>
        </p:nvSpPr>
        <p:spPr>
          <a:xfrm>
            <a:off x="5782113" y="1274825"/>
            <a:ext cx="2336400" cy="51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24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9pPr>
          </a:lstStyle>
          <a:p>
            <a:endParaRPr/>
          </a:p>
        </p:txBody>
      </p:sp>
      <p:sp>
        <p:nvSpPr>
          <p:cNvPr id="928" name="Google Shape;928;p25"/>
          <p:cNvSpPr txBox="1">
            <a:spLocks noGrp="1"/>
          </p:cNvSpPr>
          <p:nvPr>
            <p:ph type="title" idx="13" hasCustomPrompt="1"/>
          </p:nvPr>
        </p:nvSpPr>
        <p:spPr>
          <a:xfrm>
            <a:off x="4955863" y="2835500"/>
            <a:ext cx="655800" cy="6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5000">
                <a:solidFill>
                  <a:schemeClr val="dk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29" name="Google Shape;929;p25"/>
          <p:cNvSpPr txBox="1">
            <a:spLocks noGrp="1"/>
          </p:cNvSpPr>
          <p:nvPr>
            <p:ph type="subTitle" idx="14"/>
          </p:nvPr>
        </p:nvSpPr>
        <p:spPr>
          <a:xfrm>
            <a:off x="5782113" y="3130274"/>
            <a:ext cx="23364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930" name="Google Shape;930;p25"/>
          <p:cNvSpPr txBox="1">
            <a:spLocks noGrp="1"/>
          </p:cNvSpPr>
          <p:nvPr>
            <p:ph type="subTitle" idx="15"/>
          </p:nvPr>
        </p:nvSpPr>
        <p:spPr>
          <a:xfrm>
            <a:off x="5782113" y="2612775"/>
            <a:ext cx="2336400" cy="5175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6"/>
              </a:buClr>
              <a:buSzPts val="2400"/>
              <a:buFont typeface="Grandstander"/>
              <a:buNone/>
              <a:defRPr sz="2400">
                <a:solidFill>
                  <a:schemeClr val="accent6"/>
                </a:solidFill>
                <a:latin typeface="Grandstander Medium"/>
                <a:ea typeface="Grandstander Medium"/>
                <a:cs typeface="Grandstander Medium"/>
                <a:sym typeface="Grandstander Medium"/>
              </a:defRPr>
            </a:lvl1pPr>
            <a:lvl2pPr lvl="1"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2pPr>
            <a:lvl3pPr lvl="2"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3pPr>
            <a:lvl4pPr lvl="3"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4pPr>
            <a:lvl5pPr lvl="4"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5pPr>
            <a:lvl6pPr lvl="5"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6pPr>
            <a:lvl7pPr lvl="6"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7pPr>
            <a:lvl8pPr lvl="7"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8pPr>
            <a:lvl9pPr lvl="8"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153"/>
        <p:cNvGrpSpPr/>
        <p:nvPr/>
      </p:nvGrpSpPr>
      <p:grpSpPr>
        <a:xfrm>
          <a:off x="0" y="0"/>
          <a:ext cx="0" cy="0"/>
          <a:chOff x="0" y="0"/>
          <a:chExt cx="0" cy="0"/>
        </a:xfrm>
      </p:grpSpPr>
      <p:sp>
        <p:nvSpPr>
          <p:cNvPr id="1154" name="Google Shape;1154;p31"/>
          <p:cNvSpPr/>
          <p:nvPr/>
        </p:nvSpPr>
        <p:spPr>
          <a:xfrm>
            <a:off x="-1012293" y="2589521"/>
            <a:ext cx="1558979" cy="1447525"/>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1"/>
          <p:cNvSpPr/>
          <p:nvPr/>
        </p:nvSpPr>
        <p:spPr>
          <a:xfrm>
            <a:off x="-1012300" y="3226501"/>
            <a:ext cx="2412352" cy="1820748"/>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6" name="Google Shape;1156;p31"/>
          <p:cNvGrpSpPr/>
          <p:nvPr/>
        </p:nvGrpSpPr>
        <p:grpSpPr>
          <a:xfrm>
            <a:off x="-1607050" y="3732267"/>
            <a:ext cx="6972138" cy="1314981"/>
            <a:chOff x="-72875" y="2823347"/>
            <a:chExt cx="6972138" cy="1552332"/>
          </a:xfrm>
        </p:grpSpPr>
        <p:sp>
          <p:nvSpPr>
            <p:cNvPr id="1157" name="Google Shape;1157;p31"/>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1"/>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9" name="Google Shape;1159;p31"/>
          <p:cNvSpPr/>
          <p:nvPr/>
        </p:nvSpPr>
        <p:spPr>
          <a:xfrm flipH="1">
            <a:off x="7186550" y="3628826"/>
            <a:ext cx="3419167" cy="136728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1"/>
          <p:cNvSpPr/>
          <p:nvPr/>
        </p:nvSpPr>
        <p:spPr>
          <a:xfrm>
            <a:off x="-91050" y="4375675"/>
            <a:ext cx="9321501" cy="847288"/>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1" name="Google Shape;1161;p31"/>
          <p:cNvGrpSpPr/>
          <p:nvPr/>
        </p:nvGrpSpPr>
        <p:grpSpPr>
          <a:xfrm>
            <a:off x="546679" y="4519234"/>
            <a:ext cx="471739" cy="437402"/>
            <a:chOff x="247670" y="4242199"/>
            <a:chExt cx="638089" cy="591643"/>
          </a:xfrm>
        </p:grpSpPr>
        <p:sp>
          <p:nvSpPr>
            <p:cNvPr id="1162" name="Google Shape;1162;p3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9" name="Google Shape;1169;p31"/>
          <p:cNvGrpSpPr/>
          <p:nvPr/>
        </p:nvGrpSpPr>
        <p:grpSpPr>
          <a:xfrm>
            <a:off x="3864690" y="4519227"/>
            <a:ext cx="358287" cy="332207"/>
            <a:chOff x="247670" y="4242199"/>
            <a:chExt cx="638089" cy="591643"/>
          </a:xfrm>
        </p:grpSpPr>
        <p:sp>
          <p:nvSpPr>
            <p:cNvPr id="1170" name="Google Shape;1170;p3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31"/>
          <p:cNvGrpSpPr/>
          <p:nvPr/>
        </p:nvGrpSpPr>
        <p:grpSpPr>
          <a:xfrm>
            <a:off x="8365204" y="4312709"/>
            <a:ext cx="471739" cy="437402"/>
            <a:chOff x="247670" y="4242199"/>
            <a:chExt cx="638089" cy="591643"/>
          </a:xfrm>
        </p:grpSpPr>
        <p:sp>
          <p:nvSpPr>
            <p:cNvPr id="1178" name="Google Shape;1178;p31"/>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1"/>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1"/>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1"/>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1"/>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1"/>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1"/>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31"/>
          <p:cNvSpPr txBox="1">
            <a:spLocks noGrp="1"/>
          </p:cNvSpPr>
          <p:nvPr>
            <p:ph type="title"/>
          </p:nvPr>
        </p:nvSpPr>
        <p:spPr>
          <a:xfrm>
            <a:off x="720000" y="445025"/>
            <a:ext cx="7704000" cy="71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86" name="Google Shape;1186;p31"/>
          <p:cNvSpPr txBox="1">
            <a:spLocks noGrp="1"/>
          </p:cNvSpPr>
          <p:nvPr>
            <p:ph type="subTitle" idx="1"/>
          </p:nvPr>
        </p:nvSpPr>
        <p:spPr>
          <a:xfrm>
            <a:off x="1516075" y="1987788"/>
            <a:ext cx="2706900" cy="108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87" name="Google Shape;1187;p31"/>
          <p:cNvSpPr txBox="1">
            <a:spLocks noGrp="1"/>
          </p:cNvSpPr>
          <p:nvPr>
            <p:ph type="subTitle" idx="2"/>
          </p:nvPr>
        </p:nvSpPr>
        <p:spPr>
          <a:xfrm>
            <a:off x="1516077" y="1470288"/>
            <a:ext cx="2706900" cy="517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Medium"/>
                <a:ea typeface="Grandstander Medium"/>
                <a:cs typeface="Grandstander Medium"/>
                <a:sym typeface="Grandstander Medium"/>
              </a:defRPr>
            </a:lvl1pPr>
            <a:lvl2pPr lvl="1"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2pPr>
            <a:lvl3pPr lvl="2"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3pPr>
            <a:lvl4pPr lvl="3"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4pPr>
            <a:lvl5pPr lvl="4"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5pPr>
            <a:lvl6pPr lvl="5"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6pPr>
            <a:lvl7pPr lvl="6"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7pPr>
            <a:lvl8pPr lvl="7"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8pPr>
            <a:lvl9pPr lvl="8"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9pPr>
          </a:lstStyle>
          <a:p>
            <a:endParaRPr/>
          </a:p>
        </p:txBody>
      </p:sp>
      <p:sp>
        <p:nvSpPr>
          <p:cNvPr id="1188" name="Google Shape;1188;p31"/>
          <p:cNvSpPr txBox="1">
            <a:spLocks noGrp="1"/>
          </p:cNvSpPr>
          <p:nvPr>
            <p:ph type="subTitle" idx="3"/>
          </p:nvPr>
        </p:nvSpPr>
        <p:spPr>
          <a:xfrm>
            <a:off x="4921000" y="2974213"/>
            <a:ext cx="2706900" cy="1089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189" name="Google Shape;1189;p31"/>
          <p:cNvSpPr txBox="1">
            <a:spLocks noGrp="1"/>
          </p:cNvSpPr>
          <p:nvPr>
            <p:ph type="subTitle" idx="4"/>
          </p:nvPr>
        </p:nvSpPr>
        <p:spPr>
          <a:xfrm>
            <a:off x="4921000" y="2456713"/>
            <a:ext cx="2706900" cy="5175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Medium"/>
                <a:ea typeface="Grandstander Medium"/>
                <a:cs typeface="Grandstander Medium"/>
                <a:sym typeface="Grandstander Medium"/>
              </a:defRPr>
            </a:lvl1pPr>
            <a:lvl2pPr lvl="1"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2pPr>
            <a:lvl3pPr lvl="2"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3pPr>
            <a:lvl4pPr lvl="3"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4pPr>
            <a:lvl5pPr lvl="4"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5pPr>
            <a:lvl6pPr lvl="5"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6pPr>
            <a:lvl7pPr lvl="6"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7pPr>
            <a:lvl8pPr lvl="7"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8pPr>
            <a:lvl9pPr lvl="8" algn="ctr" rtl="0">
              <a:lnSpc>
                <a:spcPct val="100000"/>
              </a:lnSpc>
              <a:spcBef>
                <a:spcPts val="0"/>
              </a:spcBef>
              <a:spcAft>
                <a:spcPts val="0"/>
              </a:spcAft>
              <a:buClr>
                <a:schemeClr val="accent6"/>
              </a:buClr>
              <a:buSzPts val="2400"/>
              <a:buFont typeface="Grandstander"/>
              <a:buNone/>
              <a:defRPr sz="2400">
                <a:solidFill>
                  <a:schemeClr val="accent6"/>
                </a:solidFill>
                <a:latin typeface="Grandstander"/>
                <a:ea typeface="Grandstander"/>
                <a:cs typeface="Grandstander"/>
                <a:sym typeface="Grandstande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568"/>
        <p:cNvGrpSpPr/>
        <p:nvPr/>
      </p:nvGrpSpPr>
      <p:grpSpPr>
        <a:xfrm>
          <a:off x="0" y="0"/>
          <a:ext cx="0" cy="0"/>
          <a:chOff x="0" y="0"/>
          <a:chExt cx="0" cy="0"/>
        </a:xfrm>
      </p:grpSpPr>
      <p:sp>
        <p:nvSpPr>
          <p:cNvPr id="1569" name="Google Shape;1569;p40"/>
          <p:cNvSpPr/>
          <p:nvPr/>
        </p:nvSpPr>
        <p:spPr>
          <a:xfrm>
            <a:off x="-82750" y="3207376"/>
            <a:ext cx="2412352" cy="1820748"/>
          </a:xfrm>
          <a:custGeom>
            <a:avLst/>
            <a:gdLst/>
            <a:ahLst/>
            <a:cxnLst/>
            <a:rect l="l" t="t" r="r" b="b"/>
            <a:pathLst>
              <a:path w="29761" h="25212" extrusionOk="0">
                <a:moveTo>
                  <a:pt x="18503" y="1"/>
                </a:moveTo>
                <a:cubicBezTo>
                  <a:pt x="16171" y="1"/>
                  <a:pt x="14126" y="1267"/>
                  <a:pt x="13034" y="3145"/>
                </a:cubicBezTo>
                <a:cubicBezTo>
                  <a:pt x="11975" y="2352"/>
                  <a:pt x="10660" y="1879"/>
                  <a:pt x="9234" y="1879"/>
                </a:cubicBezTo>
                <a:cubicBezTo>
                  <a:pt x="5741" y="1879"/>
                  <a:pt x="2902" y="4718"/>
                  <a:pt x="2902" y="8212"/>
                </a:cubicBezTo>
                <a:cubicBezTo>
                  <a:pt x="2902" y="9333"/>
                  <a:pt x="3194" y="10383"/>
                  <a:pt x="3708" y="11295"/>
                </a:cubicBezTo>
                <a:cubicBezTo>
                  <a:pt x="1517" y="12289"/>
                  <a:pt x="1" y="14495"/>
                  <a:pt x="1" y="17057"/>
                </a:cubicBezTo>
                <a:cubicBezTo>
                  <a:pt x="1" y="20549"/>
                  <a:pt x="2831" y="23381"/>
                  <a:pt x="6325" y="23381"/>
                </a:cubicBezTo>
                <a:cubicBezTo>
                  <a:pt x="8977" y="23381"/>
                  <a:pt x="11245" y="21753"/>
                  <a:pt x="12192" y="19443"/>
                </a:cubicBezTo>
                <a:lnTo>
                  <a:pt x="15565" y="23994"/>
                </a:lnTo>
                <a:cubicBezTo>
                  <a:pt x="15677" y="23207"/>
                  <a:pt x="15767" y="22392"/>
                  <a:pt x="15754" y="21592"/>
                </a:cubicBezTo>
                <a:lnTo>
                  <a:pt x="15754" y="21592"/>
                </a:lnTo>
                <a:cubicBezTo>
                  <a:pt x="16512" y="22386"/>
                  <a:pt x="17431" y="23034"/>
                  <a:pt x="18461" y="23471"/>
                </a:cubicBezTo>
                <a:lnTo>
                  <a:pt x="19540" y="25211"/>
                </a:lnTo>
                <a:cubicBezTo>
                  <a:pt x="19456" y="24724"/>
                  <a:pt x="19365" y="24244"/>
                  <a:pt x="19254" y="23763"/>
                </a:cubicBezTo>
                <a:lnTo>
                  <a:pt x="19254" y="23763"/>
                </a:lnTo>
                <a:cubicBezTo>
                  <a:pt x="20013" y="23994"/>
                  <a:pt x="20812" y="24119"/>
                  <a:pt x="21641" y="24119"/>
                </a:cubicBezTo>
                <a:cubicBezTo>
                  <a:pt x="26128" y="24119"/>
                  <a:pt x="29760" y="20487"/>
                  <a:pt x="29760" y="15998"/>
                </a:cubicBezTo>
                <a:cubicBezTo>
                  <a:pt x="29760" y="12519"/>
                  <a:pt x="27569" y="9548"/>
                  <a:pt x="24486" y="8393"/>
                </a:cubicBezTo>
                <a:cubicBezTo>
                  <a:pt x="24709" y="7746"/>
                  <a:pt x="24834" y="7050"/>
                  <a:pt x="24834" y="6327"/>
                </a:cubicBezTo>
                <a:cubicBezTo>
                  <a:pt x="24834" y="2833"/>
                  <a:pt x="22003" y="1"/>
                  <a:pt x="18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0"/>
          <p:cNvSpPr/>
          <p:nvPr/>
        </p:nvSpPr>
        <p:spPr>
          <a:xfrm>
            <a:off x="-1008493" y="2737233"/>
            <a:ext cx="1558979" cy="1447525"/>
          </a:xfrm>
          <a:custGeom>
            <a:avLst/>
            <a:gdLst/>
            <a:ahLst/>
            <a:cxnLst/>
            <a:rect l="l" t="t" r="r" b="b"/>
            <a:pathLst>
              <a:path w="19233" h="17858" extrusionOk="0">
                <a:moveTo>
                  <a:pt x="8776" y="1"/>
                </a:moveTo>
                <a:cubicBezTo>
                  <a:pt x="6682" y="1"/>
                  <a:pt x="4815" y="1497"/>
                  <a:pt x="4426" y="3629"/>
                </a:cubicBezTo>
                <a:cubicBezTo>
                  <a:pt x="4231" y="4701"/>
                  <a:pt x="4439" y="5752"/>
                  <a:pt x="4940" y="6628"/>
                </a:cubicBezTo>
                <a:cubicBezTo>
                  <a:pt x="2769" y="7101"/>
                  <a:pt x="987" y="8834"/>
                  <a:pt x="563" y="11157"/>
                </a:cubicBezTo>
                <a:cubicBezTo>
                  <a:pt x="0" y="14240"/>
                  <a:pt x="2039" y="17198"/>
                  <a:pt x="5129" y="17762"/>
                </a:cubicBezTo>
                <a:cubicBezTo>
                  <a:pt x="5476" y="17826"/>
                  <a:pt x="5822" y="17857"/>
                  <a:pt x="6162" y="17857"/>
                </a:cubicBezTo>
                <a:cubicBezTo>
                  <a:pt x="7999" y="17857"/>
                  <a:pt x="9693" y="16960"/>
                  <a:pt x="10744" y="15521"/>
                </a:cubicBezTo>
                <a:cubicBezTo>
                  <a:pt x="11376" y="16585"/>
                  <a:pt x="12442" y="17387"/>
                  <a:pt x="13756" y="17622"/>
                </a:cubicBezTo>
                <a:cubicBezTo>
                  <a:pt x="14029" y="17673"/>
                  <a:pt x="14300" y="17697"/>
                  <a:pt x="14567" y="17697"/>
                </a:cubicBezTo>
                <a:cubicBezTo>
                  <a:pt x="16662" y="17697"/>
                  <a:pt x="18518" y="16202"/>
                  <a:pt x="18913" y="14067"/>
                </a:cubicBezTo>
                <a:cubicBezTo>
                  <a:pt x="19232" y="12306"/>
                  <a:pt x="18461" y="10601"/>
                  <a:pt x="17083" y="9634"/>
                </a:cubicBezTo>
                <a:cubicBezTo>
                  <a:pt x="17549" y="9070"/>
                  <a:pt x="17883" y="8389"/>
                  <a:pt x="18030" y="7617"/>
                </a:cubicBezTo>
                <a:cubicBezTo>
                  <a:pt x="18467" y="5209"/>
                  <a:pt x="16874" y="2906"/>
                  <a:pt x="14466" y="2467"/>
                </a:cubicBezTo>
                <a:cubicBezTo>
                  <a:pt x="14196" y="2416"/>
                  <a:pt x="13928" y="2391"/>
                  <a:pt x="13663" y="2391"/>
                </a:cubicBezTo>
                <a:cubicBezTo>
                  <a:pt x="13354" y="2391"/>
                  <a:pt x="13050" y="2425"/>
                  <a:pt x="12754" y="2488"/>
                </a:cubicBezTo>
                <a:cubicBezTo>
                  <a:pt x="12163" y="1271"/>
                  <a:pt x="11016" y="337"/>
                  <a:pt x="9575" y="74"/>
                </a:cubicBezTo>
                <a:cubicBezTo>
                  <a:pt x="9306" y="24"/>
                  <a:pt x="9039" y="1"/>
                  <a:pt x="87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1" name="Google Shape;1571;p40"/>
          <p:cNvGrpSpPr/>
          <p:nvPr/>
        </p:nvGrpSpPr>
        <p:grpSpPr>
          <a:xfrm>
            <a:off x="4421550" y="3713155"/>
            <a:ext cx="6972138" cy="1314981"/>
            <a:chOff x="-72875" y="2823347"/>
            <a:chExt cx="6972138" cy="1552332"/>
          </a:xfrm>
        </p:grpSpPr>
        <p:sp>
          <p:nvSpPr>
            <p:cNvPr id="1572" name="Google Shape;1572;p40"/>
            <p:cNvSpPr/>
            <p:nvPr/>
          </p:nvSpPr>
          <p:spPr>
            <a:xfrm>
              <a:off x="3480663" y="2823347"/>
              <a:ext cx="3418600" cy="1552332"/>
            </a:xfrm>
            <a:custGeom>
              <a:avLst/>
              <a:gdLst/>
              <a:ahLst/>
              <a:cxnLst/>
              <a:rect l="l" t="t" r="r" b="b"/>
              <a:pathLst>
                <a:path w="42175" h="19151" extrusionOk="0">
                  <a:moveTo>
                    <a:pt x="7007" y="1"/>
                  </a:moveTo>
                  <a:cubicBezTo>
                    <a:pt x="6680" y="1"/>
                    <a:pt x="6458" y="884"/>
                    <a:pt x="6403" y="1135"/>
                  </a:cubicBezTo>
                  <a:cubicBezTo>
                    <a:pt x="6395" y="1135"/>
                    <a:pt x="6388" y="1128"/>
                    <a:pt x="6381" y="1128"/>
                  </a:cubicBezTo>
                  <a:cubicBezTo>
                    <a:pt x="6336" y="875"/>
                    <a:pt x="6164" y="14"/>
                    <a:pt x="5899" y="14"/>
                  </a:cubicBezTo>
                  <a:cubicBezTo>
                    <a:pt x="5880" y="14"/>
                    <a:pt x="5859" y="19"/>
                    <a:pt x="5838" y="29"/>
                  </a:cubicBezTo>
                  <a:cubicBezTo>
                    <a:pt x="5581" y="161"/>
                    <a:pt x="5755" y="746"/>
                    <a:pt x="5874" y="1058"/>
                  </a:cubicBezTo>
                  <a:cubicBezTo>
                    <a:pt x="4001" y="814"/>
                    <a:pt x="2046" y="614"/>
                    <a:pt x="0" y="467"/>
                  </a:cubicBezTo>
                  <a:lnTo>
                    <a:pt x="0" y="467"/>
                  </a:lnTo>
                  <a:lnTo>
                    <a:pt x="70" y="19151"/>
                  </a:lnTo>
                  <a:lnTo>
                    <a:pt x="42174" y="19151"/>
                  </a:lnTo>
                  <a:cubicBezTo>
                    <a:pt x="42174" y="19151"/>
                    <a:pt x="36177" y="8887"/>
                    <a:pt x="17508" y="3466"/>
                  </a:cubicBezTo>
                  <a:cubicBezTo>
                    <a:pt x="17709" y="3145"/>
                    <a:pt x="17959" y="2673"/>
                    <a:pt x="17751" y="2631"/>
                  </a:cubicBezTo>
                  <a:cubicBezTo>
                    <a:pt x="17738" y="2628"/>
                    <a:pt x="17726" y="2627"/>
                    <a:pt x="17713" y="2627"/>
                  </a:cubicBezTo>
                  <a:cubicBezTo>
                    <a:pt x="17486" y="2627"/>
                    <a:pt x="17222" y="3083"/>
                    <a:pt x="17091" y="3348"/>
                  </a:cubicBezTo>
                  <a:cubicBezTo>
                    <a:pt x="17063" y="3341"/>
                    <a:pt x="17034" y="3334"/>
                    <a:pt x="17007" y="3327"/>
                  </a:cubicBezTo>
                  <a:cubicBezTo>
                    <a:pt x="17014" y="3000"/>
                    <a:pt x="16994" y="2426"/>
                    <a:pt x="16779" y="2426"/>
                  </a:cubicBezTo>
                  <a:cubicBezTo>
                    <a:pt x="16769" y="2426"/>
                    <a:pt x="16759" y="2427"/>
                    <a:pt x="16749" y="2429"/>
                  </a:cubicBezTo>
                  <a:cubicBezTo>
                    <a:pt x="16540" y="2484"/>
                    <a:pt x="16540" y="2902"/>
                    <a:pt x="16575" y="3202"/>
                  </a:cubicBezTo>
                  <a:cubicBezTo>
                    <a:pt x="13646" y="2394"/>
                    <a:pt x="10424" y="1713"/>
                    <a:pt x="6869" y="1198"/>
                  </a:cubicBezTo>
                  <a:cubicBezTo>
                    <a:pt x="7014" y="829"/>
                    <a:pt x="7300" y="1"/>
                    <a:pt x="7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0"/>
            <p:cNvSpPr/>
            <p:nvPr/>
          </p:nvSpPr>
          <p:spPr>
            <a:xfrm>
              <a:off x="-72875" y="2825675"/>
              <a:ext cx="3563016" cy="1447504"/>
            </a:xfrm>
            <a:custGeom>
              <a:avLst/>
              <a:gdLst/>
              <a:ahLst/>
              <a:cxnLst/>
              <a:rect l="l" t="t" r="r" b="b"/>
              <a:pathLst>
                <a:path w="43958" h="19958" extrusionOk="0">
                  <a:moveTo>
                    <a:pt x="36651" y="1"/>
                  </a:moveTo>
                  <a:cubicBezTo>
                    <a:pt x="36345" y="1"/>
                    <a:pt x="36644" y="864"/>
                    <a:pt x="36791" y="1253"/>
                  </a:cubicBezTo>
                  <a:cubicBezTo>
                    <a:pt x="31871" y="1963"/>
                    <a:pt x="27549" y="2993"/>
                    <a:pt x="23772" y="4211"/>
                  </a:cubicBezTo>
                  <a:cubicBezTo>
                    <a:pt x="23807" y="3897"/>
                    <a:pt x="23820" y="3424"/>
                    <a:pt x="23590" y="3369"/>
                  </a:cubicBezTo>
                  <a:cubicBezTo>
                    <a:pt x="23577" y="3366"/>
                    <a:pt x="23565" y="3364"/>
                    <a:pt x="23554" y="3364"/>
                  </a:cubicBezTo>
                  <a:cubicBezTo>
                    <a:pt x="23319" y="3364"/>
                    <a:pt x="23313" y="4037"/>
                    <a:pt x="23319" y="4356"/>
                  </a:cubicBezTo>
                  <a:cubicBezTo>
                    <a:pt x="23297" y="4363"/>
                    <a:pt x="23277" y="4371"/>
                    <a:pt x="23264" y="4371"/>
                  </a:cubicBezTo>
                  <a:cubicBezTo>
                    <a:pt x="23130" y="4111"/>
                    <a:pt x="22833" y="3566"/>
                    <a:pt x="22581" y="3566"/>
                  </a:cubicBezTo>
                  <a:cubicBezTo>
                    <a:pt x="22569" y="3566"/>
                    <a:pt x="22557" y="3567"/>
                    <a:pt x="22546" y="3570"/>
                  </a:cubicBezTo>
                  <a:cubicBezTo>
                    <a:pt x="22310" y="3626"/>
                    <a:pt x="22629" y="4183"/>
                    <a:pt x="22838" y="4517"/>
                  </a:cubicBezTo>
                  <a:cubicBezTo>
                    <a:pt x="5630" y="10327"/>
                    <a:pt x="1" y="19957"/>
                    <a:pt x="1" y="19957"/>
                  </a:cubicBezTo>
                  <a:lnTo>
                    <a:pt x="43889" y="19957"/>
                  </a:lnTo>
                  <a:lnTo>
                    <a:pt x="43957" y="488"/>
                  </a:lnTo>
                  <a:lnTo>
                    <a:pt x="43957" y="488"/>
                  </a:lnTo>
                  <a:cubicBezTo>
                    <a:pt x="41821" y="640"/>
                    <a:pt x="39782" y="849"/>
                    <a:pt x="37835" y="1106"/>
                  </a:cubicBezTo>
                  <a:cubicBezTo>
                    <a:pt x="37952" y="781"/>
                    <a:pt x="38140" y="168"/>
                    <a:pt x="37868" y="36"/>
                  </a:cubicBezTo>
                  <a:cubicBezTo>
                    <a:pt x="37846" y="24"/>
                    <a:pt x="37824" y="19"/>
                    <a:pt x="37802" y="19"/>
                  </a:cubicBezTo>
                  <a:cubicBezTo>
                    <a:pt x="37527" y="19"/>
                    <a:pt x="37350" y="912"/>
                    <a:pt x="37305" y="1177"/>
                  </a:cubicBezTo>
                  <a:cubicBezTo>
                    <a:pt x="37299" y="1177"/>
                    <a:pt x="37284" y="1183"/>
                    <a:pt x="37277" y="1183"/>
                  </a:cubicBezTo>
                  <a:cubicBezTo>
                    <a:pt x="37222" y="919"/>
                    <a:pt x="36991" y="1"/>
                    <a:pt x="366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4" name="Google Shape;1574;p40"/>
          <p:cNvSpPr/>
          <p:nvPr/>
        </p:nvSpPr>
        <p:spPr>
          <a:xfrm>
            <a:off x="-271325" y="3583026"/>
            <a:ext cx="3419167" cy="136728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0"/>
          <p:cNvSpPr/>
          <p:nvPr/>
        </p:nvSpPr>
        <p:spPr>
          <a:xfrm>
            <a:off x="7558449" y="1213674"/>
            <a:ext cx="2225360" cy="67831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0"/>
          <p:cNvSpPr/>
          <p:nvPr/>
        </p:nvSpPr>
        <p:spPr>
          <a:xfrm>
            <a:off x="-91050" y="4282071"/>
            <a:ext cx="9321501" cy="93715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0"/>
          <p:cNvSpPr/>
          <p:nvPr/>
        </p:nvSpPr>
        <p:spPr>
          <a:xfrm flipH="1">
            <a:off x="-559524" y="1426698"/>
            <a:ext cx="1720127" cy="52433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0"/>
          <p:cNvSpPr/>
          <p:nvPr/>
        </p:nvSpPr>
        <p:spPr>
          <a:xfrm>
            <a:off x="1918793" y="276075"/>
            <a:ext cx="1301194" cy="39663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0"/>
          <p:cNvSpPr/>
          <p:nvPr/>
        </p:nvSpPr>
        <p:spPr>
          <a:xfrm flipH="1">
            <a:off x="6257268" y="-120550"/>
            <a:ext cx="1301194" cy="39663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0" name="Google Shape;1580;p40"/>
          <p:cNvGrpSpPr/>
          <p:nvPr/>
        </p:nvGrpSpPr>
        <p:grpSpPr>
          <a:xfrm>
            <a:off x="374618" y="4554164"/>
            <a:ext cx="424177" cy="392970"/>
            <a:chOff x="1098868" y="3880677"/>
            <a:chExt cx="424177" cy="392970"/>
          </a:xfrm>
        </p:grpSpPr>
        <p:sp>
          <p:nvSpPr>
            <p:cNvPr id="1581" name="Google Shape;1581;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8" name="Google Shape;1588;p40"/>
          <p:cNvGrpSpPr/>
          <p:nvPr/>
        </p:nvGrpSpPr>
        <p:grpSpPr>
          <a:xfrm>
            <a:off x="7357193" y="4160764"/>
            <a:ext cx="424177" cy="392970"/>
            <a:chOff x="1098868" y="3880677"/>
            <a:chExt cx="424177" cy="392970"/>
          </a:xfrm>
        </p:grpSpPr>
        <p:sp>
          <p:nvSpPr>
            <p:cNvPr id="1589" name="Google Shape;1589;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40"/>
          <p:cNvGrpSpPr/>
          <p:nvPr/>
        </p:nvGrpSpPr>
        <p:grpSpPr>
          <a:xfrm>
            <a:off x="8287556" y="4619712"/>
            <a:ext cx="282671" cy="261875"/>
            <a:chOff x="1098868" y="3880677"/>
            <a:chExt cx="424177" cy="392970"/>
          </a:xfrm>
        </p:grpSpPr>
        <p:sp>
          <p:nvSpPr>
            <p:cNvPr id="1597" name="Google Shape;1597;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4" name="Google Shape;1604;p40"/>
          <p:cNvGrpSpPr/>
          <p:nvPr/>
        </p:nvGrpSpPr>
        <p:grpSpPr>
          <a:xfrm>
            <a:off x="2329589" y="4477569"/>
            <a:ext cx="282671" cy="261875"/>
            <a:chOff x="1098868" y="3880677"/>
            <a:chExt cx="424177" cy="392970"/>
          </a:xfrm>
        </p:grpSpPr>
        <p:sp>
          <p:nvSpPr>
            <p:cNvPr id="1605" name="Google Shape;1605;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2" name="Google Shape;1612;p40"/>
          <p:cNvGrpSpPr/>
          <p:nvPr/>
        </p:nvGrpSpPr>
        <p:grpSpPr>
          <a:xfrm>
            <a:off x="4581714" y="4619694"/>
            <a:ext cx="282671" cy="261875"/>
            <a:chOff x="1098868" y="3880677"/>
            <a:chExt cx="424177" cy="392970"/>
          </a:xfrm>
        </p:grpSpPr>
        <p:sp>
          <p:nvSpPr>
            <p:cNvPr id="1613" name="Google Shape;1613;p40"/>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0"/>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0"/>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0"/>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20"/>
        <p:cNvGrpSpPr/>
        <p:nvPr/>
      </p:nvGrpSpPr>
      <p:grpSpPr>
        <a:xfrm>
          <a:off x="0" y="0"/>
          <a:ext cx="0" cy="0"/>
          <a:chOff x="0" y="0"/>
          <a:chExt cx="0" cy="0"/>
        </a:xfrm>
      </p:grpSpPr>
      <p:sp>
        <p:nvSpPr>
          <p:cNvPr id="1621" name="Google Shape;1621;p41"/>
          <p:cNvSpPr/>
          <p:nvPr/>
        </p:nvSpPr>
        <p:spPr>
          <a:xfrm>
            <a:off x="7780498" y="2154099"/>
            <a:ext cx="3214742" cy="2723166"/>
          </a:xfrm>
          <a:custGeom>
            <a:avLst/>
            <a:gdLst/>
            <a:ahLst/>
            <a:cxnLst/>
            <a:rect l="l" t="t" r="r" b="b"/>
            <a:pathLst>
              <a:path w="29762" h="25211" extrusionOk="0">
                <a:moveTo>
                  <a:pt x="11253" y="0"/>
                </a:moveTo>
                <a:cubicBezTo>
                  <a:pt x="7759" y="0"/>
                  <a:pt x="4927" y="2833"/>
                  <a:pt x="4927" y="6326"/>
                </a:cubicBezTo>
                <a:cubicBezTo>
                  <a:pt x="4927" y="7056"/>
                  <a:pt x="5046" y="7746"/>
                  <a:pt x="5274" y="8399"/>
                </a:cubicBezTo>
                <a:cubicBezTo>
                  <a:pt x="2193" y="9548"/>
                  <a:pt x="1" y="12519"/>
                  <a:pt x="1" y="16006"/>
                </a:cubicBezTo>
                <a:cubicBezTo>
                  <a:pt x="1" y="20486"/>
                  <a:pt x="3633" y="24119"/>
                  <a:pt x="8113" y="24119"/>
                </a:cubicBezTo>
                <a:cubicBezTo>
                  <a:pt x="8948" y="24119"/>
                  <a:pt x="9750" y="23993"/>
                  <a:pt x="10508" y="23763"/>
                </a:cubicBezTo>
                <a:lnTo>
                  <a:pt x="10508" y="23763"/>
                </a:lnTo>
                <a:cubicBezTo>
                  <a:pt x="10396" y="24244"/>
                  <a:pt x="10299" y="24732"/>
                  <a:pt x="10223" y="25211"/>
                </a:cubicBezTo>
                <a:lnTo>
                  <a:pt x="11301" y="23471"/>
                </a:lnTo>
                <a:cubicBezTo>
                  <a:pt x="12324" y="23033"/>
                  <a:pt x="13242" y="22394"/>
                  <a:pt x="14000" y="21592"/>
                </a:cubicBezTo>
                <a:lnTo>
                  <a:pt x="14000" y="21592"/>
                </a:lnTo>
                <a:cubicBezTo>
                  <a:pt x="13994" y="22394"/>
                  <a:pt x="14077" y="23207"/>
                  <a:pt x="14196" y="24000"/>
                </a:cubicBezTo>
                <a:lnTo>
                  <a:pt x="17571" y="19449"/>
                </a:lnTo>
                <a:cubicBezTo>
                  <a:pt x="18509" y="21759"/>
                  <a:pt x="20779" y="23387"/>
                  <a:pt x="23429" y="23387"/>
                </a:cubicBezTo>
                <a:cubicBezTo>
                  <a:pt x="26929" y="23387"/>
                  <a:pt x="29762" y="20557"/>
                  <a:pt x="29762" y="17056"/>
                </a:cubicBezTo>
                <a:cubicBezTo>
                  <a:pt x="29762" y="14503"/>
                  <a:pt x="28237" y="12297"/>
                  <a:pt x="26053" y="11295"/>
                </a:cubicBezTo>
                <a:cubicBezTo>
                  <a:pt x="26560" y="10383"/>
                  <a:pt x="26853" y="9332"/>
                  <a:pt x="26853" y="8212"/>
                </a:cubicBezTo>
                <a:cubicBezTo>
                  <a:pt x="26853" y="4718"/>
                  <a:pt x="24020" y="1886"/>
                  <a:pt x="20528" y="1886"/>
                </a:cubicBezTo>
                <a:cubicBezTo>
                  <a:pt x="19102" y="1886"/>
                  <a:pt x="17786" y="2360"/>
                  <a:pt x="16729" y="3153"/>
                </a:cubicBezTo>
                <a:cubicBezTo>
                  <a:pt x="15628" y="1268"/>
                  <a:pt x="13591" y="0"/>
                  <a:pt x="11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6925958" y="3240956"/>
            <a:ext cx="1559060" cy="1447444"/>
          </a:xfrm>
          <a:custGeom>
            <a:avLst/>
            <a:gdLst/>
            <a:ahLst/>
            <a:cxnLst/>
            <a:rect l="l" t="t" r="r" b="b"/>
            <a:pathLst>
              <a:path w="19234" h="17857" extrusionOk="0">
                <a:moveTo>
                  <a:pt x="8771" y="1"/>
                </a:moveTo>
                <a:cubicBezTo>
                  <a:pt x="6677" y="1"/>
                  <a:pt x="4821" y="1495"/>
                  <a:pt x="4426" y="3631"/>
                </a:cubicBezTo>
                <a:cubicBezTo>
                  <a:pt x="4230" y="4703"/>
                  <a:pt x="4439" y="5754"/>
                  <a:pt x="4940" y="6624"/>
                </a:cubicBezTo>
                <a:cubicBezTo>
                  <a:pt x="2769" y="7103"/>
                  <a:pt x="989" y="8828"/>
                  <a:pt x="565" y="11153"/>
                </a:cubicBezTo>
                <a:cubicBezTo>
                  <a:pt x="0" y="14236"/>
                  <a:pt x="2046" y="17200"/>
                  <a:pt x="5129" y="17763"/>
                </a:cubicBezTo>
                <a:cubicBezTo>
                  <a:pt x="5474" y="17826"/>
                  <a:pt x="5818" y="17856"/>
                  <a:pt x="6157" y="17856"/>
                </a:cubicBezTo>
                <a:cubicBezTo>
                  <a:pt x="7998" y="17856"/>
                  <a:pt x="9700" y="16962"/>
                  <a:pt x="10752" y="15517"/>
                </a:cubicBezTo>
                <a:cubicBezTo>
                  <a:pt x="11378" y="16580"/>
                  <a:pt x="12448" y="17380"/>
                  <a:pt x="13764" y="17624"/>
                </a:cubicBezTo>
                <a:cubicBezTo>
                  <a:pt x="14032" y="17673"/>
                  <a:pt x="14299" y="17697"/>
                  <a:pt x="14563" y="17697"/>
                </a:cubicBezTo>
                <a:cubicBezTo>
                  <a:pt x="16657" y="17697"/>
                  <a:pt x="18524" y="16200"/>
                  <a:pt x="18913" y="14062"/>
                </a:cubicBezTo>
                <a:cubicBezTo>
                  <a:pt x="19234" y="12302"/>
                  <a:pt x="18467" y="10597"/>
                  <a:pt x="17089" y="9636"/>
                </a:cubicBezTo>
                <a:cubicBezTo>
                  <a:pt x="17557" y="9072"/>
                  <a:pt x="17891" y="8384"/>
                  <a:pt x="18029" y="7611"/>
                </a:cubicBezTo>
                <a:cubicBezTo>
                  <a:pt x="18467" y="5211"/>
                  <a:pt x="16874" y="2900"/>
                  <a:pt x="14474" y="2462"/>
                </a:cubicBezTo>
                <a:cubicBezTo>
                  <a:pt x="14205" y="2414"/>
                  <a:pt x="13937" y="2391"/>
                  <a:pt x="13672" y="2391"/>
                </a:cubicBezTo>
                <a:cubicBezTo>
                  <a:pt x="13361" y="2391"/>
                  <a:pt x="13056" y="2423"/>
                  <a:pt x="12762" y="2482"/>
                </a:cubicBezTo>
                <a:cubicBezTo>
                  <a:pt x="12163" y="1265"/>
                  <a:pt x="11015" y="333"/>
                  <a:pt x="9583" y="76"/>
                </a:cubicBezTo>
                <a:cubicBezTo>
                  <a:pt x="9310" y="25"/>
                  <a:pt x="9039" y="1"/>
                  <a:pt x="87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flipH="1">
            <a:off x="5916175" y="3696776"/>
            <a:ext cx="3419167" cy="1367286"/>
          </a:xfrm>
          <a:custGeom>
            <a:avLst/>
            <a:gdLst/>
            <a:ahLst/>
            <a:cxnLst/>
            <a:rect l="l" t="t" r="r" b="b"/>
            <a:pathLst>
              <a:path w="42182" h="19151" extrusionOk="0">
                <a:moveTo>
                  <a:pt x="7015" y="1"/>
                </a:moveTo>
                <a:cubicBezTo>
                  <a:pt x="6687" y="1"/>
                  <a:pt x="6465" y="884"/>
                  <a:pt x="6410" y="1135"/>
                </a:cubicBezTo>
                <a:cubicBezTo>
                  <a:pt x="6402" y="1135"/>
                  <a:pt x="6395" y="1128"/>
                  <a:pt x="6389" y="1128"/>
                </a:cubicBezTo>
                <a:cubicBezTo>
                  <a:pt x="6343" y="875"/>
                  <a:pt x="6171" y="14"/>
                  <a:pt x="5907" y="14"/>
                </a:cubicBezTo>
                <a:cubicBezTo>
                  <a:pt x="5887" y="14"/>
                  <a:pt x="5867" y="19"/>
                  <a:pt x="5846" y="29"/>
                </a:cubicBezTo>
                <a:cubicBezTo>
                  <a:pt x="5589" y="161"/>
                  <a:pt x="5762" y="746"/>
                  <a:pt x="5881" y="1058"/>
                </a:cubicBezTo>
                <a:cubicBezTo>
                  <a:pt x="4009" y="814"/>
                  <a:pt x="2053" y="614"/>
                  <a:pt x="1" y="467"/>
                </a:cubicBezTo>
                <a:lnTo>
                  <a:pt x="1" y="467"/>
                </a:lnTo>
                <a:lnTo>
                  <a:pt x="71" y="19151"/>
                </a:lnTo>
                <a:lnTo>
                  <a:pt x="42182" y="19151"/>
                </a:lnTo>
                <a:cubicBezTo>
                  <a:pt x="42182" y="19151"/>
                  <a:pt x="36185" y="8887"/>
                  <a:pt x="17516" y="3466"/>
                </a:cubicBezTo>
                <a:cubicBezTo>
                  <a:pt x="17716" y="3145"/>
                  <a:pt x="17967" y="2673"/>
                  <a:pt x="17758" y="2631"/>
                </a:cubicBezTo>
                <a:cubicBezTo>
                  <a:pt x="17746" y="2628"/>
                  <a:pt x="17733" y="2627"/>
                  <a:pt x="17721" y="2627"/>
                </a:cubicBezTo>
                <a:cubicBezTo>
                  <a:pt x="17493" y="2627"/>
                  <a:pt x="17230" y="3083"/>
                  <a:pt x="17098" y="3348"/>
                </a:cubicBezTo>
                <a:cubicBezTo>
                  <a:pt x="17070" y="3341"/>
                  <a:pt x="17041" y="3334"/>
                  <a:pt x="17015" y="3327"/>
                </a:cubicBezTo>
                <a:cubicBezTo>
                  <a:pt x="17021" y="3000"/>
                  <a:pt x="17002" y="2426"/>
                  <a:pt x="16786" y="2426"/>
                </a:cubicBezTo>
                <a:cubicBezTo>
                  <a:pt x="16776" y="2426"/>
                  <a:pt x="16766" y="2427"/>
                  <a:pt x="16756" y="2429"/>
                </a:cubicBezTo>
                <a:cubicBezTo>
                  <a:pt x="16540" y="2484"/>
                  <a:pt x="16547" y="2902"/>
                  <a:pt x="16582" y="3202"/>
                </a:cubicBezTo>
                <a:cubicBezTo>
                  <a:pt x="13653" y="2394"/>
                  <a:pt x="10425" y="1713"/>
                  <a:pt x="6876" y="1198"/>
                </a:cubicBezTo>
                <a:cubicBezTo>
                  <a:pt x="7021" y="829"/>
                  <a:pt x="7307" y="1"/>
                  <a:pt x="70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91050" y="4518124"/>
            <a:ext cx="9321501" cy="701019"/>
          </a:xfrm>
          <a:custGeom>
            <a:avLst/>
            <a:gdLst/>
            <a:ahLst/>
            <a:cxnLst/>
            <a:rect l="l" t="t" r="r" b="b"/>
            <a:pathLst>
              <a:path w="112497" h="22095" extrusionOk="0">
                <a:moveTo>
                  <a:pt x="56127" y="0"/>
                </a:moveTo>
                <a:cubicBezTo>
                  <a:pt x="39493" y="0"/>
                  <a:pt x="20270" y="270"/>
                  <a:pt x="28" y="1079"/>
                </a:cubicBezTo>
                <a:cubicBezTo>
                  <a:pt x="0" y="1088"/>
                  <a:pt x="174" y="11183"/>
                  <a:pt x="180" y="13813"/>
                </a:cubicBezTo>
                <a:cubicBezTo>
                  <a:pt x="195" y="18247"/>
                  <a:pt x="222" y="22095"/>
                  <a:pt x="222" y="22095"/>
                </a:cubicBezTo>
                <a:lnTo>
                  <a:pt x="112497" y="22095"/>
                </a:lnTo>
                <a:lnTo>
                  <a:pt x="112308" y="1079"/>
                </a:lnTo>
                <a:cubicBezTo>
                  <a:pt x="112308" y="1079"/>
                  <a:pt x="89395" y="0"/>
                  <a:pt x="56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5" name="Google Shape;1625;p41"/>
          <p:cNvGrpSpPr/>
          <p:nvPr/>
        </p:nvGrpSpPr>
        <p:grpSpPr>
          <a:xfrm>
            <a:off x="8594305" y="2532264"/>
            <a:ext cx="424177" cy="392970"/>
            <a:chOff x="1098868" y="3880677"/>
            <a:chExt cx="424177" cy="392970"/>
          </a:xfrm>
        </p:grpSpPr>
        <p:sp>
          <p:nvSpPr>
            <p:cNvPr id="1626" name="Google Shape;1626;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3" name="Google Shape;1633;p41"/>
          <p:cNvSpPr/>
          <p:nvPr/>
        </p:nvSpPr>
        <p:spPr>
          <a:xfrm>
            <a:off x="-486251" y="315299"/>
            <a:ext cx="2225360" cy="678317"/>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flipH="1">
            <a:off x="-205425" y="2793771"/>
            <a:ext cx="1289230" cy="392983"/>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flipH="1">
            <a:off x="7603305" y="1139399"/>
            <a:ext cx="1651195" cy="50331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6" name="Google Shape;1636;p41"/>
          <p:cNvGrpSpPr/>
          <p:nvPr/>
        </p:nvGrpSpPr>
        <p:grpSpPr>
          <a:xfrm>
            <a:off x="7443622" y="3439311"/>
            <a:ext cx="336839" cy="312057"/>
            <a:chOff x="1098868" y="3880677"/>
            <a:chExt cx="424177" cy="392970"/>
          </a:xfrm>
        </p:grpSpPr>
        <p:sp>
          <p:nvSpPr>
            <p:cNvPr id="1637" name="Google Shape;1637;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 name="Google Shape;1644;p41"/>
          <p:cNvGrpSpPr/>
          <p:nvPr/>
        </p:nvGrpSpPr>
        <p:grpSpPr>
          <a:xfrm>
            <a:off x="8181222" y="4403111"/>
            <a:ext cx="336839" cy="312057"/>
            <a:chOff x="1098868" y="3880677"/>
            <a:chExt cx="424177" cy="392970"/>
          </a:xfrm>
        </p:grpSpPr>
        <p:sp>
          <p:nvSpPr>
            <p:cNvPr id="1645" name="Google Shape;1645;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2" name="Google Shape;1652;p41"/>
          <p:cNvGrpSpPr/>
          <p:nvPr/>
        </p:nvGrpSpPr>
        <p:grpSpPr>
          <a:xfrm>
            <a:off x="598755" y="4391043"/>
            <a:ext cx="424177" cy="393009"/>
            <a:chOff x="1098868" y="3880677"/>
            <a:chExt cx="424177" cy="392970"/>
          </a:xfrm>
        </p:grpSpPr>
        <p:sp>
          <p:nvSpPr>
            <p:cNvPr id="1653" name="Google Shape;1653;p41"/>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1"/>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1"/>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1"/>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1"/>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1"/>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1"/>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1pPr>
            <a:lvl2pPr lvl="1"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2pPr>
            <a:lvl3pPr lvl="2"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3pPr>
            <a:lvl4pPr lvl="3"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4pPr>
            <a:lvl5pPr lvl="4"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5pPr>
            <a:lvl6pPr lvl="5"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6pPr>
            <a:lvl7pPr lvl="6"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7pPr>
            <a:lvl8pPr lvl="7"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8pPr>
            <a:lvl9pPr lvl="8" rtl="0">
              <a:spcBef>
                <a:spcPts val="0"/>
              </a:spcBef>
              <a:spcAft>
                <a:spcPts val="0"/>
              </a:spcAft>
              <a:buClr>
                <a:schemeClr val="accent4"/>
              </a:buClr>
              <a:buSzPts val="3500"/>
              <a:buFont typeface="Grandstander"/>
              <a:buNone/>
              <a:defRPr sz="3500" b="1">
                <a:solidFill>
                  <a:schemeClr val="accent4"/>
                </a:solidFill>
                <a:latin typeface="Grandstander"/>
                <a:ea typeface="Grandstander"/>
                <a:cs typeface="Grandstander"/>
                <a:sym typeface="Grandstand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1pPr>
            <a:lvl2pPr marL="914400" lvl="1"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2pPr>
            <a:lvl3pPr marL="1371600" lvl="2"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3pPr>
            <a:lvl4pPr marL="1828800" lvl="3"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4pPr>
            <a:lvl5pPr marL="2286000" lvl="4"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5pPr>
            <a:lvl6pPr marL="2743200" lvl="5"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6pPr>
            <a:lvl7pPr marL="3200400" lvl="6"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7pPr>
            <a:lvl8pPr marL="3657600" lvl="7"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8pPr>
            <a:lvl9pPr marL="4114800" lvl="8" indent="-330200">
              <a:lnSpc>
                <a:spcPct val="90000"/>
              </a:lnSpc>
              <a:spcBef>
                <a:spcPts val="0"/>
              </a:spcBef>
              <a:spcAft>
                <a:spcPts val="0"/>
              </a:spcAft>
              <a:buClr>
                <a:schemeClr val="accent2"/>
              </a:buClr>
              <a:buSzPts val="1600"/>
              <a:buFont typeface="Gamja Flower"/>
              <a:buChar char="■"/>
              <a:defRPr sz="1600">
                <a:solidFill>
                  <a:schemeClr val="accent2"/>
                </a:solidFill>
                <a:latin typeface="Gamja Flower"/>
                <a:ea typeface="Gamja Flower"/>
                <a:cs typeface="Gamja Flower"/>
                <a:sym typeface="Gamja Flow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8" r:id="rId4"/>
    <p:sldLayoutId id="2147483671" r:id="rId5"/>
    <p:sldLayoutId id="2147483677" r:id="rId6"/>
    <p:sldLayoutId id="2147483686" r:id="rId7"/>
    <p:sldLayoutId id="2147483687"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51"/>
          <p:cNvSpPr/>
          <p:nvPr/>
        </p:nvSpPr>
        <p:spPr>
          <a:xfrm>
            <a:off x="3947000" y="3382699"/>
            <a:ext cx="1057899" cy="3224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1"/>
          <p:cNvSpPr txBox="1">
            <a:spLocks noGrp="1"/>
          </p:cNvSpPr>
          <p:nvPr>
            <p:ph type="subTitle" idx="2"/>
          </p:nvPr>
        </p:nvSpPr>
        <p:spPr>
          <a:xfrm>
            <a:off x="534250" y="387840"/>
            <a:ext cx="8169420" cy="300535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effectLst>
                  <a:outerShdw blurRad="50800" dist="38100" dir="8100000" algn="tr" rotWithShape="0">
                    <a:prstClr val="black">
                      <a:alpha val="40000"/>
                    </a:prstClr>
                  </a:outerShdw>
                </a:effectLst>
                <a:latin typeface="+mj-lt"/>
              </a:rPr>
              <a:t>XIN CHÀO CÁC EM!</a:t>
            </a:r>
          </a:p>
          <a:p>
            <a:pPr marL="0" lvl="0" indent="0" algn="ctr" rtl="0">
              <a:lnSpc>
                <a:spcPct val="150000"/>
              </a:lnSpc>
              <a:spcBef>
                <a:spcPts val="0"/>
              </a:spcBef>
              <a:spcAft>
                <a:spcPts val="0"/>
              </a:spcAft>
              <a:buNone/>
            </a:pPr>
            <a:r>
              <a:rPr lang="en-US" sz="4000" b="1">
                <a:effectLst>
                  <a:outerShdw blurRad="50800" dist="38100" dir="8100000" algn="tr" rotWithShape="0">
                    <a:prstClr val="black">
                      <a:alpha val="40000"/>
                    </a:prstClr>
                  </a:outerShdw>
                </a:effectLst>
                <a:latin typeface="+mj-lt"/>
              </a:rPr>
              <a:t>VUI MỪNG CHÀO ĐÓN CÁC EM ĐẾN VỚI BÀI HỌC MỚI!</a:t>
            </a:r>
          </a:p>
        </p:txBody>
      </p:sp>
      <p:sp>
        <p:nvSpPr>
          <p:cNvPr id="2107" name="Google Shape;2107;p51"/>
          <p:cNvSpPr/>
          <p:nvPr/>
        </p:nvSpPr>
        <p:spPr>
          <a:xfrm>
            <a:off x="7987002" y="879445"/>
            <a:ext cx="1544124" cy="47068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flipH="1">
            <a:off x="-693742" y="879441"/>
            <a:ext cx="1969130" cy="60023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51"/>
          <p:cNvGrpSpPr/>
          <p:nvPr/>
        </p:nvGrpSpPr>
        <p:grpSpPr>
          <a:xfrm>
            <a:off x="4103325" y="4276174"/>
            <a:ext cx="843621" cy="882538"/>
            <a:chOff x="4491113" y="4336724"/>
            <a:chExt cx="843621" cy="882538"/>
          </a:xfrm>
        </p:grpSpPr>
        <p:sp>
          <p:nvSpPr>
            <p:cNvPr id="2110" name="Google Shape;2110;p51"/>
            <p:cNvSpPr/>
            <p:nvPr/>
          </p:nvSpPr>
          <p:spPr>
            <a:xfrm rot="2048519">
              <a:off x="4693385" y="4405328"/>
              <a:ext cx="473146" cy="744712"/>
            </a:xfrm>
            <a:custGeom>
              <a:avLst/>
              <a:gdLst/>
              <a:ahLst/>
              <a:cxnLst/>
              <a:rect l="l" t="t" r="r" b="b"/>
              <a:pathLst>
                <a:path w="7733" h="12171" extrusionOk="0">
                  <a:moveTo>
                    <a:pt x="3926" y="0"/>
                  </a:moveTo>
                  <a:cubicBezTo>
                    <a:pt x="3812" y="0"/>
                    <a:pt x="3700" y="27"/>
                    <a:pt x="3600" y="88"/>
                  </a:cubicBezTo>
                  <a:cubicBezTo>
                    <a:pt x="3398" y="207"/>
                    <a:pt x="3279" y="436"/>
                    <a:pt x="3237" y="673"/>
                  </a:cubicBezTo>
                  <a:cubicBezTo>
                    <a:pt x="3202" y="903"/>
                    <a:pt x="3224" y="1139"/>
                    <a:pt x="3237" y="1376"/>
                  </a:cubicBezTo>
                  <a:cubicBezTo>
                    <a:pt x="3299" y="2615"/>
                    <a:pt x="3070" y="3874"/>
                    <a:pt x="2563" y="5002"/>
                  </a:cubicBezTo>
                  <a:cubicBezTo>
                    <a:pt x="2528" y="5078"/>
                    <a:pt x="2486" y="5162"/>
                    <a:pt x="2416" y="5210"/>
                  </a:cubicBezTo>
                  <a:cubicBezTo>
                    <a:pt x="2360" y="5252"/>
                    <a:pt x="2296" y="5267"/>
                    <a:pt x="2228" y="5267"/>
                  </a:cubicBezTo>
                  <a:cubicBezTo>
                    <a:pt x="2126" y="5267"/>
                    <a:pt x="2015" y="5233"/>
                    <a:pt x="1915" y="5204"/>
                  </a:cubicBezTo>
                  <a:cubicBezTo>
                    <a:pt x="1742" y="5158"/>
                    <a:pt x="1562" y="5134"/>
                    <a:pt x="1382" y="5134"/>
                  </a:cubicBezTo>
                  <a:cubicBezTo>
                    <a:pt x="1150" y="5134"/>
                    <a:pt x="919" y="5173"/>
                    <a:pt x="704" y="5252"/>
                  </a:cubicBezTo>
                  <a:cubicBezTo>
                    <a:pt x="600" y="5294"/>
                    <a:pt x="502" y="5336"/>
                    <a:pt x="433" y="5419"/>
                  </a:cubicBezTo>
                  <a:cubicBezTo>
                    <a:pt x="251" y="5634"/>
                    <a:pt x="377" y="5968"/>
                    <a:pt x="552" y="6197"/>
                  </a:cubicBezTo>
                  <a:cubicBezTo>
                    <a:pt x="752" y="6463"/>
                    <a:pt x="1268" y="6636"/>
                    <a:pt x="1477" y="6900"/>
                  </a:cubicBezTo>
                  <a:cubicBezTo>
                    <a:pt x="1693" y="7157"/>
                    <a:pt x="1609" y="7533"/>
                    <a:pt x="1602" y="7867"/>
                  </a:cubicBezTo>
                  <a:cubicBezTo>
                    <a:pt x="1596" y="8230"/>
                    <a:pt x="1379" y="8550"/>
                    <a:pt x="1163" y="8843"/>
                  </a:cubicBezTo>
                  <a:cubicBezTo>
                    <a:pt x="878" y="9212"/>
                    <a:pt x="579" y="9572"/>
                    <a:pt x="370" y="9983"/>
                  </a:cubicBezTo>
                  <a:cubicBezTo>
                    <a:pt x="210" y="10297"/>
                    <a:pt x="1" y="10840"/>
                    <a:pt x="141" y="11194"/>
                  </a:cubicBezTo>
                  <a:cubicBezTo>
                    <a:pt x="211" y="11365"/>
                    <a:pt x="406" y="11423"/>
                    <a:pt x="610" y="11423"/>
                  </a:cubicBezTo>
                  <a:cubicBezTo>
                    <a:pt x="788" y="11423"/>
                    <a:pt x="973" y="11378"/>
                    <a:pt x="1086" y="11326"/>
                  </a:cubicBezTo>
                  <a:cubicBezTo>
                    <a:pt x="1379" y="11187"/>
                    <a:pt x="1616" y="10957"/>
                    <a:pt x="1866" y="10748"/>
                  </a:cubicBezTo>
                  <a:cubicBezTo>
                    <a:pt x="2110" y="10548"/>
                    <a:pt x="2402" y="10359"/>
                    <a:pt x="2723" y="10346"/>
                  </a:cubicBezTo>
                  <a:cubicBezTo>
                    <a:pt x="2738" y="10345"/>
                    <a:pt x="2752" y="10344"/>
                    <a:pt x="2767" y="10344"/>
                  </a:cubicBezTo>
                  <a:cubicBezTo>
                    <a:pt x="3134" y="10344"/>
                    <a:pt x="3486" y="10603"/>
                    <a:pt x="3600" y="10950"/>
                  </a:cubicBezTo>
                  <a:cubicBezTo>
                    <a:pt x="3668" y="11174"/>
                    <a:pt x="3648" y="11424"/>
                    <a:pt x="3690" y="11653"/>
                  </a:cubicBezTo>
                  <a:cubicBezTo>
                    <a:pt x="3732" y="11890"/>
                    <a:pt x="3877" y="12134"/>
                    <a:pt x="4114" y="12168"/>
                  </a:cubicBezTo>
                  <a:cubicBezTo>
                    <a:pt x="4131" y="12170"/>
                    <a:pt x="4148" y="12171"/>
                    <a:pt x="4165" y="12171"/>
                  </a:cubicBezTo>
                  <a:cubicBezTo>
                    <a:pt x="4353" y="12171"/>
                    <a:pt x="4521" y="12030"/>
                    <a:pt x="4650" y="11890"/>
                  </a:cubicBezTo>
                  <a:cubicBezTo>
                    <a:pt x="5415" y="11034"/>
                    <a:pt x="5505" y="9788"/>
                    <a:pt x="6000" y="8759"/>
                  </a:cubicBezTo>
                  <a:cubicBezTo>
                    <a:pt x="6041" y="8661"/>
                    <a:pt x="6096" y="8570"/>
                    <a:pt x="6173" y="8502"/>
                  </a:cubicBezTo>
                  <a:cubicBezTo>
                    <a:pt x="6297" y="8397"/>
                    <a:pt x="6456" y="8381"/>
                    <a:pt x="6623" y="8381"/>
                  </a:cubicBezTo>
                  <a:cubicBezTo>
                    <a:pt x="6698" y="8381"/>
                    <a:pt x="6774" y="8384"/>
                    <a:pt x="6849" y="8384"/>
                  </a:cubicBezTo>
                  <a:cubicBezTo>
                    <a:pt x="6987" y="8384"/>
                    <a:pt x="7121" y="8373"/>
                    <a:pt x="7239" y="8313"/>
                  </a:cubicBezTo>
                  <a:cubicBezTo>
                    <a:pt x="7516" y="8175"/>
                    <a:pt x="7599" y="7805"/>
                    <a:pt x="7509" y="7507"/>
                  </a:cubicBezTo>
                  <a:cubicBezTo>
                    <a:pt x="7426" y="7214"/>
                    <a:pt x="7210" y="6977"/>
                    <a:pt x="7002" y="6748"/>
                  </a:cubicBezTo>
                  <a:cubicBezTo>
                    <a:pt x="6799" y="6518"/>
                    <a:pt x="6591" y="6267"/>
                    <a:pt x="6529" y="5968"/>
                  </a:cubicBezTo>
                  <a:cubicBezTo>
                    <a:pt x="6410" y="5397"/>
                    <a:pt x="6821" y="4870"/>
                    <a:pt x="7120" y="4369"/>
                  </a:cubicBezTo>
                  <a:cubicBezTo>
                    <a:pt x="7412" y="3874"/>
                    <a:pt x="7608" y="3325"/>
                    <a:pt x="7691" y="2754"/>
                  </a:cubicBezTo>
                  <a:cubicBezTo>
                    <a:pt x="7718" y="2573"/>
                    <a:pt x="7733" y="2378"/>
                    <a:pt x="7676" y="2189"/>
                  </a:cubicBezTo>
                  <a:cubicBezTo>
                    <a:pt x="7628" y="2009"/>
                    <a:pt x="7489" y="1842"/>
                    <a:pt x="7307" y="1800"/>
                  </a:cubicBezTo>
                  <a:cubicBezTo>
                    <a:pt x="7275" y="1792"/>
                    <a:pt x="7242" y="1789"/>
                    <a:pt x="7209" y="1789"/>
                  </a:cubicBezTo>
                  <a:cubicBezTo>
                    <a:pt x="7041" y="1789"/>
                    <a:pt x="6873" y="1886"/>
                    <a:pt x="6744" y="2002"/>
                  </a:cubicBezTo>
                  <a:cubicBezTo>
                    <a:pt x="6591" y="2134"/>
                    <a:pt x="6472" y="2308"/>
                    <a:pt x="6313" y="2440"/>
                  </a:cubicBezTo>
                  <a:cubicBezTo>
                    <a:pt x="6228" y="2510"/>
                    <a:pt x="6118" y="2570"/>
                    <a:pt x="6009" y="2570"/>
                  </a:cubicBezTo>
                  <a:cubicBezTo>
                    <a:pt x="5976" y="2570"/>
                    <a:pt x="5942" y="2565"/>
                    <a:pt x="5909" y="2552"/>
                  </a:cubicBezTo>
                  <a:cubicBezTo>
                    <a:pt x="5784" y="2503"/>
                    <a:pt x="5714" y="2371"/>
                    <a:pt x="5652" y="2253"/>
                  </a:cubicBezTo>
                  <a:cubicBezTo>
                    <a:pt x="5457" y="1849"/>
                    <a:pt x="5261" y="1453"/>
                    <a:pt x="5068" y="1049"/>
                  </a:cubicBezTo>
                  <a:cubicBezTo>
                    <a:pt x="4921" y="750"/>
                    <a:pt x="4769" y="444"/>
                    <a:pt x="4518" y="227"/>
                  </a:cubicBezTo>
                  <a:cubicBezTo>
                    <a:pt x="4356" y="92"/>
                    <a:pt x="4137" y="0"/>
                    <a:pt x="3926"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1"/>
            <p:cNvSpPr/>
            <p:nvPr/>
          </p:nvSpPr>
          <p:spPr>
            <a:xfrm rot="2048519">
              <a:off x="4569183" y="4693045"/>
              <a:ext cx="484588" cy="427027"/>
            </a:xfrm>
            <a:custGeom>
              <a:avLst/>
              <a:gdLst/>
              <a:ahLst/>
              <a:cxnLst/>
              <a:rect l="l" t="t" r="r" b="b"/>
              <a:pathLst>
                <a:path w="7920" h="6979" extrusionOk="0">
                  <a:moveTo>
                    <a:pt x="716" y="0"/>
                  </a:moveTo>
                  <a:cubicBezTo>
                    <a:pt x="457" y="0"/>
                    <a:pt x="276" y="71"/>
                    <a:pt x="264" y="264"/>
                  </a:cubicBezTo>
                  <a:cubicBezTo>
                    <a:pt x="223" y="988"/>
                    <a:pt x="1866" y="1544"/>
                    <a:pt x="1866" y="1544"/>
                  </a:cubicBezTo>
                  <a:cubicBezTo>
                    <a:pt x="1866" y="1544"/>
                    <a:pt x="1" y="5684"/>
                    <a:pt x="523" y="5948"/>
                  </a:cubicBezTo>
                  <a:cubicBezTo>
                    <a:pt x="569" y="5973"/>
                    <a:pt x="619" y="5984"/>
                    <a:pt x="671" y="5984"/>
                  </a:cubicBezTo>
                  <a:cubicBezTo>
                    <a:pt x="1203" y="5984"/>
                    <a:pt x="2005" y="4836"/>
                    <a:pt x="2005" y="4836"/>
                  </a:cubicBezTo>
                  <a:cubicBezTo>
                    <a:pt x="2005" y="4836"/>
                    <a:pt x="3250" y="5385"/>
                    <a:pt x="3806" y="5414"/>
                  </a:cubicBezTo>
                  <a:cubicBezTo>
                    <a:pt x="3806" y="5414"/>
                    <a:pt x="3714" y="6979"/>
                    <a:pt x="4238" y="6979"/>
                  </a:cubicBezTo>
                  <a:cubicBezTo>
                    <a:pt x="4286" y="6979"/>
                    <a:pt x="4339" y="6965"/>
                    <a:pt x="4398" y="6937"/>
                  </a:cubicBezTo>
                  <a:cubicBezTo>
                    <a:pt x="5101" y="6590"/>
                    <a:pt x="5665" y="2880"/>
                    <a:pt x="5665" y="2880"/>
                  </a:cubicBezTo>
                  <a:cubicBezTo>
                    <a:pt x="5665" y="2880"/>
                    <a:pt x="6495" y="3126"/>
                    <a:pt x="7057" y="3126"/>
                  </a:cubicBezTo>
                  <a:cubicBezTo>
                    <a:pt x="7304" y="3126"/>
                    <a:pt x="7500" y="3078"/>
                    <a:pt x="7551" y="2942"/>
                  </a:cubicBezTo>
                  <a:cubicBezTo>
                    <a:pt x="7920" y="1962"/>
                    <a:pt x="5164" y="1037"/>
                    <a:pt x="5164" y="1037"/>
                  </a:cubicBezTo>
                  <a:lnTo>
                    <a:pt x="2701" y="521"/>
                  </a:lnTo>
                  <a:cubicBezTo>
                    <a:pt x="2701" y="521"/>
                    <a:pt x="1421" y="0"/>
                    <a:pt x="716" y="0"/>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rot="2048519">
              <a:off x="4691827" y="4727545"/>
              <a:ext cx="230608" cy="214401"/>
            </a:xfrm>
            <a:custGeom>
              <a:avLst/>
              <a:gdLst/>
              <a:ahLst/>
              <a:cxnLst/>
              <a:rect l="l" t="t" r="r" b="b"/>
              <a:pathLst>
                <a:path w="3769" h="3504" extrusionOk="0">
                  <a:moveTo>
                    <a:pt x="1976" y="0"/>
                  </a:moveTo>
                  <a:cubicBezTo>
                    <a:pt x="1934" y="15"/>
                    <a:pt x="0" y="2861"/>
                    <a:pt x="1745" y="3424"/>
                  </a:cubicBezTo>
                  <a:cubicBezTo>
                    <a:pt x="1916" y="3479"/>
                    <a:pt x="2071" y="3504"/>
                    <a:pt x="2211" y="3504"/>
                  </a:cubicBezTo>
                  <a:cubicBezTo>
                    <a:pt x="3769" y="3504"/>
                    <a:pt x="3569" y="418"/>
                    <a:pt x="3569" y="418"/>
                  </a:cubicBezTo>
                  <a:lnTo>
                    <a:pt x="1976"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rot="2048519">
              <a:off x="5089425" y="4596613"/>
              <a:ext cx="192856" cy="193169"/>
            </a:xfrm>
            <a:custGeom>
              <a:avLst/>
              <a:gdLst/>
              <a:ahLst/>
              <a:cxnLst/>
              <a:rect l="l" t="t" r="r" b="b"/>
              <a:pathLst>
                <a:path w="3152" h="3157" extrusionOk="0">
                  <a:moveTo>
                    <a:pt x="2223" y="1"/>
                  </a:moveTo>
                  <a:cubicBezTo>
                    <a:pt x="1435" y="1"/>
                    <a:pt x="0" y="2391"/>
                    <a:pt x="0" y="2391"/>
                  </a:cubicBezTo>
                  <a:lnTo>
                    <a:pt x="814" y="3156"/>
                  </a:lnTo>
                  <a:cubicBezTo>
                    <a:pt x="814" y="3156"/>
                    <a:pt x="3152" y="706"/>
                    <a:pt x="2449" y="87"/>
                  </a:cubicBezTo>
                  <a:cubicBezTo>
                    <a:pt x="2382" y="28"/>
                    <a:pt x="2306" y="1"/>
                    <a:pt x="2223"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rot="2048519">
              <a:off x="5089403" y="4628730"/>
              <a:ext cx="108849" cy="128494"/>
            </a:xfrm>
            <a:custGeom>
              <a:avLst/>
              <a:gdLst/>
              <a:ahLst/>
              <a:cxnLst/>
              <a:rect l="l" t="t" r="r" b="b"/>
              <a:pathLst>
                <a:path w="1779" h="2100" extrusionOk="0">
                  <a:moveTo>
                    <a:pt x="1591" y="0"/>
                  </a:moveTo>
                  <a:cubicBezTo>
                    <a:pt x="1558" y="0"/>
                    <a:pt x="1525" y="14"/>
                    <a:pt x="1498" y="46"/>
                  </a:cubicBezTo>
                  <a:cubicBezTo>
                    <a:pt x="1003" y="645"/>
                    <a:pt x="517" y="1250"/>
                    <a:pt x="72" y="1883"/>
                  </a:cubicBezTo>
                  <a:cubicBezTo>
                    <a:pt x="0" y="1986"/>
                    <a:pt x="91" y="2099"/>
                    <a:pt x="182" y="2099"/>
                  </a:cubicBezTo>
                  <a:cubicBezTo>
                    <a:pt x="215" y="2099"/>
                    <a:pt x="248" y="2085"/>
                    <a:pt x="274" y="2050"/>
                  </a:cubicBezTo>
                  <a:cubicBezTo>
                    <a:pt x="740" y="1430"/>
                    <a:pt x="1205" y="812"/>
                    <a:pt x="1700" y="206"/>
                  </a:cubicBezTo>
                  <a:cubicBezTo>
                    <a:pt x="1778" y="113"/>
                    <a:pt x="1686" y="0"/>
                    <a:pt x="1591"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rot="2048519">
              <a:off x="4992700" y="4441621"/>
              <a:ext cx="114172" cy="205651"/>
            </a:xfrm>
            <a:custGeom>
              <a:avLst/>
              <a:gdLst/>
              <a:ahLst/>
              <a:cxnLst/>
              <a:rect l="l" t="t" r="r" b="b"/>
              <a:pathLst>
                <a:path w="1866" h="3361" extrusionOk="0">
                  <a:moveTo>
                    <a:pt x="946" y="1"/>
                  </a:moveTo>
                  <a:cubicBezTo>
                    <a:pt x="942" y="1"/>
                    <a:pt x="938" y="1"/>
                    <a:pt x="934" y="1"/>
                  </a:cubicBezTo>
                  <a:cubicBezTo>
                    <a:pt x="1" y="28"/>
                    <a:pt x="725" y="3354"/>
                    <a:pt x="725" y="3354"/>
                  </a:cubicBezTo>
                  <a:lnTo>
                    <a:pt x="1844" y="3361"/>
                  </a:lnTo>
                  <a:cubicBezTo>
                    <a:pt x="1844" y="3361"/>
                    <a:pt x="1866" y="1"/>
                    <a:pt x="946"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rot="2048519">
              <a:off x="5023011" y="4508095"/>
              <a:ext cx="30348" cy="157068"/>
            </a:xfrm>
            <a:custGeom>
              <a:avLst/>
              <a:gdLst/>
              <a:ahLst/>
              <a:cxnLst/>
              <a:rect l="l" t="t" r="r" b="b"/>
              <a:pathLst>
                <a:path w="496" h="2567" extrusionOk="0">
                  <a:moveTo>
                    <a:pt x="138" y="1"/>
                  </a:moveTo>
                  <a:cubicBezTo>
                    <a:pt x="70" y="1"/>
                    <a:pt x="1" y="49"/>
                    <a:pt x="4" y="138"/>
                  </a:cubicBezTo>
                  <a:cubicBezTo>
                    <a:pt x="53" y="909"/>
                    <a:pt x="116" y="1682"/>
                    <a:pt x="228" y="2454"/>
                  </a:cubicBezTo>
                  <a:cubicBezTo>
                    <a:pt x="237" y="2530"/>
                    <a:pt x="300" y="2567"/>
                    <a:pt x="362" y="2567"/>
                  </a:cubicBezTo>
                  <a:cubicBezTo>
                    <a:pt x="430" y="2567"/>
                    <a:pt x="496" y="2522"/>
                    <a:pt x="485" y="2434"/>
                  </a:cubicBezTo>
                  <a:cubicBezTo>
                    <a:pt x="402" y="1661"/>
                    <a:pt x="318" y="889"/>
                    <a:pt x="261" y="116"/>
                  </a:cubicBezTo>
                  <a:cubicBezTo>
                    <a:pt x="255" y="38"/>
                    <a:pt x="197" y="1"/>
                    <a:pt x="138"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rot="2048519">
              <a:off x="4810837" y="4586050"/>
              <a:ext cx="316818" cy="251358"/>
            </a:xfrm>
            <a:custGeom>
              <a:avLst/>
              <a:gdLst/>
              <a:ahLst/>
              <a:cxnLst/>
              <a:rect l="l" t="t" r="r" b="b"/>
              <a:pathLst>
                <a:path w="5178" h="4108" extrusionOk="0">
                  <a:moveTo>
                    <a:pt x="3012" y="1"/>
                  </a:moveTo>
                  <a:cubicBezTo>
                    <a:pt x="2178" y="1"/>
                    <a:pt x="1422" y="739"/>
                    <a:pt x="794" y="1798"/>
                  </a:cubicBezTo>
                  <a:cubicBezTo>
                    <a:pt x="1" y="3148"/>
                    <a:pt x="1519" y="3906"/>
                    <a:pt x="2479" y="4053"/>
                  </a:cubicBezTo>
                  <a:cubicBezTo>
                    <a:pt x="2720" y="4089"/>
                    <a:pt x="2953" y="4108"/>
                    <a:pt x="3175" y="4108"/>
                  </a:cubicBezTo>
                  <a:cubicBezTo>
                    <a:pt x="3921" y="4108"/>
                    <a:pt x="4531" y="3897"/>
                    <a:pt x="4809" y="3447"/>
                  </a:cubicBezTo>
                  <a:cubicBezTo>
                    <a:pt x="5178" y="2869"/>
                    <a:pt x="4824" y="740"/>
                    <a:pt x="3717" y="177"/>
                  </a:cubicBezTo>
                  <a:cubicBezTo>
                    <a:pt x="3477" y="56"/>
                    <a:pt x="3242" y="1"/>
                    <a:pt x="3012"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rot="2048519">
              <a:off x="5022314" y="4709272"/>
              <a:ext cx="29063" cy="31756"/>
            </a:xfrm>
            <a:custGeom>
              <a:avLst/>
              <a:gdLst/>
              <a:ahLst/>
              <a:cxnLst/>
              <a:rect l="l" t="t" r="r" b="b"/>
              <a:pathLst>
                <a:path w="475" h="519" extrusionOk="0">
                  <a:moveTo>
                    <a:pt x="248" y="1"/>
                  </a:moveTo>
                  <a:cubicBezTo>
                    <a:pt x="136" y="1"/>
                    <a:pt x="40" y="98"/>
                    <a:pt x="22" y="225"/>
                  </a:cubicBezTo>
                  <a:cubicBezTo>
                    <a:pt x="0" y="372"/>
                    <a:pt x="77" y="497"/>
                    <a:pt x="202" y="517"/>
                  </a:cubicBezTo>
                  <a:cubicBezTo>
                    <a:pt x="210" y="518"/>
                    <a:pt x="218" y="519"/>
                    <a:pt x="226" y="519"/>
                  </a:cubicBezTo>
                  <a:cubicBezTo>
                    <a:pt x="336" y="519"/>
                    <a:pt x="434" y="424"/>
                    <a:pt x="453" y="289"/>
                  </a:cubicBezTo>
                  <a:cubicBezTo>
                    <a:pt x="475" y="150"/>
                    <a:pt x="398" y="16"/>
                    <a:pt x="279" y="3"/>
                  </a:cubicBezTo>
                  <a:cubicBezTo>
                    <a:pt x="269" y="1"/>
                    <a:pt x="258" y="1"/>
                    <a:pt x="248" y="1"/>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rot="2048519">
              <a:off x="4970908" y="4653924"/>
              <a:ext cx="29430" cy="31879"/>
            </a:xfrm>
            <a:custGeom>
              <a:avLst/>
              <a:gdLst/>
              <a:ahLst/>
              <a:cxnLst/>
              <a:rect l="l" t="t" r="r" b="b"/>
              <a:pathLst>
                <a:path w="481" h="521" extrusionOk="0">
                  <a:moveTo>
                    <a:pt x="249" y="1"/>
                  </a:moveTo>
                  <a:cubicBezTo>
                    <a:pt x="141" y="1"/>
                    <a:pt x="41" y="98"/>
                    <a:pt x="21" y="227"/>
                  </a:cubicBezTo>
                  <a:cubicBezTo>
                    <a:pt x="1" y="372"/>
                    <a:pt x="84" y="498"/>
                    <a:pt x="201" y="519"/>
                  </a:cubicBezTo>
                  <a:cubicBezTo>
                    <a:pt x="209" y="520"/>
                    <a:pt x="216" y="520"/>
                    <a:pt x="223" y="520"/>
                  </a:cubicBezTo>
                  <a:cubicBezTo>
                    <a:pt x="334" y="520"/>
                    <a:pt x="440" y="427"/>
                    <a:pt x="460" y="295"/>
                  </a:cubicBezTo>
                  <a:cubicBezTo>
                    <a:pt x="480" y="150"/>
                    <a:pt x="397" y="18"/>
                    <a:pt x="278" y="3"/>
                  </a:cubicBezTo>
                  <a:cubicBezTo>
                    <a:pt x="268" y="2"/>
                    <a:pt x="258" y="1"/>
                    <a:pt x="249" y="1"/>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rot="2048519">
              <a:off x="4975138" y="4700905"/>
              <a:ext cx="34080" cy="27167"/>
            </a:xfrm>
            <a:custGeom>
              <a:avLst/>
              <a:gdLst/>
              <a:ahLst/>
              <a:cxnLst/>
              <a:rect l="l" t="t" r="r" b="b"/>
              <a:pathLst>
                <a:path w="557" h="444" extrusionOk="0">
                  <a:moveTo>
                    <a:pt x="262" y="0"/>
                  </a:moveTo>
                  <a:cubicBezTo>
                    <a:pt x="140" y="0"/>
                    <a:pt x="39" y="72"/>
                    <a:pt x="20" y="173"/>
                  </a:cubicBezTo>
                  <a:cubicBezTo>
                    <a:pt x="0" y="291"/>
                    <a:pt x="90" y="410"/>
                    <a:pt x="236" y="438"/>
                  </a:cubicBezTo>
                  <a:cubicBezTo>
                    <a:pt x="255" y="442"/>
                    <a:pt x="274" y="444"/>
                    <a:pt x="292" y="444"/>
                  </a:cubicBezTo>
                  <a:cubicBezTo>
                    <a:pt x="410" y="444"/>
                    <a:pt x="511" y="374"/>
                    <a:pt x="528" y="271"/>
                  </a:cubicBezTo>
                  <a:cubicBezTo>
                    <a:pt x="556" y="153"/>
                    <a:pt x="459" y="34"/>
                    <a:pt x="319" y="6"/>
                  </a:cubicBezTo>
                  <a:cubicBezTo>
                    <a:pt x="300" y="2"/>
                    <a:pt x="280" y="0"/>
                    <a:pt x="262"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1"/>
            <p:cNvSpPr/>
            <p:nvPr/>
          </p:nvSpPr>
          <p:spPr>
            <a:xfrm rot="2048519">
              <a:off x="4926289" y="4718108"/>
              <a:ext cx="96795" cy="40751"/>
            </a:xfrm>
            <a:custGeom>
              <a:avLst/>
              <a:gdLst/>
              <a:ahLst/>
              <a:cxnLst/>
              <a:rect l="l" t="t" r="r" b="b"/>
              <a:pathLst>
                <a:path w="1582" h="666" extrusionOk="0">
                  <a:moveTo>
                    <a:pt x="167" y="0"/>
                  </a:moveTo>
                  <a:cubicBezTo>
                    <a:pt x="85" y="0"/>
                    <a:pt x="1" y="76"/>
                    <a:pt x="42" y="174"/>
                  </a:cubicBezTo>
                  <a:cubicBezTo>
                    <a:pt x="191" y="514"/>
                    <a:pt x="488" y="665"/>
                    <a:pt x="803" y="665"/>
                  </a:cubicBezTo>
                  <a:cubicBezTo>
                    <a:pt x="1031" y="665"/>
                    <a:pt x="1269" y="586"/>
                    <a:pt x="1468" y="440"/>
                  </a:cubicBezTo>
                  <a:cubicBezTo>
                    <a:pt x="1581" y="360"/>
                    <a:pt x="1496" y="205"/>
                    <a:pt x="1388" y="205"/>
                  </a:cubicBezTo>
                  <a:cubicBezTo>
                    <a:pt x="1364" y="205"/>
                    <a:pt x="1339" y="213"/>
                    <a:pt x="1314" y="231"/>
                  </a:cubicBezTo>
                  <a:cubicBezTo>
                    <a:pt x="1168" y="344"/>
                    <a:pt x="984" y="410"/>
                    <a:pt x="808" y="410"/>
                  </a:cubicBezTo>
                  <a:cubicBezTo>
                    <a:pt x="593" y="410"/>
                    <a:pt x="389" y="311"/>
                    <a:pt x="279" y="78"/>
                  </a:cubicBezTo>
                  <a:cubicBezTo>
                    <a:pt x="256" y="23"/>
                    <a:pt x="212" y="0"/>
                    <a:pt x="167"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1781611"/>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CDFD87-E949-B253-CFD5-97D787B66CF1}"/>
              </a:ext>
            </a:extLst>
          </p:cNvPr>
          <p:cNvPicPr>
            <a:picLocks noChangeAspect="1"/>
          </p:cNvPicPr>
          <p:nvPr/>
        </p:nvPicPr>
        <p:blipFill>
          <a:blip r:embed="rId2"/>
          <a:stretch>
            <a:fillRect/>
          </a:stretch>
        </p:blipFill>
        <p:spPr>
          <a:xfrm>
            <a:off x="-224972" y="-1108409"/>
            <a:ext cx="9427029" cy="6309967"/>
          </a:xfrm>
          <a:prstGeom prst="rect">
            <a:avLst/>
          </a:prstGeom>
        </p:spPr>
      </p:pic>
      <p:sp>
        <p:nvSpPr>
          <p:cNvPr id="8" name="Rectangle: Rounded Corners 7">
            <a:extLst>
              <a:ext uri="{FF2B5EF4-FFF2-40B4-BE49-F238E27FC236}">
                <a16:creationId xmlns:a16="http://schemas.microsoft.com/office/drawing/2014/main" id="{4D3681BD-03FF-AE3B-3E7E-F6045A54BB98}"/>
              </a:ext>
            </a:extLst>
          </p:cNvPr>
          <p:cNvSpPr/>
          <p:nvPr/>
        </p:nvSpPr>
        <p:spPr>
          <a:xfrm>
            <a:off x="214587" y="609601"/>
            <a:ext cx="5080000" cy="3014880"/>
          </a:xfrm>
          <a:prstGeom prst="roundRect">
            <a:avLst/>
          </a:prstGeom>
          <a:gradFill>
            <a:gsLst>
              <a:gs pos="0">
                <a:schemeClr val="accent1">
                  <a:lumMod val="0"/>
                  <a:lumOff val="100000"/>
                  <a:alpha val="63000"/>
                </a:schemeClr>
              </a:gs>
              <a:gs pos="100000">
                <a:srgbClr val="FFE689"/>
              </a:gs>
            </a:gsLst>
            <a:lin ang="5400000" scaled="1"/>
          </a:gradFill>
          <a:ln>
            <a:solidFill>
              <a:srgbClr val="F3DF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solidFill>
                  <a:srgbClr val="000000"/>
                </a:solidFill>
              </a:rPr>
              <a:t>YÊU CẦU </a:t>
            </a:r>
          </a:p>
          <a:p>
            <a:pPr algn="just">
              <a:lnSpc>
                <a:spcPct val="150000"/>
              </a:lnSpc>
            </a:pPr>
            <a:r>
              <a:rPr lang="en-US" sz="2500">
                <a:solidFill>
                  <a:srgbClr val="000000"/>
                </a:solidFill>
              </a:rPr>
              <a:t>Kể cho người thân nghe những điều em biết về cuộc sống và việc đi học của các bạn học sinh vùng cao. </a:t>
            </a:r>
          </a:p>
        </p:txBody>
      </p:sp>
    </p:spTree>
    <p:extLst>
      <p:ext uri="{BB962C8B-B14F-4D97-AF65-F5344CB8AC3E}">
        <p14:creationId xmlns:p14="http://schemas.microsoft.com/office/powerpoint/2010/main" val="801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8759BF4-7E5A-1E67-09C3-E6B57E79F26F}"/>
              </a:ext>
            </a:extLst>
          </p:cNvPr>
          <p:cNvSpPr/>
          <p:nvPr/>
        </p:nvSpPr>
        <p:spPr>
          <a:xfrm>
            <a:off x="410025" y="649091"/>
            <a:ext cx="8323943" cy="3845317"/>
          </a:xfrm>
          <a:prstGeom prst="roundRect">
            <a:avLst/>
          </a:prstGeom>
          <a:solidFill>
            <a:srgbClr val="FFFFFF"/>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DBFAD4B-D841-BBAD-7D7A-CA81E29E0B45}"/>
              </a:ext>
            </a:extLst>
          </p:cNvPr>
          <p:cNvSpPr txBox="1"/>
          <p:nvPr/>
        </p:nvSpPr>
        <p:spPr>
          <a:xfrm>
            <a:off x="573309" y="1818247"/>
            <a:ext cx="7997372" cy="23294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500"/>
              <a:t>Đọc lại bài đọc Ngặt chữ trên non để thấy được những nỗi khó khăn trên hành trình đến với con chữ của trẻ em vùng cao. </a:t>
            </a:r>
          </a:p>
          <a:p>
            <a:pPr marL="342900" indent="-342900" algn="just">
              <a:lnSpc>
                <a:spcPct val="150000"/>
              </a:lnSpc>
              <a:buFont typeface="Arial" panose="020B0604020202020204" pitchFamily="34" charset="0"/>
              <a:buChar char="•"/>
            </a:pPr>
            <a:r>
              <a:rPr lang="en-US" sz="2500"/>
              <a:t>Dựa vào vốn kiến thức vốn có của em để kể chuyện. </a:t>
            </a:r>
          </a:p>
        </p:txBody>
      </p:sp>
      <p:sp>
        <p:nvSpPr>
          <p:cNvPr id="4" name="TextBox 3">
            <a:extLst>
              <a:ext uri="{FF2B5EF4-FFF2-40B4-BE49-F238E27FC236}">
                <a16:creationId xmlns:a16="http://schemas.microsoft.com/office/drawing/2014/main" id="{8502FF10-4D3E-99F6-1C80-10E70F3718C1}"/>
              </a:ext>
            </a:extLst>
          </p:cNvPr>
          <p:cNvSpPr txBox="1"/>
          <p:nvPr/>
        </p:nvSpPr>
        <p:spPr>
          <a:xfrm>
            <a:off x="2354938" y="917508"/>
            <a:ext cx="4434115" cy="553998"/>
          </a:xfrm>
          <a:prstGeom prst="rect">
            <a:avLst/>
          </a:prstGeom>
          <a:noFill/>
        </p:spPr>
        <p:txBody>
          <a:bodyPr wrap="square" rtlCol="0">
            <a:spAutoFit/>
          </a:bodyPr>
          <a:lstStyle/>
          <a:p>
            <a:pPr algn="ctr"/>
            <a:r>
              <a:rPr lang="en-US" sz="3000" b="1">
                <a:solidFill>
                  <a:srgbClr val="002060"/>
                </a:solidFill>
              </a:rPr>
              <a:t>GỢI Ý </a:t>
            </a:r>
          </a:p>
        </p:txBody>
      </p:sp>
    </p:spTree>
    <p:extLst>
      <p:ext uri="{BB962C8B-B14F-4D97-AF65-F5344CB8AC3E}">
        <p14:creationId xmlns:p14="http://schemas.microsoft.com/office/powerpoint/2010/main" val="256074010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5"/>
        <p:cNvGrpSpPr/>
        <p:nvPr/>
      </p:nvGrpSpPr>
      <p:grpSpPr>
        <a:xfrm>
          <a:off x="0" y="0"/>
          <a:ext cx="0" cy="0"/>
          <a:chOff x="0" y="0"/>
          <a:chExt cx="0" cy="0"/>
        </a:xfrm>
      </p:grpSpPr>
      <p:sp>
        <p:nvSpPr>
          <p:cNvPr id="2126" name="Google Shape;2126;p52"/>
          <p:cNvSpPr txBox="1">
            <a:spLocks noGrp="1"/>
          </p:cNvSpPr>
          <p:nvPr>
            <p:ph type="title"/>
          </p:nvPr>
        </p:nvSpPr>
        <p:spPr>
          <a:xfrm>
            <a:off x="720000" y="333114"/>
            <a:ext cx="7704000" cy="7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a:solidFill>
                  <a:srgbClr val="002060"/>
                </a:solidFill>
                <a:latin typeface="+mn-lt"/>
              </a:rPr>
              <a:t>HƯỚNG DẪN VỀ NHÀ </a:t>
            </a:r>
          </a:p>
        </p:txBody>
      </p:sp>
      <p:sp>
        <p:nvSpPr>
          <p:cNvPr id="2133" name="Google Shape;2133;p52"/>
          <p:cNvSpPr/>
          <p:nvPr/>
        </p:nvSpPr>
        <p:spPr>
          <a:xfrm flipH="1">
            <a:off x="7373108" y="1428928"/>
            <a:ext cx="1969130" cy="60023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52"/>
          <p:cNvSpPr/>
          <p:nvPr/>
        </p:nvSpPr>
        <p:spPr>
          <a:xfrm>
            <a:off x="-522817" y="445028"/>
            <a:ext cx="1969130" cy="60023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2"/>
          <p:cNvSpPr/>
          <p:nvPr/>
        </p:nvSpPr>
        <p:spPr>
          <a:xfrm flipH="1">
            <a:off x="3250967" y="3226501"/>
            <a:ext cx="1434927" cy="437395"/>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DBBC39F9-EAE3-781D-FED0-96D411C34E85}"/>
              </a:ext>
            </a:extLst>
          </p:cNvPr>
          <p:cNvSpPr txBox="1"/>
          <p:nvPr/>
        </p:nvSpPr>
        <p:spPr>
          <a:xfrm>
            <a:off x="668531" y="1188236"/>
            <a:ext cx="8034726" cy="2329420"/>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500"/>
              <a:t>Ôn tập lại nội dung của bài học ngày hôm nay. </a:t>
            </a:r>
          </a:p>
          <a:p>
            <a:pPr marL="342900" indent="-342900" algn="just">
              <a:lnSpc>
                <a:spcPct val="150000"/>
              </a:lnSpc>
              <a:buFont typeface="Arial" panose="020B0604020202020204" pitchFamily="34" charset="0"/>
              <a:buChar char="•"/>
            </a:pPr>
            <a:r>
              <a:rPr lang="en-US" sz="2500"/>
              <a:t>Hoàn nhiệm vụ kể lại câu chuyện về các bạn học sinh vùng cao cho người thân nghe. </a:t>
            </a:r>
          </a:p>
          <a:p>
            <a:pPr marL="342900" indent="-342900" algn="just">
              <a:lnSpc>
                <a:spcPct val="150000"/>
              </a:lnSpc>
              <a:buFont typeface="Arial" panose="020B0604020202020204" pitchFamily="34" charset="0"/>
              <a:buChar char="•"/>
            </a:pPr>
            <a:r>
              <a:rPr lang="en-US" sz="2500"/>
              <a:t>Chuẩn bị bài mới, </a:t>
            </a:r>
            <a:r>
              <a:rPr lang="en-US" sz="2500" b="1" i="1"/>
              <a:t>Bài 16. Trước ngày xa quê. </a:t>
            </a:r>
          </a:p>
        </p:txBody>
      </p:sp>
      <p:grpSp>
        <p:nvGrpSpPr>
          <p:cNvPr id="11" name="Google Shape;2468;p60">
            <a:extLst>
              <a:ext uri="{FF2B5EF4-FFF2-40B4-BE49-F238E27FC236}">
                <a16:creationId xmlns:a16="http://schemas.microsoft.com/office/drawing/2014/main" id="{951062BB-1FF2-C4EE-64D7-05E97E53B4D6}"/>
              </a:ext>
            </a:extLst>
          </p:cNvPr>
          <p:cNvGrpSpPr/>
          <p:nvPr/>
        </p:nvGrpSpPr>
        <p:grpSpPr>
          <a:xfrm>
            <a:off x="5730778" y="3871048"/>
            <a:ext cx="1382055" cy="1214916"/>
            <a:chOff x="4491113" y="4336724"/>
            <a:chExt cx="843621" cy="882538"/>
          </a:xfrm>
        </p:grpSpPr>
        <p:sp>
          <p:nvSpPr>
            <p:cNvPr id="12" name="Google Shape;2469;p60">
              <a:extLst>
                <a:ext uri="{FF2B5EF4-FFF2-40B4-BE49-F238E27FC236}">
                  <a16:creationId xmlns:a16="http://schemas.microsoft.com/office/drawing/2014/main" id="{1E1185F6-DFD0-3CAA-F95A-A6F80615AF4B}"/>
                </a:ext>
              </a:extLst>
            </p:cNvPr>
            <p:cNvSpPr/>
            <p:nvPr/>
          </p:nvSpPr>
          <p:spPr>
            <a:xfrm rot="2048519">
              <a:off x="4693385" y="4405328"/>
              <a:ext cx="473146" cy="744712"/>
            </a:xfrm>
            <a:custGeom>
              <a:avLst/>
              <a:gdLst/>
              <a:ahLst/>
              <a:cxnLst/>
              <a:rect l="l" t="t" r="r" b="b"/>
              <a:pathLst>
                <a:path w="7733" h="12171" extrusionOk="0">
                  <a:moveTo>
                    <a:pt x="3926" y="0"/>
                  </a:moveTo>
                  <a:cubicBezTo>
                    <a:pt x="3812" y="0"/>
                    <a:pt x="3700" y="27"/>
                    <a:pt x="3600" y="88"/>
                  </a:cubicBezTo>
                  <a:cubicBezTo>
                    <a:pt x="3398" y="207"/>
                    <a:pt x="3279" y="436"/>
                    <a:pt x="3237" y="673"/>
                  </a:cubicBezTo>
                  <a:cubicBezTo>
                    <a:pt x="3202" y="903"/>
                    <a:pt x="3224" y="1139"/>
                    <a:pt x="3237" y="1376"/>
                  </a:cubicBezTo>
                  <a:cubicBezTo>
                    <a:pt x="3299" y="2615"/>
                    <a:pt x="3070" y="3874"/>
                    <a:pt x="2563" y="5002"/>
                  </a:cubicBezTo>
                  <a:cubicBezTo>
                    <a:pt x="2528" y="5078"/>
                    <a:pt x="2486" y="5162"/>
                    <a:pt x="2416" y="5210"/>
                  </a:cubicBezTo>
                  <a:cubicBezTo>
                    <a:pt x="2360" y="5252"/>
                    <a:pt x="2296" y="5267"/>
                    <a:pt x="2228" y="5267"/>
                  </a:cubicBezTo>
                  <a:cubicBezTo>
                    <a:pt x="2126" y="5267"/>
                    <a:pt x="2015" y="5233"/>
                    <a:pt x="1915" y="5204"/>
                  </a:cubicBezTo>
                  <a:cubicBezTo>
                    <a:pt x="1742" y="5158"/>
                    <a:pt x="1562" y="5134"/>
                    <a:pt x="1382" y="5134"/>
                  </a:cubicBezTo>
                  <a:cubicBezTo>
                    <a:pt x="1150" y="5134"/>
                    <a:pt x="919" y="5173"/>
                    <a:pt x="704" y="5252"/>
                  </a:cubicBezTo>
                  <a:cubicBezTo>
                    <a:pt x="600" y="5294"/>
                    <a:pt x="502" y="5336"/>
                    <a:pt x="433" y="5419"/>
                  </a:cubicBezTo>
                  <a:cubicBezTo>
                    <a:pt x="251" y="5634"/>
                    <a:pt x="377" y="5968"/>
                    <a:pt x="552" y="6197"/>
                  </a:cubicBezTo>
                  <a:cubicBezTo>
                    <a:pt x="752" y="6463"/>
                    <a:pt x="1268" y="6636"/>
                    <a:pt x="1477" y="6900"/>
                  </a:cubicBezTo>
                  <a:cubicBezTo>
                    <a:pt x="1693" y="7157"/>
                    <a:pt x="1609" y="7533"/>
                    <a:pt x="1602" y="7867"/>
                  </a:cubicBezTo>
                  <a:cubicBezTo>
                    <a:pt x="1596" y="8230"/>
                    <a:pt x="1379" y="8550"/>
                    <a:pt x="1163" y="8843"/>
                  </a:cubicBezTo>
                  <a:cubicBezTo>
                    <a:pt x="878" y="9212"/>
                    <a:pt x="579" y="9572"/>
                    <a:pt x="370" y="9983"/>
                  </a:cubicBezTo>
                  <a:cubicBezTo>
                    <a:pt x="210" y="10297"/>
                    <a:pt x="1" y="10840"/>
                    <a:pt x="141" y="11194"/>
                  </a:cubicBezTo>
                  <a:cubicBezTo>
                    <a:pt x="211" y="11365"/>
                    <a:pt x="406" y="11423"/>
                    <a:pt x="610" y="11423"/>
                  </a:cubicBezTo>
                  <a:cubicBezTo>
                    <a:pt x="788" y="11423"/>
                    <a:pt x="973" y="11378"/>
                    <a:pt x="1086" y="11326"/>
                  </a:cubicBezTo>
                  <a:cubicBezTo>
                    <a:pt x="1379" y="11187"/>
                    <a:pt x="1616" y="10957"/>
                    <a:pt x="1866" y="10748"/>
                  </a:cubicBezTo>
                  <a:cubicBezTo>
                    <a:pt x="2110" y="10548"/>
                    <a:pt x="2402" y="10359"/>
                    <a:pt x="2723" y="10346"/>
                  </a:cubicBezTo>
                  <a:cubicBezTo>
                    <a:pt x="2738" y="10345"/>
                    <a:pt x="2752" y="10344"/>
                    <a:pt x="2767" y="10344"/>
                  </a:cubicBezTo>
                  <a:cubicBezTo>
                    <a:pt x="3134" y="10344"/>
                    <a:pt x="3486" y="10603"/>
                    <a:pt x="3600" y="10950"/>
                  </a:cubicBezTo>
                  <a:cubicBezTo>
                    <a:pt x="3668" y="11174"/>
                    <a:pt x="3648" y="11424"/>
                    <a:pt x="3690" y="11653"/>
                  </a:cubicBezTo>
                  <a:cubicBezTo>
                    <a:pt x="3732" y="11890"/>
                    <a:pt x="3877" y="12134"/>
                    <a:pt x="4114" y="12168"/>
                  </a:cubicBezTo>
                  <a:cubicBezTo>
                    <a:pt x="4131" y="12170"/>
                    <a:pt x="4148" y="12171"/>
                    <a:pt x="4165" y="12171"/>
                  </a:cubicBezTo>
                  <a:cubicBezTo>
                    <a:pt x="4353" y="12171"/>
                    <a:pt x="4521" y="12030"/>
                    <a:pt x="4650" y="11890"/>
                  </a:cubicBezTo>
                  <a:cubicBezTo>
                    <a:pt x="5415" y="11034"/>
                    <a:pt x="5505" y="9788"/>
                    <a:pt x="6000" y="8759"/>
                  </a:cubicBezTo>
                  <a:cubicBezTo>
                    <a:pt x="6041" y="8661"/>
                    <a:pt x="6096" y="8570"/>
                    <a:pt x="6173" y="8502"/>
                  </a:cubicBezTo>
                  <a:cubicBezTo>
                    <a:pt x="6297" y="8397"/>
                    <a:pt x="6456" y="8381"/>
                    <a:pt x="6623" y="8381"/>
                  </a:cubicBezTo>
                  <a:cubicBezTo>
                    <a:pt x="6698" y="8381"/>
                    <a:pt x="6774" y="8384"/>
                    <a:pt x="6849" y="8384"/>
                  </a:cubicBezTo>
                  <a:cubicBezTo>
                    <a:pt x="6987" y="8384"/>
                    <a:pt x="7121" y="8373"/>
                    <a:pt x="7239" y="8313"/>
                  </a:cubicBezTo>
                  <a:cubicBezTo>
                    <a:pt x="7516" y="8175"/>
                    <a:pt x="7599" y="7805"/>
                    <a:pt x="7509" y="7507"/>
                  </a:cubicBezTo>
                  <a:cubicBezTo>
                    <a:pt x="7426" y="7214"/>
                    <a:pt x="7210" y="6977"/>
                    <a:pt x="7002" y="6748"/>
                  </a:cubicBezTo>
                  <a:cubicBezTo>
                    <a:pt x="6799" y="6518"/>
                    <a:pt x="6591" y="6267"/>
                    <a:pt x="6529" y="5968"/>
                  </a:cubicBezTo>
                  <a:cubicBezTo>
                    <a:pt x="6410" y="5397"/>
                    <a:pt x="6821" y="4870"/>
                    <a:pt x="7120" y="4369"/>
                  </a:cubicBezTo>
                  <a:cubicBezTo>
                    <a:pt x="7412" y="3874"/>
                    <a:pt x="7608" y="3325"/>
                    <a:pt x="7691" y="2754"/>
                  </a:cubicBezTo>
                  <a:cubicBezTo>
                    <a:pt x="7718" y="2573"/>
                    <a:pt x="7733" y="2378"/>
                    <a:pt x="7676" y="2189"/>
                  </a:cubicBezTo>
                  <a:cubicBezTo>
                    <a:pt x="7628" y="2009"/>
                    <a:pt x="7489" y="1842"/>
                    <a:pt x="7307" y="1800"/>
                  </a:cubicBezTo>
                  <a:cubicBezTo>
                    <a:pt x="7275" y="1792"/>
                    <a:pt x="7242" y="1789"/>
                    <a:pt x="7209" y="1789"/>
                  </a:cubicBezTo>
                  <a:cubicBezTo>
                    <a:pt x="7041" y="1789"/>
                    <a:pt x="6873" y="1886"/>
                    <a:pt x="6744" y="2002"/>
                  </a:cubicBezTo>
                  <a:cubicBezTo>
                    <a:pt x="6591" y="2134"/>
                    <a:pt x="6472" y="2308"/>
                    <a:pt x="6313" y="2440"/>
                  </a:cubicBezTo>
                  <a:cubicBezTo>
                    <a:pt x="6228" y="2510"/>
                    <a:pt x="6118" y="2570"/>
                    <a:pt x="6009" y="2570"/>
                  </a:cubicBezTo>
                  <a:cubicBezTo>
                    <a:pt x="5976" y="2570"/>
                    <a:pt x="5942" y="2565"/>
                    <a:pt x="5909" y="2552"/>
                  </a:cubicBezTo>
                  <a:cubicBezTo>
                    <a:pt x="5784" y="2503"/>
                    <a:pt x="5714" y="2371"/>
                    <a:pt x="5652" y="2253"/>
                  </a:cubicBezTo>
                  <a:cubicBezTo>
                    <a:pt x="5457" y="1849"/>
                    <a:pt x="5261" y="1453"/>
                    <a:pt x="5068" y="1049"/>
                  </a:cubicBezTo>
                  <a:cubicBezTo>
                    <a:pt x="4921" y="750"/>
                    <a:pt x="4769" y="444"/>
                    <a:pt x="4518" y="227"/>
                  </a:cubicBezTo>
                  <a:cubicBezTo>
                    <a:pt x="4356" y="92"/>
                    <a:pt x="4137" y="0"/>
                    <a:pt x="3926"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470;p60">
              <a:extLst>
                <a:ext uri="{FF2B5EF4-FFF2-40B4-BE49-F238E27FC236}">
                  <a16:creationId xmlns:a16="http://schemas.microsoft.com/office/drawing/2014/main" id="{325ACAE6-587F-0397-B074-5AE349586F3C}"/>
                </a:ext>
              </a:extLst>
            </p:cNvPr>
            <p:cNvSpPr/>
            <p:nvPr/>
          </p:nvSpPr>
          <p:spPr>
            <a:xfrm rot="2048519">
              <a:off x="4569183" y="4693045"/>
              <a:ext cx="484588" cy="427027"/>
            </a:xfrm>
            <a:custGeom>
              <a:avLst/>
              <a:gdLst/>
              <a:ahLst/>
              <a:cxnLst/>
              <a:rect l="l" t="t" r="r" b="b"/>
              <a:pathLst>
                <a:path w="7920" h="6979" extrusionOk="0">
                  <a:moveTo>
                    <a:pt x="716" y="0"/>
                  </a:moveTo>
                  <a:cubicBezTo>
                    <a:pt x="457" y="0"/>
                    <a:pt x="276" y="71"/>
                    <a:pt x="264" y="264"/>
                  </a:cubicBezTo>
                  <a:cubicBezTo>
                    <a:pt x="223" y="988"/>
                    <a:pt x="1866" y="1544"/>
                    <a:pt x="1866" y="1544"/>
                  </a:cubicBezTo>
                  <a:cubicBezTo>
                    <a:pt x="1866" y="1544"/>
                    <a:pt x="1" y="5684"/>
                    <a:pt x="523" y="5948"/>
                  </a:cubicBezTo>
                  <a:cubicBezTo>
                    <a:pt x="569" y="5973"/>
                    <a:pt x="619" y="5984"/>
                    <a:pt x="671" y="5984"/>
                  </a:cubicBezTo>
                  <a:cubicBezTo>
                    <a:pt x="1203" y="5984"/>
                    <a:pt x="2005" y="4836"/>
                    <a:pt x="2005" y="4836"/>
                  </a:cubicBezTo>
                  <a:cubicBezTo>
                    <a:pt x="2005" y="4836"/>
                    <a:pt x="3250" y="5385"/>
                    <a:pt x="3806" y="5414"/>
                  </a:cubicBezTo>
                  <a:cubicBezTo>
                    <a:pt x="3806" y="5414"/>
                    <a:pt x="3714" y="6979"/>
                    <a:pt x="4238" y="6979"/>
                  </a:cubicBezTo>
                  <a:cubicBezTo>
                    <a:pt x="4286" y="6979"/>
                    <a:pt x="4339" y="6965"/>
                    <a:pt x="4398" y="6937"/>
                  </a:cubicBezTo>
                  <a:cubicBezTo>
                    <a:pt x="5101" y="6590"/>
                    <a:pt x="5665" y="2880"/>
                    <a:pt x="5665" y="2880"/>
                  </a:cubicBezTo>
                  <a:cubicBezTo>
                    <a:pt x="5665" y="2880"/>
                    <a:pt x="6495" y="3126"/>
                    <a:pt x="7057" y="3126"/>
                  </a:cubicBezTo>
                  <a:cubicBezTo>
                    <a:pt x="7304" y="3126"/>
                    <a:pt x="7500" y="3078"/>
                    <a:pt x="7551" y="2942"/>
                  </a:cubicBezTo>
                  <a:cubicBezTo>
                    <a:pt x="7920" y="1962"/>
                    <a:pt x="5164" y="1037"/>
                    <a:pt x="5164" y="1037"/>
                  </a:cubicBezTo>
                  <a:lnTo>
                    <a:pt x="2701" y="521"/>
                  </a:lnTo>
                  <a:cubicBezTo>
                    <a:pt x="2701" y="521"/>
                    <a:pt x="1421" y="0"/>
                    <a:pt x="716" y="0"/>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471;p60">
              <a:extLst>
                <a:ext uri="{FF2B5EF4-FFF2-40B4-BE49-F238E27FC236}">
                  <a16:creationId xmlns:a16="http://schemas.microsoft.com/office/drawing/2014/main" id="{90149BD0-6371-046B-AFA9-DA41DEADA017}"/>
                </a:ext>
              </a:extLst>
            </p:cNvPr>
            <p:cNvSpPr/>
            <p:nvPr/>
          </p:nvSpPr>
          <p:spPr>
            <a:xfrm rot="2048519">
              <a:off x="4691827" y="4727545"/>
              <a:ext cx="230608" cy="214401"/>
            </a:xfrm>
            <a:custGeom>
              <a:avLst/>
              <a:gdLst/>
              <a:ahLst/>
              <a:cxnLst/>
              <a:rect l="l" t="t" r="r" b="b"/>
              <a:pathLst>
                <a:path w="3769" h="3504" extrusionOk="0">
                  <a:moveTo>
                    <a:pt x="1976" y="0"/>
                  </a:moveTo>
                  <a:cubicBezTo>
                    <a:pt x="1934" y="15"/>
                    <a:pt x="0" y="2861"/>
                    <a:pt x="1745" y="3424"/>
                  </a:cubicBezTo>
                  <a:cubicBezTo>
                    <a:pt x="1916" y="3479"/>
                    <a:pt x="2071" y="3504"/>
                    <a:pt x="2211" y="3504"/>
                  </a:cubicBezTo>
                  <a:cubicBezTo>
                    <a:pt x="3769" y="3504"/>
                    <a:pt x="3569" y="418"/>
                    <a:pt x="3569" y="418"/>
                  </a:cubicBezTo>
                  <a:lnTo>
                    <a:pt x="1976"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472;p60">
              <a:extLst>
                <a:ext uri="{FF2B5EF4-FFF2-40B4-BE49-F238E27FC236}">
                  <a16:creationId xmlns:a16="http://schemas.microsoft.com/office/drawing/2014/main" id="{580B7FFA-39A9-C112-623D-1EF4A62CBB77}"/>
                </a:ext>
              </a:extLst>
            </p:cNvPr>
            <p:cNvSpPr/>
            <p:nvPr/>
          </p:nvSpPr>
          <p:spPr>
            <a:xfrm rot="2048519">
              <a:off x="5089425" y="4596613"/>
              <a:ext cx="192856" cy="193169"/>
            </a:xfrm>
            <a:custGeom>
              <a:avLst/>
              <a:gdLst/>
              <a:ahLst/>
              <a:cxnLst/>
              <a:rect l="l" t="t" r="r" b="b"/>
              <a:pathLst>
                <a:path w="3152" h="3157" extrusionOk="0">
                  <a:moveTo>
                    <a:pt x="2223" y="1"/>
                  </a:moveTo>
                  <a:cubicBezTo>
                    <a:pt x="1435" y="1"/>
                    <a:pt x="0" y="2391"/>
                    <a:pt x="0" y="2391"/>
                  </a:cubicBezTo>
                  <a:lnTo>
                    <a:pt x="814" y="3156"/>
                  </a:lnTo>
                  <a:cubicBezTo>
                    <a:pt x="814" y="3156"/>
                    <a:pt x="3152" y="706"/>
                    <a:pt x="2449" y="87"/>
                  </a:cubicBezTo>
                  <a:cubicBezTo>
                    <a:pt x="2382" y="28"/>
                    <a:pt x="2306" y="1"/>
                    <a:pt x="2223"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473;p60">
              <a:extLst>
                <a:ext uri="{FF2B5EF4-FFF2-40B4-BE49-F238E27FC236}">
                  <a16:creationId xmlns:a16="http://schemas.microsoft.com/office/drawing/2014/main" id="{40A78DD5-5E0A-A67D-D866-7D119729D567}"/>
                </a:ext>
              </a:extLst>
            </p:cNvPr>
            <p:cNvSpPr/>
            <p:nvPr/>
          </p:nvSpPr>
          <p:spPr>
            <a:xfrm rot="2048519">
              <a:off x="5089403" y="4628730"/>
              <a:ext cx="108849" cy="128494"/>
            </a:xfrm>
            <a:custGeom>
              <a:avLst/>
              <a:gdLst/>
              <a:ahLst/>
              <a:cxnLst/>
              <a:rect l="l" t="t" r="r" b="b"/>
              <a:pathLst>
                <a:path w="1779" h="2100" extrusionOk="0">
                  <a:moveTo>
                    <a:pt x="1591" y="0"/>
                  </a:moveTo>
                  <a:cubicBezTo>
                    <a:pt x="1558" y="0"/>
                    <a:pt x="1525" y="14"/>
                    <a:pt x="1498" y="46"/>
                  </a:cubicBezTo>
                  <a:cubicBezTo>
                    <a:pt x="1003" y="645"/>
                    <a:pt x="517" y="1250"/>
                    <a:pt x="72" y="1883"/>
                  </a:cubicBezTo>
                  <a:cubicBezTo>
                    <a:pt x="0" y="1986"/>
                    <a:pt x="91" y="2099"/>
                    <a:pt x="182" y="2099"/>
                  </a:cubicBezTo>
                  <a:cubicBezTo>
                    <a:pt x="215" y="2099"/>
                    <a:pt x="248" y="2085"/>
                    <a:pt x="274" y="2050"/>
                  </a:cubicBezTo>
                  <a:cubicBezTo>
                    <a:pt x="740" y="1430"/>
                    <a:pt x="1205" y="812"/>
                    <a:pt x="1700" y="206"/>
                  </a:cubicBezTo>
                  <a:cubicBezTo>
                    <a:pt x="1778" y="113"/>
                    <a:pt x="1686" y="0"/>
                    <a:pt x="1591"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74;p60">
              <a:extLst>
                <a:ext uri="{FF2B5EF4-FFF2-40B4-BE49-F238E27FC236}">
                  <a16:creationId xmlns:a16="http://schemas.microsoft.com/office/drawing/2014/main" id="{514D5359-0BE0-E015-C349-FEFCDD53A2EF}"/>
                </a:ext>
              </a:extLst>
            </p:cNvPr>
            <p:cNvSpPr/>
            <p:nvPr/>
          </p:nvSpPr>
          <p:spPr>
            <a:xfrm rot="2048519">
              <a:off x="4992700" y="4441621"/>
              <a:ext cx="114172" cy="205651"/>
            </a:xfrm>
            <a:custGeom>
              <a:avLst/>
              <a:gdLst/>
              <a:ahLst/>
              <a:cxnLst/>
              <a:rect l="l" t="t" r="r" b="b"/>
              <a:pathLst>
                <a:path w="1866" h="3361" extrusionOk="0">
                  <a:moveTo>
                    <a:pt x="946" y="1"/>
                  </a:moveTo>
                  <a:cubicBezTo>
                    <a:pt x="942" y="1"/>
                    <a:pt x="938" y="1"/>
                    <a:pt x="934" y="1"/>
                  </a:cubicBezTo>
                  <a:cubicBezTo>
                    <a:pt x="1" y="28"/>
                    <a:pt x="725" y="3354"/>
                    <a:pt x="725" y="3354"/>
                  </a:cubicBezTo>
                  <a:lnTo>
                    <a:pt x="1844" y="3361"/>
                  </a:lnTo>
                  <a:cubicBezTo>
                    <a:pt x="1844" y="3361"/>
                    <a:pt x="1866" y="1"/>
                    <a:pt x="946"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475;p60">
              <a:extLst>
                <a:ext uri="{FF2B5EF4-FFF2-40B4-BE49-F238E27FC236}">
                  <a16:creationId xmlns:a16="http://schemas.microsoft.com/office/drawing/2014/main" id="{87F21E7E-D62B-4901-05F3-F6456FE03DE7}"/>
                </a:ext>
              </a:extLst>
            </p:cNvPr>
            <p:cNvSpPr/>
            <p:nvPr/>
          </p:nvSpPr>
          <p:spPr>
            <a:xfrm rot="2048519">
              <a:off x="5023011" y="4508095"/>
              <a:ext cx="30348" cy="157068"/>
            </a:xfrm>
            <a:custGeom>
              <a:avLst/>
              <a:gdLst/>
              <a:ahLst/>
              <a:cxnLst/>
              <a:rect l="l" t="t" r="r" b="b"/>
              <a:pathLst>
                <a:path w="496" h="2567" extrusionOk="0">
                  <a:moveTo>
                    <a:pt x="138" y="1"/>
                  </a:moveTo>
                  <a:cubicBezTo>
                    <a:pt x="70" y="1"/>
                    <a:pt x="1" y="49"/>
                    <a:pt x="4" y="138"/>
                  </a:cubicBezTo>
                  <a:cubicBezTo>
                    <a:pt x="53" y="909"/>
                    <a:pt x="116" y="1682"/>
                    <a:pt x="228" y="2454"/>
                  </a:cubicBezTo>
                  <a:cubicBezTo>
                    <a:pt x="237" y="2530"/>
                    <a:pt x="300" y="2567"/>
                    <a:pt x="362" y="2567"/>
                  </a:cubicBezTo>
                  <a:cubicBezTo>
                    <a:pt x="430" y="2567"/>
                    <a:pt x="496" y="2522"/>
                    <a:pt x="485" y="2434"/>
                  </a:cubicBezTo>
                  <a:cubicBezTo>
                    <a:pt x="402" y="1661"/>
                    <a:pt x="318" y="889"/>
                    <a:pt x="261" y="116"/>
                  </a:cubicBezTo>
                  <a:cubicBezTo>
                    <a:pt x="255" y="38"/>
                    <a:pt x="197" y="1"/>
                    <a:pt x="138"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76;p60">
              <a:extLst>
                <a:ext uri="{FF2B5EF4-FFF2-40B4-BE49-F238E27FC236}">
                  <a16:creationId xmlns:a16="http://schemas.microsoft.com/office/drawing/2014/main" id="{DA9BC90A-1AE7-8B61-9EC2-4AE2F41AC320}"/>
                </a:ext>
              </a:extLst>
            </p:cNvPr>
            <p:cNvSpPr/>
            <p:nvPr/>
          </p:nvSpPr>
          <p:spPr>
            <a:xfrm rot="2048519">
              <a:off x="4810837" y="4586050"/>
              <a:ext cx="316818" cy="251358"/>
            </a:xfrm>
            <a:custGeom>
              <a:avLst/>
              <a:gdLst/>
              <a:ahLst/>
              <a:cxnLst/>
              <a:rect l="l" t="t" r="r" b="b"/>
              <a:pathLst>
                <a:path w="5178" h="4108" extrusionOk="0">
                  <a:moveTo>
                    <a:pt x="3012" y="1"/>
                  </a:moveTo>
                  <a:cubicBezTo>
                    <a:pt x="2178" y="1"/>
                    <a:pt x="1422" y="739"/>
                    <a:pt x="794" y="1798"/>
                  </a:cubicBezTo>
                  <a:cubicBezTo>
                    <a:pt x="1" y="3148"/>
                    <a:pt x="1519" y="3906"/>
                    <a:pt x="2479" y="4053"/>
                  </a:cubicBezTo>
                  <a:cubicBezTo>
                    <a:pt x="2720" y="4089"/>
                    <a:pt x="2953" y="4108"/>
                    <a:pt x="3175" y="4108"/>
                  </a:cubicBezTo>
                  <a:cubicBezTo>
                    <a:pt x="3921" y="4108"/>
                    <a:pt x="4531" y="3897"/>
                    <a:pt x="4809" y="3447"/>
                  </a:cubicBezTo>
                  <a:cubicBezTo>
                    <a:pt x="5178" y="2869"/>
                    <a:pt x="4824" y="740"/>
                    <a:pt x="3717" y="177"/>
                  </a:cubicBezTo>
                  <a:cubicBezTo>
                    <a:pt x="3477" y="56"/>
                    <a:pt x="3242" y="1"/>
                    <a:pt x="3012"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77;p60">
              <a:extLst>
                <a:ext uri="{FF2B5EF4-FFF2-40B4-BE49-F238E27FC236}">
                  <a16:creationId xmlns:a16="http://schemas.microsoft.com/office/drawing/2014/main" id="{2D1B11B6-5C03-F325-6A6C-67F10967C3A3}"/>
                </a:ext>
              </a:extLst>
            </p:cNvPr>
            <p:cNvSpPr/>
            <p:nvPr/>
          </p:nvSpPr>
          <p:spPr>
            <a:xfrm rot="2048519">
              <a:off x="5022314" y="4709272"/>
              <a:ext cx="29063" cy="31756"/>
            </a:xfrm>
            <a:custGeom>
              <a:avLst/>
              <a:gdLst/>
              <a:ahLst/>
              <a:cxnLst/>
              <a:rect l="l" t="t" r="r" b="b"/>
              <a:pathLst>
                <a:path w="475" h="519" extrusionOk="0">
                  <a:moveTo>
                    <a:pt x="248" y="1"/>
                  </a:moveTo>
                  <a:cubicBezTo>
                    <a:pt x="136" y="1"/>
                    <a:pt x="40" y="98"/>
                    <a:pt x="22" y="225"/>
                  </a:cubicBezTo>
                  <a:cubicBezTo>
                    <a:pt x="0" y="372"/>
                    <a:pt x="77" y="497"/>
                    <a:pt x="202" y="517"/>
                  </a:cubicBezTo>
                  <a:cubicBezTo>
                    <a:pt x="210" y="518"/>
                    <a:pt x="218" y="519"/>
                    <a:pt x="226" y="519"/>
                  </a:cubicBezTo>
                  <a:cubicBezTo>
                    <a:pt x="336" y="519"/>
                    <a:pt x="434" y="424"/>
                    <a:pt x="453" y="289"/>
                  </a:cubicBezTo>
                  <a:cubicBezTo>
                    <a:pt x="475" y="150"/>
                    <a:pt x="398" y="16"/>
                    <a:pt x="279" y="3"/>
                  </a:cubicBezTo>
                  <a:cubicBezTo>
                    <a:pt x="269" y="1"/>
                    <a:pt x="258" y="1"/>
                    <a:pt x="248" y="1"/>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78;p60">
              <a:extLst>
                <a:ext uri="{FF2B5EF4-FFF2-40B4-BE49-F238E27FC236}">
                  <a16:creationId xmlns:a16="http://schemas.microsoft.com/office/drawing/2014/main" id="{A15A606E-0DC0-A098-778E-651105A77142}"/>
                </a:ext>
              </a:extLst>
            </p:cNvPr>
            <p:cNvSpPr/>
            <p:nvPr/>
          </p:nvSpPr>
          <p:spPr>
            <a:xfrm rot="2048519">
              <a:off x="4970908" y="4653924"/>
              <a:ext cx="29430" cy="31879"/>
            </a:xfrm>
            <a:custGeom>
              <a:avLst/>
              <a:gdLst/>
              <a:ahLst/>
              <a:cxnLst/>
              <a:rect l="l" t="t" r="r" b="b"/>
              <a:pathLst>
                <a:path w="481" h="521" extrusionOk="0">
                  <a:moveTo>
                    <a:pt x="249" y="1"/>
                  </a:moveTo>
                  <a:cubicBezTo>
                    <a:pt x="141" y="1"/>
                    <a:pt x="41" y="98"/>
                    <a:pt x="21" y="227"/>
                  </a:cubicBezTo>
                  <a:cubicBezTo>
                    <a:pt x="1" y="372"/>
                    <a:pt x="84" y="498"/>
                    <a:pt x="201" y="519"/>
                  </a:cubicBezTo>
                  <a:cubicBezTo>
                    <a:pt x="209" y="520"/>
                    <a:pt x="216" y="520"/>
                    <a:pt x="223" y="520"/>
                  </a:cubicBezTo>
                  <a:cubicBezTo>
                    <a:pt x="334" y="520"/>
                    <a:pt x="440" y="427"/>
                    <a:pt x="460" y="295"/>
                  </a:cubicBezTo>
                  <a:cubicBezTo>
                    <a:pt x="480" y="150"/>
                    <a:pt x="397" y="18"/>
                    <a:pt x="278" y="3"/>
                  </a:cubicBezTo>
                  <a:cubicBezTo>
                    <a:pt x="268" y="2"/>
                    <a:pt x="258" y="1"/>
                    <a:pt x="249" y="1"/>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79;p60">
              <a:extLst>
                <a:ext uri="{FF2B5EF4-FFF2-40B4-BE49-F238E27FC236}">
                  <a16:creationId xmlns:a16="http://schemas.microsoft.com/office/drawing/2014/main" id="{D32E24E3-3E14-F23C-5715-76B80D0AAAE9}"/>
                </a:ext>
              </a:extLst>
            </p:cNvPr>
            <p:cNvSpPr/>
            <p:nvPr/>
          </p:nvSpPr>
          <p:spPr>
            <a:xfrm rot="2048519">
              <a:off x="4975138" y="4700905"/>
              <a:ext cx="34080" cy="27167"/>
            </a:xfrm>
            <a:custGeom>
              <a:avLst/>
              <a:gdLst/>
              <a:ahLst/>
              <a:cxnLst/>
              <a:rect l="l" t="t" r="r" b="b"/>
              <a:pathLst>
                <a:path w="557" h="444" extrusionOk="0">
                  <a:moveTo>
                    <a:pt x="262" y="0"/>
                  </a:moveTo>
                  <a:cubicBezTo>
                    <a:pt x="140" y="0"/>
                    <a:pt x="39" y="72"/>
                    <a:pt x="20" y="173"/>
                  </a:cubicBezTo>
                  <a:cubicBezTo>
                    <a:pt x="0" y="291"/>
                    <a:pt x="90" y="410"/>
                    <a:pt x="236" y="438"/>
                  </a:cubicBezTo>
                  <a:cubicBezTo>
                    <a:pt x="255" y="442"/>
                    <a:pt x="274" y="444"/>
                    <a:pt x="292" y="444"/>
                  </a:cubicBezTo>
                  <a:cubicBezTo>
                    <a:pt x="410" y="444"/>
                    <a:pt x="511" y="374"/>
                    <a:pt x="528" y="271"/>
                  </a:cubicBezTo>
                  <a:cubicBezTo>
                    <a:pt x="556" y="153"/>
                    <a:pt x="459" y="34"/>
                    <a:pt x="319" y="6"/>
                  </a:cubicBezTo>
                  <a:cubicBezTo>
                    <a:pt x="300" y="2"/>
                    <a:pt x="280" y="0"/>
                    <a:pt x="262"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80;p60">
              <a:extLst>
                <a:ext uri="{FF2B5EF4-FFF2-40B4-BE49-F238E27FC236}">
                  <a16:creationId xmlns:a16="http://schemas.microsoft.com/office/drawing/2014/main" id="{ED5F9C52-4107-7D74-8FAF-E29B8895D8CE}"/>
                </a:ext>
              </a:extLst>
            </p:cNvPr>
            <p:cNvSpPr/>
            <p:nvPr/>
          </p:nvSpPr>
          <p:spPr>
            <a:xfrm rot="2048519">
              <a:off x="4926289" y="4718108"/>
              <a:ext cx="96795" cy="40751"/>
            </a:xfrm>
            <a:custGeom>
              <a:avLst/>
              <a:gdLst/>
              <a:ahLst/>
              <a:cxnLst/>
              <a:rect l="l" t="t" r="r" b="b"/>
              <a:pathLst>
                <a:path w="1582" h="666" extrusionOk="0">
                  <a:moveTo>
                    <a:pt x="167" y="0"/>
                  </a:moveTo>
                  <a:cubicBezTo>
                    <a:pt x="85" y="0"/>
                    <a:pt x="1" y="76"/>
                    <a:pt x="42" y="174"/>
                  </a:cubicBezTo>
                  <a:cubicBezTo>
                    <a:pt x="191" y="514"/>
                    <a:pt x="488" y="665"/>
                    <a:pt x="803" y="665"/>
                  </a:cubicBezTo>
                  <a:cubicBezTo>
                    <a:pt x="1031" y="665"/>
                    <a:pt x="1269" y="586"/>
                    <a:pt x="1468" y="440"/>
                  </a:cubicBezTo>
                  <a:cubicBezTo>
                    <a:pt x="1581" y="360"/>
                    <a:pt x="1496" y="205"/>
                    <a:pt x="1388" y="205"/>
                  </a:cubicBezTo>
                  <a:cubicBezTo>
                    <a:pt x="1364" y="205"/>
                    <a:pt x="1339" y="213"/>
                    <a:pt x="1314" y="231"/>
                  </a:cubicBezTo>
                  <a:cubicBezTo>
                    <a:pt x="1168" y="344"/>
                    <a:pt x="984" y="410"/>
                    <a:pt x="808" y="410"/>
                  </a:cubicBezTo>
                  <a:cubicBezTo>
                    <a:pt x="593" y="410"/>
                    <a:pt x="389" y="311"/>
                    <a:pt x="279" y="78"/>
                  </a:cubicBezTo>
                  <a:cubicBezTo>
                    <a:pt x="256" y="23"/>
                    <a:pt x="212" y="0"/>
                    <a:pt x="167"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26"/>
                                        </p:tgtEl>
                                        <p:attrNameLst>
                                          <p:attrName>style.visibility</p:attrName>
                                        </p:attrNameLst>
                                      </p:cBhvr>
                                      <p:to>
                                        <p:strVal val="visible"/>
                                      </p:to>
                                    </p:set>
                                    <p:animEffect transition="in" filter="wipe(down)">
                                      <p:cBhvr>
                                        <p:cTn id="7" dur="500"/>
                                        <p:tgtEl>
                                          <p:spTgt spid="21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51"/>
          <p:cNvSpPr/>
          <p:nvPr/>
        </p:nvSpPr>
        <p:spPr>
          <a:xfrm>
            <a:off x="3947000" y="3382699"/>
            <a:ext cx="1057899" cy="3224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1"/>
          <p:cNvSpPr/>
          <p:nvPr/>
        </p:nvSpPr>
        <p:spPr>
          <a:xfrm>
            <a:off x="7987002" y="879445"/>
            <a:ext cx="1544124" cy="470680"/>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1"/>
          <p:cNvSpPr/>
          <p:nvPr/>
        </p:nvSpPr>
        <p:spPr>
          <a:xfrm flipH="1">
            <a:off x="-693742" y="879441"/>
            <a:ext cx="1969130" cy="600231"/>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9" name="Google Shape;2109;p51"/>
          <p:cNvGrpSpPr/>
          <p:nvPr/>
        </p:nvGrpSpPr>
        <p:grpSpPr>
          <a:xfrm>
            <a:off x="4103325" y="4276174"/>
            <a:ext cx="843621" cy="882538"/>
            <a:chOff x="4491113" y="4336724"/>
            <a:chExt cx="843621" cy="882538"/>
          </a:xfrm>
        </p:grpSpPr>
        <p:sp>
          <p:nvSpPr>
            <p:cNvPr id="2110" name="Google Shape;2110;p51"/>
            <p:cNvSpPr/>
            <p:nvPr/>
          </p:nvSpPr>
          <p:spPr>
            <a:xfrm rot="2048519">
              <a:off x="4693385" y="4405328"/>
              <a:ext cx="473146" cy="744712"/>
            </a:xfrm>
            <a:custGeom>
              <a:avLst/>
              <a:gdLst/>
              <a:ahLst/>
              <a:cxnLst/>
              <a:rect l="l" t="t" r="r" b="b"/>
              <a:pathLst>
                <a:path w="7733" h="12171" extrusionOk="0">
                  <a:moveTo>
                    <a:pt x="3926" y="0"/>
                  </a:moveTo>
                  <a:cubicBezTo>
                    <a:pt x="3812" y="0"/>
                    <a:pt x="3700" y="27"/>
                    <a:pt x="3600" y="88"/>
                  </a:cubicBezTo>
                  <a:cubicBezTo>
                    <a:pt x="3398" y="207"/>
                    <a:pt x="3279" y="436"/>
                    <a:pt x="3237" y="673"/>
                  </a:cubicBezTo>
                  <a:cubicBezTo>
                    <a:pt x="3202" y="903"/>
                    <a:pt x="3224" y="1139"/>
                    <a:pt x="3237" y="1376"/>
                  </a:cubicBezTo>
                  <a:cubicBezTo>
                    <a:pt x="3299" y="2615"/>
                    <a:pt x="3070" y="3874"/>
                    <a:pt x="2563" y="5002"/>
                  </a:cubicBezTo>
                  <a:cubicBezTo>
                    <a:pt x="2528" y="5078"/>
                    <a:pt x="2486" y="5162"/>
                    <a:pt x="2416" y="5210"/>
                  </a:cubicBezTo>
                  <a:cubicBezTo>
                    <a:pt x="2360" y="5252"/>
                    <a:pt x="2296" y="5267"/>
                    <a:pt x="2228" y="5267"/>
                  </a:cubicBezTo>
                  <a:cubicBezTo>
                    <a:pt x="2126" y="5267"/>
                    <a:pt x="2015" y="5233"/>
                    <a:pt x="1915" y="5204"/>
                  </a:cubicBezTo>
                  <a:cubicBezTo>
                    <a:pt x="1742" y="5158"/>
                    <a:pt x="1562" y="5134"/>
                    <a:pt x="1382" y="5134"/>
                  </a:cubicBezTo>
                  <a:cubicBezTo>
                    <a:pt x="1150" y="5134"/>
                    <a:pt x="919" y="5173"/>
                    <a:pt x="704" y="5252"/>
                  </a:cubicBezTo>
                  <a:cubicBezTo>
                    <a:pt x="600" y="5294"/>
                    <a:pt x="502" y="5336"/>
                    <a:pt x="433" y="5419"/>
                  </a:cubicBezTo>
                  <a:cubicBezTo>
                    <a:pt x="251" y="5634"/>
                    <a:pt x="377" y="5968"/>
                    <a:pt x="552" y="6197"/>
                  </a:cubicBezTo>
                  <a:cubicBezTo>
                    <a:pt x="752" y="6463"/>
                    <a:pt x="1268" y="6636"/>
                    <a:pt x="1477" y="6900"/>
                  </a:cubicBezTo>
                  <a:cubicBezTo>
                    <a:pt x="1693" y="7157"/>
                    <a:pt x="1609" y="7533"/>
                    <a:pt x="1602" y="7867"/>
                  </a:cubicBezTo>
                  <a:cubicBezTo>
                    <a:pt x="1596" y="8230"/>
                    <a:pt x="1379" y="8550"/>
                    <a:pt x="1163" y="8843"/>
                  </a:cubicBezTo>
                  <a:cubicBezTo>
                    <a:pt x="878" y="9212"/>
                    <a:pt x="579" y="9572"/>
                    <a:pt x="370" y="9983"/>
                  </a:cubicBezTo>
                  <a:cubicBezTo>
                    <a:pt x="210" y="10297"/>
                    <a:pt x="1" y="10840"/>
                    <a:pt x="141" y="11194"/>
                  </a:cubicBezTo>
                  <a:cubicBezTo>
                    <a:pt x="211" y="11365"/>
                    <a:pt x="406" y="11423"/>
                    <a:pt x="610" y="11423"/>
                  </a:cubicBezTo>
                  <a:cubicBezTo>
                    <a:pt x="788" y="11423"/>
                    <a:pt x="973" y="11378"/>
                    <a:pt x="1086" y="11326"/>
                  </a:cubicBezTo>
                  <a:cubicBezTo>
                    <a:pt x="1379" y="11187"/>
                    <a:pt x="1616" y="10957"/>
                    <a:pt x="1866" y="10748"/>
                  </a:cubicBezTo>
                  <a:cubicBezTo>
                    <a:pt x="2110" y="10548"/>
                    <a:pt x="2402" y="10359"/>
                    <a:pt x="2723" y="10346"/>
                  </a:cubicBezTo>
                  <a:cubicBezTo>
                    <a:pt x="2738" y="10345"/>
                    <a:pt x="2752" y="10344"/>
                    <a:pt x="2767" y="10344"/>
                  </a:cubicBezTo>
                  <a:cubicBezTo>
                    <a:pt x="3134" y="10344"/>
                    <a:pt x="3486" y="10603"/>
                    <a:pt x="3600" y="10950"/>
                  </a:cubicBezTo>
                  <a:cubicBezTo>
                    <a:pt x="3668" y="11174"/>
                    <a:pt x="3648" y="11424"/>
                    <a:pt x="3690" y="11653"/>
                  </a:cubicBezTo>
                  <a:cubicBezTo>
                    <a:pt x="3732" y="11890"/>
                    <a:pt x="3877" y="12134"/>
                    <a:pt x="4114" y="12168"/>
                  </a:cubicBezTo>
                  <a:cubicBezTo>
                    <a:pt x="4131" y="12170"/>
                    <a:pt x="4148" y="12171"/>
                    <a:pt x="4165" y="12171"/>
                  </a:cubicBezTo>
                  <a:cubicBezTo>
                    <a:pt x="4353" y="12171"/>
                    <a:pt x="4521" y="12030"/>
                    <a:pt x="4650" y="11890"/>
                  </a:cubicBezTo>
                  <a:cubicBezTo>
                    <a:pt x="5415" y="11034"/>
                    <a:pt x="5505" y="9788"/>
                    <a:pt x="6000" y="8759"/>
                  </a:cubicBezTo>
                  <a:cubicBezTo>
                    <a:pt x="6041" y="8661"/>
                    <a:pt x="6096" y="8570"/>
                    <a:pt x="6173" y="8502"/>
                  </a:cubicBezTo>
                  <a:cubicBezTo>
                    <a:pt x="6297" y="8397"/>
                    <a:pt x="6456" y="8381"/>
                    <a:pt x="6623" y="8381"/>
                  </a:cubicBezTo>
                  <a:cubicBezTo>
                    <a:pt x="6698" y="8381"/>
                    <a:pt x="6774" y="8384"/>
                    <a:pt x="6849" y="8384"/>
                  </a:cubicBezTo>
                  <a:cubicBezTo>
                    <a:pt x="6987" y="8384"/>
                    <a:pt x="7121" y="8373"/>
                    <a:pt x="7239" y="8313"/>
                  </a:cubicBezTo>
                  <a:cubicBezTo>
                    <a:pt x="7516" y="8175"/>
                    <a:pt x="7599" y="7805"/>
                    <a:pt x="7509" y="7507"/>
                  </a:cubicBezTo>
                  <a:cubicBezTo>
                    <a:pt x="7426" y="7214"/>
                    <a:pt x="7210" y="6977"/>
                    <a:pt x="7002" y="6748"/>
                  </a:cubicBezTo>
                  <a:cubicBezTo>
                    <a:pt x="6799" y="6518"/>
                    <a:pt x="6591" y="6267"/>
                    <a:pt x="6529" y="5968"/>
                  </a:cubicBezTo>
                  <a:cubicBezTo>
                    <a:pt x="6410" y="5397"/>
                    <a:pt x="6821" y="4870"/>
                    <a:pt x="7120" y="4369"/>
                  </a:cubicBezTo>
                  <a:cubicBezTo>
                    <a:pt x="7412" y="3874"/>
                    <a:pt x="7608" y="3325"/>
                    <a:pt x="7691" y="2754"/>
                  </a:cubicBezTo>
                  <a:cubicBezTo>
                    <a:pt x="7718" y="2573"/>
                    <a:pt x="7733" y="2378"/>
                    <a:pt x="7676" y="2189"/>
                  </a:cubicBezTo>
                  <a:cubicBezTo>
                    <a:pt x="7628" y="2009"/>
                    <a:pt x="7489" y="1842"/>
                    <a:pt x="7307" y="1800"/>
                  </a:cubicBezTo>
                  <a:cubicBezTo>
                    <a:pt x="7275" y="1792"/>
                    <a:pt x="7242" y="1789"/>
                    <a:pt x="7209" y="1789"/>
                  </a:cubicBezTo>
                  <a:cubicBezTo>
                    <a:pt x="7041" y="1789"/>
                    <a:pt x="6873" y="1886"/>
                    <a:pt x="6744" y="2002"/>
                  </a:cubicBezTo>
                  <a:cubicBezTo>
                    <a:pt x="6591" y="2134"/>
                    <a:pt x="6472" y="2308"/>
                    <a:pt x="6313" y="2440"/>
                  </a:cubicBezTo>
                  <a:cubicBezTo>
                    <a:pt x="6228" y="2510"/>
                    <a:pt x="6118" y="2570"/>
                    <a:pt x="6009" y="2570"/>
                  </a:cubicBezTo>
                  <a:cubicBezTo>
                    <a:pt x="5976" y="2570"/>
                    <a:pt x="5942" y="2565"/>
                    <a:pt x="5909" y="2552"/>
                  </a:cubicBezTo>
                  <a:cubicBezTo>
                    <a:pt x="5784" y="2503"/>
                    <a:pt x="5714" y="2371"/>
                    <a:pt x="5652" y="2253"/>
                  </a:cubicBezTo>
                  <a:cubicBezTo>
                    <a:pt x="5457" y="1849"/>
                    <a:pt x="5261" y="1453"/>
                    <a:pt x="5068" y="1049"/>
                  </a:cubicBezTo>
                  <a:cubicBezTo>
                    <a:pt x="4921" y="750"/>
                    <a:pt x="4769" y="444"/>
                    <a:pt x="4518" y="227"/>
                  </a:cubicBezTo>
                  <a:cubicBezTo>
                    <a:pt x="4356" y="92"/>
                    <a:pt x="4137" y="0"/>
                    <a:pt x="3926"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51"/>
            <p:cNvSpPr/>
            <p:nvPr/>
          </p:nvSpPr>
          <p:spPr>
            <a:xfrm rot="2048519">
              <a:off x="4569183" y="4693045"/>
              <a:ext cx="484588" cy="427027"/>
            </a:xfrm>
            <a:custGeom>
              <a:avLst/>
              <a:gdLst/>
              <a:ahLst/>
              <a:cxnLst/>
              <a:rect l="l" t="t" r="r" b="b"/>
              <a:pathLst>
                <a:path w="7920" h="6979" extrusionOk="0">
                  <a:moveTo>
                    <a:pt x="716" y="0"/>
                  </a:moveTo>
                  <a:cubicBezTo>
                    <a:pt x="457" y="0"/>
                    <a:pt x="276" y="71"/>
                    <a:pt x="264" y="264"/>
                  </a:cubicBezTo>
                  <a:cubicBezTo>
                    <a:pt x="223" y="988"/>
                    <a:pt x="1866" y="1544"/>
                    <a:pt x="1866" y="1544"/>
                  </a:cubicBezTo>
                  <a:cubicBezTo>
                    <a:pt x="1866" y="1544"/>
                    <a:pt x="1" y="5684"/>
                    <a:pt x="523" y="5948"/>
                  </a:cubicBezTo>
                  <a:cubicBezTo>
                    <a:pt x="569" y="5973"/>
                    <a:pt x="619" y="5984"/>
                    <a:pt x="671" y="5984"/>
                  </a:cubicBezTo>
                  <a:cubicBezTo>
                    <a:pt x="1203" y="5984"/>
                    <a:pt x="2005" y="4836"/>
                    <a:pt x="2005" y="4836"/>
                  </a:cubicBezTo>
                  <a:cubicBezTo>
                    <a:pt x="2005" y="4836"/>
                    <a:pt x="3250" y="5385"/>
                    <a:pt x="3806" y="5414"/>
                  </a:cubicBezTo>
                  <a:cubicBezTo>
                    <a:pt x="3806" y="5414"/>
                    <a:pt x="3714" y="6979"/>
                    <a:pt x="4238" y="6979"/>
                  </a:cubicBezTo>
                  <a:cubicBezTo>
                    <a:pt x="4286" y="6979"/>
                    <a:pt x="4339" y="6965"/>
                    <a:pt x="4398" y="6937"/>
                  </a:cubicBezTo>
                  <a:cubicBezTo>
                    <a:pt x="5101" y="6590"/>
                    <a:pt x="5665" y="2880"/>
                    <a:pt x="5665" y="2880"/>
                  </a:cubicBezTo>
                  <a:cubicBezTo>
                    <a:pt x="5665" y="2880"/>
                    <a:pt x="6495" y="3126"/>
                    <a:pt x="7057" y="3126"/>
                  </a:cubicBezTo>
                  <a:cubicBezTo>
                    <a:pt x="7304" y="3126"/>
                    <a:pt x="7500" y="3078"/>
                    <a:pt x="7551" y="2942"/>
                  </a:cubicBezTo>
                  <a:cubicBezTo>
                    <a:pt x="7920" y="1962"/>
                    <a:pt x="5164" y="1037"/>
                    <a:pt x="5164" y="1037"/>
                  </a:cubicBezTo>
                  <a:lnTo>
                    <a:pt x="2701" y="521"/>
                  </a:lnTo>
                  <a:cubicBezTo>
                    <a:pt x="2701" y="521"/>
                    <a:pt x="1421" y="0"/>
                    <a:pt x="716" y="0"/>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51"/>
            <p:cNvSpPr/>
            <p:nvPr/>
          </p:nvSpPr>
          <p:spPr>
            <a:xfrm rot="2048519">
              <a:off x="4691827" y="4727545"/>
              <a:ext cx="230608" cy="214401"/>
            </a:xfrm>
            <a:custGeom>
              <a:avLst/>
              <a:gdLst/>
              <a:ahLst/>
              <a:cxnLst/>
              <a:rect l="l" t="t" r="r" b="b"/>
              <a:pathLst>
                <a:path w="3769" h="3504" extrusionOk="0">
                  <a:moveTo>
                    <a:pt x="1976" y="0"/>
                  </a:moveTo>
                  <a:cubicBezTo>
                    <a:pt x="1934" y="15"/>
                    <a:pt x="0" y="2861"/>
                    <a:pt x="1745" y="3424"/>
                  </a:cubicBezTo>
                  <a:cubicBezTo>
                    <a:pt x="1916" y="3479"/>
                    <a:pt x="2071" y="3504"/>
                    <a:pt x="2211" y="3504"/>
                  </a:cubicBezTo>
                  <a:cubicBezTo>
                    <a:pt x="3769" y="3504"/>
                    <a:pt x="3569" y="418"/>
                    <a:pt x="3569" y="418"/>
                  </a:cubicBezTo>
                  <a:lnTo>
                    <a:pt x="1976"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51"/>
            <p:cNvSpPr/>
            <p:nvPr/>
          </p:nvSpPr>
          <p:spPr>
            <a:xfrm rot="2048519">
              <a:off x="5089425" y="4596613"/>
              <a:ext cx="192856" cy="193169"/>
            </a:xfrm>
            <a:custGeom>
              <a:avLst/>
              <a:gdLst/>
              <a:ahLst/>
              <a:cxnLst/>
              <a:rect l="l" t="t" r="r" b="b"/>
              <a:pathLst>
                <a:path w="3152" h="3157" extrusionOk="0">
                  <a:moveTo>
                    <a:pt x="2223" y="1"/>
                  </a:moveTo>
                  <a:cubicBezTo>
                    <a:pt x="1435" y="1"/>
                    <a:pt x="0" y="2391"/>
                    <a:pt x="0" y="2391"/>
                  </a:cubicBezTo>
                  <a:lnTo>
                    <a:pt x="814" y="3156"/>
                  </a:lnTo>
                  <a:cubicBezTo>
                    <a:pt x="814" y="3156"/>
                    <a:pt x="3152" y="706"/>
                    <a:pt x="2449" y="87"/>
                  </a:cubicBezTo>
                  <a:cubicBezTo>
                    <a:pt x="2382" y="28"/>
                    <a:pt x="2306" y="1"/>
                    <a:pt x="2223"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51"/>
            <p:cNvSpPr/>
            <p:nvPr/>
          </p:nvSpPr>
          <p:spPr>
            <a:xfrm rot="2048519">
              <a:off x="5089403" y="4628730"/>
              <a:ext cx="108849" cy="128494"/>
            </a:xfrm>
            <a:custGeom>
              <a:avLst/>
              <a:gdLst/>
              <a:ahLst/>
              <a:cxnLst/>
              <a:rect l="l" t="t" r="r" b="b"/>
              <a:pathLst>
                <a:path w="1779" h="2100" extrusionOk="0">
                  <a:moveTo>
                    <a:pt x="1591" y="0"/>
                  </a:moveTo>
                  <a:cubicBezTo>
                    <a:pt x="1558" y="0"/>
                    <a:pt x="1525" y="14"/>
                    <a:pt x="1498" y="46"/>
                  </a:cubicBezTo>
                  <a:cubicBezTo>
                    <a:pt x="1003" y="645"/>
                    <a:pt x="517" y="1250"/>
                    <a:pt x="72" y="1883"/>
                  </a:cubicBezTo>
                  <a:cubicBezTo>
                    <a:pt x="0" y="1986"/>
                    <a:pt x="91" y="2099"/>
                    <a:pt x="182" y="2099"/>
                  </a:cubicBezTo>
                  <a:cubicBezTo>
                    <a:pt x="215" y="2099"/>
                    <a:pt x="248" y="2085"/>
                    <a:pt x="274" y="2050"/>
                  </a:cubicBezTo>
                  <a:cubicBezTo>
                    <a:pt x="740" y="1430"/>
                    <a:pt x="1205" y="812"/>
                    <a:pt x="1700" y="206"/>
                  </a:cubicBezTo>
                  <a:cubicBezTo>
                    <a:pt x="1778" y="113"/>
                    <a:pt x="1686" y="0"/>
                    <a:pt x="1591"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51"/>
            <p:cNvSpPr/>
            <p:nvPr/>
          </p:nvSpPr>
          <p:spPr>
            <a:xfrm rot="2048519">
              <a:off x="4992700" y="4441621"/>
              <a:ext cx="114172" cy="205651"/>
            </a:xfrm>
            <a:custGeom>
              <a:avLst/>
              <a:gdLst/>
              <a:ahLst/>
              <a:cxnLst/>
              <a:rect l="l" t="t" r="r" b="b"/>
              <a:pathLst>
                <a:path w="1866" h="3361" extrusionOk="0">
                  <a:moveTo>
                    <a:pt x="946" y="1"/>
                  </a:moveTo>
                  <a:cubicBezTo>
                    <a:pt x="942" y="1"/>
                    <a:pt x="938" y="1"/>
                    <a:pt x="934" y="1"/>
                  </a:cubicBezTo>
                  <a:cubicBezTo>
                    <a:pt x="1" y="28"/>
                    <a:pt x="725" y="3354"/>
                    <a:pt x="725" y="3354"/>
                  </a:cubicBezTo>
                  <a:lnTo>
                    <a:pt x="1844" y="3361"/>
                  </a:lnTo>
                  <a:cubicBezTo>
                    <a:pt x="1844" y="3361"/>
                    <a:pt x="1866" y="1"/>
                    <a:pt x="946"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51"/>
            <p:cNvSpPr/>
            <p:nvPr/>
          </p:nvSpPr>
          <p:spPr>
            <a:xfrm rot="2048519">
              <a:off x="5023011" y="4508095"/>
              <a:ext cx="30348" cy="157068"/>
            </a:xfrm>
            <a:custGeom>
              <a:avLst/>
              <a:gdLst/>
              <a:ahLst/>
              <a:cxnLst/>
              <a:rect l="l" t="t" r="r" b="b"/>
              <a:pathLst>
                <a:path w="496" h="2567" extrusionOk="0">
                  <a:moveTo>
                    <a:pt x="138" y="1"/>
                  </a:moveTo>
                  <a:cubicBezTo>
                    <a:pt x="70" y="1"/>
                    <a:pt x="1" y="49"/>
                    <a:pt x="4" y="138"/>
                  </a:cubicBezTo>
                  <a:cubicBezTo>
                    <a:pt x="53" y="909"/>
                    <a:pt x="116" y="1682"/>
                    <a:pt x="228" y="2454"/>
                  </a:cubicBezTo>
                  <a:cubicBezTo>
                    <a:pt x="237" y="2530"/>
                    <a:pt x="300" y="2567"/>
                    <a:pt x="362" y="2567"/>
                  </a:cubicBezTo>
                  <a:cubicBezTo>
                    <a:pt x="430" y="2567"/>
                    <a:pt x="496" y="2522"/>
                    <a:pt x="485" y="2434"/>
                  </a:cubicBezTo>
                  <a:cubicBezTo>
                    <a:pt x="402" y="1661"/>
                    <a:pt x="318" y="889"/>
                    <a:pt x="261" y="116"/>
                  </a:cubicBezTo>
                  <a:cubicBezTo>
                    <a:pt x="255" y="38"/>
                    <a:pt x="197" y="1"/>
                    <a:pt x="138"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1"/>
            <p:cNvSpPr/>
            <p:nvPr/>
          </p:nvSpPr>
          <p:spPr>
            <a:xfrm rot="2048519">
              <a:off x="4810837" y="4586050"/>
              <a:ext cx="316818" cy="251358"/>
            </a:xfrm>
            <a:custGeom>
              <a:avLst/>
              <a:gdLst/>
              <a:ahLst/>
              <a:cxnLst/>
              <a:rect l="l" t="t" r="r" b="b"/>
              <a:pathLst>
                <a:path w="5178" h="4108" extrusionOk="0">
                  <a:moveTo>
                    <a:pt x="3012" y="1"/>
                  </a:moveTo>
                  <a:cubicBezTo>
                    <a:pt x="2178" y="1"/>
                    <a:pt x="1422" y="739"/>
                    <a:pt x="794" y="1798"/>
                  </a:cubicBezTo>
                  <a:cubicBezTo>
                    <a:pt x="1" y="3148"/>
                    <a:pt x="1519" y="3906"/>
                    <a:pt x="2479" y="4053"/>
                  </a:cubicBezTo>
                  <a:cubicBezTo>
                    <a:pt x="2720" y="4089"/>
                    <a:pt x="2953" y="4108"/>
                    <a:pt x="3175" y="4108"/>
                  </a:cubicBezTo>
                  <a:cubicBezTo>
                    <a:pt x="3921" y="4108"/>
                    <a:pt x="4531" y="3897"/>
                    <a:pt x="4809" y="3447"/>
                  </a:cubicBezTo>
                  <a:cubicBezTo>
                    <a:pt x="5178" y="2869"/>
                    <a:pt x="4824" y="740"/>
                    <a:pt x="3717" y="177"/>
                  </a:cubicBezTo>
                  <a:cubicBezTo>
                    <a:pt x="3477" y="56"/>
                    <a:pt x="3242" y="1"/>
                    <a:pt x="3012"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51"/>
            <p:cNvSpPr/>
            <p:nvPr/>
          </p:nvSpPr>
          <p:spPr>
            <a:xfrm rot="2048519">
              <a:off x="5022314" y="4709272"/>
              <a:ext cx="29063" cy="31756"/>
            </a:xfrm>
            <a:custGeom>
              <a:avLst/>
              <a:gdLst/>
              <a:ahLst/>
              <a:cxnLst/>
              <a:rect l="l" t="t" r="r" b="b"/>
              <a:pathLst>
                <a:path w="475" h="519" extrusionOk="0">
                  <a:moveTo>
                    <a:pt x="248" y="1"/>
                  </a:moveTo>
                  <a:cubicBezTo>
                    <a:pt x="136" y="1"/>
                    <a:pt x="40" y="98"/>
                    <a:pt x="22" y="225"/>
                  </a:cubicBezTo>
                  <a:cubicBezTo>
                    <a:pt x="0" y="372"/>
                    <a:pt x="77" y="497"/>
                    <a:pt x="202" y="517"/>
                  </a:cubicBezTo>
                  <a:cubicBezTo>
                    <a:pt x="210" y="518"/>
                    <a:pt x="218" y="519"/>
                    <a:pt x="226" y="519"/>
                  </a:cubicBezTo>
                  <a:cubicBezTo>
                    <a:pt x="336" y="519"/>
                    <a:pt x="434" y="424"/>
                    <a:pt x="453" y="289"/>
                  </a:cubicBezTo>
                  <a:cubicBezTo>
                    <a:pt x="475" y="150"/>
                    <a:pt x="398" y="16"/>
                    <a:pt x="279" y="3"/>
                  </a:cubicBezTo>
                  <a:cubicBezTo>
                    <a:pt x="269" y="1"/>
                    <a:pt x="258" y="1"/>
                    <a:pt x="248" y="1"/>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51"/>
            <p:cNvSpPr/>
            <p:nvPr/>
          </p:nvSpPr>
          <p:spPr>
            <a:xfrm rot="2048519">
              <a:off x="4970908" y="4653924"/>
              <a:ext cx="29430" cy="31879"/>
            </a:xfrm>
            <a:custGeom>
              <a:avLst/>
              <a:gdLst/>
              <a:ahLst/>
              <a:cxnLst/>
              <a:rect l="l" t="t" r="r" b="b"/>
              <a:pathLst>
                <a:path w="481" h="521" extrusionOk="0">
                  <a:moveTo>
                    <a:pt x="249" y="1"/>
                  </a:moveTo>
                  <a:cubicBezTo>
                    <a:pt x="141" y="1"/>
                    <a:pt x="41" y="98"/>
                    <a:pt x="21" y="227"/>
                  </a:cubicBezTo>
                  <a:cubicBezTo>
                    <a:pt x="1" y="372"/>
                    <a:pt x="84" y="498"/>
                    <a:pt x="201" y="519"/>
                  </a:cubicBezTo>
                  <a:cubicBezTo>
                    <a:pt x="209" y="520"/>
                    <a:pt x="216" y="520"/>
                    <a:pt x="223" y="520"/>
                  </a:cubicBezTo>
                  <a:cubicBezTo>
                    <a:pt x="334" y="520"/>
                    <a:pt x="440" y="427"/>
                    <a:pt x="460" y="295"/>
                  </a:cubicBezTo>
                  <a:cubicBezTo>
                    <a:pt x="480" y="150"/>
                    <a:pt x="397" y="18"/>
                    <a:pt x="278" y="3"/>
                  </a:cubicBezTo>
                  <a:cubicBezTo>
                    <a:pt x="268" y="2"/>
                    <a:pt x="258" y="1"/>
                    <a:pt x="249" y="1"/>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51"/>
            <p:cNvSpPr/>
            <p:nvPr/>
          </p:nvSpPr>
          <p:spPr>
            <a:xfrm rot="2048519">
              <a:off x="4975138" y="4700905"/>
              <a:ext cx="34080" cy="27167"/>
            </a:xfrm>
            <a:custGeom>
              <a:avLst/>
              <a:gdLst/>
              <a:ahLst/>
              <a:cxnLst/>
              <a:rect l="l" t="t" r="r" b="b"/>
              <a:pathLst>
                <a:path w="557" h="444" extrusionOk="0">
                  <a:moveTo>
                    <a:pt x="262" y="0"/>
                  </a:moveTo>
                  <a:cubicBezTo>
                    <a:pt x="140" y="0"/>
                    <a:pt x="39" y="72"/>
                    <a:pt x="20" y="173"/>
                  </a:cubicBezTo>
                  <a:cubicBezTo>
                    <a:pt x="0" y="291"/>
                    <a:pt x="90" y="410"/>
                    <a:pt x="236" y="438"/>
                  </a:cubicBezTo>
                  <a:cubicBezTo>
                    <a:pt x="255" y="442"/>
                    <a:pt x="274" y="444"/>
                    <a:pt x="292" y="444"/>
                  </a:cubicBezTo>
                  <a:cubicBezTo>
                    <a:pt x="410" y="444"/>
                    <a:pt x="511" y="374"/>
                    <a:pt x="528" y="271"/>
                  </a:cubicBezTo>
                  <a:cubicBezTo>
                    <a:pt x="556" y="153"/>
                    <a:pt x="459" y="34"/>
                    <a:pt x="319" y="6"/>
                  </a:cubicBezTo>
                  <a:cubicBezTo>
                    <a:pt x="300" y="2"/>
                    <a:pt x="280" y="0"/>
                    <a:pt x="262"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51"/>
            <p:cNvSpPr/>
            <p:nvPr/>
          </p:nvSpPr>
          <p:spPr>
            <a:xfrm rot="2048519">
              <a:off x="4926289" y="4718108"/>
              <a:ext cx="96795" cy="40751"/>
            </a:xfrm>
            <a:custGeom>
              <a:avLst/>
              <a:gdLst/>
              <a:ahLst/>
              <a:cxnLst/>
              <a:rect l="l" t="t" r="r" b="b"/>
              <a:pathLst>
                <a:path w="1582" h="666" extrusionOk="0">
                  <a:moveTo>
                    <a:pt x="167" y="0"/>
                  </a:moveTo>
                  <a:cubicBezTo>
                    <a:pt x="85" y="0"/>
                    <a:pt x="1" y="76"/>
                    <a:pt x="42" y="174"/>
                  </a:cubicBezTo>
                  <a:cubicBezTo>
                    <a:pt x="191" y="514"/>
                    <a:pt x="488" y="665"/>
                    <a:pt x="803" y="665"/>
                  </a:cubicBezTo>
                  <a:cubicBezTo>
                    <a:pt x="1031" y="665"/>
                    <a:pt x="1269" y="586"/>
                    <a:pt x="1468" y="440"/>
                  </a:cubicBezTo>
                  <a:cubicBezTo>
                    <a:pt x="1581" y="360"/>
                    <a:pt x="1496" y="205"/>
                    <a:pt x="1388" y="205"/>
                  </a:cubicBezTo>
                  <a:cubicBezTo>
                    <a:pt x="1364" y="205"/>
                    <a:pt x="1339" y="213"/>
                    <a:pt x="1314" y="231"/>
                  </a:cubicBezTo>
                  <a:cubicBezTo>
                    <a:pt x="1168" y="344"/>
                    <a:pt x="984" y="410"/>
                    <a:pt x="808" y="410"/>
                  </a:cubicBezTo>
                  <a:cubicBezTo>
                    <a:pt x="593" y="410"/>
                    <a:pt x="389" y="311"/>
                    <a:pt x="279" y="78"/>
                  </a:cubicBezTo>
                  <a:cubicBezTo>
                    <a:pt x="256" y="23"/>
                    <a:pt x="212" y="0"/>
                    <a:pt x="167"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6" name="Google Shape;2106;p51"/>
          <p:cNvSpPr txBox="1">
            <a:spLocks noGrp="1"/>
          </p:cNvSpPr>
          <p:nvPr>
            <p:ph type="subTitle" idx="2"/>
          </p:nvPr>
        </p:nvSpPr>
        <p:spPr>
          <a:xfrm>
            <a:off x="487290" y="947330"/>
            <a:ext cx="8169420" cy="3005354"/>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a:effectLst>
                  <a:outerShdw blurRad="50800" dist="38100" dir="8100000" algn="tr" rotWithShape="0">
                    <a:prstClr val="black">
                      <a:alpha val="40000"/>
                    </a:prstClr>
                  </a:outerShdw>
                </a:effectLst>
                <a:latin typeface="+mj-lt"/>
              </a:rPr>
              <a:t>CẢM ƠN CÁC EM ĐÃ CHÚ Ý LẮNG NGHE BÀI GIẢNG!</a:t>
            </a:r>
          </a:p>
        </p:txBody>
      </p:sp>
    </p:spTree>
    <p:extLst>
      <p:ext uri="{BB962C8B-B14F-4D97-AF65-F5344CB8AC3E}">
        <p14:creationId xmlns:p14="http://schemas.microsoft.com/office/powerpoint/2010/main" val="2380464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9"/>
        <p:cNvGrpSpPr/>
        <p:nvPr/>
      </p:nvGrpSpPr>
      <p:grpSpPr>
        <a:xfrm>
          <a:off x="0" y="0"/>
          <a:ext cx="0" cy="0"/>
          <a:chOff x="0" y="0"/>
          <a:chExt cx="0" cy="0"/>
        </a:xfrm>
      </p:grpSpPr>
      <p:sp>
        <p:nvSpPr>
          <p:cNvPr id="1670" name="Google Shape;1670;p45"/>
          <p:cNvSpPr txBox="1">
            <a:spLocks noGrp="1"/>
          </p:cNvSpPr>
          <p:nvPr>
            <p:ph type="ctrTitle"/>
          </p:nvPr>
        </p:nvSpPr>
        <p:spPr>
          <a:xfrm>
            <a:off x="1177319" y="239375"/>
            <a:ext cx="6531366" cy="26262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a:solidFill>
                  <a:schemeClr val="accent2"/>
                </a:solidFill>
                <a:effectLst>
                  <a:outerShdw blurRad="63500" sx="102000" sy="102000" algn="ctr" rotWithShape="0">
                    <a:prstClr val="black">
                      <a:alpha val="40000"/>
                    </a:prstClr>
                  </a:outerShdw>
                </a:effectLst>
                <a:latin typeface="+mj-lt"/>
              </a:rPr>
              <a:t>TIẾT 4. VIẾT </a:t>
            </a:r>
            <a:br>
              <a:rPr lang="en-US" sz="4000">
                <a:solidFill>
                  <a:schemeClr val="accent2"/>
                </a:solidFill>
                <a:effectLst>
                  <a:outerShdw blurRad="63500" sx="102000" sy="102000" algn="ctr" rotWithShape="0">
                    <a:prstClr val="black">
                      <a:alpha val="40000"/>
                    </a:prstClr>
                  </a:outerShdw>
                </a:effectLst>
                <a:latin typeface="+mj-lt"/>
              </a:rPr>
            </a:br>
            <a:r>
              <a:rPr lang="en-US" sz="4000">
                <a:solidFill>
                  <a:schemeClr val="accent4"/>
                </a:solidFill>
                <a:effectLst>
                  <a:outerShdw blurRad="63500" sx="102000" sy="102000" algn="ctr" rotWithShape="0">
                    <a:prstClr val="black">
                      <a:alpha val="40000"/>
                    </a:prstClr>
                  </a:outerShdw>
                </a:effectLst>
                <a:latin typeface="+mj-lt"/>
              </a:rPr>
              <a:t>VIẾT BÀI VĂN KỂ LẠI MỘT CÂU CHUYỆN </a:t>
            </a:r>
          </a:p>
        </p:txBody>
      </p:sp>
      <p:grpSp>
        <p:nvGrpSpPr>
          <p:cNvPr id="1672" name="Google Shape;1672;p45"/>
          <p:cNvGrpSpPr/>
          <p:nvPr/>
        </p:nvGrpSpPr>
        <p:grpSpPr>
          <a:xfrm>
            <a:off x="6237433" y="3726716"/>
            <a:ext cx="661076" cy="661076"/>
            <a:chOff x="2333550" y="1208100"/>
            <a:chExt cx="260800" cy="260800"/>
          </a:xfrm>
        </p:grpSpPr>
        <p:sp>
          <p:nvSpPr>
            <p:cNvPr id="1673" name="Google Shape;1673;p45"/>
            <p:cNvSpPr/>
            <p:nvPr/>
          </p:nvSpPr>
          <p:spPr>
            <a:xfrm>
              <a:off x="2401550" y="1208100"/>
              <a:ext cx="192450" cy="122525"/>
            </a:xfrm>
            <a:custGeom>
              <a:avLst/>
              <a:gdLst/>
              <a:ahLst/>
              <a:cxnLst/>
              <a:rect l="l" t="t" r="r" b="b"/>
              <a:pathLst>
                <a:path w="7698" h="4901" extrusionOk="0">
                  <a:moveTo>
                    <a:pt x="2492" y="0"/>
                  </a:moveTo>
                  <a:cubicBezTo>
                    <a:pt x="1596" y="0"/>
                    <a:pt x="746" y="231"/>
                    <a:pt x="1" y="635"/>
                  </a:cubicBezTo>
                  <a:cubicBezTo>
                    <a:pt x="1101" y="802"/>
                    <a:pt x="2798" y="1525"/>
                    <a:pt x="3334" y="4342"/>
                  </a:cubicBezTo>
                  <a:cubicBezTo>
                    <a:pt x="3341" y="4378"/>
                    <a:pt x="3349" y="4406"/>
                    <a:pt x="3349" y="4434"/>
                  </a:cubicBezTo>
                  <a:cubicBezTo>
                    <a:pt x="3537" y="4427"/>
                    <a:pt x="3723" y="4423"/>
                    <a:pt x="3906" y="4423"/>
                  </a:cubicBezTo>
                  <a:cubicBezTo>
                    <a:pt x="5378" y="4423"/>
                    <a:pt x="6713" y="4658"/>
                    <a:pt x="7698" y="4900"/>
                  </a:cubicBezTo>
                  <a:cubicBezTo>
                    <a:pt x="7537" y="2165"/>
                    <a:pt x="5270" y="0"/>
                    <a:pt x="2492" y="0"/>
                  </a:cubicBezTo>
                  <a:close/>
                </a:path>
              </a:pathLst>
            </a:custGeom>
            <a:solidFill>
              <a:srgbClr val="B1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5"/>
            <p:cNvSpPr/>
            <p:nvPr/>
          </p:nvSpPr>
          <p:spPr>
            <a:xfrm>
              <a:off x="2333550" y="1223975"/>
              <a:ext cx="151750" cy="133075"/>
            </a:xfrm>
            <a:custGeom>
              <a:avLst/>
              <a:gdLst/>
              <a:ahLst/>
              <a:cxnLst/>
              <a:rect l="l" t="t" r="r" b="b"/>
              <a:pathLst>
                <a:path w="6070" h="5323" extrusionOk="0">
                  <a:moveTo>
                    <a:pt x="2721" y="0"/>
                  </a:moveTo>
                  <a:cubicBezTo>
                    <a:pt x="1101" y="883"/>
                    <a:pt x="0" y="2602"/>
                    <a:pt x="0" y="4584"/>
                  </a:cubicBezTo>
                  <a:cubicBezTo>
                    <a:pt x="0" y="4835"/>
                    <a:pt x="15" y="5085"/>
                    <a:pt x="49" y="5322"/>
                  </a:cubicBezTo>
                  <a:cubicBezTo>
                    <a:pt x="1426" y="4760"/>
                    <a:pt x="3764" y="3925"/>
                    <a:pt x="5935" y="3806"/>
                  </a:cubicBezTo>
                  <a:cubicBezTo>
                    <a:pt x="5977" y="3806"/>
                    <a:pt x="6027" y="3799"/>
                    <a:pt x="6069" y="3799"/>
                  </a:cubicBezTo>
                  <a:cubicBezTo>
                    <a:pt x="6069" y="3771"/>
                    <a:pt x="6061" y="3743"/>
                    <a:pt x="6054" y="3707"/>
                  </a:cubicBezTo>
                  <a:cubicBezTo>
                    <a:pt x="5518" y="890"/>
                    <a:pt x="3821" y="167"/>
                    <a:pt x="272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5"/>
            <p:cNvSpPr/>
            <p:nvPr/>
          </p:nvSpPr>
          <p:spPr>
            <a:xfrm>
              <a:off x="2334750" y="1318950"/>
              <a:ext cx="163900" cy="149950"/>
            </a:xfrm>
            <a:custGeom>
              <a:avLst/>
              <a:gdLst/>
              <a:ahLst/>
              <a:cxnLst/>
              <a:rect l="l" t="t" r="r" b="b"/>
              <a:pathLst>
                <a:path w="6556" h="5998" extrusionOk="0">
                  <a:moveTo>
                    <a:pt x="6021" y="0"/>
                  </a:moveTo>
                  <a:cubicBezTo>
                    <a:pt x="5979" y="0"/>
                    <a:pt x="5929" y="7"/>
                    <a:pt x="5887" y="7"/>
                  </a:cubicBezTo>
                  <a:cubicBezTo>
                    <a:pt x="3716" y="126"/>
                    <a:pt x="1378" y="961"/>
                    <a:pt x="1" y="1523"/>
                  </a:cubicBezTo>
                  <a:cubicBezTo>
                    <a:pt x="363" y="4057"/>
                    <a:pt x="2534" y="5997"/>
                    <a:pt x="5164" y="5997"/>
                  </a:cubicBezTo>
                  <a:cubicBezTo>
                    <a:pt x="5290" y="5997"/>
                    <a:pt x="5408" y="5997"/>
                    <a:pt x="5527" y="5984"/>
                  </a:cubicBezTo>
                  <a:cubicBezTo>
                    <a:pt x="5958" y="4960"/>
                    <a:pt x="6555" y="2881"/>
                    <a:pt x="6021" y="0"/>
                  </a:cubicBezTo>
                  <a:close/>
                </a:path>
              </a:pathLst>
            </a:custGeom>
            <a:solidFill>
              <a:srgbClr val="275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5"/>
            <p:cNvSpPr/>
            <p:nvPr/>
          </p:nvSpPr>
          <p:spPr>
            <a:xfrm>
              <a:off x="2472900" y="1318650"/>
              <a:ext cx="121450" cy="149900"/>
            </a:xfrm>
            <a:custGeom>
              <a:avLst/>
              <a:gdLst/>
              <a:ahLst/>
              <a:cxnLst/>
              <a:rect l="l" t="t" r="r" b="b"/>
              <a:pathLst>
                <a:path w="4858" h="5996" extrusionOk="0">
                  <a:moveTo>
                    <a:pt x="1052" y="1"/>
                  </a:moveTo>
                  <a:cubicBezTo>
                    <a:pt x="869" y="1"/>
                    <a:pt x="683" y="5"/>
                    <a:pt x="495" y="12"/>
                  </a:cubicBezTo>
                  <a:cubicBezTo>
                    <a:pt x="1029" y="2893"/>
                    <a:pt x="432" y="4972"/>
                    <a:pt x="1" y="5996"/>
                  </a:cubicBezTo>
                  <a:cubicBezTo>
                    <a:pt x="2715" y="5816"/>
                    <a:pt x="4857" y="3553"/>
                    <a:pt x="4857" y="797"/>
                  </a:cubicBezTo>
                  <a:cubicBezTo>
                    <a:pt x="4857" y="687"/>
                    <a:pt x="4850" y="582"/>
                    <a:pt x="4844" y="478"/>
                  </a:cubicBezTo>
                  <a:cubicBezTo>
                    <a:pt x="3859" y="236"/>
                    <a:pt x="2524" y="1"/>
                    <a:pt x="1052"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5"/>
            <p:cNvSpPr/>
            <p:nvPr/>
          </p:nvSpPr>
          <p:spPr>
            <a:xfrm>
              <a:off x="2333700" y="1218025"/>
              <a:ext cx="260650" cy="250875"/>
            </a:xfrm>
            <a:custGeom>
              <a:avLst/>
              <a:gdLst/>
              <a:ahLst/>
              <a:cxnLst/>
              <a:rect l="l" t="t" r="r" b="b"/>
              <a:pathLst>
                <a:path w="10426" h="10035" extrusionOk="0">
                  <a:moveTo>
                    <a:pt x="3224" y="1"/>
                  </a:moveTo>
                  <a:cubicBezTo>
                    <a:pt x="2855" y="146"/>
                    <a:pt x="2514" y="335"/>
                    <a:pt x="2200" y="564"/>
                  </a:cubicBezTo>
                  <a:cubicBezTo>
                    <a:pt x="2952" y="641"/>
                    <a:pt x="3675" y="939"/>
                    <a:pt x="4239" y="1469"/>
                  </a:cubicBezTo>
                  <a:cubicBezTo>
                    <a:pt x="4831" y="2025"/>
                    <a:pt x="5178" y="2847"/>
                    <a:pt x="5395" y="3688"/>
                  </a:cubicBezTo>
                  <a:cubicBezTo>
                    <a:pt x="4343" y="3849"/>
                    <a:pt x="3308" y="4086"/>
                    <a:pt x="2284" y="4343"/>
                  </a:cubicBezTo>
                  <a:cubicBezTo>
                    <a:pt x="1504" y="4545"/>
                    <a:pt x="732" y="4780"/>
                    <a:pt x="1" y="5108"/>
                  </a:cubicBezTo>
                  <a:cubicBezTo>
                    <a:pt x="16" y="5387"/>
                    <a:pt x="51" y="5657"/>
                    <a:pt x="106" y="5923"/>
                  </a:cubicBezTo>
                  <a:cubicBezTo>
                    <a:pt x="794" y="5595"/>
                    <a:pt x="1519" y="5345"/>
                    <a:pt x="2270" y="5150"/>
                  </a:cubicBezTo>
                  <a:cubicBezTo>
                    <a:pt x="3341" y="4864"/>
                    <a:pt x="4448" y="4613"/>
                    <a:pt x="5547" y="4446"/>
                  </a:cubicBezTo>
                  <a:cubicBezTo>
                    <a:pt x="5589" y="4690"/>
                    <a:pt x="5624" y="4934"/>
                    <a:pt x="5646" y="5165"/>
                  </a:cubicBezTo>
                  <a:cubicBezTo>
                    <a:pt x="5826" y="6835"/>
                    <a:pt x="5562" y="8511"/>
                    <a:pt x="4914" y="10028"/>
                  </a:cubicBezTo>
                  <a:cubicBezTo>
                    <a:pt x="5011" y="10034"/>
                    <a:pt x="5109" y="10034"/>
                    <a:pt x="5206" y="10034"/>
                  </a:cubicBezTo>
                  <a:cubicBezTo>
                    <a:pt x="5395" y="10034"/>
                    <a:pt x="5582" y="10028"/>
                    <a:pt x="5762" y="10008"/>
                  </a:cubicBezTo>
                  <a:cubicBezTo>
                    <a:pt x="6452" y="8232"/>
                    <a:pt x="6661" y="6283"/>
                    <a:pt x="6314" y="4350"/>
                  </a:cubicBezTo>
                  <a:lnTo>
                    <a:pt x="6314" y="4343"/>
                  </a:lnTo>
                  <a:lnTo>
                    <a:pt x="6327" y="4343"/>
                  </a:lnTo>
                  <a:cubicBezTo>
                    <a:pt x="6692" y="4302"/>
                    <a:pt x="7050" y="4281"/>
                    <a:pt x="7402" y="4281"/>
                  </a:cubicBezTo>
                  <a:cubicBezTo>
                    <a:pt x="8470" y="4281"/>
                    <a:pt x="9478" y="4470"/>
                    <a:pt x="10425" y="4837"/>
                  </a:cubicBezTo>
                  <a:lnTo>
                    <a:pt x="10425" y="4822"/>
                  </a:lnTo>
                  <a:cubicBezTo>
                    <a:pt x="10425" y="4530"/>
                    <a:pt x="10397" y="4246"/>
                    <a:pt x="10355" y="3967"/>
                  </a:cubicBezTo>
                  <a:cubicBezTo>
                    <a:pt x="9443" y="3661"/>
                    <a:pt x="8482" y="3500"/>
                    <a:pt x="7480" y="3500"/>
                  </a:cubicBezTo>
                  <a:cubicBezTo>
                    <a:pt x="7183" y="3500"/>
                    <a:pt x="6882" y="3514"/>
                    <a:pt x="6577" y="3543"/>
                  </a:cubicBezTo>
                  <a:cubicBezTo>
                    <a:pt x="6439" y="3550"/>
                    <a:pt x="6299" y="3570"/>
                    <a:pt x="6153" y="3585"/>
                  </a:cubicBezTo>
                  <a:cubicBezTo>
                    <a:pt x="5881" y="2478"/>
                    <a:pt x="5415" y="1385"/>
                    <a:pt x="4503" y="676"/>
                  </a:cubicBezTo>
                  <a:cubicBezTo>
                    <a:pt x="4114" y="370"/>
                    <a:pt x="3675" y="146"/>
                    <a:pt x="3224"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5"/>
            <p:cNvSpPr/>
            <p:nvPr/>
          </p:nvSpPr>
          <p:spPr>
            <a:xfrm>
              <a:off x="2449775" y="1286925"/>
              <a:ext cx="64200" cy="64400"/>
            </a:xfrm>
            <a:custGeom>
              <a:avLst/>
              <a:gdLst/>
              <a:ahLst/>
              <a:cxnLst/>
              <a:rect l="l" t="t" r="r" b="b"/>
              <a:pathLst>
                <a:path w="2568" h="2576" extrusionOk="0">
                  <a:moveTo>
                    <a:pt x="1286" y="0"/>
                  </a:moveTo>
                  <a:cubicBezTo>
                    <a:pt x="577" y="0"/>
                    <a:pt x="1" y="578"/>
                    <a:pt x="1" y="1288"/>
                  </a:cubicBezTo>
                  <a:cubicBezTo>
                    <a:pt x="1" y="1998"/>
                    <a:pt x="577" y="2576"/>
                    <a:pt x="1286" y="2576"/>
                  </a:cubicBezTo>
                  <a:cubicBezTo>
                    <a:pt x="1996" y="2576"/>
                    <a:pt x="2567" y="1998"/>
                    <a:pt x="2567" y="1288"/>
                  </a:cubicBezTo>
                  <a:cubicBezTo>
                    <a:pt x="2567" y="578"/>
                    <a:pt x="1996" y="0"/>
                    <a:pt x="128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5"/>
            <p:cNvSpPr/>
            <p:nvPr/>
          </p:nvSpPr>
          <p:spPr>
            <a:xfrm>
              <a:off x="2467525" y="1304675"/>
              <a:ext cx="28875" cy="28900"/>
            </a:xfrm>
            <a:custGeom>
              <a:avLst/>
              <a:gdLst/>
              <a:ahLst/>
              <a:cxnLst/>
              <a:rect l="l" t="t" r="r" b="b"/>
              <a:pathLst>
                <a:path w="1155" h="1156" extrusionOk="0">
                  <a:moveTo>
                    <a:pt x="576" y="0"/>
                  </a:moveTo>
                  <a:cubicBezTo>
                    <a:pt x="257" y="0"/>
                    <a:pt x="0" y="257"/>
                    <a:pt x="0" y="578"/>
                  </a:cubicBezTo>
                  <a:cubicBezTo>
                    <a:pt x="0" y="897"/>
                    <a:pt x="257" y="1156"/>
                    <a:pt x="576" y="1156"/>
                  </a:cubicBezTo>
                  <a:cubicBezTo>
                    <a:pt x="890" y="1156"/>
                    <a:pt x="1154" y="897"/>
                    <a:pt x="1154" y="578"/>
                  </a:cubicBezTo>
                  <a:cubicBezTo>
                    <a:pt x="1154" y="257"/>
                    <a:pt x="890" y="0"/>
                    <a:pt x="576"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5"/>
            <p:cNvSpPr/>
            <p:nvPr/>
          </p:nvSpPr>
          <p:spPr>
            <a:xfrm>
              <a:off x="2369275" y="1260925"/>
              <a:ext cx="37900" cy="39250"/>
            </a:xfrm>
            <a:custGeom>
              <a:avLst/>
              <a:gdLst/>
              <a:ahLst/>
              <a:cxnLst/>
              <a:rect l="l" t="t" r="r" b="b"/>
              <a:pathLst>
                <a:path w="1516" h="1570" extrusionOk="0">
                  <a:moveTo>
                    <a:pt x="1202" y="0"/>
                  </a:moveTo>
                  <a:cubicBezTo>
                    <a:pt x="1160" y="0"/>
                    <a:pt x="1116" y="14"/>
                    <a:pt x="1076" y="45"/>
                  </a:cubicBezTo>
                  <a:cubicBezTo>
                    <a:pt x="659" y="379"/>
                    <a:pt x="318" y="797"/>
                    <a:pt x="81" y="1269"/>
                  </a:cubicBezTo>
                  <a:cubicBezTo>
                    <a:pt x="0" y="1428"/>
                    <a:pt x="140" y="1570"/>
                    <a:pt x="271" y="1570"/>
                  </a:cubicBezTo>
                  <a:cubicBezTo>
                    <a:pt x="331" y="1570"/>
                    <a:pt x="388" y="1541"/>
                    <a:pt x="423" y="1471"/>
                  </a:cubicBezTo>
                  <a:cubicBezTo>
                    <a:pt x="652" y="1019"/>
                    <a:pt x="958" y="636"/>
                    <a:pt x="1355" y="331"/>
                  </a:cubicBezTo>
                  <a:cubicBezTo>
                    <a:pt x="1516" y="203"/>
                    <a:pt x="1368" y="0"/>
                    <a:pt x="12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5"/>
            <p:cNvSpPr/>
            <p:nvPr/>
          </p:nvSpPr>
          <p:spPr>
            <a:xfrm>
              <a:off x="2400175" y="1280525"/>
              <a:ext cx="20025" cy="20550"/>
            </a:xfrm>
            <a:custGeom>
              <a:avLst/>
              <a:gdLst/>
              <a:ahLst/>
              <a:cxnLst/>
              <a:rect l="l" t="t" r="r" b="b"/>
              <a:pathLst>
                <a:path w="801" h="822" extrusionOk="0">
                  <a:moveTo>
                    <a:pt x="579" y="1"/>
                  </a:moveTo>
                  <a:cubicBezTo>
                    <a:pt x="529" y="1"/>
                    <a:pt x="480" y="20"/>
                    <a:pt x="446" y="61"/>
                  </a:cubicBezTo>
                  <a:cubicBezTo>
                    <a:pt x="321" y="193"/>
                    <a:pt x="196" y="340"/>
                    <a:pt x="84" y="485"/>
                  </a:cubicBezTo>
                  <a:cubicBezTo>
                    <a:pt x="14" y="569"/>
                    <a:pt x="1" y="681"/>
                    <a:pt x="84" y="764"/>
                  </a:cubicBezTo>
                  <a:cubicBezTo>
                    <a:pt x="121" y="801"/>
                    <a:pt x="176" y="822"/>
                    <a:pt x="230" y="822"/>
                  </a:cubicBezTo>
                  <a:cubicBezTo>
                    <a:pt x="280" y="822"/>
                    <a:pt x="329" y="804"/>
                    <a:pt x="363" y="764"/>
                  </a:cubicBezTo>
                  <a:cubicBezTo>
                    <a:pt x="473" y="619"/>
                    <a:pt x="598" y="479"/>
                    <a:pt x="724" y="340"/>
                  </a:cubicBezTo>
                  <a:cubicBezTo>
                    <a:pt x="794" y="263"/>
                    <a:pt x="801" y="138"/>
                    <a:pt x="724" y="61"/>
                  </a:cubicBezTo>
                  <a:cubicBezTo>
                    <a:pt x="685" y="22"/>
                    <a:pt x="632" y="1"/>
                    <a:pt x="5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5"/>
            <p:cNvSpPr/>
            <p:nvPr/>
          </p:nvSpPr>
          <p:spPr>
            <a:xfrm>
              <a:off x="2379625" y="1383250"/>
              <a:ext cx="50750" cy="47575"/>
            </a:xfrm>
            <a:custGeom>
              <a:avLst/>
              <a:gdLst/>
              <a:ahLst/>
              <a:cxnLst/>
              <a:rect l="l" t="t" r="r" b="b"/>
              <a:pathLst>
                <a:path w="2030" h="1903" extrusionOk="0">
                  <a:moveTo>
                    <a:pt x="266" y="1"/>
                  </a:moveTo>
                  <a:cubicBezTo>
                    <a:pt x="137" y="1"/>
                    <a:pt x="0" y="145"/>
                    <a:pt x="71" y="301"/>
                  </a:cubicBezTo>
                  <a:cubicBezTo>
                    <a:pt x="398" y="997"/>
                    <a:pt x="941" y="1547"/>
                    <a:pt x="1629" y="1881"/>
                  </a:cubicBezTo>
                  <a:cubicBezTo>
                    <a:pt x="1661" y="1896"/>
                    <a:pt x="1692" y="1903"/>
                    <a:pt x="1722" y="1903"/>
                  </a:cubicBezTo>
                  <a:cubicBezTo>
                    <a:pt x="1907" y="1903"/>
                    <a:pt x="2030" y="1636"/>
                    <a:pt x="1831" y="1540"/>
                  </a:cubicBezTo>
                  <a:cubicBezTo>
                    <a:pt x="1198" y="1234"/>
                    <a:pt x="711" y="740"/>
                    <a:pt x="418" y="107"/>
                  </a:cubicBezTo>
                  <a:cubicBezTo>
                    <a:pt x="383" y="32"/>
                    <a:pt x="325" y="1"/>
                    <a:pt x="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5"/>
            <p:cNvSpPr/>
            <p:nvPr/>
          </p:nvSpPr>
          <p:spPr>
            <a:xfrm>
              <a:off x="2410775" y="1374025"/>
              <a:ext cx="25275" cy="23275"/>
            </a:xfrm>
            <a:custGeom>
              <a:avLst/>
              <a:gdLst/>
              <a:ahLst/>
              <a:cxnLst/>
              <a:rect l="l" t="t" r="r" b="b"/>
              <a:pathLst>
                <a:path w="1011" h="931" extrusionOk="0">
                  <a:moveTo>
                    <a:pt x="234" y="1"/>
                  </a:moveTo>
                  <a:cubicBezTo>
                    <a:pt x="201" y="1"/>
                    <a:pt x="167" y="10"/>
                    <a:pt x="133" y="30"/>
                  </a:cubicBezTo>
                  <a:cubicBezTo>
                    <a:pt x="49" y="79"/>
                    <a:pt x="1" y="210"/>
                    <a:pt x="64" y="294"/>
                  </a:cubicBezTo>
                  <a:cubicBezTo>
                    <a:pt x="216" y="511"/>
                    <a:pt x="392" y="705"/>
                    <a:pt x="585" y="878"/>
                  </a:cubicBezTo>
                  <a:cubicBezTo>
                    <a:pt x="626" y="915"/>
                    <a:pt x="672" y="930"/>
                    <a:pt x="715" y="930"/>
                  </a:cubicBezTo>
                  <a:cubicBezTo>
                    <a:pt x="873" y="930"/>
                    <a:pt x="1011" y="732"/>
                    <a:pt x="864" y="601"/>
                  </a:cubicBezTo>
                  <a:cubicBezTo>
                    <a:pt x="697" y="448"/>
                    <a:pt x="544" y="281"/>
                    <a:pt x="405" y="100"/>
                  </a:cubicBezTo>
                  <a:cubicBezTo>
                    <a:pt x="362" y="40"/>
                    <a:pt x="301"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5"/>
            <p:cNvSpPr/>
            <p:nvPr/>
          </p:nvSpPr>
          <p:spPr>
            <a:xfrm>
              <a:off x="2524375" y="1367950"/>
              <a:ext cx="44300" cy="50950"/>
            </a:xfrm>
            <a:custGeom>
              <a:avLst/>
              <a:gdLst/>
              <a:ahLst/>
              <a:cxnLst/>
              <a:rect l="l" t="t" r="r" b="b"/>
              <a:pathLst>
                <a:path w="1772" h="2038" extrusionOk="0">
                  <a:moveTo>
                    <a:pt x="1531" y="1"/>
                  </a:moveTo>
                  <a:cubicBezTo>
                    <a:pt x="1451" y="1"/>
                    <a:pt x="1368" y="41"/>
                    <a:pt x="1330" y="135"/>
                  </a:cubicBezTo>
                  <a:cubicBezTo>
                    <a:pt x="1086" y="732"/>
                    <a:pt x="682" y="1262"/>
                    <a:pt x="161" y="1658"/>
                  </a:cubicBezTo>
                  <a:cubicBezTo>
                    <a:pt x="0" y="1784"/>
                    <a:pt x="104" y="2037"/>
                    <a:pt x="259" y="2037"/>
                  </a:cubicBezTo>
                  <a:cubicBezTo>
                    <a:pt x="292" y="2037"/>
                    <a:pt x="327" y="2025"/>
                    <a:pt x="363" y="1998"/>
                  </a:cubicBezTo>
                  <a:cubicBezTo>
                    <a:pt x="968" y="1532"/>
                    <a:pt x="1420" y="941"/>
                    <a:pt x="1713" y="238"/>
                  </a:cubicBezTo>
                  <a:cubicBezTo>
                    <a:pt x="1771" y="95"/>
                    <a:pt x="1654" y="1"/>
                    <a:pt x="15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5"/>
            <p:cNvSpPr/>
            <p:nvPr/>
          </p:nvSpPr>
          <p:spPr>
            <a:xfrm>
              <a:off x="2478875" y="1232500"/>
              <a:ext cx="65675" cy="39375"/>
            </a:xfrm>
            <a:custGeom>
              <a:avLst/>
              <a:gdLst/>
              <a:ahLst/>
              <a:cxnLst/>
              <a:rect l="l" t="t" r="r" b="b"/>
              <a:pathLst>
                <a:path w="2627" h="1575" extrusionOk="0">
                  <a:moveTo>
                    <a:pt x="312" y="1"/>
                  </a:moveTo>
                  <a:cubicBezTo>
                    <a:pt x="100" y="1"/>
                    <a:pt x="1" y="331"/>
                    <a:pt x="234" y="382"/>
                  </a:cubicBezTo>
                  <a:cubicBezTo>
                    <a:pt x="993" y="563"/>
                    <a:pt x="1667" y="938"/>
                    <a:pt x="2197" y="1509"/>
                  </a:cubicBezTo>
                  <a:cubicBezTo>
                    <a:pt x="2239" y="1555"/>
                    <a:pt x="2289" y="1574"/>
                    <a:pt x="2338" y="1574"/>
                  </a:cubicBezTo>
                  <a:cubicBezTo>
                    <a:pt x="2489" y="1574"/>
                    <a:pt x="2627" y="1393"/>
                    <a:pt x="2496" y="1252"/>
                  </a:cubicBezTo>
                  <a:cubicBezTo>
                    <a:pt x="1918" y="633"/>
                    <a:pt x="1188" y="202"/>
                    <a:pt x="360" y="6"/>
                  </a:cubicBezTo>
                  <a:cubicBezTo>
                    <a:pt x="343" y="3"/>
                    <a:pt x="327" y="1"/>
                    <a:pt x="3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45"/>
          <p:cNvGrpSpPr/>
          <p:nvPr/>
        </p:nvGrpSpPr>
        <p:grpSpPr>
          <a:xfrm>
            <a:off x="618197" y="2520334"/>
            <a:ext cx="1331928" cy="1555380"/>
            <a:chOff x="547725" y="1932812"/>
            <a:chExt cx="1834945" cy="2142787"/>
          </a:xfrm>
        </p:grpSpPr>
        <p:sp>
          <p:nvSpPr>
            <p:cNvPr id="1687" name="Google Shape;1687;p45"/>
            <p:cNvSpPr/>
            <p:nvPr/>
          </p:nvSpPr>
          <p:spPr>
            <a:xfrm>
              <a:off x="957938" y="2543834"/>
              <a:ext cx="188476" cy="141902"/>
            </a:xfrm>
            <a:custGeom>
              <a:avLst/>
              <a:gdLst/>
              <a:ahLst/>
              <a:cxnLst/>
              <a:rect l="l" t="t" r="r" b="b"/>
              <a:pathLst>
                <a:path w="2618" h="1971" extrusionOk="0">
                  <a:moveTo>
                    <a:pt x="1318" y="1"/>
                  </a:moveTo>
                  <a:cubicBezTo>
                    <a:pt x="1147" y="1"/>
                    <a:pt x="973" y="34"/>
                    <a:pt x="808" y="104"/>
                  </a:cubicBezTo>
                  <a:cubicBezTo>
                    <a:pt x="237" y="341"/>
                    <a:pt x="0" y="932"/>
                    <a:pt x="279" y="1420"/>
                  </a:cubicBezTo>
                  <a:cubicBezTo>
                    <a:pt x="473" y="1769"/>
                    <a:pt x="882" y="1971"/>
                    <a:pt x="1308" y="1971"/>
                  </a:cubicBezTo>
                  <a:cubicBezTo>
                    <a:pt x="1477" y="1971"/>
                    <a:pt x="1648" y="1939"/>
                    <a:pt x="1810" y="1872"/>
                  </a:cubicBezTo>
                  <a:cubicBezTo>
                    <a:pt x="2373" y="1628"/>
                    <a:pt x="2617" y="1037"/>
                    <a:pt x="2338" y="550"/>
                  </a:cubicBezTo>
                  <a:cubicBezTo>
                    <a:pt x="2146" y="202"/>
                    <a:pt x="1741" y="1"/>
                    <a:pt x="1318" y="1"/>
                  </a:cubicBezTo>
                  <a:close/>
                </a:path>
              </a:pathLst>
            </a:custGeom>
            <a:solidFill>
              <a:srgbClr val="CB6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5"/>
            <p:cNvSpPr/>
            <p:nvPr/>
          </p:nvSpPr>
          <p:spPr>
            <a:xfrm>
              <a:off x="1933293" y="3790931"/>
              <a:ext cx="292146" cy="238015"/>
            </a:xfrm>
            <a:custGeom>
              <a:avLst/>
              <a:gdLst/>
              <a:ahLst/>
              <a:cxnLst/>
              <a:rect l="l" t="t" r="r" b="b"/>
              <a:pathLst>
                <a:path w="4058" h="3306" extrusionOk="0">
                  <a:moveTo>
                    <a:pt x="3435" y="1"/>
                  </a:moveTo>
                  <a:cubicBezTo>
                    <a:pt x="3114" y="1"/>
                    <a:pt x="2657" y="133"/>
                    <a:pt x="2227" y="290"/>
                  </a:cubicBezTo>
                  <a:cubicBezTo>
                    <a:pt x="1623" y="512"/>
                    <a:pt x="1080" y="776"/>
                    <a:pt x="1080" y="776"/>
                  </a:cubicBezTo>
                  <a:lnTo>
                    <a:pt x="1" y="2057"/>
                  </a:lnTo>
                  <a:cubicBezTo>
                    <a:pt x="1" y="2057"/>
                    <a:pt x="43" y="2864"/>
                    <a:pt x="313" y="3184"/>
                  </a:cubicBezTo>
                  <a:cubicBezTo>
                    <a:pt x="377" y="3259"/>
                    <a:pt x="456" y="3305"/>
                    <a:pt x="551" y="3305"/>
                  </a:cubicBezTo>
                  <a:cubicBezTo>
                    <a:pt x="590" y="3305"/>
                    <a:pt x="631" y="3298"/>
                    <a:pt x="676" y="3281"/>
                  </a:cubicBezTo>
                  <a:cubicBezTo>
                    <a:pt x="1273" y="3072"/>
                    <a:pt x="4057" y="965"/>
                    <a:pt x="3869" y="242"/>
                  </a:cubicBezTo>
                  <a:cubicBezTo>
                    <a:pt x="3849" y="172"/>
                    <a:pt x="3814" y="123"/>
                    <a:pt x="3758" y="81"/>
                  </a:cubicBezTo>
                  <a:cubicBezTo>
                    <a:pt x="3684" y="25"/>
                    <a:pt x="3571" y="1"/>
                    <a:pt x="3435" y="1"/>
                  </a:cubicBez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5"/>
            <p:cNvSpPr/>
            <p:nvPr/>
          </p:nvSpPr>
          <p:spPr>
            <a:xfrm>
              <a:off x="1955826" y="3796763"/>
              <a:ext cx="269612" cy="232184"/>
            </a:xfrm>
            <a:custGeom>
              <a:avLst/>
              <a:gdLst/>
              <a:ahLst/>
              <a:cxnLst/>
              <a:rect l="l" t="t" r="r" b="b"/>
              <a:pathLst>
                <a:path w="3745" h="3225" extrusionOk="0">
                  <a:moveTo>
                    <a:pt x="3445" y="0"/>
                  </a:moveTo>
                  <a:cubicBezTo>
                    <a:pt x="3070" y="598"/>
                    <a:pt x="2019" y="1998"/>
                    <a:pt x="0" y="3103"/>
                  </a:cubicBezTo>
                  <a:cubicBezTo>
                    <a:pt x="64" y="3178"/>
                    <a:pt x="143" y="3224"/>
                    <a:pt x="238" y="3224"/>
                  </a:cubicBezTo>
                  <a:cubicBezTo>
                    <a:pt x="277" y="3224"/>
                    <a:pt x="318" y="3217"/>
                    <a:pt x="363" y="3200"/>
                  </a:cubicBezTo>
                  <a:cubicBezTo>
                    <a:pt x="960" y="2991"/>
                    <a:pt x="3744" y="884"/>
                    <a:pt x="3556" y="161"/>
                  </a:cubicBezTo>
                  <a:cubicBezTo>
                    <a:pt x="3536" y="91"/>
                    <a:pt x="3501" y="42"/>
                    <a:pt x="3445" y="0"/>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5"/>
            <p:cNvSpPr/>
            <p:nvPr/>
          </p:nvSpPr>
          <p:spPr>
            <a:xfrm>
              <a:off x="2033506" y="3824049"/>
              <a:ext cx="23470" cy="61628"/>
            </a:xfrm>
            <a:custGeom>
              <a:avLst/>
              <a:gdLst/>
              <a:ahLst/>
              <a:cxnLst/>
              <a:rect l="l" t="t" r="r" b="b"/>
              <a:pathLst>
                <a:path w="326" h="856" extrusionOk="0">
                  <a:moveTo>
                    <a:pt x="214" y="0"/>
                  </a:moveTo>
                  <a:cubicBezTo>
                    <a:pt x="169" y="0"/>
                    <a:pt x="123" y="26"/>
                    <a:pt x="105" y="81"/>
                  </a:cubicBezTo>
                  <a:cubicBezTo>
                    <a:pt x="35" y="309"/>
                    <a:pt x="0" y="547"/>
                    <a:pt x="70" y="775"/>
                  </a:cubicBezTo>
                  <a:cubicBezTo>
                    <a:pt x="88" y="832"/>
                    <a:pt x="128" y="855"/>
                    <a:pt x="170" y="855"/>
                  </a:cubicBezTo>
                  <a:cubicBezTo>
                    <a:pt x="242" y="855"/>
                    <a:pt x="319" y="785"/>
                    <a:pt x="292" y="692"/>
                  </a:cubicBezTo>
                  <a:cubicBezTo>
                    <a:pt x="237" y="498"/>
                    <a:pt x="279" y="309"/>
                    <a:pt x="314" y="122"/>
                  </a:cubicBezTo>
                  <a:cubicBezTo>
                    <a:pt x="325" y="43"/>
                    <a:pt x="271" y="0"/>
                    <a:pt x="214" y="0"/>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5"/>
            <p:cNvSpPr/>
            <p:nvPr/>
          </p:nvSpPr>
          <p:spPr>
            <a:xfrm>
              <a:off x="2064031" y="3813034"/>
              <a:ext cx="22534" cy="61340"/>
            </a:xfrm>
            <a:custGeom>
              <a:avLst/>
              <a:gdLst/>
              <a:ahLst/>
              <a:cxnLst/>
              <a:rect l="l" t="t" r="r" b="b"/>
              <a:pathLst>
                <a:path w="313" h="852" extrusionOk="0">
                  <a:moveTo>
                    <a:pt x="190" y="1"/>
                  </a:moveTo>
                  <a:cubicBezTo>
                    <a:pt x="142" y="1"/>
                    <a:pt x="92" y="30"/>
                    <a:pt x="77" y="93"/>
                  </a:cubicBezTo>
                  <a:cubicBezTo>
                    <a:pt x="22" y="302"/>
                    <a:pt x="0" y="519"/>
                    <a:pt x="22" y="741"/>
                  </a:cubicBezTo>
                  <a:cubicBezTo>
                    <a:pt x="25" y="816"/>
                    <a:pt x="80" y="851"/>
                    <a:pt x="136" y="851"/>
                  </a:cubicBezTo>
                  <a:cubicBezTo>
                    <a:pt x="200" y="851"/>
                    <a:pt x="265" y="805"/>
                    <a:pt x="257" y="720"/>
                  </a:cubicBezTo>
                  <a:cubicBezTo>
                    <a:pt x="244" y="526"/>
                    <a:pt x="257" y="330"/>
                    <a:pt x="292" y="135"/>
                  </a:cubicBezTo>
                  <a:cubicBezTo>
                    <a:pt x="312" y="49"/>
                    <a:pt x="252" y="1"/>
                    <a:pt x="190" y="1"/>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5"/>
            <p:cNvSpPr/>
            <p:nvPr/>
          </p:nvSpPr>
          <p:spPr>
            <a:xfrm>
              <a:off x="2092180" y="3803315"/>
              <a:ext cx="19006" cy="61772"/>
            </a:xfrm>
            <a:custGeom>
              <a:avLst/>
              <a:gdLst/>
              <a:ahLst/>
              <a:cxnLst/>
              <a:rect l="l" t="t" r="r" b="b"/>
              <a:pathLst>
                <a:path w="264" h="858" extrusionOk="0">
                  <a:moveTo>
                    <a:pt x="159" y="1"/>
                  </a:moveTo>
                  <a:cubicBezTo>
                    <a:pt x="128" y="1"/>
                    <a:pt x="98" y="15"/>
                    <a:pt x="84" y="48"/>
                  </a:cubicBezTo>
                  <a:cubicBezTo>
                    <a:pt x="0" y="257"/>
                    <a:pt x="7" y="529"/>
                    <a:pt x="27" y="758"/>
                  </a:cubicBezTo>
                  <a:cubicBezTo>
                    <a:pt x="34" y="826"/>
                    <a:pt x="85" y="858"/>
                    <a:pt x="137" y="858"/>
                  </a:cubicBezTo>
                  <a:cubicBezTo>
                    <a:pt x="197" y="858"/>
                    <a:pt x="258" y="816"/>
                    <a:pt x="251" y="738"/>
                  </a:cubicBezTo>
                  <a:cubicBezTo>
                    <a:pt x="229" y="514"/>
                    <a:pt x="264" y="298"/>
                    <a:pt x="251" y="76"/>
                  </a:cubicBezTo>
                  <a:cubicBezTo>
                    <a:pt x="246" y="28"/>
                    <a:pt x="202" y="1"/>
                    <a:pt x="159" y="1"/>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5"/>
            <p:cNvSpPr/>
            <p:nvPr/>
          </p:nvSpPr>
          <p:spPr>
            <a:xfrm>
              <a:off x="1633228" y="3462058"/>
              <a:ext cx="392863" cy="479559"/>
            </a:xfrm>
            <a:custGeom>
              <a:avLst/>
              <a:gdLst/>
              <a:ahLst/>
              <a:cxnLst/>
              <a:rect l="l" t="t" r="r" b="b"/>
              <a:pathLst>
                <a:path w="5457" h="6661" extrusionOk="0">
                  <a:moveTo>
                    <a:pt x="1838" y="0"/>
                  </a:moveTo>
                  <a:lnTo>
                    <a:pt x="1" y="1615"/>
                  </a:lnTo>
                  <a:lnTo>
                    <a:pt x="1135" y="2964"/>
                  </a:lnTo>
                  <a:lnTo>
                    <a:pt x="1141" y="2964"/>
                  </a:lnTo>
                  <a:lnTo>
                    <a:pt x="1372" y="3243"/>
                  </a:lnTo>
                  <a:cubicBezTo>
                    <a:pt x="1372" y="3243"/>
                    <a:pt x="2075" y="4085"/>
                    <a:pt x="2776" y="4942"/>
                  </a:cubicBezTo>
                  <a:cubicBezTo>
                    <a:pt x="3473" y="5797"/>
                    <a:pt x="4169" y="6660"/>
                    <a:pt x="4169" y="6660"/>
                  </a:cubicBezTo>
                  <a:cubicBezTo>
                    <a:pt x="4725" y="6291"/>
                    <a:pt x="5072" y="5880"/>
                    <a:pt x="5457" y="5241"/>
                  </a:cubicBezTo>
                  <a:cubicBezTo>
                    <a:pt x="5457" y="5241"/>
                    <a:pt x="4879" y="4384"/>
                    <a:pt x="4294" y="3522"/>
                  </a:cubicBezTo>
                  <a:cubicBezTo>
                    <a:pt x="3710" y="2665"/>
                    <a:pt x="3118" y="1810"/>
                    <a:pt x="3118" y="1810"/>
                  </a:cubicBezTo>
                  <a:lnTo>
                    <a:pt x="2910" y="1518"/>
                  </a:lnTo>
                  <a:lnTo>
                    <a:pt x="2901" y="1503"/>
                  </a:lnTo>
                  <a:lnTo>
                    <a:pt x="1838" y="0"/>
                  </a:ln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5"/>
            <p:cNvSpPr/>
            <p:nvPr/>
          </p:nvSpPr>
          <p:spPr>
            <a:xfrm>
              <a:off x="906824" y="3915915"/>
              <a:ext cx="371841" cy="159685"/>
            </a:xfrm>
            <a:custGeom>
              <a:avLst/>
              <a:gdLst/>
              <a:ahLst/>
              <a:cxnLst/>
              <a:rect l="l" t="t" r="r" b="b"/>
              <a:pathLst>
                <a:path w="5165" h="2218" extrusionOk="0">
                  <a:moveTo>
                    <a:pt x="2569" y="0"/>
                  </a:moveTo>
                  <a:cubicBezTo>
                    <a:pt x="2569" y="0"/>
                    <a:pt x="1943" y="259"/>
                    <a:pt x="1310" y="607"/>
                  </a:cubicBezTo>
                  <a:cubicBezTo>
                    <a:pt x="675" y="954"/>
                    <a:pt x="42" y="1386"/>
                    <a:pt x="7" y="1727"/>
                  </a:cubicBezTo>
                  <a:cubicBezTo>
                    <a:pt x="0" y="1804"/>
                    <a:pt x="22" y="1872"/>
                    <a:pt x="64" y="1943"/>
                  </a:cubicBezTo>
                  <a:cubicBezTo>
                    <a:pt x="198" y="2141"/>
                    <a:pt x="611" y="2217"/>
                    <a:pt x="1145" y="2217"/>
                  </a:cubicBezTo>
                  <a:cubicBezTo>
                    <a:pt x="2463" y="2217"/>
                    <a:pt x="4521" y="1752"/>
                    <a:pt x="4962" y="1503"/>
                  </a:cubicBezTo>
                  <a:cubicBezTo>
                    <a:pt x="5116" y="1420"/>
                    <a:pt x="5164" y="1281"/>
                    <a:pt x="5136" y="1128"/>
                  </a:cubicBezTo>
                  <a:cubicBezTo>
                    <a:pt x="5074" y="668"/>
                    <a:pt x="4426" y="35"/>
                    <a:pt x="4426" y="35"/>
                  </a:cubicBezTo>
                  <a:lnTo>
                    <a:pt x="2569" y="0"/>
                  </a:ln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5"/>
            <p:cNvSpPr/>
            <p:nvPr/>
          </p:nvSpPr>
          <p:spPr>
            <a:xfrm>
              <a:off x="906824" y="3997053"/>
              <a:ext cx="371841" cy="78547"/>
            </a:xfrm>
            <a:custGeom>
              <a:avLst/>
              <a:gdLst/>
              <a:ahLst/>
              <a:cxnLst/>
              <a:rect l="l" t="t" r="r" b="b"/>
              <a:pathLst>
                <a:path w="5165" h="1091" extrusionOk="0">
                  <a:moveTo>
                    <a:pt x="5136" y="1"/>
                  </a:moveTo>
                  <a:cubicBezTo>
                    <a:pt x="3629" y="555"/>
                    <a:pt x="2304" y="702"/>
                    <a:pt x="1332" y="702"/>
                  </a:cubicBezTo>
                  <a:cubicBezTo>
                    <a:pt x="753" y="702"/>
                    <a:pt x="299" y="649"/>
                    <a:pt x="7" y="600"/>
                  </a:cubicBezTo>
                  <a:lnTo>
                    <a:pt x="7" y="600"/>
                  </a:lnTo>
                  <a:cubicBezTo>
                    <a:pt x="0" y="677"/>
                    <a:pt x="22" y="745"/>
                    <a:pt x="64" y="816"/>
                  </a:cubicBezTo>
                  <a:cubicBezTo>
                    <a:pt x="198" y="1014"/>
                    <a:pt x="611" y="1090"/>
                    <a:pt x="1145" y="1090"/>
                  </a:cubicBezTo>
                  <a:cubicBezTo>
                    <a:pt x="2463" y="1090"/>
                    <a:pt x="4521" y="625"/>
                    <a:pt x="4962" y="376"/>
                  </a:cubicBezTo>
                  <a:cubicBezTo>
                    <a:pt x="5116" y="293"/>
                    <a:pt x="5164" y="154"/>
                    <a:pt x="5136" y="1"/>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5"/>
            <p:cNvSpPr/>
            <p:nvPr/>
          </p:nvSpPr>
          <p:spPr>
            <a:xfrm>
              <a:off x="1037994" y="3928082"/>
              <a:ext cx="65153" cy="48885"/>
            </a:xfrm>
            <a:custGeom>
              <a:avLst/>
              <a:gdLst/>
              <a:ahLst/>
              <a:cxnLst/>
              <a:rect l="l" t="t" r="r" b="b"/>
              <a:pathLst>
                <a:path w="905" h="679" extrusionOk="0">
                  <a:moveTo>
                    <a:pt x="183" y="0"/>
                  </a:moveTo>
                  <a:cubicBezTo>
                    <a:pt x="75" y="0"/>
                    <a:pt x="1" y="143"/>
                    <a:pt x="121" y="207"/>
                  </a:cubicBezTo>
                  <a:cubicBezTo>
                    <a:pt x="308" y="319"/>
                    <a:pt x="490" y="431"/>
                    <a:pt x="607" y="611"/>
                  </a:cubicBezTo>
                  <a:cubicBezTo>
                    <a:pt x="638" y="659"/>
                    <a:pt x="684" y="679"/>
                    <a:pt x="728" y="679"/>
                  </a:cubicBezTo>
                  <a:cubicBezTo>
                    <a:pt x="820" y="679"/>
                    <a:pt x="905" y="592"/>
                    <a:pt x="844" y="493"/>
                  </a:cubicBezTo>
                  <a:cubicBezTo>
                    <a:pt x="705" y="257"/>
                    <a:pt x="481" y="117"/>
                    <a:pt x="239" y="13"/>
                  </a:cubicBezTo>
                  <a:cubicBezTo>
                    <a:pt x="220" y="4"/>
                    <a:pt x="201" y="0"/>
                    <a:pt x="183" y="0"/>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5"/>
            <p:cNvSpPr/>
            <p:nvPr/>
          </p:nvSpPr>
          <p:spPr>
            <a:xfrm>
              <a:off x="1007613" y="3943777"/>
              <a:ext cx="67025" cy="48669"/>
            </a:xfrm>
            <a:custGeom>
              <a:avLst/>
              <a:gdLst/>
              <a:ahLst/>
              <a:cxnLst/>
              <a:rect l="l" t="t" r="r" b="b"/>
              <a:pathLst>
                <a:path w="931" h="676" extrusionOk="0">
                  <a:moveTo>
                    <a:pt x="186" y="1"/>
                  </a:moveTo>
                  <a:cubicBezTo>
                    <a:pt x="72" y="1"/>
                    <a:pt x="0" y="161"/>
                    <a:pt x="125" y="226"/>
                  </a:cubicBezTo>
                  <a:cubicBezTo>
                    <a:pt x="319" y="338"/>
                    <a:pt x="486" y="470"/>
                    <a:pt x="646" y="630"/>
                  </a:cubicBezTo>
                  <a:cubicBezTo>
                    <a:pt x="675" y="662"/>
                    <a:pt x="708" y="675"/>
                    <a:pt x="739" y="675"/>
                  </a:cubicBezTo>
                  <a:cubicBezTo>
                    <a:pt x="840" y="675"/>
                    <a:pt x="930" y="544"/>
                    <a:pt x="835" y="448"/>
                  </a:cubicBezTo>
                  <a:cubicBezTo>
                    <a:pt x="661" y="268"/>
                    <a:pt x="472" y="129"/>
                    <a:pt x="250" y="17"/>
                  </a:cubicBezTo>
                  <a:cubicBezTo>
                    <a:pt x="228" y="6"/>
                    <a:pt x="206" y="1"/>
                    <a:pt x="186" y="1"/>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5"/>
            <p:cNvSpPr/>
            <p:nvPr/>
          </p:nvSpPr>
          <p:spPr>
            <a:xfrm>
              <a:off x="982488" y="3959256"/>
              <a:ext cx="63209" cy="49749"/>
            </a:xfrm>
            <a:custGeom>
              <a:avLst/>
              <a:gdLst/>
              <a:ahLst/>
              <a:cxnLst/>
              <a:rect l="l" t="t" r="r" b="b"/>
              <a:pathLst>
                <a:path w="878" h="691" extrusionOk="0">
                  <a:moveTo>
                    <a:pt x="126" y="0"/>
                  </a:moveTo>
                  <a:cubicBezTo>
                    <a:pt x="50" y="0"/>
                    <a:pt x="0" y="102"/>
                    <a:pt x="63" y="165"/>
                  </a:cubicBezTo>
                  <a:cubicBezTo>
                    <a:pt x="237" y="339"/>
                    <a:pt x="439" y="471"/>
                    <a:pt x="613" y="651"/>
                  </a:cubicBezTo>
                  <a:cubicBezTo>
                    <a:pt x="639" y="679"/>
                    <a:pt x="669" y="691"/>
                    <a:pt x="699" y="691"/>
                  </a:cubicBezTo>
                  <a:cubicBezTo>
                    <a:pt x="793" y="691"/>
                    <a:pt x="877" y="568"/>
                    <a:pt x="786" y="477"/>
                  </a:cubicBezTo>
                  <a:cubicBezTo>
                    <a:pt x="613" y="297"/>
                    <a:pt x="397" y="88"/>
                    <a:pt x="153" y="5"/>
                  </a:cubicBezTo>
                  <a:cubicBezTo>
                    <a:pt x="144" y="2"/>
                    <a:pt x="135" y="0"/>
                    <a:pt x="126" y="0"/>
                  </a:cubicBezTo>
                  <a:close/>
                </a:path>
              </a:pathLst>
            </a:custGeom>
            <a:solidFill>
              <a:srgbClr val="FCD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5"/>
            <p:cNvSpPr/>
            <p:nvPr/>
          </p:nvSpPr>
          <p:spPr>
            <a:xfrm>
              <a:off x="1012509" y="3452555"/>
              <a:ext cx="262629" cy="478551"/>
            </a:xfrm>
            <a:custGeom>
              <a:avLst/>
              <a:gdLst/>
              <a:ahLst/>
              <a:cxnLst/>
              <a:rect l="l" t="t" r="r" b="b"/>
              <a:pathLst>
                <a:path w="3648" h="6647" extrusionOk="0">
                  <a:moveTo>
                    <a:pt x="2054" y="0"/>
                  </a:moveTo>
                  <a:cubicBezTo>
                    <a:pt x="1378" y="585"/>
                    <a:pt x="710" y="1274"/>
                    <a:pt x="301" y="2068"/>
                  </a:cubicBezTo>
                  <a:cubicBezTo>
                    <a:pt x="182" y="2303"/>
                    <a:pt x="84" y="2547"/>
                    <a:pt x="42" y="2804"/>
                  </a:cubicBezTo>
                  <a:cubicBezTo>
                    <a:pt x="0" y="3105"/>
                    <a:pt x="70" y="3389"/>
                    <a:pt x="141" y="3681"/>
                  </a:cubicBezTo>
                  <a:cubicBezTo>
                    <a:pt x="273" y="4294"/>
                    <a:pt x="433" y="4900"/>
                    <a:pt x="585" y="5504"/>
                  </a:cubicBezTo>
                  <a:cubicBezTo>
                    <a:pt x="677" y="5852"/>
                    <a:pt x="767" y="6194"/>
                    <a:pt x="857" y="6542"/>
                  </a:cubicBezTo>
                  <a:cubicBezTo>
                    <a:pt x="1207" y="6602"/>
                    <a:pt x="1564" y="6647"/>
                    <a:pt x="1922" y="6647"/>
                  </a:cubicBezTo>
                  <a:cubicBezTo>
                    <a:pt x="2096" y="6647"/>
                    <a:pt x="2270" y="6636"/>
                    <a:pt x="2444" y="6612"/>
                  </a:cubicBezTo>
                  <a:cubicBezTo>
                    <a:pt x="2569" y="6597"/>
                    <a:pt x="2694" y="6570"/>
                    <a:pt x="2819" y="6542"/>
                  </a:cubicBezTo>
                  <a:cubicBezTo>
                    <a:pt x="2848" y="6535"/>
                    <a:pt x="2973" y="6520"/>
                    <a:pt x="2993" y="6500"/>
                  </a:cubicBezTo>
                  <a:cubicBezTo>
                    <a:pt x="2993" y="6493"/>
                    <a:pt x="2986" y="6471"/>
                    <a:pt x="2986" y="6465"/>
                  </a:cubicBezTo>
                  <a:cubicBezTo>
                    <a:pt x="2993" y="6416"/>
                    <a:pt x="2965" y="6346"/>
                    <a:pt x="2958" y="6291"/>
                  </a:cubicBezTo>
                  <a:cubicBezTo>
                    <a:pt x="2938" y="6172"/>
                    <a:pt x="2916" y="6054"/>
                    <a:pt x="2896" y="5935"/>
                  </a:cubicBezTo>
                  <a:cubicBezTo>
                    <a:pt x="2798" y="5386"/>
                    <a:pt x="2707" y="4836"/>
                    <a:pt x="2624" y="4294"/>
                  </a:cubicBezTo>
                  <a:cubicBezTo>
                    <a:pt x="2576" y="4008"/>
                    <a:pt x="2527" y="3723"/>
                    <a:pt x="2499" y="3445"/>
                  </a:cubicBezTo>
                  <a:cubicBezTo>
                    <a:pt x="2492" y="3397"/>
                    <a:pt x="2485" y="3333"/>
                    <a:pt x="2499" y="3285"/>
                  </a:cubicBezTo>
                  <a:cubicBezTo>
                    <a:pt x="2520" y="3237"/>
                    <a:pt x="2569" y="3195"/>
                    <a:pt x="2597" y="3166"/>
                  </a:cubicBezTo>
                  <a:cubicBezTo>
                    <a:pt x="2756" y="3013"/>
                    <a:pt x="2903" y="2839"/>
                    <a:pt x="3070" y="2694"/>
                  </a:cubicBezTo>
                  <a:cubicBezTo>
                    <a:pt x="3250" y="2520"/>
                    <a:pt x="3446" y="2360"/>
                    <a:pt x="3648" y="2213"/>
                  </a:cubicBezTo>
                  <a:cubicBezTo>
                    <a:pt x="3105" y="1490"/>
                    <a:pt x="2555" y="758"/>
                    <a:pt x="2054" y="0"/>
                  </a:cubicBez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5"/>
            <p:cNvSpPr/>
            <p:nvPr/>
          </p:nvSpPr>
          <p:spPr>
            <a:xfrm>
              <a:off x="547725" y="2544266"/>
              <a:ext cx="247006" cy="233480"/>
            </a:xfrm>
            <a:custGeom>
              <a:avLst/>
              <a:gdLst/>
              <a:ahLst/>
              <a:cxnLst/>
              <a:rect l="l" t="t" r="r" b="b"/>
              <a:pathLst>
                <a:path w="3431" h="3243" extrusionOk="0">
                  <a:moveTo>
                    <a:pt x="2146" y="0"/>
                  </a:moveTo>
                  <a:cubicBezTo>
                    <a:pt x="2028" y="0"/>
                    <a:pt x="1982" y="238"/>
                    <a:pt x="1982" y="482"/>
                  </a:cubicBezTo>
                  <a:cubicBezTo>
                    <a:pt x="1976" y="732"/>
                    <a:pt x="2017" y="989"/>
                    <a:pt x="2017" y="989"/>
                  </a:cubicBezTo>
                  <a:cubicBezTo>
                    <a:pt x="2017" y="989"/>
                    <a:pt x="1899" y="746"/>
                    <a:pt x="1747" y="509"/>
                  </a:cubicBezTo>
                  <a:cubicBezTo>
                    <a:pt x="1610" y="281"/>
                    <a:pt x="1450" y="67"/>
                    <a:pt x="1317" y="67"/>
                  </a:cubicBezTo>
                  <a:cubicBezTo>
                    <a:pt x="1307" y="67"/>
                    <a:pt x="1297" y="69"/>
                    <a:pt x="1288" y="71"/>
                  </a:cubicBezTo>
                  <a:cubicBezTo>
                    <a:pt x="1134" y="106"/>
                    <a:pt x="1154" y="398"/>
                    <a:pt x="1231" y="669"/>
                  </a:cubicBezTo>
                  <a:cubicBezTo>
                    <a:pt x="1301" y="948"/>
                    <a:pt x="1420" y="1205"/>
                    <a:pt x="1420" y="1205"/>
                  </a:cubicBezTo>
                  <a:cubicBezTo>
                    <a:pt x="1420" y="1205"/>
                    <a:pt x="1231" y="1010"/>
                    <a:pt x="1022" y="822"/>
                  </a:cubicBezTo>
                  <a:cubicBezTo>
                    <a:pt x="851" y="662"/>
                    <a:pt x="665" y="499"/>
                    <a:pt x="557" y="499"/>
                  </a:cubicBezTo>
                  <a:cubicBezTo>
                    <a:pt x="538" y="499"/>
                    <a:pt x="521" y="504"/>
                    <a:pt x="508" y="515"/>
                  </a:cubicBezTo>
                  <a:cubicBezTo>
                    <a:pt x="347" y="649"/>
                    <a:pt x="438" y="941"/>
                    <a:pt x="585" y="1183"/>
                  </a:cubicBezTo>
                  <a:cubicBezTo>
                    <a:pt x="723" y="1434"/>
                    <a:pt x="912" y="1636"/>
                    <a:pt x="912" y="1636"/>
                  </a:cubicBezTo>
                  <a:cubicBezTo>
                    <a:pt x="912" y="1636"/>
                    <a:pt x="758" y="1497"/>
                    <a:pt x="578" y="1379"/>
                  </a:cubicBezTo>
                  <a:cubicBezTo>
                    <a:pt x="448" y="1294"/>
                    <a:pt x="313" y="1218"/>
                    <a:pt x="208" y="1218"/>
                  </a:cubicBezTo>
                  <a:cubicBezTo>
                    <a:pt x="165" y="1218"/>
                    <a:pt x="127" y="1230"/>
                    <a:pt x="97" y="1260"/>
                  </a:cubicBezTo>
                  <a:cubicBezTo>
                    <a:pt x="0" y="1365"/>
                    <a:pt x="160" y="1657"/>
                    <a:pt x="361" y="1915"/>
                  </a:cubicBezTo>
                  <a:cubicBezTo>
                    <a:pt x="556" y="2172"/>
                    <a:pt x="787" y="2387"/>
                    <a:pt x="787" y="2387"/>
                  </a:cubicBezTo>
                  <a:cubicBezTo>
                    <a:pt x="787" y="2387"/>
                    <a:pt x="813" y="2561"/>
                    <a:pt x="912" y="2756"/>
                  </a:cubicBezTo>
                  <a:cubicBezTo>
                    <a:pt x="1009" y="2952"/>
                    <a:pt x="1182" y="3167"/>
                    <a:pt x="1446" y="3229"/>
                  </a:cubicBezTo>
                  <a:cubicBezTo>
                    <a:pt x="1483" y="3238"/>
                    <a:pt x="1521" y="3242"/>
                    <a:pt x="1561" y="3242"/>
                  </a:cubicBezTo>
                  <a:cubicBezTo>
                    <a:pt x="1802" y="3242"/>
                    <a:pt x="2093" y="3084"/>
                    <a:pt x="2338" y="2875"/>
                  </a:cubicBezTo>
                  <a:cubicBezTo>
                    <a:pt x="2624" y="2638"/>
                    <a:pt x="2859" y="2332"/>
                    <a:pt x="2916" y="2102"/>
                  </a:cubicBezTo>
                  <a:cubicBezTo>
                    <a:pt x="2916" y="2102"/>
                    <a:pt x="3061" y="1796"/>
                    <a:pt x="3186" y="1504"/>
                  </a:cubicBezTo>
                  <a:cubicBezTo>
                    <a:pt x="3312" y="1212"/>
                    <a:pt x="3430" y="919"/>
                    <a:pt x="3305" y="871"/>
                  </a:cubicBezTo>
                  <a:cubicBezTo>
                    <a:pt x="3285" y="864"/>
                    <a:pt x="3265" y="860"/>
                    <a:pt x="3244" y="860"/>
                  </a:cubicBezTo>
                  <a:cubicBezTo>
                    <a:pt x="3124" y="860"/>
                    <a:pt x="2986" y="969"/>
                    <a:pt x="2874" y="1093"/>
                  </a:cubicBezTo>
                  <a:cubicBezTo>
                    <a:pt x="2749" y="1233"/>
                    <a:pt x="2650" y="1392"/>
                    <a:pt x="2650" y="1392"/>
                  </a:cubicBezTo>
                  <a:cubicBezTo>
                    <a:pt x="2650" y="1392"/>
                    <a:pt x="2595" y="1051"/>
                    <a:pt x="2518" y="711"/>
                  </a:cubicBezTo>
                  <a:cubicBezTo>
                    <a:pt x="2442" y="370"/>
                    <a:pt x="2345" y="23"/>
                    <a:pt x="2156" y="1"/>
                  </a:cubicBezTo>
                  <a:cubicBezTo>
                    <a:pt x="2153" y="0"/>
                    <a:pt x="2150" y="0"/>
                    <a:pt x="2146" y="0"/>
                  </a:cubicBez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5"/>
            <p:cNvSpPr/>
            <p:nvPr/>
          </p:nvSpPr>
          <p:spPr>
            <a:xfrm>
              <a:off x="651322" y="2712158"/>
              <a:ext cx="478462" cy="274517"/>
            </a:xfrm>
            <a:custGeom>
              <a:avLst/>
              <a:gdLst/>
              <a:ahLst/>
              <a:cxnLst/>
              <a:rect l="l" t="t" r="r" b="b"/>
              <a:pathLst>
                <a:path w="6646" h="3813" extrusionOk="0">
                  <a:moveTo>
                    <a:pt x="1378" y="0"/>
                  </a:moveTo>
                  <a:cubicBezTo>
                    <a:pt x="1121" y="167"/>
                    <a:pt x="857" y="334"/>
                    <a:pt x="607" y="501"/>
                  </a:cubicBezTo>
                  <a:cubicBezTo>
                    <a:pt x="447" y="605"/>
                    <a:pt x="286" y="710"/>
                    <a:pt x="126" y="813"/>
                  </a:cubicBezTo>
                  <a:cubicBezTo>
                    <a:pt x="99" y="835"/>
                    <a:pt x="29" y="864"/>
                    <a:pt x="16" y="890"/>
                  </a:cubicBezTo>
                  <a:cubicBezTo>
                    <a:pt x="1" y="919"/>
                    <a:pt x="77" y="1016"/>
                    <a:pt x="91" y="1051"/>
                  </a:cubicBezTo>
                  <a:cubicBezTo>
                    <a:pt x="787" y="2226"/>
                    <a:pt x="1853" y="3382"/>
                    <a:pt x="3244" y="3674"/>
                  </a:cubicBezTo>
                  <a:cubicBezTo>
                    <a:pt x="3693" y="3769"/>
                    <a:pt x="4152" y="3813"/>
                    <a:pt x="4611" y="3813"/>
                  </a:cubicBezTo>
                  <a:cubicBezTo>
                    <a:pt x="5297" y="3813"/>
                    <a:pt x="5984" y="3716"/>
                    <a:pt x="6646" y="3549"/>
                  </a:cubicBezTo>
                  <a:cubicBezTo>
                    <a:pt x="6619" y="3472"/>
                    <a:pt x="6597" y="3389"/>
                    <a:pt x="6570" y="3305"/>
                  </a:cubicBezTo>
                  <a:cubicBezTo>
                    <a:pt x="6395" y="2727"/>
                    <a:pt x="6221" y="2149"/>
                    <a:pt x="6048" y="1580"/>
                  </a:cubicBezTo>
                  <a:cubicBezTo>
                    <a:pt x="5714" y="1684"/>
                    <a:pt x="5380" y="1767"/>
                    <a:pt x="5032" y="1815"/>
                  </a:cubicBezTo>
                  <a:cubicBezTo>
                    <a:pt x="4749" y="1855"/>
                    <a:pt x="4466" y="1876"/>
                    <a:pt x="4182" y="1876"/>
                  </a:cubicBezTo>
                  <a:cubicBezTo>
                    <a:pt x="4111" y="1876"/>
                    <a:pt x="4039" y="1875"/>
                    <a:pt x="3967" y="1872"/>
                  </a:cubicBezTo>
                  <a:cubicBezTo>
                    <a:pt x="3787" y="1866"/>
                    <a:pt x="3598" y="1851"/>
                    <a:pt x="3424" y="1809"/>
                  </a:cubicBezTo>
                  <a:cubicBezTo>
                    <a:pt x="3257" y="1760"/>
                    <a:pt x="3090" y="1684"/>
                    <a:pt x="2938" y="1600"/>
                  </a:cubicBezTo>
                  <a:cubicBezTo>
                    <a:pt x="2284" y="1231"/>
                    <a:pt x="1776" y="626"/>
                    <a:pt x="1378" y="0"/>
                  </a:cubicBez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5"/>
            <p:cNvSpPr/>
            <p:nvPr/>
          </p:nvSpPr>
          <p:spPr>
            <a:xfrm>
              <a:off x="2158269" y="2349016"/>
              <a:ext cx="224401" cy="242191"/>
            </a:xfrm>
            <a:custGeom>
              <a:avLst/>
              <a:gdLst/>
              <a:ahLst/>
              <a:cxnLst/>
              <a:rect l="l" t="t" r="r" b="b"/>
              <a:pathLst>
                <a:path w="3117" h="3364" extrusionOk="0">
                  <a:moveTo>
                    <a:pt x="1676" y="0"/>
                  </a:moveTo>
                  <a:cubicBezTo>
                    <a:pt x="1502" y="0"/>
                    <a:pt x="1274" y="254"/>
                    <a:pt x="1058" y="513"/>
                  </a:cubicBezTo>
                  <a:cubicBezTo>
                    <a:pt x="946" y="660"/>
                    <a:pt x="827" y="806"/>
                    <a:pt x="752" y="918"/>
                  </a:cubicBezTo>
                  <a:cubicBezTo>
                    <a:pt x="669" y="1036"/>
                    <a:pt x="612" y="1113"/>
                    <a:pt x="612" y="1113"/>
                  </a:cubicBezTo>
                  <a:cubicBezTo>
                    <a:pt x="612" y="1113"/>
                    <a:pt x="598" y="918"/>
                    <a:pt x="543" y="715"/>
                  </a:cubicBezTo>
                  <a:cubicBezTo>
                    <a:pt x="480" y="522"/>
                    <a:pt x="383" y="326"/>
                    <a:pt x="236" y="320"/>
                  </a:cubicBezTo>
                  <a:cubicBezTo>
                    <a:pt x="91" y="320"/>
                    <a:pt x="56" y="647"/>
                    <a:pt x="42" y="994"/>
                  </a:cubicBezTo>
                  <a:cubicBezTo>
                    <a:pt x="34" y="1342"/>
                    <a:pt x="42" y="1691"/>
                    <a:pt x="42" y="1691"/>
                  </a:cubicBezTo>
                  <a:cubicBezTo>
                    <a:pt x="1" y="1948"/>
                    <a:pt x="111" y="2330"/>
                    <a:pt x="299" y="2671"/>
                  </a:cubicBezTo>
                  <a:cubicBezTo>
                    <a:pt x="493" y="3012"/>
                    <a:pt x="759" y="3304"/>
                    <a:pt x="1029" y="3352"/>
                  </a:cubicBezTo>
                  <a:cubicBezTo>
                    <a:pt x="1070" y="3360"/>
                    <a:pt x="1110" y="3364"/>
                    <a:pt x="1150" y="3364"/>
                  </a:cubicBezTo>
                  <a:cubicBezTo>
                    <a:pt x="1366" y="3364"/>
                    <a:pt x="1556" y="3257"/>
                    <a:pt x="1697" y="3144"/>
                  </a:cubicBezTo>
                  <a:cubicBezTo>
                    <a:pt x="1858" y="3005"/>
                    <a:pt x="1954" y="2860"/>
                    <a:pt x="1954" y="2860"/>
                  </a:cubicBezTo>
                  <a:cubicBezTo>
                    <a:pt x="1954" y="2860"/>
                    <a:pt x="2025" y="2838"/>
                    <a:pt x="2143" y="2796"/>
                  </a:cubicBezTo>
                  <a:cubicBezTo>
                    <a:pt x="2255" y="2755"/>
                    <a:pt x="2400" y="2693"/>
                    <a:pt x="2547" y="2616"/>
                  </a:cubicBezTo>
                  <a:cubicBezTo>
                    <a:pt x="2831" y="2476"/>
                    <a:pt x="3117" y="2282"/>
                    <a:pt x="3068" y="2142"/>
                  </a:cubicBezTo>
                  <a:cubicBezTo>
                    <a:pt x="3035" y="2041"/>
                    <a:pt x="2914" y="2010"/>
                    <a:pt x="2771" y="2010"/>
                  </a:cubicBezTo>
                  <a:cubicBezTo>
                    <a:pt x="2707" y="2010"/>
                    <a:pt x="2640" y="2016"/>
                    <a:pt x="2574" y="2025"/>
                  </a:cubicBezTo>
                  <a:cubicBezTo>
                    <a:pt x="2464" y="2038"/>
                    <a:pt x="2359" y="2058"/>
                    <a:pt x="2282" y="2073"/>
                  </a:cubicBezTo>
                  <a:cubicBezTo>
                    <a:pt x="2198" y="2093"/>
                    <a:pt x="2150" y="2108"/>
                    <a:pt x="2150" y="2108"/>
                  </a:cubicBezTo>
                  <a:cubicBezTo>
                    <a:pt x="2150" y="2108"/>
                    <a:pt x="2213" y="2080"/>
                    <a:pt x="2310" y="2038"/>
                  </a:cubicBezTo>
                  <a:cubicBezTo>
                    <a:pt x="2407" y="1990"/>
                    <a:pt x="2532" y="1926"/>
                    <a:pt x="2657" y="1843"/>
                  </a:cubicBezTo>
                  <a:cubicBezTo>
                    <a:pt x="2776" y="1766"/>
                    <a:pt x="2895" y="1669"/>
                    <a:pt x="2965" y="1572"/>
                  </a:cubicBezTo>
                  <a:cubicBezTo>
                    <a:pt x="3040" y="1467"/>
                    <a:pt x="3075" y="1363"/>
                    <a:pt x="3027" y="1258"/>
                  </a:cubicBezTo>
                  <a:cubicBezTo>
                    <a:pt x="3009" y="1221"/>
                    <a:pt x="2959" y="1206"/>
                    <a:pt x="2889" y="1206"/>
                  </a:cubicBezTo>
                  <a:cubicBezTo>
                    <a:pt x="2767" y="1206"/>
                    <a:pt x="2584" y="1251"/>
                    <a:pt x="2407" y="1300"/>
                  </a:cubicBezTo>
                  <a:cubicBezTo>
                    <a:pt x="2268" y="1342"/>
                    <a:pt x="2136" y="1384"/>
                    <a:pt x="2031" y="1419"/>
                  </a:cubicBezTo>
                  <a:cubicBezTo>
                    <a:pt x="1934" y="1454"/>
                    <a:pt x="1864" y="1474"/>
                    <a:pt x="1864" y="1474"/>
                  </a:cubicBezTo>
                  <a:cubicBezTo>
                    <a:pt x="1864" y="1474"/>
                    <a:pt x="1921" y="1432"/>
                    <a:pt x="2005" y="1357"/>
                  </a:cubicBezTo>
                  <a:cubicBezTo>
                    <a:pt x="2088" y="1280"/>
                    <a:pt x="2192" y="1181"/>
                    <a:pt x="2288" y="1071"/>
                  </a:cubicBezTo>
                  <a:cubicBezTo>
                    <a:pt x="2484" y="847"/>
                    <a:pt x="2637" y="590"/>
                    <a:pt x="2519" y="480"/>
                  </a:cubicBezTo>
                  <a:cubicBezTo>
                    <a:pt x="2491" y="457"/>
                    <a:pt x="2456" y="447"/>
                    <a:pt x="2414" y="447"/>
                  </a:cubicBezTo>
                  <a:cubicBezTo>
                    <a:pt x="2276" y="447"/>
                    <a:pt x="2072" y="557"/>
                    <a:pt x="1879" y="674"/>
                  </a:cubicBezTo>
                  <a:cubicBezTo>
                    <a:pt x="1754" y="751"/>
                    <a:pt x="1635" y="827"/>
                    <a:pt x="1545" y="889"/>
                  </a:cubicBezTo>
                  <a:cubicBezTo>
                    <a:pt x="1453" y="953"/>
                    <a:pt x="1398" y="1001"/>
                    <a:pt x="1398" y="1001"/>
                  </a:cubicBezTo>
                  <a:cubicBezTo>
                    <a:pt x="1398" y="1001"/>
                    <a:pt x="1440" y="946"/>
                    <a:pt x="1495" y="856"/>
                  </a:cubicBezTo>
                  <a:cubicBezTo>
                    <a:pt x="1545" y="772"/>
                    <a:pt x="1614" y="660"/>
                    <a:pt x="1677" y="542"/>
                  </a:cubicBezTo>
                  <a:cubicBezTo>
                    <a:pt x="1796" y="305"/>
                    <a:pt x="1864" y="54"/>
                    <a:pt x="1739" y="12"/>
                  </a:cubicBezTo>
                  <a:cubicBezTo>
                    <a:pt x="1719" y="4"/>
                    <a:pt x="1698" y="0"/>
                    <a:pt x="1676" y="0"/>
                  </a:cubicBez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5"/>
            <p:cNvSpPr/>
            <p:nvPr/>
          </p:nvSpPr>
          <p:spPr>
            <a:xfrm>
              <a:off x="1755975" y="2490198"/>
              <a:ext cx="476446" cy="337657"/>
            </a:xfrm>
            <a:custGeom>
              <a:avLst/>
              <a:gdLst/>
              <a:ahLst/>
              <a:cxnLst/>
              <a:rect l="l" t="t" r="r" b="b"/>
              <a:pathLst>
                <a:path w="6618" h="4690" extrusionOk="0">
                  <a:moveTo>
                    <a:pt x="5630" y="0"/>
                  </a:moveTo>
                  <a:cubicBezTo>
                    <a:pt x="5630" y="0"/>
                    <a:pt x="5567" y="49"/>
                    <a:pt x="5455" y="126"/>
                  </a:cubicBezTo>
                  <a:cubicBezTo>
                    <a:pt x="5338" y="202"/>
                    <a:pt x="5171" y="321"/>
                    <a:pt x="4976" y="446"/>
                  </a:cubicBezTo>
                  <a:cubicBezTo>
                    <a:pt x="4571" y="703"/>
                    <a:pt x="4029" y="1037"/>
                    <a:pt x="3466" y="1323"/>
                  </a:cubicBezTo>
                  <a:cubicBezTo>
                    <a:pt x="3319" y="1391"/>
                    <a:pt x="3187" y="1468"/>
                    <a:pt x="3042" y="1532"/>
                  </a:cubicBezTo>
                  <a:cubicBezTo>
                    <a:pt x="2901" y="1600"/>
                    <a:pt x="2763" y="1664"/>
                    <a:pt x="2631" y="1725"/>
                  </a:cubicBezTo>
                  <a:cubicBezTo>
                    <a:pt x="2365" y="1851"/>
                    <a:pt x="2102" y="1943"/>
                    <a:pt x="1886" y="2033"/>
                  </a:cubicBezTo>
                  <a:cubicBezTo>
                    <a:pt x="1774" y="2074"/>
                    <a:pt x="1677" y="2116"/>
                    <a:pt x="1587" y="2151"/>
                  </a:cubicBezTo>
                  <a:cubicBezTo>
                    <a:pt x="1497" y="2178"/>
                    <a:pt x="1420" y="2206"/>
                    <a:pt x="1350" y="2226"/>
                  </a:cubicBezTo>
                  <a:cubicBezTo>
                    <a:pt x="1225" y="2268"/>
                    <a:pt x="1148" y="2290"/>
                    <a:pt x="1148" y="2290"/>
                  </a:cubicBezTo>
                  <a:cubicBezTo>
                    <a:pt x="1148" y="2290"/>
                    <a:pt x="1079" y="2318"/>
                    <a:pt x="968" y="2352"/>
                  </a:cubicBezTo>
                  <a:cubicBezTo>
                    <a:pt x="919" y="2367"/>
                    <a:pt x="856" y="2387"/>
                    <a:pt x="787" y="2408"/>
                  </a:cubicBezTo>
                  <a:cubicBezTo>
                    <a:pt x="717" y="2429"/>
                    <a:pt x="647" y="2444"/>
                    <a:pt x="578" y="2464"/>
                  </a:cubicBezTo>
                  <a:cubicBezTo>
                    <a:pt x="286" y="2540"/>
                    <a:pt x="1" y="2617"/>
                    <a:pt x="1" y="2617"/>
                  </a:cubicBezTo>
                  <a:lnTo>
                    <a:pt x="550" y="4690"/>
                  </a:lnTo>
                  <a:cubicBezTo>
                    <a:pt x="550" y="4690"/>
                    <a:pt x="877" y="4580"/>
                    <a:pt x="1211" y="4474"/>
                  </a:cubicBezTo>
                  <a:cubicBezTo>
                    <a:pt x="1288" y="4448"/>
                    <a:pt x="1372" y="4419"/>
                    <a:pt x="1447" y="4391"/>
                  </a:cubicBezTo>
                  <a:cubicBezTo>
                    <a:pt x="1524" y="4364"/>
                    <a:pt x="1594" y="4336"/>
                    <a:pt x="1656" y="4307"/>
                  </a:cubicBezTo>
                  <a:cubicBezTo>
                    <a:pt x="1774" y="4259"/>
                    <a:pt x="1858" y="4230"/>
                    <a:pt x="1858" y="4230"/>
                  </a:cubicBezTo>
                  <a:cubicBezTo>
                    <a:pt x="1858" y="4230"/>
                    <a:pt x="1935" y="4197"/>
                    <a:pt x="2081" y="4140"/>
                  </a:cubicBezTo>
                  <a:cubicBezTo>
                    <a:pt x="2150" y="4105"/>
                    <a:pt x="2240" y="4072"/>
                    <a:pt x="2339" y="4030"/>
                  </a:cubicBezTo>
                  <a:cubicBezTo>
                    <a:pt x="2436" y="3995"/>
                    <a:pt x="2547" y="3938"/>
                    <a:pt x="2666" y="3883"/>
                  </a:cubicBezTo>
                  <a:cubicBezTo>
                    <a:pt x="2901" y="3765"/>
                    <a:pt x="3187" y="3646"/>
                    <a:pt x="3473" y="3479"/>
                  </a:cubicBezTo>
                  <a:cubicBezTo>
                    <a:pt x="3611" y="3404"/>
                    <a:pt x="3765" y="3327"/>
                    <a:pt x="3910" y="3243"/>
                  </a:cubicBezTo>
                  <a:cubicBezTo>
                    <a:pt x="4064" y="3160"/>
                    <a:pt x="4211" y="3070"/>
                    <a:pt x="4363" y="2978"/>
                  </a:cubicBezTo>
                  <a:cubicBezTo>
                    <a:pt x="4510" y="2888"/>
                    <a:pt x="4655" y="2798"/>
                    <a:pt x="4802" y="2707"/>
                  </a:cubicBezTo>
                  <a:cubicBezTo>
                    <a:pt x="4941" y="2617"/>
                    <a:pt x="5079" y="2519"/>
                    <a:pt x="5219" y="2429"/>
                  </a:cubicBezTo>
                  <a:cubicBezTo>
                    <a:pt x="5281" y="2387"/>
                    <a:pt x="5351" y="2338"/>
                    <a:pt x="5413" y="2297"/>
                  </a:cubicBezTo>
                  <a:cubicBezTo>
                    <a:pt x="5477" y="2255"/>
                    <a:pt x="5538" y="2206"/>
                    <a:pt x="5602" y="2165"/>
                  </a:cubicBezTo>
                  <a:cubicBezTo>
                    <a:pt x="5720" y="2081"/>
                    <a:pt x="5831" y="1998"/>
                    <a:pt x="5936" y="1921"/>
                  </a:cubicBezTo>
                  <a:cubicBezTo>
                    <a:pt x="6145" y="1767"/>
                    <a:pt x="6312" y="1629"/>
                    <a:pt x="6430" y="1538"/>
                  </a:cubicBezTo>
                  <a:cubicBezTo>
                    <a:pt x="6549" y="1448"/>
                    <a:pt x="6617" y="1391"/>
                    <a:pt x="6617" y="1391"/>
                  </a:cubicBezTo>
                  <a:lnTo>
                    <a:pt x="5630" y="0"/>
                  </a:ln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5"/>
            <p:cNvSpPr/>
            <p:nvPr/>
          </p:nvSpPr>
          <p:spPr>
            <a:xfrm>
              <a:off x="1061680" y="3279263"/>
              <a:ext cx="792493" cy="389277"/>
            </a:xfrm>
            <a:custGeom>
              <a:avLst/>
              <a:gdLst/>
              <a:ahLst/>
              <a:cxnLst/>
              <a:rect l="l" t="t" r="r" b="b"/>
              <a:pathLst>
                <a:path w="11008" h="5407" extrusionOk="0">
                  <a:moveTo>
                    <a:pt x="8865" y="1"/>
                  </a:moveTo>
                  <a:lnTo>
                    <a:pt x="2442" y="493"/>
                  </a:lnTo>
                  <a:lnTo>
                    <a:pt x="2227" y="724"/>
                  </a:lnTo>
                  <a:lnTo>
                    <a:pt x="396" y="2658"/>
                  </a:lnTo>
                  <a:lnTo>
                    <a:pt x="0" y="3075"/>
                  </a:lnTo>
                  <a:cubicBezTo>
                    <a:pt x="1308" y="4182"/>
                    <a:pt x="2582" y="5156"/>
                    <a:pt x="3723" y="5406"/>
                  </a:cubicBezTo>
                  <a:lnTo>
                    <a:pt x="4050" y="5052"/>
                  </a:lnTo>
                  <a:lnTo>
                    <a:pt x="5637" y="3354"/>
                  </a:lnTo>
                  <a:lnTo>
                    <a:pt x="7535" y="5136"/>
                  </a:lnTo>
                  <a:cubicBezTo>
                    <a:pt x="8962" y="4703"/>
                    <a:pt x="10159" y="4084"/>
                    <a:pt x="11007" y="3187"/>
                  </a:cubicBezTo>
                  <a:lnTo>
                    <a:pt x="8920" y="84"/>
                  </a:lnTo>
                  <a:lnTo>
                    <a:pt x="8865" y="1"/>
                  </a:lnTo>
                  <a:close/>
                </a:path>
              </a:pathLst>
            </a:custGeom>
            <a:solidFill>
              <a:srgbClr val="B1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5"/>
            <p:cNvSpPr/>
            <p:nvPr/>
          </p:nvSpPr>
          <p:spPr>
            <a:xfrm>
              <a:off x="1443888" y="3266592"/>
              <a:ext cx="64649" cy="252126"/>
            </a:xfrm>
            <a:custGeom>
              <a:avLst/>
              <a:gdLst/>
              <a:ahLst/>
              <a:cxnLst/>
              <a:rect l="l" t="t" r="r" b="b"/>
              <a:pathLst>
                <a:path w="898" h="3502" extrusionOk="0">
                  <a:moveTo>
                    <a:pt x="597" y="0"/>
                  </a:moveTo>
                  <a:cubicBezTo>
                    <a:pt x="593" y="0"/>
                    <a:pt x="589" y="1"/>
                    <a:pt x="585" y="1"/>
                  </a:cubicBezTo>
                  <a:cubicBezTo>
                    <a:pt x="543" y="10"/>
                    <a:pt x="508" y="51"/>
                    <a:pt x="515" y="100"/>
                  </a:cubicBezTo>
                  <a:cubicBezTo>
                    <a:pt x="515" y="113"/>
                    <a:pt x="723" y="1623"/>
                    <a:pt x="682" y="2014"/>
                  </a:cubicBezTo>
                  <a:cubicBezTo>
                    <a:pt x="655" y="2264"/>
                    <a:pt x="438" y="2298"/>
                    <a:pt x="334" y="2306"/>
                  </a:cubicBezTo>
                  <a:lnTo>
                    <a:pt x="181" y="168"/>
                  </a:lnTo>
                  <a:cubicBezTo>
                    <a:pt x="181" y="123"/>
                    <a:pt x="139" y="84"/>
                    <a:pt x="100" y="84"/>
                  </a:cubicBezTo>
                  <a:cubicBezTo>
                    <a:pt x="96" y="84"/>
                    <a:pt x="93" y="84"/>
                    <a:pt x="91" y="85"/>
                  </a:cubicBezTo>
                  <a:cubicBezTo>
                    <a:pt x="42" y="93"/>
                    <a:pt x="0" y="135"/>
                    <a:pt x="7" y="177"/>
                  </a:cubicBezTo>
                  <a:lnTo>
                    <a:pt x="237" y="3418"/>
                  </a:lnTo>
                  <a:cubicBezTo>
                    <a:pt x="237" y="3467"/>
                    <a:pt x="279" y="3502"/>
                    <a:pt x="321" y="3502"/>
                  </a:cubicBezTo>
                  <a:lnTo>
                    <a:pt x="328" y="3502"/>
                  </a:lnTo>
                  <a:cubicBezTo>
                    <a:pt x="376" y="3502"/>
                    <a:pt x="411" y="3460"/>
                    <a:pt x="411" y="3411"/>
                  </a:cubicBezTo>
                  <a:lnTo>
                    <a:pt x="341" y="2480"/>
                  </a:lnTo>
                  <a:cubicBezTo>
                    <a:pt x="543" y="2465"/>
                    <a:pt x="814" y="2368"/>
                    <a:pt x="849" y="2034"/>
                  </a:cubicBezTo>
                  <a:cubicBezTo>
                    <a:pt x="897" y="1616"/>
                    <a:pt x="697" y="142"/>
                    <a:pt x="688" y="78"/>
                  </a:cubicBezTo>
                  <a:cubicBezTo>
                    <a:pt x="682" y="34"/>
                    <a:pt x="641" y="0"/>
                    <a:pt x="597" y="0"/>
                  </a:cubicBezTo>
                  <a:close/>
                </a:path>
              </a:pathLst>
            </a:custGeom>
            <a:solidFill>
              <a:srgbClr val="8E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5"/>
            <p:cNvSpPr/>
            <p:nvPr/>
          </p:nvSpPr>
          <p:spPr>
            <a:xfrm>
              <a:off x="1648778" y="3257880"/>
              <a:ext cx="96254" cy="98057"/>
            </a:xfrm>
            <a:custGeom>
              <a:avLst/>
              <a:gdLst/>
              <a:ahLst/>
              <a:cxnLst/>
              <a:rect l="l" t="t" r="r" b="b"/>
              <a:pathLst>
                <a:path w="1337" h="1362" extrusionOk="0">
                  <a:moveTo>
                    <a:pt x="100" y="1"/>
                  </a:moveTo>
                  <a:cubicBezTo>
                    <a:pt x="91" y="1"/>
                    <a:pt x="80" y="2"/>
                    <a:pt x="70" y="5"/>
                  </a:cubicBezTo>
                  <a:cubicBezTo>
                    <a:pt x="28" y="19"/>
                    <a:pt x="0" y="67"/>
                    <a:pt x="13" y="116"/>
                  </a:cubicBezTo>
                  <a:cubicBezTo>
                    <a:pt x="28" y="151"/>
                    <a:pt x="327" y="1076"/>
                    <a:pt x="828" y="1306"/>
                  </a:cubicBezTo>
                  <a:cubicBezTo>
                    <a:pt x="905" y="1348"/>
                    <a:pt x="982" y="1361"/>
                    <a:pt x="1057" y="1361"/>
                  </a:cubicBezTo>
                  <a:cubicBezTo>
                    <a:pt x="1127" y="1361"/>
                    <a:pt x="1204" y="1348"/>
                    <a:pt x="1274" y="1320"/>
                  </a:cubicBezTo>
                  <a:cubicBezTo>
                    <a:pt x="1316" y="1300"/>
                    <a:pt x="1336" y="1250"/>
                    <a:pt x="1323" y="1201"/>
                  </a:cubicBezTo>
                  <a:cubicBezTo>
                    <a:pt x="1307" y="1170"/>
                    <a:pt x="1276" y="1152"/>
                    <a:pt x="1242" y="1152"/>
                  </a:cubicBezTo>
                  <a:cubicBezTo>
                    <a:pt x="1230" y="1152"/>
                    <a:pt x="1217" y="1154"/>
                    <a:pt x="1204" y="1159"/>
                  </a:cubicBezTo>
                  <a:cubicBezTo>
                    <a:pt x="1153" y="1179"/>
                    <a:pt x="1105" y="1190"/>
                    <a:pt x="1056" y="1190"/>
                  </a:cubicBezTo>
                  <a:cubicBezTo>
                    <a:pt x="1004" y="1190"/>
                    <a:pt x="952" y="1178"/>
                    <a:pt x="898" y="1153"/>
                  </a:cubicBezTo>
                  <a:cubicBezTo>
                    <a:pt x="466" y="951"/>
                    <a:pt x="189" y="67"/>
                    <a:pt x="180" y="60"/>
                  </a:cubicBezTo>
                  <a:cubicBezTo>
                    <a:pt x="170" y="22"/>
                    <a:pt x="137" y="1"/>
                    <a:pt x="100" y="1"/>
                  </a:cubicBezTo>
                  <a:close/>
                </a:path>
              </a:pathLst>
            </a:custGeom>
            <a:solidFill>
              <a:srgbClr val="8E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5"/>
            <p:cNvSpPr/>
            <p:nvPr/>
          </p:nvSpPr>
          <p:spPr>
            <a:xfrm>
              <a:off x="1183347" y="3285670"/>
              <a:ext cx="99710" cy="97337"/>
            </a:xfrm>
            <a:custGeom>
              <a:avLst/>
              <a:gdLst/>
              <a:ahLst/>
              <a:cxnLst/>
              <a:rect l="l" t="t" r="r" b="b"/>
              <a:pathLst>
                <a:path w="1385" h="1352" extrusionOk="0">
                  <a:moveTo>
                    <a:pt x="1268" y="1"/>
                  </a:moveTo>
                  <a:cubicBezTo>
                    <a:pt x="1263" y="1"/>
                    <a:pt x="1258" y="1"/>
                    <a:pt x="1253" y="2"/>
                  </a:cubicBezTo>
                  <a:cubicBezTo>
                    <a:pt x="1218" y="15"/>
                    <a:pt x="1191" y="44"/>
                    <a:pt x="1191" y="85"/>
                  </a:cubicBezTo>
                  <a:cubicBezTo>
                    <a:pt x="1163" y="182"/>
                    <a:pt x="864" y="920"/>
                    <a:pt x="475" y="1122"/>
                  </a:cubicBezTo>
                  <a:cubicBezTo>
                    <a:pt x="406" y="1158"/>
                    <a:pt x="339" y="1176"/>
                    <a:pt x="275" y="1176"/>
                  </a:cubicBezTo>
                  <a:cubicBezTo>
                    <a:pt x="229" y="1176"/>
                    <a:pt x="184" y="1167"/>
                    <a:pt x="141" y="1149"/>
                  </a:cubicBezTo>
                  <a:cubicBezTo>
                    <a:pt x="127" y="1144"/>
                    <a:pt x="114" y="1141"/>
                    <a:pt x="102" y="1141"/>
                  </a:cubicBezTo>
                  <a:cubicBezTo>
                    <a:pt x="67" y="1141"/>
                    <a:pt x="37" y="1160"/>
                    <a:pt x="22" y="1191"/>
                  </a:cubicBezTo>
                  <a:cubicBezTo>
                    <a:pt x="0" y="1239"/>
                    <a:pt x="22" y="1289"/>
                    <a:pt x="71" y="1309"/>
                  </a:cubicBezTo>
                  <a:cubicBezTo>
                    <a:pt x="126" y="1331"/>
                    <a:pt x="196" y="1351"/>
                    <a:pt x="279" y="1351"/>
                  </a:cubicBezTo>
                  <a:cubicBezTo>
                    <a:pt x="405" y="1351"/>
                    <a:pt x="550" y="1309"/>
                    <a:pt x="717" y="1171"/>
                  </a:cubicBezTo>
                  <a:cubicBezTo>
                    <a:pt x="1079" y="864"/>
                    <a:pt x="1385" y="162"/>
                    <a:pt x="1358" y="70"/>
                  </a:cubicBezTo>
                  <a:cubicBezTo>
                    <a:pt x="1352" y="27"/>
                    <a:pt x="1311" y="1"/>
                    <a:pt x="1268" y="1"/>
                  </a:cubicBezTo>
                  <a:close/>
                </a:path>
              </a:pathLst>
            </a:custGeom>
            <a:solidFill>
              <a:srgbClr val="8E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5"/>
            <p:cNvSpPr/>
            <p:nvPr/>
          </p:nvSpPr>
          <p:spPr>
            <a:xfrm>
              <a:off x="1046129" y="2630516"/>
              <a:ext cx="809124" cy="693240"/>
            </a:xfrm>
            <a:custGeom>
              <a:avLst/>
              <a:gdLst/>
              <a:ahLst/>
              <a:cxnLst/>
              <a:rect l="l" t="t" r="r" b="b"/>
              <a:pathLst>
                <a:path w="11239" h="9629" extrusionOk="0">
                  <a:moveTo>
                    <a:pt x="10689" y="0"/>
                  </a:moveTo>
                  <a:lnTo>
                    <a:pt x="9652" y="251"/>
                  </a:lnTo>
                  <a:lnTo>
                    <a:pt x="1761" y="2101"/>
                  </a:lnTo>
                  <a:lnTo>
                    <a:pt x="1" y="2519"/>
                  </a:lnTo>
                  <a:lnTo>
                    <a:pt x="627" y="5971"/>
                  </a:lnTo>
                  <a:lnTo>
                    <a:pt x="2992" y="5538"/>
                  </a:lnTo>
                  <a:lnTo>
                    <a:pt x="2992" y="5538"/>
                  </a:lnTo>
                  <a:lnTo>
                    <a:pt x="2888" y="6784"/>
                  </a:lnTo>
                  <a:lnTo>
                    <a:pt x="2658" y="9504"/>
                  </a:lnTo>
                  <a:cubicBezTo>
                    <a:pt x="3435" y="9585"/>
                    <a:pt x="4189" y="9629"/>
                    <a:pt x="4916" y="9629"/>
                  </a:cubicBezTo>
                  <a:cubicBezTo>
                    <a:pt x="6434" y="9629"/>
                    <a:pt x="7834" y="9440"/>
                    <a:pt x="9081" y="9012"/>
                  </a:cubicBezTo>
                  <a:lnTo>
                    <a:pt x="8907" y="7667"/>
                  </a:lnTo>
                  <a:lnTo>
                    <a:pt x="8468" y="4237"/>
                  </a:lnTo>
                  <a:lnTo>
                    <a:pt x="11238" y="3340"/>
                  </a:lnTo>
                  <a:lnTo>
                    <a:pt x="10689" y="0"/>
                  </a:ln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5"/>
            <p:cNvSpPr/>
            <p:nvPr/>
          </p:nvSpPr>
          <p:spPr>
            <a:xfrm>
              <a:off x="1172908" y="2648515"/>
              <a:ext cx="568093" cy="200866"/>
            </a:xfrm>
            <a:custGeom>
              <a:avLst/>
              <a:gdLst/>
              <a:ahLst/>
              <a:cxnLst/>
              <a:rect l="l" t="t" r="r" b="b"/>
              <a:pathLst>
                <a:path w="7891" h="2790" extrusionOk="0">
                  <a:moveTo>
                    <a:pt x="7891" y="1"/>
                  </a:moveTo>
                  <a:lnTo>
                    <a:pt x="0" y="1851"/>
                  </a:lnTo>
                  <a:cubicBezTo>
                    <a:pt x="497" y="2241"/>
                    <a:pt x="1423" y="2789"/>
                    <a:pt x="2684" y="2789"/>
                  </a:cubicBezTo>
                  <a:cubicBezTo>
                    <a:pt x="3045" y="2789"/>
                    <a:pt x="3434" y="2744"/>
                    <a:pt x="3848" y="2638"/>
                  </a:cubicBezTo>
                  <a:cubicBezTo>
                    <a:pt x="5997" y="2082"/>
                    <a:pt x="7403" y="794"/>
                    <a:pt x="7891" y="1"/>
                  </a:cubicBezTo>
                  <a:close/>
                </a:path>
              </a:pathLst>
            </a:custGeom>
            <a:solidFill>
              <a:srgbClr val="000000">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5"/>
            <p:cNvSpPr/>
            <p:nvPr/>
          </p:nvSpPr>
          <p:spPr>
            <a:xfrm>
              <a:off x="1291048" y="2706111"/>
              <a:ext cx="147153" cy="150398"/>
            </a:xfrm>
            <a:custGeom>
              <a:avLst/>
              <a:gdLst/>
              <a:ahLst/>
              <a:cxnLst/>
              <a:rect l="l" t="t" r="r" b="b"/>
              <a:pathLst>
                <a:path w="2044" h="2089" extrusionOk="0">
                  <a:moveTo>
                    <a:pt x="2034" y="1642"/>
                  </a:moveTo>
                  <a:lnTo>
                    <a:pt x="2040" y="1657"/>
                  </a:lnTo>
                  <a:cubicBezTo>
                    <a:pt x="2043" y="1652"/>
                    <a:pt x="2041" y="1647"/>
                    <a:pt x="2034" y="1642"/>
                  </a:cubicBezTo>
                  <a:close/>
                  <a:moveTo>
                    <a:pt x="920" y="1"/>
                  </a:moveTo>
                  <a:cubicBezTo>
                    <a:pt x="806" y="1"/>
                    <a:pt x="681" y="33"/>
                    <a:pt x="550" y="119"/>
                  </a:cubicBezTo>
                  <a:cubicBezTo>
                    <a:pt x="1" y="473"/>
                    <a:pt x="390" y="2088"/>
                    <a:pt x="390" y="2088"/>
                  </a:cubicBezTo>
                  <a:cubicBezTo>
                    <a:pt x="531" y="1718"/>
                    <a:pt x="1309" y="1610"/>
                    <a:pt x="1745" y="1610"/>
                  </a:cubicBezTo>
                  <a:cubicBezTo>
                    <a:pt x="1896" y="1610"/>
                    <a:pt x="2005" y="1623"/>
                    <a:pt x="2034" y="1642"/>
                  </a:cubicBezTo>
                  <a:lnTo>
                    <a:pt x="2034" y="1642"/>
                  </a:lnTo>
                  <a:lnTo>
                    <a:pt x="1525" y="321"/>
                  </a:lnTo>
                  <a:cubicBezTo>
                    <a:pt x="1525" y="321"/>
                    <a:pt x="1277" y="1"/>
                    <a:pt x="92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5"/>
            <p:cNvSpPr/>
            <p:nvPr/>
          </p:nvSpPr>
          <p:spPr>
            <a:xfrm>
              <a:off x="1450367" y="2698047"/>
              <a:ext cx="129299" cy="124407"/>
            </a:xfrm>
            <a:custGeom>
              <a:avLst/>
              <a:gdLst/>
              <a:ahLst/>
              <a:cxnLst/>
              <a:rect l="l" t="t" r="r" b="b"/>
              <a:pathLst>
                <a:path w="1796" h="1728" extrusionOk="0">
                  <a:moveTo>
                    <a:pt x="807" y="0"/>
                  </a:moveTo>
                  <a:cubicBezTo>
                    <a:pt x="562" y="0"/>
                    <a:pt x="320" y="42"/>
                    <a:pt x="264" y="64"/>
                  </a:cubicBezTo>
                  <a:cubicBezTo>
                    <a:pt x="168" y="113"/>
                    <a:pt x="1" y="1728"/>
                    <a:pt x="1" y="1728"/>
                  </a:cubicBezTo>
                  <a:cubicBezTo>
                    <a:pt x="389" y="1507"/>
                    <a:pt x="778" y="1445"/>
                    <a:pt x="1093" y="1445"/>
                  </a:cubicBezTo>
                  <a:cubicBezTo>
                    <a:pt x="1507" y="1445"/>
                    <a:pt x="1796" y="1552"/>
                    <a:pt x="1796" y="1552"/>
                  </a:cubicBezTo>
                  <a:cubicBezTo>
                    <a:pt x="1796" y="1552"/>
                    <a:pt x="1539" y="370"/>
                    <a:pt x="1337" y="141"/>
                  </a:cubicBezTo>
                  <a:cubicBezTo>
                    <a:pt x="1242" y="33"/>
                    <a:pt x="1023" y="0"/>
                    <a:pt x="807"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5"/>
            <p:cNvSpPr/>
            <p:nvPr/>
          </p:nvSpPr>
          <p:spPr>
            <a:xfrm>
              <a:off x="1340147" y="2724613"/>
              <a:ext cx="180413" cy="100865"/>
            </a:xfrm>
            <a:custGeom>
              <a:avLst/>
              <a:gdLst/>
              <a:ahLst/>
              <a:cxnLst/>
              <a:rect l="l" t="t" r="r" b="b"/>
              <a:pathLst>
                <a:path w="2506" h="1401" extrusionOk="0">
                  <a:moveTo>
                    <a:pt x="2505" y="1"/>
                  </a:moveTo>
                  <a:lnTo>
                    <a:pt x="0" y="196"/>
                  </a:lnTo>
                  <a:cubicBezTo>
                    <a:pt x="0" y="196"/>
                    <a:pt x="721" y="1400"/>
                    <a:pt x="1353" y="1400"/>
                  </a:cubicBezTo>
                  <a:cubicBezTo>
                    <a:pt x="1354" y="1400"/>
                    <a:pt x="1356" y="1400"/>
                    <a:pt x="1358" y="1400"/>
                  </a:cubicBezTo>
                  <a:cubicBezTo>
                    <a:pt x="1991" y="1392"/>
                    <a:pt x="2505" y="1"/>
                    <a:pt x="2505" y="1"/>
                  </a:cubicBezTo>
                  <a:close/>
                </a:path>
              </a:pathLst>
            </a:custGeom>
            <a:solidFill>
              <a:srgbClr val="CB6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5"/>
            <p:cNvSpPr/>
            <p:nvPr/>
          </p:nvSpPr>
          <p:spPr>
            <a:xfrm>
              <a:off x="1664761" y="2424034"/>
              <a:ext cx="166951" cy="150398"/>
            </a:xfrm>
            <a:custGeom>
              <a:avLst/>
              <a:gdLst/>
              <a:ahLst/>
              <a:cxnLst/>
              <a:rect l="l" t="t" r="r" b="b"/>
              <a:pathLst>
                <a:path w="2319" h="2089" extrusionOk="0">
                  <a:moveTo>
                    <a:pt x="1315" y="1"/>
                  </a:moveTo>
                  <a:cubicBezTo>
                    <a:pt x="1223" y="1"/>
                    <a:pt x="1127" y="12"/>
                    <a:pt x="1031" y="36"/>
                  </a:cubicBezTo>
                  <a:cubicBezTo>
                    <a:pt x="433" y="190"/>
                    <a:pt x="0" y="759"/>
                    <a:pt x="70" y="1317"/>
                  </a:cubicBezTo>
                  <a:cubicBezTo>
                    <a:pt x="135" y="1783"/>
                    <a:pt x="527" y="2088"/>
                    <a:pt x="1004" y="2088"/>
                  </a:cubicBezTo>
                  <a:cubicBezTo>
                    <a:pt x="1096" y="2088"/>
                    <a:pt x="1191" y="2077"/>
                    <a:pt x="1288" y="2053"/>
                  </a:cubicBezTo>
                  <a:cubicBezTo>
                    <a:pt x="1894" y="1901"/>
                    <a:pt x="2318" y="1330"/>
                    <a:pt x="2248" y="774"/>
                  </a:cubicBezTo>
                  <a:cubicBezTo>
                    <a:pt x="2191" y="306"/>
                    <a:pt x="1794" y="1"/>
                    <a:pt x="1315" y="1"/>
                  </a:cubicBezTo>
                  <a:close/>
                </a:path>
              </a:pathLst>
            </a:custGeom>
            <a:solidFill>
              <a:srgbClr val="CB6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5"/>
            <p:cNvSpPr/>
            <p:nvPr/>
          </p:nvSpPr>
          <p:spPr>
            <a:xfrm>
              <a:off x="1008981" y="1979897"/>
              <a:ext cx="733028" cy="784889"/>
            </a:xfrm>
            <a:custGeom>
              <a:avLst/>
              <a:gdLst/>
              <a:ahLst/>
              <a:cxnLst/>
              <a:rect l="l" t="t" r="r" b="b"/>
              <a:pathLst>
                <a:path w="10182" h="10902" extrusionOk="0">
                  <a:moveTo>
                    <a:pt x="5135" y="1"/>
                  </a:moveTo>
                  <a:cubicBezTo>
                    <a:pt x="4813" y="1"/>
                    <a:pt x="4486" y="32"/>
                    <a:pt x="4156" y="96"/>
                  </a:cubicBezTo>
                  <a:cubicBezTo>
                    <a:pt x="1728" y="569"/>
                    <a:pt x="1" y="2795"/>
                    <a:pt x="133" y="5265"/>
                  </a:cubicBezTo>
                  <a:cubicBezTo>
                    <a:pt x="175" y="5996"/>
                    <a:pt x="370" y="6678"/>
                    <a:pt x="684" y="7284"/>
                  </a:cubicBezTo>
                  <a:cubicBezTo>
                    <a:pt x="926" y="7763"/>
                    <a:pt x="1060" y="8292"/>
                    <a:pt x="1108" y="8822"/>
                  </a:cubicBezTo>
                  <a:cubicBezTo>
                    <a:pt x="1193" y="9666"/>
                    <a:pt x="1839" y="10901"/>
                    <a:pt x="4519" y="10901"/>
                  </a:cubicBezTo>
                  <a:cubicBezTo>
                    <a:pt x="4910" y="10901"/>
                    <a:pt x="5344" y="10875"/>
                    <a:pt x="5826" y="10817"/>
                  </a:cubicBezTo>
                  <a:cubicBezTo>
                    <a:pt x="9667" y="10352"/>
                    <a:pt x="10181" y="8890"/>
                    <a:pt x="10036" y="7930"/>
                  </a:cubicBezTo>
                  <a:cubicBezTo>
                    <a:pt x="9931" y="7262"/>
                    <a:pt x="9911" y="6587"/>
                    <a:pt x="10036" y="5926"/>
                  </a:cubicBezTo>
                  <a:cubicBezTo>
                    <a:pt x="10133" y="5440"/>
                    <a:pt x="10146" y="4924"/>
                    <a:pt x="10084" y="4403"/>
                  </a:cubicBezTo>
                  <a:cubicBezTo>
                    <a:pt x="9783" y="1863"/>
                    <a:pt x="7629" y="1"/>
                    <a:pt x="5135" y="1"/>
                  </a:cubicBezTo>
                  <a:close/>
                </a:path>
              </a:pathLst>
            </a:custGeom>
            <a:solidFill>
              <a:srgbClr val="E28C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5"/>
            <p:cNvSpPr/>
            <p:nvPr/>
          </p:nvSpPr>
          <p:spPr>
            <a:xfrm>
              <a:off x="862188" y="1932812"/>
              <a:ext cx="897818" cy="638092"/>
            </a:xfrm>
            <a:custGeom>
              <a:avLst/>
              <a:gdLst/>
              <a:ahLst/>
              <a:cxnLst/>
              <a:rect l="l" t="t" r="r" b="b"/>
              <a:pathLst>
                <a:path w="12471" h="8863" extrusionOk="0">
                  <a:moveTo>
                    <a:pt x="6474" y="1"/>
                  </a:moveTo>
                  <a:cubicBezTo>
                    <a:pt x="4017" y="1"/>
                    <a:pt x="2997" y="902"/>
                    <a:pt x="2576" y="1772"/>
                  </a:cubicBezTo>
                  <a:cubicBezTo>
                    <a:pt x="2187" y="2594"/>
                    <a:pt x="2332" y="3394"/>
                    <a:pt x="2332" y="3394"/>
                  </a:cubicBezTo>
                  <a:cubicBezTo>
                    <a:pt x="2332" y="3394"/>
                    <a:pt x="1" y="5189"/>
                    <a:pt x="3049" y="8863"/>
                  </a:cubicBezTo>
                  <a:cubicBezTo>
                    <a:pt x="3049" y="8863"/>
                    <a:pt x="3919" y="6079"/>
                    <a:pt x="3189" y="4020"/>
                  </a:cubicBezTo>
                  <a:lnTo>
                    <a:pt x="3189" y="4020"/>
                  </a:lnTo>
                  <a:cubicBezTo>
                    <a:pt x="3189" y="4020"/>
                    <a:pt x="3714" y="4135"/>
                    <a:pt x="4773" y="4135"/>
                  </a:cubicBezTo>
                  <a:cubicBezTo>
                    <a:pt x="6027" y="4135"/>
                    <a:pt x="8029" y="3974"/>
                    <a:pt x="10794" y="3268"/>
                  </a:cubicBezTo>
                  <a:cubicBezTo>
                    <a:pt x="10794" y="3268"/>
                    <a:pt x="11976" y="6219"/>
                    <a:pt x="12018" y="6949"/>
                  </a:cubicBezTo>
                  <a:cubicBezTo>
                    <a:pt x="12018" y="6949"/>
                    <a:pt x="12471" y="5697"/>
                    <a:pt x="12381" y="4264"/>
                  </a:cubicBezTo>
                  <a:cubicBezTo>
                    <a:pt x="12275" y="2510"/>
                    <a:pt x="11372" y="484"/>
                    <a:pt x="7900" y="89"/>
                  </a:cubicBezTo>
                  <a:cubicBezTo>
                    <a:pt x="7378" y="28"/>
                    <a:pt x="6904" y="1"/>
                    <a:pt x="6474" y="1"/>
                  </a:cubicBezTo>
                  <a:close/>
                </a:path>
              </a:pathLst>
            </a:custGeom>
            <a:solidFill>
              <a:srgbClr val="523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5"/>
            <p:cNvSpPr/>
            <p:nvPr/>
          </p:nvSpPr>
          <p:spPr>
            <a:xfrm>
              <a:off x="1047569" y="1932812"/>
              <a:ext cx="705958" cy="306987"/>
            </a:xfrm>
            <a:custGeom>
              <a:avLst/>
              <a:gdLst/>
              <a:ahLst/>
              <a:cxnLst/>
              <a:rect l="l" t="t" r="r" b="b"/>
              <a:pathLst>
                <a:path w="9806" h="4264" extrusionOk="0">
                  <a:moveTo>
                    <a:pt x="3899" y="1"/>
                  </a:moveTo>
                  <a:cubicBezTo>
                    <a:pt x="1442" y="1"/>
                    <a:pt x="422" y="902"/>
                    <a:pt x="1" y="1772"/>
                  </a:cubicBezTo>
                  <a:cubicBezTo>
                    <a:pt x="536" y="1295"/>
                    <a:pt x="1470" y="782"/>
                    <a:pt x="3004" y="782"/>
                  </a:cubicBezTo>
                  <a:cubicBezTo>
                    <a:pt x="3505" y="782"/>
                    <a:pt x="4070" y="837"/>
                    <a:pt x="4705" y="965"/>
                  </a:cubicBezTo>
                  <a:cubicBezTo>
                    <a:pt x="7837" y="1605"/>
                    <a:pt x="9186" y="2899"/>
                    <a:pt x="9806" y="4264"/>
                  </a:cubicBezTo>
                  <a:cubicBezTo>
                    <a:pt x="9700" y="2510"/>
                    <a:pt x="8797" y="484"/>
                    <a:pt x="5325" y="89"/>
                  </a:cubicBezTo>
                  <a:cubicBezTo>
                    <a:pt x="4803" y="28"/>
                    <a:pt x="4329" y="1"/>
                    <a:pt x="3899" y="1"/>
                  </a:cubicBezTo>
                  <a:close/>
                </a:path>
              </a:pathLst>
            </a:custGeom>
            <a:solidFill>
              <a:srgbClr val="9D5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5"/>
            <p:cNvSpPr/>
            <p:nvPr/>
          </p:nvSpPr>
          <p:spPr>
            <a:xfrm>
              <a:off x="1521064" y="2287460"/>
              <a:ext cx="138298" cy="44421"/>
            </a:xfrm>
            <a:custGeom>
              <a:avLst/>
              <a:gdLst/>
              <a:ahLst/>
              <a:cxnLst/>
              <a:rect l="l" t="t" r="r" b="b"/>
              <a:pathLst>
                <a:path w="1921" h="617" extrusionOk="0">
                  <a:moveTo>
                    <a:pt x="901" y="1"/>
                  </a:moveTo>
                  <a:cubicBezTo>
                    <a:pt x="371" y="1"/>
                    <a:pt x="60" y="355"/>
                    <a:pt x="56" y="360"/>
                  </a:cubicBezTo>
                  <a:cubicBezTo>
                    <a:pt x="0" y="423"/>
                    <a:pt x="7" y="513"/>
                    <a:pt x="69" y="562"/>
                  </a:cubicBezTo>
                  <a:cubicBezTo>
                    <a:pt x="95" y="587"/>
                    <a:pt x="129" y="599"/>
                    <a:pt x="164" y="599"/>
                  </a:cubicBezTo>
                  <a:cubicBezTo>
                    <a:pt x="204" y="599"/>
                    <a:pt x="245" y="582"/>
                    <a:pt x="271" y="548"/>
                  </a:cubicBezTo>
                  <a:cubicBezTo>
                    <a:pt x="285" y="534"/>
                    <a:pt x="504" y="292"/>
                    <a:pt x="890" y="292"/>
                  </a:cubicBezTo>
                  <a:cubicBezTo>
                    <a:pt x="1102" y="292"/>
                    <a:pt x="1364" y="366"/>
                    <a:pt x="1670" y="590"/>
                  </a:cubicBezTo>
                  <a:cubicBezTo>
                    <a:pt x="1697" y="604"/>
                    <a:pt x="1726" y="617"/>
                    <a:pt x="1761" y="617"/>
                  </a:cubicBezTo>
                  <a:cubicBezTo>
                    <a:pt x="1802" y="617"/>
                    <a:pt x="1844" y="597"/>
                    <a:pt x="1871" y="555"/>
                  </a:cubicBezTo>
                  <a:cubicBezTo>
                    <a:pt x="1921" y="492"/>
                    <a:pt x="1906" y="401"/>
                    <a:pt x="1844" y="353"/>
                  </a:cubicBezTo>
                  <a:cubicBezTo>
                    <a:pt x="1483" y="89"/>
                    <a:pt x="1165" y="1"/>
                    <a:pt x="901" y="1"/>
                  </a:cubicBezTo>
                  <a:close/>
                </a:path>
              </a:pathLst>
            </a:custGeom>
            <a:solidFill>
              <a:srgbClr val="523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5"/>
            <p:cNvSpPr/>
            <p:nvPr/>
          </p:nvSpPr>
          <p:spPr>
            <a:xfrm>
              <a:off x="1150302" y="2352255"/>
              <a:ext cx="135778" cy="57308"/>
            </a:xfrm>
            <a:custGeom>
              <a:avLst/>
              <a:gdLst/>
              <a:ahLst/>
              <a:cxnLst/>
              <a:rect l="l" t="t" r="r" b="b"/>
              <a:pathLst>
                <a:path w="1886" h="796" extrusionOk="0">
                  <a:moveTo>
                    <a:pt x="1139" y="1"/>
                  </a:moveTo>
                  <a:cubicBezTo>
                    <a:pt x="832" y="1"/>
                    <a:pt x="450" y="122"/>
                    <a:pt x="57" y="552"/>
                  </a:cubicBezTo>
                  <a:cubicBezTo>
                    <a:pt x="0" y="615"/>
                    <a:pt x="7" y="706"/>
                    <a:pt x="64" y="761"/>
                  </a:cubicBezTo>
                  <a:cubicBezTo>
                    <a:pt x="90" y="789"/>
                    <a:pt x="125" y="796"/>
                    <a:pt x="161" y="796"/>
                  </a:cubicBezTo>
                  <a:cubicBezTo>
                    <a:pt x="202" y="796"/>
                    <a:pt x="237" y="782"/>
                    <a:pt x="272" y="747"/>
                  </a:cubicBezTo>
                  <a:cubicBezTo>
                    <a:pt x="602" y="386"/>
                    <a:pt x="911" y="286"/>
                    <a:pt x="1151" y="286"/>
                  </a:cubicBezTo>
                  <a:cubicBezTo>
                    <a:pt x="1433" y="286"/>
                    <a:pt x="1621" y="423"/>
                    <a:pt x="1635" y="435"/>
                  </a:cubicBezTo>
                  <a:cubicBezTo>
                    <a:pt x="1663" y="456"/>
                    <a:pt x="1696" y="467"/>
                    <a:pt x="1728" y="467"/>
                  </a:cubicBezTo>
                  <a:cubicBezTo>
                    <a:pt x="1769" y="467"/>
                    <a:pt x="1810" y="449"/>
                    <a:pt x="1837" y="413"/>
                  </a:cubicBezTo>
                  <a:cubicBezTo>
                    <a:pt x="1886" y="352"/>
                    <a:pt x="1872" y="260"/>
                    <a:pt x="1810" y="205"/>
                  </a:cubicBezTo>
                  <a:cubicBezTo>
                    <a:pt x="1806" y="205"/>
                    <a:pt x="1536" y="1"/>
                    <a:pt x="1139" y="1"/>
                  </a:cubicBezTo>
                  <a:close/>
                </a:path>
              </a:pathLst>
            </a:custGeom>
            <a:solidFill>
              <a:srgbClr val="523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5"/>
            <p:cNvSpPr/>
            <p:nvPr/>
          </p:nvSpPr>
          <p:spPr>
            <a:xfrm>
              <a:off x="1057576" y="2353983"/>
              <a:ext cx="678889" cy="309650"/>
            </a:xfrm>
            <a:custGeom>
              <a:avLst/>
              <a:gdLst/>
              <a:ahLst/>
              <a:cxnLst/>
              <a:rect l="l" t="t" r="r" b="b"/>
              <a:pathLst>
                <a:path w="9430" h="4301" extrusionOk="0">
                  <a:moveTo>
                    <a:pt x="7531" y="174"/>
                  </a:moveTo>
                  <a:cubicBezTo>
                    <a:pt x="7572" y="174"/>
                    <a:pt x="7621" y="181"/>
                    <a:pt x="7663" y="181"/>
                  </a:cubicBezTo>
                  <a:cubicBezTo>
                    <a:pt x="8574" y="257"/>
                    <a:pt x="9249" y="1057"/>
                    <a:pt x="9172" y="1962"/>
                  </a:cubicBezTo>
                  <a:cubicBezTo>
                    <a:pt x="9099" y="2819"/>
                    <a:pt x="8383" y="3471"/>
                    <a:pt x="7531" y="3471"/>
                  </a:cubicBezTo>
                  <a:cubicBezTo>
                    <a:pt x="7485" y="3471"/>
                    <a:pt x="7438" y="3469"/>
                    <a:pt x="7390" y="3465"/>
                  </a:cubicBezTo>
                  <a:cubicBezTo>
                    <a:pt x="6487" y="3395"/>
                    <a:pt x="5812" y="2595"/>
                    <a:pt x="5887" y="1690"/>
                  </a:cubicBezTo>
                  <a:cubicBezTo>
                    <a:pt x="5958" y="829"/>
                    <a:pt x="6681" y="174"/>
                    <a:pt x="7531" y="174"/>
                  </a:cubicBezTo>
                  <a:close/>
                  <a:moveTo>
                    <a:pt x="2916" y="829"/>
                  </a:moveTo>
                  <a:cubicBezTo>
                    <a:pt x="2958" y="829"/>
                    <a:pt x="3007" y="835"/>
                    <a:pt x="3048" y="835"/>
                  </a:cubicBezTo>
                  <a:cubicBezTo>
                    <a:pt x="3960" y="912"/>
                    <a:pt x="4635" y="1712"/>
                    <a:pt x="4560" y="2615"/>
                  </a:cubicBezTo>
                  <a:cubicBezTo>
                    <a:pt x="4525" y="3055"/>
                    <a:pt x="4316" y="3450"/>
                    <a:pt x="3982" y="3736"/>
                  </a:cubicBezTo>
                  <a:cubicBezTo>
                    <a:pt x="3681" y="3994"/>
                    <a:pt x="3306" y="4132"/>
                    <a:pt x="2908" y="4132"/>
                  </a:cubicBezTo>
                  <a:cubicBezTo>
                    <a:pt x="2865" y="4132"/>
                    <a:pt x="2821" y="4130"/>
                    <a:pt x="2778" y="4127"/>
                  </a:cubicBezTo>
                  <a:cubicBezTo>
                    <a:pt x="2339" y="4085"/>
                    <a:pt x="1943" y="3883"/>
                    <a:pt x="1657" y="3549"/>
                  </a:cubicBezTo>
                  <a:cubicBezTo>
                    <a:pt x="1372" y="3208"/>
                    <a:pt x="1240" y="2782"/>
                    <a:pt x="1275" y="2345"/>
                  </a:cubicBezTo>
                  <a:cubicBezTo>
                    <a:pt x="1345" y="1482"/>
                    <a:pt x="2068" y="829"/>
                    <a:pt x="2916" y="829"/>
                  </a:cubicBezTo>
                  <a:close/>
                  <a:moveTo>
                    <a:pt x="7529" y="1"/>
                  </a:moveTo>
                  <a:cubicBezTo>
                    <a:pt x="6719" y="1"/>
                    <a:pt x="6014" y="540"/>
                    <a:pt x="5784" y="1294"/>
                  </a:cubicBezTo>
                  <a:cubicBezTo>
                    <a:pt x="5565" y="1199"/>
                    <a:pt x="5371" y="1162"/>
                    <a:pt x="5203" y="1162"/>
                  </a:cubicBezTo>
                  <a:cubicBezTo>
                    <a:pt x="4786" y="1162"/>
                    <a:pt x="4531" y="1387"/>
                    <a:pt x="4441" y="1482"/>
                  </a:cubicBezTo>
                  <a:cubicBezTo>
                    <a:pt x="4399" y="1420"/>
                    <a:pt x="4358" y="1356"/>
                    <a:pt x="4309" y="1301"/>
                  </a:cubicBezTo>
                  <a:cubicBezTo>
                    <a:pt x="3995" y="932"/>
                    <a:pt x="3549" y="703"/>
                    <a:pt x="3070" y="662"/>
                  </a:cubicBezTo>
                  <a:cubicBezTo>
                    <a:pt x="3021" y="658"/>
                    <a:pt x="2972" y="656"/>
                    <a:pt x="2923" y="656"/>
                  </a:cubicBezTo>
                  <a:cubicBezTo>
                    <a:pt x="2018" y="656"/>
                    <a:pt x="1240" y="1321"/>
                    <a:pt x="1115" y="2220"/>
                  </a:cubicBezTo>
                  <a:lnTo>
                    <a:pt x="1" y="2721"/>
                  </a:lnTo>
                  <a:lnTo>
                    <a:pt x="71" y="2881"/>
                  </a:lnTo>
                  <a:lnTo>
                    <a:pt x="1094" y="2415"/>
                  </a:lnTo>
                  <a:lnTo>
                    <a:pt x="1094" y="2415"/>
                  </a:lnTo>
                  <a:cubicBezTo>
                    <a:pt x="1079" y="2874"/>
                    <a:pt x="1233" y="3312"/>
                    <a:pt x="1525" y="3659"/>
                  </a:cubicBezTo>
                  <a:cubicBezTo>
                    <a:pt x="1838" y="4028"/>
                    <a:pt x="2284" y="4259"/>
                    <a:pt x="2764" y="4300"/>
                  </a:cubicBezTo>
                  <a:lnTo>
                    <a:pt x="2916" y="4300"/>
                  </a:lnTo>
                  <a:cubicBezTo>
                    <a:pt x="3349" y="4300"/>
                    <a:pt x="3766" y="4154"/>
                    <a:pt x="4092" y="3868"/>
                  </a:cubicBezTo>
                  <a:cubicBezTo>
                    <a:pt x="4468" y="3556"/>
                    <a:pt x="4692" y="3116"/>
                    <a:pt x="4733" y="2630"/>
                  </a:cubicBezTo>
                  <a:cubicBezTo>
                    <a:pt x="4760" y="2268"/>
                    <a:pt x="4685" y="1914"/>
                    <a:pt x="4518" y="1600"/>
                  </a:cubicBezTo>
                  <a:lnTo>
                    <a:pt x="4518" y="1600"/>
                  </a:lnTo>
                  <a:lnTo>
                    <a:pt x="4545" y="1628"/>
                  </a:lnTo>
                  <a:cubicBezTo>
                    <a:pt x="4561" y="1608"/>
                    <a:pt x="4774" y="1336"/>
                    <a:pt x="5198" y="1336"/>
                  </a:cubicBezTo>
                  <a:cubicBezTo>
                    <a:pt x="5351" y="1336"/>
                    <a:pt x="5533" y="1372"/>
                    <a:pt x="5742" y="1468"/>
                  </a:cubicBezTo>
                  <a:cubicBezTo>
                    <a:pt x="5729" y="1530"/>
                    <a:pt x="5720" y="1600"/>
                    <a:pt x="5714" y="1677"/>
                  </a:cubicBezTo>
                  <a:cubicBezTo>
                    <a:pt x="5630" y="2679"/>
                    <a:pt x="6375" y="3562"/>
                    <a:pt x="7377" y="3639"/>
                  </a:cubicBezTo>
                  <a:cubicBezTo>
                    <a:pt x="7432" y="3646"/>
                    <a:pt x="7482" y="3646"/>
                    <a:pt x="7531" y="3646"/>
                  </a:cubicBezTo>
                  <a:cubicBezTo>
                    <a:pt x="8469" y="3646"/>
                    <a:pt x="9269" y="2929"/>
                    <a:pt x="9346" y="1976"/>
                  </a:cubicBezTo>
                  <a:cubicBezTo>
                    <a:pt x="9429" y="974"/>
                    <a:pt x="8678" y="90"/>
                    <a:pt x="7676" y="7"/>
                  </a:cubicBezTo>
                  <a:cubicBezTo>
                    <a:pt x="7626" y="3"/>
                    <a:pt x="7577" y="1"/>
                    <a:pt x="7529" y="1"/>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5"/>
            <p:cNvSpPr/>
            <p:nvPr/>
          </p:nvSpPr>
          <p:spPr>
            <a:xfrm>
              <a:off x="1579162" y="3479553"/>
              <a:ext cx="275011" cy="169476"/>
            </a:xfrm>
            <a:custGeom>
              <a:avLst/>
              <a:gdLst/>
              <a:ahLst/>
              <a:cxnLst/>
              <a:rect l="l" t="t" r="r" b="b"/>
              <a:pathLst>
                <a:path w="3820" h="2354" extrusionOk="0">
                  <a:moveTo>
                    <a:pt x="3549" y="1"/>
                  </a:moveTo>
                  <a:cubicBezTo>
                    <a:pt x="3389" y="335"/>
                    <a:pt x="1162" y="1943"/>
                    <a:pt x="0" y="2027"/>
                  </a:cubicBezTo>
                  <a:lnTo>
                    <a:pt x="347" y="2354"/>
                  </a:lnTo>
                  <a:cubicBezTo>
                    <a:pt x="347" y="2354"/>
                    <a:pt x="348" y="2354"/>
                    <a:pt x="351" y="2354"/>
                  </a:cubicBezTo>
                  <a:cubicBezTo>
                    <a:pt x="426" y="2354"/>
                    <a:pt x="1883" y="2329"/>
                    <a:pt x="3819" y="405"/>
                  </a:cubicBezTo>
                  <a:lnTo>
                    <a:pt x="3549" y="1"/>
                  </a:lnTo>
                  <a:close/>
                </a:path>
              </a:pathLst>
            </a:custGeom>
            <a:solidFill>
              <a:srgbClr val="8E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5"/>
            <p:cNvSpPr/>
            <p:nvPr/>
          </p:nvSpPr>
          <p:spPr>
            <a:xfrm>
              <a:off x="1061680" y="3470554"/>
              <a:ext cx="291642" cy="197986"/>
            </a:xfrm>
            <a:custGeom>
              <a:avLst/>
              <a:gdLst/>
              <a:ahLst/>
              <a:cxnLst/>
              <a:rect l="l" t="t" r="r" b="b"/>
              <a:pathLst>
                <a:path w="4051" h="2750" extrusionOk="0">
                  <a:moveTo>
                    <a:pt x="396" y="1"/>
                  </a:moveTo>
                  <a:lnTo>
                    <a:pt x="0" y="418"/>
                  </a:lnTo>
                  <a:cubicBezTo>
                    <a:pt x="1308" y="1525"/>
                    <a:pt x="2582" y="2499"/>
                    <a:pt x="3723" y="2749"/>
                  </a:cubicBezTo>
                  <a:lnTo>
                    <a:pt x="4050" y="2395"/>
                  </a:lnTo>
                  <a:cubicBezTo>
                    <a:pt x="2756" y="2020"/>
                    <a:pt x="1051" y="585"/>
                    <a:pt x="396" y="1"/>
                  </a:cubicBezTo>
                  <a:close/>
                </a:path>
              </a:pathLst>
            </a:custGeom>
            <a:solidFill>
              <a:srgbClr val="8EBE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5"/>
            <p:cNvSpPr/>
            <p:nvPr/>
          </p:nvSpPr>
          <p:spPr>
            <a:xfrm>
              <a:off x="1237413" y="3118858"/>
              <a:ext cx="462480" cy="204898"/>
            </a:xfrm>
            <a:custGeom>
              <a:avLst/>
              <a:gdLst/>
              <a:ahLst/>
              <a:cxnLst/>
              <a:rect l="l" t="t" r="r" b="b"/>
              <a:pathLst>
                <a:path w="6424" h="2846" extrusionOk="0">
                  <a:moveTo>
                    <a:pt x="231" y="1"/>
                  </a:moveTo>
                  <a:lnTo>
                    <a:pt x="1" y="2721"/>
                  </a:lnTo>
                  <a:cubicBezTo>
                    <a:pt x="778" y="2802"/>
                    <a:pt x="1532" y="2846"/>
                    <a:pt x="2259" y="2846"/>
                  </a:cubicBezTo>
                  <a:cubicBezTo>
                    <a:pt x="3777" y="2846"/>
                    <a:pt x="5177" y="2657"/>
                    <a:pt x="6424" y="2229"/>
                  </a:cubicBezTo>
                  <a:lnTo>
                    <a:pt x="6250" y="884"/>
                  </a:lnTo>
                  <a:cubicBezTo>
                    <a:pt x="5531" y="1106"/>
                    <a:pt x="4781" y="1219"/>
                    <a:pt x="4025" y="1219"/>
                  </a:cubicBezTo>
                  <a:cubicBezTo>
                    <a:pt x="3809" y="1219"/>
                    <a:pt x="3592" y="1210"/>
                    <a:pt x="3376" y="1192"/>
                  </a:cubicBezTo>
                  <a:cubicBezTo>
                    <a:pt x="2242" y="1093"/>
                    <a:pt x="1073" y="767"/>
                    <a:pt x="231" y="1"/>
                  </a:cubicBezTo>
                  <a:close/>
                </a:path>
              </a:pathLst>
            </a:custGeom>
            <a:solidFill>
              <a:srgbClr val="000000">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5"/>
            <p:cNvSpPr/>
            <p:nvPr/>
          </p:nvSpPr>
          <p:spPr>
            <a:xfrm>
              <a:off x="1386942" y="2484366"/>
              <a:ext cx="130090" cy="105041"/>
            </a:xfrm>
            <a:custGeom>
              <a:avLst/>
              <a:gdLst/>
              <a:ahLst/>
              <a:cxnLst/>
              <a:rect l="l" t="t" r="r" b="b"/>
              <a:pathLst>
                <a:path w="1807" h="1459" extrusionOk="0">
                  <a:moveTo>
                    <a:pt x="712" y="0"/>
                  </a:moveTo>
                  <a:cubicBezTo>
                    <a:pt x="634" y="0"/>
                    <a:pt x="558" y="43"/>
                    <a:pt x="519" y="123"/>
                  </a:cubicBezTo>
                  <a:cubicBezTo>
                    <a:pt x="296" y="567"/>
                    <a:pt x="0" y="1459"/>
                    <a:pt x="643" y="1459"/>
                  </a:cubicBezTo>
                  <a:cubicBezTo>
                    <a:pt x="697" y="1459"/>
                    <a:pt x="758" y="1453"/>
                    <a:pt x="826" y="1439"/>
                  </a:cubicBezTo>
                  <a:cubicBezTo>
                    <a:pt x="1807" y="1250"/>
                    <a:pt x="1209" y="521"/>
                    <a:pt x="882" y="88"/>
                  </a:cubicBezTo>
                  <a:cubicBezTo>
                    <a:pt x="838" y="29"/>
                    <a:pt x="775" y="0"/>
                    <a:pt x="712" y="0"/>
                  </a:cubicBezTo>
                  <a:close/>
                </a:path>
              </a:pathLst>
            </a:custGeom>
            <a:solidFill>
              <a:srgbClr val="CB6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5"/>
            <p:cNvSpPr/>
            <p:nvPr/>
          </p:nvSpPr>
          <p:spPr>
            <a:xfrm>
              <a:off x="1532007" y="2443833"/>
              <a:ext cx="70769" cy="64796"/>
            </a:xfrm>
            <a:custGeom>
              <a:avLst/>
              <a:gdLst/>
              <a:ahLst/>
              <a:cxnLst/>
              <a:rect l="l" t="t" r="r" b="b"/>
              <a:pathLst>
                <a:path w="983" h="900" extrusionOk="0">
                  <a:moveTo>
                    <a:pt x="491" y="0"/>
                  </a:moveTo>
                  <a:cubicBezTo>
                    <a:pt x="458" y="0"/>
                    <a:pt x="425" y="4"/>
                    <a:pt x="391" y="11"/>
                  </a:cubicBezTo>
                  <a:cubicBezTo>
                    <a:pt x="147" y="67"/>
                    <a:pt x="0" y="310"/>
                    <a:pt x="57" y="547"/>
                  </a:cubicBezTo>
                  <a:cubicBezTo>
                    <a:pt x="105" y="758"/>
                    <a:pt x="287" y="899"/>
                    <a:pt x="492" y="899"/>
                  </a:cubicBezTo>
                  <a:cubicBezTo>
                    <a:pt x="525" y="899"/>
                    <a:pt x="558" y="896"/>
                    <a:pt x="592" y="888"/>
                  </a:cubicBezTo>
                  <a:cubicBezTo>
                    <a:pt x="835" y="833"/>
                    <a:pt x="982" y="589"/>
                    <a:pt x="926" y="345"/>
                  </a:cubicBezTo>
                  <a:cubicBezTo>
                    <a:pt x="878" y="141"/>
                    <a:pt x="696" y="0"/>
                    <a:pt x="491" y="0"/>
                  </a:cubicBezTo>
                  <a:close/>
                </a:path>
              </a:pathLst>
            </a:custGeom>
            <a:solidFill>
              <a:srgbClr val="523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5"/>
            <p:cNvSpPr/>
            <p:nvPr/>
          </p:nvSpPr>
          <p:spPr>
            <a:xfrm>
              <a:off x="1244540" y="2487894"/>
              <a:ext cx="70625" cy="64867"/>
            </a:xfrm>
            <a:custGeom>
              <a:avLst/>
              <a:gdLst/>
              <a:ahLst/>
              <a:cxnLst/>
              <a:rect l="l" t="t" r="r" b="b"/>
              <a:pathLst>
                <a:path w="981" h="901" extrusionOk="0">
                  <a:moveTo>
                    <a:pt x="492" y="0"/>
                  </a:moveTo>
                  <a:cubicBezTo>
                    <a:pt x="458" y="0"/>
                    <a:pt x="424" y="4"/>
                    <a:pt x="390" y="12"/>
                  </a:cubicBezTo>
                  <a:cubicBezTo>
                    <a:pt x="146" y="67"/>
                    <a:pt x="0" y="311"/>
                    <a:pt x="56" y="547"/>
                  </a:cubicBezTo>
                  <a:cubicBezTo>
                    <a:pt x="103" y="757"/>
                    <a:pt x="286" y="900"/>
                    <a:pt x="492" y="900"/>
                  </a:cubicBezTo>
                  <a:cubicBezTo>
                    <a:pt x="525" y="900"/>
                    <a:pt x="558" y="897"/>
                    <a:pt x="592" y="889"/>
                  </a:cubicBezTo>
                  <a:cubicBezTo>
                    <a:pt x="835" y="832"/>
                    <a:pt x="981" y="588"/>
                    <a:pt x="926" y="346"/>
                  </a:cubicBezTo>
                  <a:cubicBezTo>
                    <a:pt x="877" y="143"/>
                    <a:pt x="696" y="0"/>
                    <a:pt x="492" y="0"/>
                  </a:cubicBezTo>
                  <a:close/>
                </a:path>
              </a:pathLst>
            </a:custGeom>
            <a:solidFill>
              <a:srgbClr val="5235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5"/>
            <p:cNvSpPr/>
            <p:nvPr/>
          </p:nvSpPr>
          <p:spPr>
            <a:xfrm>
              <a:off x="1352025" y="2608126"/>
              <a:ext cx="179549" cy="94313"/>
            </a:xfrm>
            <a:custGeom>
              <a:avLst/>
              <a:gdLst/>
              <a:ahLst/>
              <a:cxnLst/>
              <a:rect l="l" t="t" r="r" b="b"/>
              <a:pathLst>
                <a:path w="2494" h="1310" extrusionOk="0">
                  <a:moveTo>
                    <a:pt x="2061" y="1"/>
                  </a:moveTo>
                  <a:cubicBezTo>
                    <a:pt x="1788" y="1"/>
                    <a:pt x="1569" y="228"/>
                    <a:pt x="1081" y="353"/>
                  </a:cubicBezTo>
                  <a:cubicBezTo>
                    <a:pt x="538" y="492"/>
                    <a:pt x="156" y="408"/>
                    <a:pt x="107" y="540"/>
                  </a:cubicBezTo>
                  <a:cubicBezTo>
                    <a:pt x="0" y="818"/>
                    <a:pt x="490" y="1309"/>
                    <a:pt x="1155" y="1309"/>
                  </a:cubicBezTo>
                  <a:cubicBezTo>
                    <a:pt x="1226" y="1309"/>
                    <a:pt x="1299" y="1304"/>
                    <a:pt x="1373" y="1292"/>
                  </a:cubicBezTo>
                  <a:cubicBezTo>
                    <a:pt x="2153" y="1160"/>
                    <a:pt x="2494" y="81"/>
                    <a:pt x="2166" y="12"/>
                  </a:cubicBezTo>
                  <a:cubicBezTo>
                    <a:pt x="2130" y="4"/>
                    <a:pt x="2095" y="1"/>
                    <a:pt x="2061"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 name="Google Shape;1727;p45"/>
          <p:cNvGrpSpPr/>
          <p:nvPr/>
        </p:nvGrpSpPr>
        <p:grpSpPr>
          <a:xfrm>
            <a:off x="6933838" y="2419789"/>
            <a:ext cx="1348164" cy="1983715"/>
            <a:chOff x="4682150" y="1772000"/>
            <a:chExt cx="496850" cy="731075"/>
          </a:xfrm>
        </p:grpSpPr>
        <p:sp>
          <p:nvSpPr>
            <p:cNvPr id="1728" name="Google Shape;1728;p45"/>
            <p:cNvSpPr/>
            <p:nvPr/>
          </p:nvSpPr>
          <p:spPr>
            <a:xfrm>
              <a:off x="5031650" y="2371775"/>
              <a:ext cx="55875" cy="118425"/>
            </a:xfrm>
            <a:custGeom>
              <a:avLst/>
              <a:gdLst/>
              <a:ahLst/>
              <a:cxnLst/>
              <a:rect l="l" t="t" r="r" b="b"/>
              <a:pathLst>
                <a:path w="2235" h="4737" extrusionOk="0">
                  <a:moveTo>
                    <a:pt x="1782" y="0"/>
                  </a:moveTo>
                  <a:cubicBezTo>
                    <a:pt x="1727" y="0"/>
                    <a:pt x="1668" y="6"/>
                    <a:pt x="1609" y="13"/>
                  </a:cubicBezTo>
                  <a:cubicBezTo>
                    <a:pt x="1497" y="27"/>
                    <a:pt x="1371" y="55"/>
                    <a:pt x="1260" y="89"/>
                  </a:cubicBezTo>
                  <a:cubicBezTo>
                    <a:pt x="1086" y="145"/>
                    <a:pt x="947" y="200"/>
                    <a:pt x="892" y="222"/>
                  </a:cubicBezTo>
                  <a:cubicBezTo>
                    <a:pt x="870" y="236"/>
                    <a:pt x="864" y="236"/>
                    <a:pt x="864" y="236"/>
                  </a:cubicBezTo>
                  <a:cubicBezTo>
                    <a:pt x="864" y="236"/>
                    <a:pt x="675" y="625"/>
                    <a:pt x="475" y="1015"/>
                  </a:cubicBezTo>
                  <a:cubicBezTo>
                    <a:pt x="273" y="1405"/>
                    <a:pt x="57" y="1794"/>
                    <a:pt x="57" y="1794"/>
                  </a:cubicBezTo>
                  <a:cubicBezTo>
                    <a:pt x="57" y="1794"/>
                    <a:pt x="0" y="2288"/>
                    <a:pt x="15" y="2879"/>
                  </a:cubicBezTo>
                  <a:cubicBezTo>
                    <a:pt x="15" y="2956"/>
                    <a:pt x="22" y="3033"/>
                    <a:pt x="22" y="3110"/>
                  </a:cubicBezTo>
                  <a:cubicBezTo>
                    <a:pt x="64" y="3798"/>
                    <a:pt x="216" y="4522"/>
                    <a:pt x="543" y="4689"/>
                  </a:cubicBezTo>
                  <a:cubicBezTo>
                    <a:pt x="596" y="4721"/>
                    <a:pt x="652" y="4736"/>
                    <a:pt x="713" y="4736"/>
                  </a:cubicBezTo>
                  <a:cubicBezTo>
                    <a:pt x="733" y="4736"/>
                    <a:pt x="753" y="4735"/>
                    <a:pt x="774" y="4731"/>
                  </a:cubicBezTo>
                  <a:cubicBezTo>
                    <a:pt x="1635" y="4591"/>
                    <a:pt x="2235" y="965"/>
                    <a:pt x="2171" y="306"/>
                  </a:cubicBezTo>
                  <a:cubicBezTo>
                    <a:pt x="2151" y="139"/>
                    <a:pt x="2061" y="47"/>
                    <a:pt x="1936" y="20"/>
                  </a:cubicBezTo>
                  <a:cubicBezTo>
                    <a:pt x="1890" y="6"/>
                    <a:pt x="1838" y="0"/>
                    <a:pt x="1782" y="0"/>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5"/>
            <p:cNvSpPr/>
            <p:nvPr/>
          </p:nvSpPr>
          <p:spPr>
            <a:xfrm>
              <a:off x="5045225" y="2372275"/>
              <a:ext cx="42300" cy="117925"/>
            </a:xfrm>
            <a:custGeom>
              <a:avLst/>
              <a:gdLst/>
              <a:ahLst/>
              <a:cxnLst/>
              <a:rect l="l" t="t" r="r" b="b"/>
              <a:pathLst>
                <a:path w="1692" h="4717" extrusionOk="0">
                  <a:moveTo>
                    <a:pt x="1393" y="0"/>
                  </a:moveTo>
                  <a:cubicBezTo>
                    <a:pt x="1323" y="1204"/>
                    <a:pt x="1107" y="2220"/>
                    <a:pt x="828" y="3013"/>
                  </a:cubicBezTo>
                  <a:cubicBezTo>
                    <a:pt x="558" y="3799"/>
                    <a:pt x="224" y="4369"/>
                    <a:pt x="0" y="4669"/>
                  </a:cubicBezTo>
                  <a:cubicBezTo>
                    <a:pt x="53" y="4701"/>
                    <a:pt x="109" y="4716"/>
                    <a:pt x="170" y="4716"/>
                  </a:cubicBezTo>
                  <a:cubicBezTo>
                    <a:pt x="190" y="4716"/>
                    <a:pt x="210" y="4715"/>
                    <a:pt x="231" y="4711"/>
                  </a:cubicBezTo>
                  <a:cubicBezTo>
                    <a:pt x="1092" y="4571"/>
                    <a:pt x="1692" y="945"/>
                    <a:pt x="1628" y="286"/>
                  </a:cubicBezTo>
                  <a:cubicBezTo>
                    <a:pt x="1608" y="119"/>
                    <a:pt x="1518" y="27"/>
                    <a:pt x="1393"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5"/>
            <p:cNvSpPr/>
            <p:nvPr/>
          </p:nvSpPr>
          <p:spPr>
            <a:xfrm>
              <a:off x="4915800" y="2292950"/>
              <a:ext cx="138675" cy="129775"/>
            </a:xfrm>
            <a:custGeom>
              <a:avLst/>
              <a:gdLst/>
              <a:ahLst/>
              <a:cxnLst/>
              <a:rect l="l" t="t" r="r" b="b"/>
              <a:pathLst>
                <a:path w="5547" h="5191" extrusionOk="0">
                  <a:moveTo>
                    <a:pt x="2470" y="0"/>
                  </a:moveTo>
                  <a:cubicBezTo>
                    <a:pt x="2458" y="0"/>
                    <a:pt x="2439" y="10"/>
                    <a:pt x="2402" y="20"/>
                  </a:cubicBezTo>
                  <a:cubicBezTo>
                    <a:pt x="2283" y="49"/>
                    <a:pt x="2164" y="84"/>
                    <a:pt x="2039" y="119"/>
                  </a:cubicBezTo>
                  <a:cubicBezTo>
                    <a:pt x="1365" y="312"/>
                    <a:pt x="683" y="494"/>
                    <a:pt x="0" y="681"/>
                  </a:cubicBezTo>
                  <a:cubicBezTo>
                    <a:pt x="202" y="1182"/>
                    <a:pt x="404" y="1683"/>
                    <a:pt x="655" y="2164"/>
                  </a:cubicBezTo>
                  <a:cubicBezTo>
                    <a:pt x="773" y="2407"/>
                    <a:pt x="912" y="2644"/>
                    <a:pt x="1066" y="2866"/>
                  </a:cubicBezTo>
                  <a:cubicBezTo>
                    <a:pt x="1622" y="3681"/>
                    <a:pt x="2345" y="4327"/>
                    <a:pt x="3250" y="4725"/>
                  </a:cubicBezTo>
                  <a:cubicBezTo>
                    <a:pt x="3703" y="4927"/>
                    <a:pt x="4182" y="5087"/>
                    <a:pt x="4669" y="5190"/>
                  </a:cubicBezTo>
                  <a:cubicBezTo>
                    <a:pt x="4885" y="4920"/>
                    <a:pt x="5080" y="4628"/>
                    <a:pt x="5226" y="4307"/>
                  </a:cubicBezTo>
                  <a:cubicBezTo>
                    <a:pt x="5296" y="4153"/>
                    <a:pt x="5359" y="4001"/>
                    <a:pt x="5408" y="3841"/>
                  </a:cubicBezTo>
                  <a:cubicBezTo>
                    <a:pt x="5434" y="3764"/>
                    <a:pt x="5456" y="3687"/>
                    <a:pt x="5469" y="3611"/>
                  </a:cubicBezTo>
                  <a:cubicBezTo>
                    <a:pt x="5484" y="3569"/>
                    <a:pt x="5546" y="3409"/>
                    <a:pt x="5526" y="3375"/>
                  </a:cubicBezTo>
                  <a:cubicBezTo>
                    <a:pt x="5511" y="3353"/>
                    <a:pt x="5408" y="3333"/>
                    <a:pt x="5386" y="3325"/>
                  </a:cubicBezTo>
                  <a:cubicBezTo>
                    <a:pt x="5309" y="3305"/>
                    <a:pt x="5226" y="3277"/>
                    <a:pt x="5150" y="3250"/>
                  </a:cubicBezTo>
                  <a:cubicBezTo>
                    <a:pt x="4983" y="3193"/>
                    <a:pt x="4816" y="3131"/>
                    <a:pt x="4656" y="3061"/>
                  </a:cubicBezTo>
                  <a:cubicBezTo>
                    <a:pt x="4307" y="2908"/>
                    <a:pt x="3973" y="2714"/>
                    <a:pt x="3696" y="2448"/>
                  </a:cubicBezTo>
                  <a:cubicBezTo>
                    <a:pt x="3591" y="2351"/>
                    <a:pt x="3494" y="2248"/>
                    <a:pt x="3404" y="2129"/>
                  </a:cubicBezTo>
                  <a:cubicBezTo>
                    <a:pt x="3160" y="1802"/>
                    <a:pt x="2979" y="1420"/>
                    <a:pt x="2832" y="1037"/>
                  </a:cubicBezTo>
                  <a:cubicBezTo>
                    <a:pt x="2707" y="710"/>
                    <a:pt x="2610" y="383"/>
                    <a:pt x="2498" y="49"/>
                  </a:cubicBezTo>
                  <a:cubicBezTo>
                    <a:pt x="2488" y="12"/>
                    <a:pt x="2483" y="0"/>
                    <a:pt x="2470"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5"/>
            <p:cNvSpPr/>
            <p:nvPr/>
          </p:nvSpPr>
          <p:spPr>
            <a:xfrm>
              <a:off x="4766700" y="1952825"/>
              <a:ext cx="100225" cy="89250"/>
            </a:xfrm>
            <a:custGeom>
              <a:avLst/>
              <a:gdLst/>
              <a:ahLst/>
              <a:cxnLst/>
              <a:rect l="l" t="t" r="r" b="b"/>
              <a:pathLst>
                <a:path w="4009" h="3570" extrusionOk="0">
                  <a:moveTo>
                    <a:pt x="2957" y="0"/>
                  </a:moveTo>
                  <a:cubicBezTo>
                    <a:pt x="1568" y="0"/>
                    <a:pt x="736" y="431"/>
                    <a:pt x="1" y="1058"/>
                  </a:cubicBezTo>
                  <a:lnTo>
                    <a:pt x="183" y="1302"/>
                  </a:lnTo>
                  <a:cubicBezTo>
                    <a:pt x="537" y="1073"/>
                    <a:pt x="877" y="891"/>
                    <a:pt x="1288" y="731"/>
                  </a:cubicBezTo>
                  <a:lnTo>
                    <a:pt x="1288" y="731"/>
                  </a:lnTo>
                  <a:cubicBezTo>
                    <a:pt x="989" y="996"/>
                    <a:pt x="627" y="1260"/>
                    <a:pt x="398" y="1608"/>
                  </a:cubicBezTo>
                  <a:lnTo>
                    <a:pt x="684" y="2012"/>
                  </a:lnTo>
                  <a:cubicBezTo>
                    <a:pt x="919" y="1775"/>
                    <a:pt x="1086" y="1664"/>
                    <a:pt x="1378" y="1462"/>
                  </a:cubicBezTo>
                  <a:lnTo>
                    <a:pt x="1378" y="1462"/>
                  </a:lnTo>
                  <a:cubicBezTo>
                    <a:pt x="1143" y="1733"/>
                    <a:pt x="996" y="1970"/>
                    <a:pt x="857" y="2249"/>
                  </a:cubicBezTo>
                  <a:lnTo>
                    <a:pt x="1156" y="2660"/>
                  </a:lnTo>
                  <a:cubicBezTo>
                    <a:pt x="1378" y="2359"/>
                    <a:pt x="1442" y="2284"/>
                    <a:pt x="1866" y="2012"/>
                  </a:cubicBezTo>
                  <a:lnTo>
                    <a:pt x="1866" y="2012"/>
                  </a:lnTo>
                  <a:cubicBezTo>
                    <a:pt x="1664" y="2443"/>
                    <a:pt x="1587" y="2596"/>
                    <a:pt x="1455" y="3097"/>
                  </a:cubicBezTo>
                  <a:lnTo>
                    <a:pt x="1811" y="3570"/>
                  </a:lnTo>
                  <a:cubicBezTo>
                    <a:pt x="2222" y="2506"/>
                    <a:pt x="3105" y="1315"/>
                    <a:pt x="4009" y="71"/>
                  </a:cubicBezTo>
                  <a:cubicBezTo>
                    <a:pt x="3625" y="23"/>
                    <a:pt x="3276" y="0"/>
                    <a:pt x="2957" y="0"/>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5"/>
            <p:cNvSpPr/>
            <p:nvPr/>
          </p:nvSpPr>
          <p:spPr>
            <a:xfrm>
              <a:off x="5011150" y="1984150"/>
              <a:ext cx="85400" cy="97100"/>
            </a:xfrm>
            <a:custGeom>
              <a:avLst/>
              <a:gdLst/>
              <a:ahLst/>
              <a:cxnLst/>
              <a:rect l="l" t="t" r="r" b="b"/>
              <a:pathLst>
                <a:path w="3416" h="3884" extrusionOk="0">
                  <a:moveTo>
                    <a:pt x="0" y="1"/>
                  </a:moveTo>
                  <a:cubicBezTo>
                    <a:pt x="466" y="1420"/>
                    <a:pt x="939" y="2785"/>
                    <a:pt x="1009" y="3883"/>
                  </a:cubicBezTo>
                  <a:lnTo>
                    <a:pt x="1475" y="3549"/>
                  </a:lnTo>
                  <a:cubicBezTo>
                    <a:pt x="1495" y="3048"/>
                    <a:pt x="1475" y="2888"/>
                    <a:pt x="1412" y="2429"/>
                  </a:cubicBezTo>
                  <a:lnTo>
                    <a:pt x="1412" y="2429"/>
                  </a:lnTo>
                  <a:cubicBezTo>
                    <a:pt x="1726" y="2805"/>
                    <a:pt x="1761" y="2895"/>
                    <a:pt x="1879" y="3229"/>
                  </a:cubicBezTo>
                  <a:lnTo>
                    <a:pt x="2275" y="2937"/>
                  </a:lnTo>
                  <a:cubicBezTo>
                    <a:pt x="2233" y="2644"/>
                    <a:pt x="2163" y="2380"/>
                    <a:pt x="2024" y="2060"/>
                  </a:cubicBezTo>
                  <a:lnTo>
                    <a:pt x="2024" y="2060"/>
                  </a:lnTo>
                  <a:cubicBezTo>
                    <a:pt x="2233" y="2332"/>
                    <a:pt x="2358" y="2484"/>
                    <a:pt x="2512" y="2770"/>
                  </a:cubicBezTo>
                  <a:lnTo>
                    <a:pt x="2888" y="2484"/>
                  </a:lnTo>
                  <a:cubicBezTo>
                    <a:pt x="2776" y="2095"/>
                    <a:pt x="2525" y="1741"/>
                    <a:pt x="2317" y="1413"/>
                  </a:cubicBezTo>
                  <a:lnTo>
                    <a:pt x="2317" y="1413"/>
                  </a:lnTo>
                  <a:cubicBezTo>
                    <a:pt x="2657" y="1677"/>
                    <a:pt x="2915" y="1950"/>
                    <a:pt x="3180" y="2262"/>
                  </a:cubicBezTo>
                  <a:lnTo>
                    <a:pt x="3416" y="2095"/>
                  </a:lnTo>
                  <a:cubicBezTo>
                    <a:pt x="2811" y="1115"/>
                    <a:pt x="1976" y="370"/>
                    <a:pt x="0" y="1"/>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5"/>
            <p:cNvSpPr/>
            <p:nvPr/>
          </p:nvSpPr>
          <p:spPr>
            <a:xfrm>
              <a:off x="4826725" y="2457300"/>
              <a:ext cx="111725" cy="45775"/>
            </a:xfrm>
            <a:custGeom>
              <a:avLst/>
              <a:gdLst/>
              <a:ahLst/>
              <a:cxnLst/>
              <a:rect l="l" t="t" r="r" b="b"/>
              <a:pathLst>
                <a:path w="4469" h="1831" extrusionOk="0">
                  <a:moveTo>
                    <a:pt x="2317" y="1"/>
                  </a:moveTo>
                  <a:cubicBezTo>
                    <a:pt x="2317" y="1"/>
                    <a:pt x="1761" y="190"/>
                    <a:pt x="1198" y="447"/>
                  </a:cubicBezTo>
                  <a:cubicBezTo>
                    <a:pt x="634" y="704"/>
                    <a:pt x="56" y="1038"/>
                    <a:pt x="8" y="1330"/>
                  </a:cubicBezTo>
                  <a:cubicBezTo>
                    <a:pt x="1" y="1394"/>
                    <a:pt x="8" y="1456"/>
                    <a:pt x="43" y="1511"/>
                  </a:cubicBezTo>
                  <a:cubicBezTo>
                    <a:pt x="179" y="1746"/>
                    <a:pt x="754" y="1830"/>
                    <a:pt x="1442" y="1830"/>
                  </a:cubicBezTo>
                  <a:cubicBezTo>
                    <a:pt x="2544" y="1830"/>
                    <a:pt x="3937" y="1614"/>
                    <a:pt x="4280" y="1456"/>
                  </a:cubicBezTo>
                  <a:cubicBezTo>
                    <a:pt x="4420" y="1385"/>
                    <a:pt x="4468" y="1275"/>
                    <a:pt x="4462" y="1143"/>
                  </a:cubicBezTo>
                  <a:cubicBezTo>
                    <a:pt x="4433" y="787"/>
                    <a:pt x="4029" y="286"/>
                    <a:pt x="3939" y="175"/>
                  </a:cubicBezTo>
                  <a:cubicBezTo>
                    <a:pt x="3925" y="161"/>
                    <a:pt x="3919" y="148"/>
                    <a:pt x="3919" y="148"/>
                  </a:cubicBezTo>
                  <a:lnTo>
                    <a:pt x="2317" y="1"/>
                  </a:ln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5"/>
            <p:cNvSpPr/>
            <p:nvPr/>
          </p:nvSpPr>
          <p:spPr>
            <a:xfrm>
              <a:off x="4856675" y="2457300"/>
              <a:ext cx="68525" cy="16750"/>
            </a:xfrm>
            <a:custGeom>
              <a:avLst/>
              <a:gdLst/>
              <a:ahLst/>
              <a:cxnLst/>
              <a:rect l="l" t="t" r="r" b="b"/>
              <a:pathLst>
                <a:path w="2741" h="670" extrusionOk="0">
                  <a:moveTo>
                    <a:pt x="1119" y="1"/>
                  </a:moveTo>
                  <a:cubicBezTo>
                    <a:pt x="1119" y="1"/>
                    <a:pt x="563" y="190"/>
                    <a:pt x="0" y="447"/>
                  </a:cubicBezTo>
                  <a:cubicBezTo>
                    <a:pt x="234" y="609"/>
                    <a:pt x="530" y="669"/>
                    <a:pt x="839" y="669"/>
                  </a:cubicBezTo>
                  <a:cubicBezTo>
                    <a:pt x="1699" y="669"/>
                    <a:pt x="2670" y="205"/>
                    <a:pt x="2741" y="175"/>
                  </a:cubicBezTo>
                  <a:cubicBezTo>
                    <a:pt x="2727" y="161"/>
                    <a:pt x="2721" y="148"/>
                    <a:pt x="2721" y="148"/>
                  </a:cubicBezTo>
                  <a:lnTo>
                    <a:pt x="1119" y="1"/>
                  </a:ln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5"/>
            <p:cNvSpPr/>
            <p:nvPr/>
          </p:nvSpPr>
          <p:spPr>
            <a:xfrm>
              <a:off x="4826725" y="2485875"/>
              <a:ext cx="111725" cy="17200"/>
            </a:xfrm>
            <a:custGeom>
              <a:avLst/>
              <a:gdLst/>
              <a:ahLst/>
              <a:cxnLst/>
              <a:rect l="l" t="t" r="r" b="b"/>
              <a:pathLst>
                <a:path w="4469" h="688" extrusionOk="0">
                  <a:moveTo>
                    <a:pt x="4462" y="0"/>
                  </a:moveTo>
                  <a:cubicBezTo>
                    <a:pt x="3445" y="286"/>
                    <a:pt x="2535" y="376"/>
                    <a:pt x="1790" y="376"/>
                  </a:cubicBezTo>
                  <a:cubicBezTo>
                    <a:pt x="974" y="376"/>
                    <a:pt x="357" y="268"/>
                    <a:pt x="14" y="187"/>
                  </a:cubicBezTo>
                  <a:lnTo>
                    <a:pt x="14" y="187"/>
                  </a:lnTo>
                  <a:cubicBezTo>
                    <a:pt x="1" y="251"/>
                    <a:pt x="14" y="313"/>
                    <a:pt x="43" y="368"/>
                  </a:cubicBezTo>
                  <a:cubicBezTo>
                    <a:pt x="179" y="603"/>
                    <a:pt x="754" y="687"/>
                    <a:pt x="1442" y="687"/>
                  </a:cubicBezTo>
                  <a:cubicBezTo>
                    <a:pt x="2544" y="687"/>
                    <a:pt x="3937" y="471"/>
                    <a:pt x="4280" y="313"/>
                  </a:cubicBezTo>
                  <a:cubicBezTo>
                    <a:pt x="4420" y="242"/>
                    <a:pt x="4468" y="132"/>
                    <a:pt x="4462"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5"/>
            <p:cNvSpPr/>
            <p:nvPr/>
          </p:nvSpPr>
          <p:spPr>
            <a:xfrm>
              <a:off x="4856125" y="2307550"/>
              <a:ext cx="69075" cy="155875"/>
            </a:xfrm>
            <a:custGeom>
              <a:avLst/>
              <a:gdLst/>
              <a:ahLst/>
              <a:cxnLst/>
              <a:rect l="l" t="t" r="r" b="b"/>
              <a:pathLst>
                <a:path w="2763" h="6235" extrusionOk="0">
                  <a:moveTo>
                    <a:pt x="2352" y="1"/>
                  </a:moveTo>
                  <a:lnTo>
                    <a:pt x="1" y="7"/>
                  </a:lnTo>
                  <a:cubicBezTo>
                    <a:pt x="1" y="7"/>
                    <a:pt x="49" y="453"/>
                    <a:pt x="98" y="891"/>
                  </a:cubicBezTo>
                  <a:cubicBezTo>
                    <a:pt x="139" y="1225"/>
                    <a:pt x="181" y="1559"/>
                    <a:pt x="203" y="1706"/>
                  </a:cubicBezTo>
                  <a:cubicBezTo>
                    <a:pt x="203" y="1747"/>
                    <a:pt x="209" y="1774"/>
                    <a:pt x="209" y="1774"/>
                  </a:cubicBezTo>
                  <a:lnTo>
                    <a:pt x="209" y="1789"/>
                  </a:lnTo>
                  <a:lnTo>
                    <a:pt x="258" y="2130"/>
                  </a:lnTo>
                  <a:cubicBezTo>
                    <a:pt x="258" y="2130"/>
                    <a:pt x="390" y="3117"/>
                    <a:pt x="565" y="4105"/>
                  </a:cubicBezTo>
                  <a:cubicBezTo>
                    <a:pt x="739" y="5087"/>
                    <a:pt x="926" y="6068"/>
                    <a:pt x="926" y="6068"/>
                  </a:cubicBezTo>
                  <a:cubicBezTo>
                    <a:pt x="1353" y="6175"/>
                    <a:pt x="1715" y="6235"/>
                    <a:pt x="2078" y="6235"/>
                  </a:cubicBezTo>
                  <a:cubicBezTo>
                    <a:pt x="2301" y="6235"/>
                    <a:pt x="2524" y="6212"/>
                    <a:pt x="2763" y="6165"/>
                  </a:cubicBezTo>
                  <a:cubicBezTo>
                    <a:pt x="2763" y="6165"/>
                    <a:pt x="2653" y="5101"/>
                    <a:pt x="2561" y="4064"/>
                  </a:cubicBezTo>
                  <a:cubicBezTo>
                    <a:pt x="2471" y="3027"/>
                    <a:pt x="2422" y="1998"/>
                    <a:pt x="2422" y="1998"/>
                  </a:cubicBezTo>
                  <a:lnTo>
                    <a:pt x="2409" y="1664"/>
                  </a:lnTo>
                  <a:lnTo>
                    <a:pt x="2409" y="1656"/>
                  </a:lnTo>
                  <a:cubicBezTo>
                    <a:pt x="2409" y="1656"/>
                    <a:pt x="2402" y="1447"/>
                    <a:pt x="2387" y="1176"/>
                  </a:cubicBezTo>
                  <a:cubicBezTo>
                    <a:pt x="2380" y="1071"/>
                    <a:pt x="2380" y="946"/>
                    <a:pt x="2374" y="829"/>
                  </a:cubicBezTo>
                  <a:cubicBezTo>
                    <a:pt x="2367" y="411"/>
                    <a:pt x="2352" y="1"/>
                    <a:pt x="2352"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5"/>
            <p:cNvSpPr/>
            <p:nvPr/>
          </p:nvSpPr>
          <p:spPr>
            <a:xfrm>
              <a:off x="5101575" y="2049150"/>
              <a:ext cx="77425" cy="78750"/>
            </a:xfrm>
            <a:custGeom>
              <a:avLst/>
              <a:gdLst/>
              <a:ahLst/>
              <a:cxnLst/>
              <a:rect l="l" t="t" r="r" b="b"/>
              <a:pathLst>
                <a:path w="3097" h="3150" extrusionOk="0">
                  <a:moveTo>
                    <a:pt x="2003" y="0"/>
                  </a:moveTo>
                  <a:cubicBezTo>
                    <a:pt x="1829" y="0"/>
                    <a:pt x="1562" y="191"/>
                    <a:pt x="1323" y="400"/>
                  </a:cubicBezTo>
                  <a:cubicBezTo>
                    <a:pt x="1038" y="651"/>
                    <a:pt x="787" y="921"/>
                    <a:pt x="787" y="921"/>
                  </a:cubicBezTo>
                  <a:cubicBezTo>
                    <a:pt x="787" y="921"/>
                    <a:pt x="836" y="156"/>
                    <a:pt x="543" y="108"/>
                  </a:cubicBezTo>
                  <a:cubicBezTo>
                    <a:pt x="539" y="107"/>
                    <a:pt x="534" y="107"/>
                    <a:pt x="530" y="107"/>
                  </a:cubicBezTo>
                  <a:cubicBezTo>
                    <a:pt x="392" y="107"/>
                    <a:pt x="306" y="424"/>
                    <a:pt x="244" y="747"/>
                  </a:cubicBezTo>
                  <a:cubicBezTo>
                    <a:pt x="183" y="1081"/>
                    <a:pt x="154" y="1422"/>
                    <a:pt x="154" y="1422"/>
                  </a:cubicBezTo>
                  <a:cubicBezTo>
                    <a:pt x="1" y="1903"/>
                    <a:pt x="440" y="2967"/>
                    <a:pt x="934" y="3120"/>
                  </a:cubicBezTo>
                  <a:cubicBezTo>
                    <a:pt x="997" y="3141"/>
                    <a:pt x="1060" y="3149"/>
                    <a:pt x="1120" y="3149"/>
                  </a:cubicBezTo>
                  <a:cubicBezTo>
                    <a:pt x="1292" y="3149"/>
                    <a:pt x="1450" y="3080"/>
                    <a:pt x="1574" y="3002"/>
                  </a:cubicBezTo>
                  <a:cubicBezTo>
                    <a:pt x="1734" y="2898"/>
                    <a:pt x="1838" y="2773"/>
                    <a:pt x="1838" y="2773"/>
                  </a:cubicBezTo>
                  <a:cubicBezTo>
                    <a:pt x="1838" y="2773"/>
                    <a:pt x="2130" y="2723"/>
                    <a:pt x="2409" y="2639"/>
                  </a:cubicBezTo>
                  <a:cubicBezTo>
                    <a:pt x="2694" y="2556"/>
                    <a:pt x="2972" y="2431"/>
                    <a:pt x="2952" y="2292"/>
                  </a:cubicBezTo>
                  <a:cubicBezTo>
                    <a:pt x="2920" y="2112"/>
                    <a:pt x="2579" y="2080"/>
                    <a:pt x="2341" y="2080"/>
                  </a:cubicBezTo>
                  <a:cubicBezTo>
                    <a:pt x="2210" y="2080"/>
                    <a:pt x="2110" y="2090"/>
                    <a:pt x="2110" y="2090"/>
                  </a:cubicBezTo>
                  <a:cubicBezTo>
                    <a:pt x="2110" y="2090"/>
                    <a:pt x="2367" y="2042"/>
                    <a:pt x="2611" y="1938"/>
                  </a:cubicBezTo>
                  <a:cubicBezTo>
                    <a:pt x="2861" y="1833"/>
                    <a:pt x="3097" y="1679"/>
                    <a:pt x="3048" y="1479"/>
                  </a:cubicBezTo>
                  <a:cubicBezTo>
                    <a:pt x="3029" y="1397"/>
                    <a:pt x="2875" y="1371"/>
                    <a:pt x="2687" y="1371"/>
                  </a:cubicBezTo>
                  <a:cubicBezTo>
                    <a:pt x="2617" y="1371"/>
                    <a:pt x="2544" y="1375"/>
                    <a:pt x="2471" y="1380"/>
                  </a:cubicBezTo>
                  <a:cubicBezTo>
                    <a:pt x="2200" y="1402"/>
                    <a:pt x="1936" y="1450"/>
                    <a:pt x="1936" y="1450"/>
                  </a:cubicBezTo>
                  <a:cubicBezTo>
                    <a:pt x="1936" y="1450"/>
                    <a:pt x="2178" y="1312"/>
                    <a:pt x="2395" y="1136"/>
                  </a:cubicBezTo>
                  <a:cubicBezTo>
                    <a:pt x="2618" y="969"/>
                    <a:pt x="2820" y="761"/>
                    <a:pt x="2729" y="635"/>
                  </a:cubicBezTo>
                  <a:cubicBezTo>
                    <a:pt x="2698" y="589"/>
                    <a:pt x="2639" y="570"/>
                    <a:pt x="2562" y="570"/>
                  </a:cubicBezTo>
                  <a:cubicBezTo>
                    <a:pt x="2432" y="570"/>
                    <a:pt x="2253" y="624"/>
                    <a:pt x="2081" y="686"/>
                  </a:cubicBezTo>
                  <a:cubicBezTo>
                    <a:pt x="1818" y="789"/>
                    <a:pt x="1567" y="921"/>
                    <a:pt x="1567" y="921"/>
                  </a:cubicBezTo>
                  <a:cubicBezTo>
                    <a:pt x="1567" y="921"/>
                    <a:pt x="1754" y="734"/>
                    <a:pt x="1914" y="525"/>
                  </a:cubicBezTo>
                  <a:cubicBezTo>
                    <a:pt x="2075" y="316"/>
                    <a:pt x="2207" y="93"/>
                    <a:pt x="2095" y="24"/>
                  </a:cubicBezTo>
                  <a:cubicBezTo>
                    <a:pt x="2069" y="8"/>
                    <a:pt x="2038" y="0"/>
                    <a:pt x="2003"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5"/>
            <p:cNvSpPr/>
            <p:nvPr/>
          </p:nvSpPr>
          <p:spPr>
            <a:xfrm>
              <a:off x="4962100" y="2048700"/>
              <a:ext cx="162850" cy="108950"/>
            </a:xfrm>
            <a:custGeom>
              <a:avLst/>
              <a:gdLst/>
              <a:ahLst/>
              <a:cxnLst/>
              <a:rect l="l" t="t" r="r" b="b"/>
              <a:pathLst>
                <a:path w="6514" h="4358" extrusionOk="0">
                  <a:moveTo>
                    <a:pt x="1732" y="0"/>
                  </a:moveTo>
                  <a:cubicBezTo>
                    <a:pt x="1154" y="383"/>
                    <a:pt x="576" y="759"/>
                    <a:pt x="0" y="1141"/>
                  </a:cubicBezTo>
                  <a:cubicBezTo>
                    <a:pt x="187" y="1462"/>
                    <a:pt x="451" y="1747"/>
                    <a:pt x="682" y="2031"/>
                  </a:cubicBezTo>
                  <a:cubicBezTo>
                    <a:pt x="904" y="2310"/>
                    <a:pt x="1141" y="2574"/>
                    <a:pt x="1385" y="2833"/>
                  </a:cubicBezTo>
                  <a:cubicBezTo>
                    <a:pt x="1989" y="3472"/>
                    <a:pt x="2734" y="4182"/>
                    <a:pt x="3639" y="4336"/>
                  </a:cubicBezTo>
                  <a:cubicBezTo>
                    <a:pt x="3729" y="4350"/>
                    <a:pt x="3818" y="4357"/>
                    <a:pt x="3906" y="4357"/>
                  </a:cubicBezTo>
                  <a:cubicBezTo>
                    <a:pt x="4520" y="4357"/>
                    <a:pt x="5091" y="4025"/>
                    <a:pt x="5608" y="3710"/>
                  </a:cubicBezTo>
                  <a:cubicBezTo>
                    <a:pt x="5727" y="3633"/>
                    <a:pt x="5852" y="3563"/>
                    <a:pt x="5970" y="3486"/>
                  </a:cubicBezTo>
                  <a:cubicBezTo>
                    <a:pt x="6074" y="3424"/>
                    <a:pt x="6171" y="3354"/>
                    <a:pt x="6269" y="3292"/>
                  </a:cubicBezTo>
                  <a:cubicBezTo>
                    <a:pt x="6311" y="3270"/>
                    <a:pt x="6505" y="3174"/>
                    <a:pt x="6505" y="3138"/>
                  </a:cubicBezTo>
                  <a:cubicBezTo>
                    <a:pt x="6513" y="3117"/>
                    <a:pt x="6456" y="3048"/>
                    <a:pt x="6450" y="3027"/>
                  </a:cubicBezTo>
                  <a:cubicBezTo>
                    <a:pt x="6408" y="2950"/>
                    <a:pt x="6360" y="2875"/>
                    <a:pt x="6318" y="2798"/>
                  </a:cubicBezTo>
                  <a:cubicBezTo>
                    <a:pt x="6116" y="2429"/>
                    <a:pt x="5907" y="2066"/>
                    <a:pt x="5698" y="1697"/>
                  </a:cubicBezTo>
                  <a:cubicBezTo>
                    <a:pt x="5281" y="1934"/>
                    <a:pt x="4863" y="2178"/>
                    <a:pt x="4417" y="2380"/>
                  </a:cubicBezTo>
                  <a:cubicBezTo>
                    <a:pt x="4277" y="2446"/>
                    <a:pt x="4148" y="2500"/>
                    <a:pt x="4012" y="2500"/>
                  </a:cubicBezTo>
                  <a:cubicBezTo>
                    <a:pt x="3933" y="2500"/>
                    <a:pt x="3851" y="2482"/>
                    <a:pt x="3764" y="2435"/>
                  </a:cubicBezTo>
                  <a:cubicBezTo>
                    <a:pt x="3562" y="2332"/>
                    <a:pt x="3395" y="2165"/>
                    <a:pt x="3242" y="2005"/>
                  </a:cubicBezTo>
                  <a:cubicBezTo>
                    <a:pt x="2657" y="1405"/>
                    <a:pt x="2171" y="704"/>
                    <a:pt x="1732"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5"/>
            <p:cNvSpPr/>
            <p:nvPr/>
          </p:nvSpPr>
          <p:spPr>
            <a:xfrm>
              <a:off x="4682150" y="1869800"/>
              <a:ext cx="87200" cy="87975"/>
            </a:xfrm>
            <a:custGeom>
              <a:avLst/>
              <a:gdLst/>
              <a:ahLst/>
              <a:cxnLst/>
              <a:rect l="l" t="t" r="r" b="b"/>
              <a:pathLst>
                <a:path w="3488" h="3519" extrusionOk="0">
                  <a:moveTo>
                    <a:pt x="1930" y="1"/>
                  </a:moveTo>
                  <a:cubicBezTo>
                    <a:pt x="1922" y="1"/>
                    <a:pt x="1915" y="1"/>
                    <a:pt x="1908" y="2"/>
                  </a:cubicBezTo>
                  <a:cubicBezTo>
                    <a:pt x="1769" y="24"/>
                    <a:pt x="1783" y="288"/>
                    <a:pt x="1853" y="553"/>
                  </a:cubicBezTo>
                  <a:cubicBezTo>
                    <a:pt x="1908" y="817"/>
                    <a:pt x="2020" y="1074"/>
                    <a:pt x="2020" y="1074"/>
                  </a:cubicBezTo>
                  <a:cubicBezTo>
                    <a:pt x="2020" y="1074"/>
                    <a:pt x="1831" y="852"/>
                    <a:pt x="1616" y="637"/>
                  </a:cubicBezTo>
                  <a:cubicBezTo>
                    <a:pt x="1432" y="459"/>
                    <a:pt x="1228" y="286"/>
                    <a:pt x="1086" y="286"/>
                  </a:cubicBezTo>
                  <a:cubicBezTo>
                    <a:pt x="1061" y="286"/>
                    <a:pt x="1038" y="291"/>
                    <a:pt x="1018" y="303"/>
                  </a:cubicBezTo>
                  <a:cubicBezTo>
                    <a:pt x="871" y="378"/>
                    <a:pt x="976" y="670"/>
                    <a:pt x="1115" y="942"/>
                  </a:cubicBezTo>
                  <a:cubicBezTo>
                    <a:pt x="1253" y="1206"/>
                    <a:pt x="1442" y="1443"/>
                    <a:pt x="1442" y="1443"/>
                  </a:cubicBezTo>
                  <a:cubicBezTo>
                    <a:pt x="1442" y="1443"/>
                    <a:pt x="1198" y="1290"/>
                    <a:pt x="941" y="1144"/>
                  </a:cubicBezTo>
                  <a:cubicBezTo>
                    <a:pt x="744" y="1037"/>
                    <a:pt x="533" y="930"/>
                    <a:pt x="412" y="930"/>
                  </a:cubicBezTo>
                  <a:cubicBezTo>
                    <a:pt x="375" y="930"/>
                    <a:pt x="346" y="940"/>
                    <a:pt x="328" y="962"/>
                  </a:cubicBezTo>
                  <a:cubicBezTo>
                    <a:pt x="196" y="1144"/>
                    <a:pt x="363" y="1415"/>
                    <a:pt x="565" y="1630"/>
                  </a:cubicBezTo>
                  <a:cubicBezTo>
                    <a:pt x="774" y="1848"/>
                    <a:pt x="1011" y="2006"/>
                    <a:pt x="1011" y="2006"/>
                  </a:cubicBezTo>
                  <a:cubicBezTo>
                    <a:pt x="1011" y="2006"/>
                    <a:pt x="816" y="1903"/>
                    <a:pt x="607" y="1826"/>
                  </a:cubicBezTo>
                  <a:cubicBezTo>
                    <a:pt x="487" y="1783"/>
                    <a:pt x="362" y="1749"/>
                    <a:pt x="262" y="1749"/>
                  </a:cubicBezTo>
                  <a:cubicBezTo>
                    <a:pt x="182" y="1749"/>
                    <a:pt x="118" y="1770"/>
                    <a:pt x="84" y="1826"/>
                  </a:cubicBezTo>
                  <a:cubicBezTo>
                    <a:pt x="1" y="1958"/>
                    <a:pt x="238" y="2208"/>
                    <a:pt x="488" y="2424"/>
                  </a:cubicBezTo>
                  <a:cubicBezTo>
                    <a:pt x="620" y="2529"/>
                    <a:pt x="752" y="2626"/>
                    <a:pt x="851" y="2696"/>
                  </a:cubicBezTo>
                  <a:cubicBezTo>
                    <a:pt x="954" y="2758"/>
                    <a:pt x="1024" y="2799"/>
                    <a:pt x="1024" y="2799"/>
                  </a:cubicBezTo>
                  <a:cubicBezTo>
                    <a:pt x="1024" y="2799"/>
                    <a:pt x="1080" y="2975"/>
                    <a:pt x="1212" y="3148"/>
                  </a:cubicBezTo>
                  <a:cubicBezTo>
                    <a:pt x="1337" y="3322"/>
                    <a:pt x="1554" y="3496"/>
                    <a:pt x="1824" y="3518"/>
                  </a:cubicBezTo>
                  <a:cubicBezTo>
                    <a:pt x="1832" y="3518"/>
                    <a:pt x="1840" y="3518"/>
                    <a:pt x="1848" y="3518"/>
                  </a:cubicBezTo>
                  <a:cubicBezTo>
                    <a:pt x="2396" y="3518"/>
                    <a:pt x="3182" y="2605"/>
                    <a:pt x="3209" y="2090"/>
                  </a:cubicBezTo>
                  <a:cubicBezTo>
                    <a:pt x="3209" y="2090"/>
                    <a:pt x="3299" y="1749"/>
                    <a:pt x="3376" y="1402"/>
                  </a:cubicBezTo>
                  <a:cubicBezTo>
                    <a:pt x="3446" y="1054"/>
                    <a:pt x="3488" y="705"/>
                    <a:pt x="3341" y="679"/>
                  </a:cubicBezTo>
                  <a:cubicBezTo>
                    <a:pt x="3328" y="675"/>
                    <a:pt x="3315" y="674"/>
                    <a:pt x="3303" y="674"/>
                  </a:cubicBezTo>
                  <a:cubicBezTo>
                    <a:pt x="3170" y="674"/>
                    <a:pt x="3039" y="833"/>
                    <a:pt x="2945" y="997"/>
                  </a:cubicBezTo>
                  <a:cubicBezTo>
                    <a:pt x="2840" y="1186"/>
                    <a:pt x="2778" y="1373"/>
                    <a:pt x="2778" y="1373"/>
                  </a:cubicBezTo>
                  <a:cubicBezTo>
                    <a:pt x="2778" y="1373"/>
                    <a:pt x="2743" y="1290"/>
                    <a:pt x="2688" y="1151"/>
                  </a:cubicBezTo>
                  <a:cubicBezTo>
                    <a:pt x="2631" y="1019"/>
                    <a:pt x="2556" y="846"/>
                    <a:pt x="2472" y="670"/>
                  </a:cubicBezTo>
                  <a:cubicBezTo>
                    <a:pt x="2312" y="329"/>
                    <a:pt x="2118" y="1"/>
                    <a:pt x="1930"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5"/>
            <p:cNvSpPr/>
            <p:nvPr/>
          </p:nvSpPr>
          <p:spPr>
            <a:xfrm>
              <a:off x="4727750" y="1928825"/>
              <a:ext cx="158175" cy="145825"/>
            </a:xfrm>
            <a:custGeom>
              <a:avLst/>
              <a:gdLst/>
              <a:ahLst/>
              <a:cxnLst/>
              <a:rect l="l" t="t" r="r" b="b"/>
              <a:pathLst>
                <a:path w="6327" h="5833" extrusionOk="0">
                  <a:moveTo>
                    <a:pt x="1323" y="1"/>
                  </a:moveTo>
                  <a:cubicBezTo>
                    <a:pt x="1031" y="251"/>
                    <a:pt x="745" y="509"/>
                    <a:pt x="453" y="759"/>
                  </a:cubicBezTo>
                  <a:cubicBezTo>
                    <a:pt x="321" y="871"/>
                    <a:pt x="189" y="990"/>
                    <a:pt x="56" y="1106"/>
                  </a:cubicBezTo>
                  <a:cubicBezTo>
                    <a:pt x="42" y="1115"/>
                    <a:pt x="0" y="1142"/>
                    <a:pt x="0" y="1157"/>
                  </a:cubicBezTo>
                  <a:cubicBezTo>
                    <a:pt x="0" y="1183"/>
                    <a:pt x="97" y="1282"/>
                    <a:pt x="106" y="1295"/>
                  </a:cubicBezTo>
                  <a:cubicBezTo>
                    <a:pt x="154" y="1357"/>
                    <a:pt x="202" y="1414"/>
                    <a:pt x="251" y="1476"/>
                  </a:cubicBezTo>
                  <a:cubicBezTo>
                    <a:pt x="780" y="2130"/>
                    <a:pt x="1336" y="2770"/>
                    <a:pt x="1949" y="3354"/>
                  </a:cubicBezTo>
                  <a:cubicBezTo>
                    <a:pt x="2554" y="3925"/>
                    <a:pt x="3187" y="4503"/>
                    <a:pt x="3897" y="4947"/>
                  </a:cubicBezTo>
                  <a:cubicBezTo>
                    <a:pt x="4134" y="5094"/>
                    <a:pt x="4364" y="5248"/>
                    <a:pt x="4606" y="5387"/>
                  </a:cubicBezTo>
                  <a:cubicBezTo>
                    <a:pt x="4683" y="5428"/>
                    <a:pt x="4760" y="5470"/>
                    <a:pt x="4837" y="5512"/>
                  </a:cubicBezTo>
                  <a:cubicBezTo>
                    <a:pt x="5052" y="5624"/>
                    <a:pt x="5261" y="5727"/>
                    <a:pt x="5476" y="5833"/>
                  </a:cubicBezTo>
                  <a:cubicBezTo>
                    <a:pt x="5511" y="5749"/>
                    <a:pt x="5546" y="5666"/>
                    <a:pt x="5582" y="5582"/>
                  </a:cubicBezTo>
                  <a:cubicBezTo>
                    <a:pt x="5832" y="4983"/>
                    <a:pt x="6083" y="4391"/>
                    <a:pt x="6326" y="3800"/>
                  </a:cubicBezTo>
                  <a:cubicBezTo>
                    <a:pt x="5964" y="3640"/>
                    <a:pt x="5602" y="3480"/>
                    <a:pt x="5248" y="3292"/>
                  </a:cubicBezTo>
                  <a:cubicBezTo>
                    <a:pt x="5212" y="3271"/>
                    <a:pt x="5177" y="3257"/>
                    <a:pt x="5142" y="3236"/>
                  </a:cubicBezTo>
                  <a:cubicBezTo>
                    <a:pt x="3674" y="2429"/>
                    <a:pt x="2409" y="1260"/>
                    <a:pt x="1323"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5"/>
            <p:cNvSpPr/>
            <p:nvPr/>
          </p:nvSpPr>
          <p:spPr>
            <a:xfrm>
              <a:off x="4792800" y="2007625"/>
              <a:ext cx="240450" cy="331375"/>
            </a:xfrm>
            <a:custGeom>
              <a:avLst/>
              <a:gdLst/>
              <a:ahLst/>
              <a:cxnLst/>
              <a:rect l="l" t="t" r="r" b="b"/>
              <a:pathLst>
                <a:path w="9618" h="13255" extrusionOk="0">
                  <a:moveTo>
                    <a:pt x="2687" y="0"/>
                  </a:moveTo>
                  <a:lnTo>
                    <a:pt x="2687" y="0"/>
                  </a:lnTo>
                  <a:cubicBezTo>
                    <a:pt x="2687" y="0"/>
                    <a:pt x="2430" y="2200"/>
                    <a:pt x="2806" y="2839"/>
                  </a:cubicBezTo>
                  <a:cubicBezTo>
                    <a:pt x="2569" y="4120"/>
                    <a:pt x="2290" y="5581"/>
                    <a:pt x="2138" y="6381"/>
                  </a:cubicBezTo>
                  <a:cubicBezTo>
                    <a:pt x="2096" y="6590"/>
                    <a:pt x="2068" y="6757"/>
                    <a:pt x="2046" y="6862"/>
                  </a:cubicBezTo>
                  <a:cubicBezTo>
                    <a:pt x="2033" y="6939"/>
                    <a:pt x="2026" y="6981"/>
                    <a:pt x="2026" y="6981"/>
                  </a:cubicBezTo>
                  <a:lnTo>
                    <a:pt x="578" y="10508"/>
                  </a:lnTo>
                  <a:lnTo>
                    <a:pt x="0" y="11907"/>
                  </a:lnTo>
                  <a:lnTo>
                    <a:pt x="418" y="12226"/>
                  </a:lnTo>
                  <a:lnTo>
                    <a:pt x="1024" y="12679"/>
                  </a:lnTo>
                  <a:cubicBezTo>
                    <a:pt x="1198" y="12769"/>
                    <a:pt x="1386" y="12846"/>
                    <a:pt x="1580" y="12894"/>
                  </a:cubicBezTo>
                  <a:lnTo>
                    <a:pt x="1587" y="12894"/>
                  </a:lnTo>
                  <a:cubicBezTo>
                    <a:pt x="1838" y="12965"/>
                    <a:pt x="2097" y="13001"/>
                    <a:pt x="2357" y="13001"/>
                  </a:cubicBezTo>
                  <a:cubicBezTo>
                    <a:pt x="2581" y="13001"/>
                    <a:pt x="2806" y="12974"/>
                    <a:pt x="3028" y="12923"/>
                  </a:cubicBezTo>
                  <a:lnTo>
                    <a:pt x="4050" y="12686"/>
                  </a:lnTo>
                  <a:cubicBezTo>
                    <a:pt x="4267" y="12638"/>
                    <a:pt x="4488" y="12614"/>
                    <a:pt x="4709" y="12614"/>
                  </a:cubicBezTo>
                  <a:cubicBezTo>
                    <a:pt x="4906" y="12614"/>
                    <a:pt x="5102" y="12633"/>
                    <a:pt x="5296" y="12672"/>
                  </a:cubicBezTo>
                  <a:cubicBezTo>
                    <a:pt x="5553" y="12721"/>
                    <a:pt x="5812" y="12811"/>
                    <a:pt x="6047" y="12929"/>
                  </a:cubicBezTo>
                  <a:cubicBezTo>
                    <a:pt x="6388" y="13103"/>
                    <a:pt x="6750" y="13208"/>
                    <a:pt x="7120" y="13243"/>
                  </a:cubicBezTo>
                  <a:cubicBezTo>
                    <a:pt x="7206" y="13251"/>
                    <a:pt x="7292" y="13254"/>
                    <a:pt x="7378" y="13254"/>
                  </a:cubicBezTo>
                  <a:cubicBezTo>
                    <a:pt x="7787" y="13254"/>
                    <a:pt x="8195" y="13172"/>
                    <a:pt x="8574" y="13000"/>
                  </a:cubicBezTo>
                  <a:lnTo>
                    <a:pt x="9618" y="12540"/>
                  </a:lnTo>
                  <a:lnTo>
                    <a:pt x="8526" y="8658"/>
                  </a:lnTo>
                  <a:lnTo>
                    <a:pt x="8163" y="7357"/>
                  </a:lnTo>
                  <a:cubicBezTo>
                    <a:pt x="8163" y="7348"/>
                    <a:pt x="8157" y="7335"/>
                    <a:pt x="8157" y="7315"/>
                  </a:cubicBezTo>
                  <a:cubicBezTo>
                    <a:pt x="8150" y="7231"/>
                    <a:pt x="8135" y="7056"/>
                    <a:pt x="8108" y="6821"/>
                  </a:cubicBezTo>
                  <a:cubicBezTo>
                    <a:pt x="8025" y="6069"/>
                    <a:pt x="7871" y="4663"/>
                    <a:pt x="7829" y="3404"/>
                  </a:cubicBezTo>
                  <a:lnTo>
                    <a:pt x="9005" y="2103"/>
                  </a:lnTo>
                  <a:cubicBezTo>
                    <a:pt x="9005" y="2103"/>
                    <a:pt x="8359" y="1163"/>
                    <a:pt x="7203" y="1017"/>
                  </a:cubicBezTo>
                  <a:cubicBezTo>
                    <a:pt x="6570" y="934"/>
                    <a:pt x="4663" y="641"/>
                    <a:pt x="4663" y="641"/>
                  </a:cubicBezTo>
                  <a:cubicBezTo>
                    <a:pt x="4037" y="543"/>
                    <a:pt x="3417" y="356"/>
                    <a:pt x="2848" y="77"/>
                  </a:cubicBezTo>
                  <a:lnTo>
                    <a:pt x="2687" y="0"/>
                  </a:ln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5"/>
            <p:cNvSpPr/>
            <p:nvPr/>
          </p:nvSpPr>
          <p:spPr>
            <a:xfrm>
              <a:off x="4792800" y="2224050"/>
              <a:ext cx="240450" cy="114950"/>
            </a:xfrm>
            <a:custGeom>
              <a:avLst/>
              <a:gdLst/>
              <a:ahLst/>
              <a:cxnLst/>
              <a:rect l="l" t="t" r="r" b="b"/>
              <a:pathLst>
                <a:path w="9618" h="4598" extrusionOk="0">
                  <a:moveTo>
                    <a:pt x="8526" y="1"/>
                  </a:moveTo>
                  <a:cubicBezTo>
                    <a:pt x="7825" y="1294"/>
                    <a:pt x="6465" y="2900"/>
                    <a:pt x="4143" y="2900"/>
                  </a:cubicBezTo>
                  <a:cubicBezTo>
                    <a:pt x="3141" y="2900"/>
                    <a:pt x="1961" y="2601"/>
                    <a:pt x="578" y="1851"/>
                  </a:cubicBezTo>
                  <a:lnTo>
                    <a:pt x="0" y="3250"/>
                  </a:lnTo>
                  <a:lnTo>
                    <a:pt x="418" y="3569"/>
                  </a:lnTo>
                  <a:lnTo>
                    <a:pt x="1024" y="4022"/>
                  </a:lnTo>
                  <a:cubicBezTo>
                    <a:pt x="1198" y="4112"/>
                    <a:pt x="1386" y="4189"/>
                    <a:pt x="1580" y="4237"/>
                  </a:cubicBezTo>
                  <a:lnTo>
                    <a:pt x="1587" y="4237"/>
                  </a:lnTo>
                  <a:cubicBezTo>
                    <a:pt x="1838" y="4308"/>
                    <a:pt x="2097" y="4344"/>
                    <a:pt x="2357" y="4344"/>
                  </a:cubicBezTo>
                  <a:cubicBezTo>
                    <a:pt x="2581" y="4344"/>
                    <a:pt x="2806" y="4317"/>
                    <a:pt x="3028" y="4266"/>
                  </a:cubicBezTo>
                  <a:lnTo>
                    <a:pt x="4050" y="4029"/>
                  </a:lnTo>
                  <a:cubicBezTo>
                    <a:pt x="4267" y="3981"/>
                    <a:pt x="4488" y="3957"/>
                    <a:pt x="4709" y="3957"/>
                  </a:cubicBezTo>
                  <a:cubicBezTo>
                    <a:pt x="4906" y="3957"/>
                    <a:pt x="5102" y="3976"/>
                    <a:pt x="5296" y="4015"/>
                  </a:cubicBezTo>
                  <a:cubicBezTo>
                    <a:pt x="5553" y="4064"/>
                    <a:pt x="5812" y="4154"/>
                    <a:pt x="6047" y="4272"/>
                  </a:cubicBezTo>
                  <a:cubicBezTo>
                    <a:pt x="6388" y="4446"/>
                    <a:pt x="6750" y="4551"/>
                    <a:pt x="7120" y="4586"/>
                  </a:cubicBezTo>
                  <a:cubicBezTo>
                    <a:pt x="7206" y="4594"/>
                    <a:pt x="7292" y="4597"/>
                    <a:pt x="7378" y="4597"/>
                  </a:cubicBezTo>
                  <a:cubicBezTo>
                    <a:pt x="7787" y="4597"/>
                    <a:pt x="8195" y="4515"/>
                    <a:pt x="8574" y="4343"/>
                  </a:cubicBezTo>
                  <a:lnTo>
                    <a:pt x="9618" y="3883"/>
                  </a:lnTo>
                  <a:lnTo>
                    <a:pt x="8526" y="1"/>
                  </a:lnTo>
                  <a:close/>
                </a:path>
              </a:pathLst>
            </a:custGeom>
            <a:solidFill>
              <a:srgbClr val="000000">
                <a:alpha val="14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5"/>
            <p:cNvSpPr/>
            <p:nvPr/>
          </p:nvSpPr>
          <p:spPr>
            <a:xfrm>
              <a:off x="4881525" y="2011750"/>
              <a:ext cx="105000" cy="46800"/>
            </a:xfrm>
            <a:custGeom>
              <a:avLst/>
              <a:gdLst/>
              <a:ahLst/>
              <a:cxnLst/>
              <a:rect l="l" t="t" r="r" b="b"/>
              <a:pathLst>
                <a:path w="4200" h="1872" extrusionOk="0">
                  <a:moveTo>
                    <a:pt x="1532" y="0"/>
                  </a:moveTo>
                  <a:cubicBezTo>
                    <a:pt x="982" y="0"/>
                    <a:pt x="514" y="142"/>
                    <a:pt x="327" y="560"/>
                  </a:cubicBezTo>
                  <a:cubicBezTo>
                    <a:pt x="0" y="1301"/>
                    <a:pt x="19" y="1469"/>
                    <a:pt x="110" y="1469"/>
                  </a:cubicBezTo>
                  <a:cubicBezTo>
                    <a:pt x="130" y="1469"/>
                    <a:pt x="152" y="1461"/>
                    <a:pt x="175" y="1450"/>
                  </a:cubicBezTo>
                  <a:cubicBezTo>
                    <a:pt x="311" y="1382"/>
                    <a:pt x="864" y="1327"/>
                    <a:pt x="1253" y="1327"/>
                  </a:cubicBezTo>
                  <a:cubicBezTo>
                    <a:pt x="1417" y="1327"/>
                    <a:pt x="1553" y="1337"/>
                    <a:pt x="1615" y="1360"/>
                  </a:cubicBezTo>
                  <a:cubicBezTo>
                    <a:pt x="1837" y="1443"/>
                    <a:pt x="2067" y="1443"/>
                    <a:pt x="2067" y="1443"/>
                  </a:cubicBezTo>
                  <a:cubicBezTo>
                    <a:pt x="2067" y="1443"/>
                    <a:pt x="2938" y="1457"/>
                    <a:pt x="3487" y="1868"/>
                  </a:cubicBezTo>
                  <a:cubicBezTo>
                    <a:pt x="3491" y="1870"/>
                    <a:pt x="3495" y="1872"/>
                    <a:pt x="3500" y="1872"/>
                  </a:cubicBezTo>
                  <a:cubicBezTo>
                    <a:pt x="3643" y="1872"/>
                    <a:pt x="4199" y="564"/>
                    <a:pt x="3201" y="281"/>
                  </a:cubicBezTo>
                  <a:cubicBezTo>
                    <a:pt x="2691" y="136"/>
                    <a:pt x="2072" y="0"/>
                    <a:pt x="1532"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5"/>
            <p:cNvSpPr/>
            <p:nvPr/>
          </p:nvSpPr>
          <p:spPr>
            <a:xfrm>
              <a:off x="4904675" y="1993725"/>
              <a:ext cx="56900" cy="54400"/>
            </a:xfrm>
            <a:custGeom>
              <a:avLst/>
              <a:gdLst/>
              <a:ahLst/>
              <a:cxnLst/>
              <a:rect l="l" t="t" r="r" b="b"/>
              <a:pathLst>
                <a:path w="2276" h="2176" extrusionOk="0">
                  <a:moveTo>
                    <a:pt x="230" y="0"/>
                  </a:moveTo>
                  <a:lnTo>
                    <a:pt x="230" y="0"/>
                  </a:lnTo>
                  <a:cubicBezTo>
                    <a:pt x="243" y="139"/>
                    <a:pt x="1" y="1336"/>
                    <a:pt x="1" y="1336"/>
                  </a:cubicBezTo>
                  <a:lnTo>
                    <a:pt x="605" y="2017"/>
                  </a:lnTo>
                  <a:cubicBezTo>
                    <a:pt x="722" y="2122"/>
                    <a:pt x="872" y="2176"/>
                    <a:pt x="1023" y="2176"/>
                  </a:cubicBezTo>
                  <a:cubicBezTo>
                    <a:pt x="1134" y="2176"/>
                    <a:pt x="1246" y="2146"/>
                    <a:pt x="1344" y="2088"/>
                  </a:cubicBezTo>
                  <a:lnTo>
                    <a:pt x="2192" y="1573"/>
                  </a:lnTo>
                  <a:lnTo>
                    <a:pt x="2275" y="105"/>
                  </a:lnTo>
                  <a:lnTo>
                    <a:pt x="230" y="0"/>
                  </a:lnTo>
                  <a:close/>
                </a:path>
              </a:pathLst>
            </a:custGeom>
            <a:solidFill>
              <a:srgbClr val="F4A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5"/>
            <p:cNvSpPr/>
            <p:nvPr/>
          </p:nvSpPr>
          <p:spPr>
            <a:xfrm>
              <a:off x="4813875" y="1914900"/>
              <a:ext cx="50800" cy="46400"/>
            </a:xfrm>
            <a:custGeom>
              <a:avLst/>
              <a:gdLst/>
              <a:ahLst/>
              <a:cxnLst/>
              <a:rect l="l" t="t" r="r" b="b"/>
              <a:pathLst>
                <a:path w="2032" h="1856" extrusionOk="0">
                  <a:moveTo>
                    <a:pt x="885" y="1"/>
                  </a:moveTo>
                  <a:cubicBezTo>
                    <a:pt x="588" y="1"/>
                    <a:pt x="322" y="158"/>
                    <a:pt x="194" y="439"/>
                  </a:cubicBezTo>
                  <a:cubicBezTo>
                    <a:pt x="1" y="879"/>
                    <a:pt x="209" y="1448"/>
                    <a:pt x="660" y="1720"/>
                  </a:cubicBezTo>
                  <a:cubicBezTo>
                    <a:pt x="820" y="1812"/>
                    <a:pt x="986" y="1856"/>
                    <a:pt x="1145" y="1856"/>
                  </a:cubicBezTo>
                  <a:cubicBezTo>
                    <a:pt x="1443" y="1856"/>
                    <a:pt x="1710" y="1700"/>
                    <a:pt x="1838" y="1413"/>
                  </a:cubicBezTo>
                  <a:cubicBezTo>
                    <a:pt x="2031" y="975"/>
                    <a:pt x="1823" y="404"/>
                    <a:pt x="1370" y="140"/>
                  </a:cubicBezTo>
                  <a:cubicBezTo>
                    <a:pt x="1210" y="46"/>
                    <a:pt x="1043" y="1"/>
                    <a:pt x="885" y="1"/>
                  </a:cubicBezTo>
                  <a:close/>
                </a:path>
              </a:pathLst>
            </a:custGeom>
            <a:solidFill>
              <a:srgbClr val="F4A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5"/>
            <p:cNvSpPr/>
            <p:nvPr/>
          </p:nvSpPr>
          <p:spPr>
            <a:xfrm>
              <a:off x="5018100" y="1950050"/>
              <a:ext cx="50250" cy="42975"/>
            </a:xfrm>
            <a:custGeom>
              <a:avLst/>
              <a:gdLst/>
              <a:ahLst/>
              <a:cxnLst/>
              <a:rect l="l" t="t" r="r" b="b"/>
              <a:pathLst>
                <a:path w="2010" h="1719" extrusionOk="0">
                  <a:moveTo>
                    <a:pt x="1105" y="0"/>
                  </a:moveTo>
                  <a:cubicBezTo>
                    <a:pt x="1101" y="0"/>
                    <a:pt x="1096" y="0"/>
                    <a:pt x="1092" y="0"/>
                  </a:cubicBezTo>
                  <a:cubicBezTo>
                    <a:pt x="564" y="7"/>
                    <a:pt x="98" y="398"/>
                    <a:pt x="48" y="870"/>
                  </a:cubicBezTo>
                  <a:cubicBezTo>
                    <a:pt x="0" y="1338"/>
                    <a:pt x="374" y="1719"/>
                    <a:pt x="895" y="1719"/>
                  </a:cubicBezTo>
                  <a:cubicBezTo>
                    <a:pt x="900" y="1719"/>
                    <a:pt x="906" y="1719"/>
                    <a:pt x="911" y="1719"/>
                  </a:cubicBezTo>
                  <a:cubicBezTo>
                    <a:pt x="1441" y="1719"/>
                    <a:pt x="1907" y="1330"/>
                    <a:pt x="1955" y="850"/>
                  </a:cubicBezTo>
                  <a:cubicBezTo>
                    <a:pt x="2010" y="380"/>
                    <a:pt x="1628" y="0"/>
                    <a:pt x="1105" y="0"/>
                  </a:cubicBezTo>
                  <a:close/>
                </a:path>
              </a:pathLst>
            </a:custGeom>
            <a:solidFill>
              <a:srgbClr val="F4A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5"/>
            <p:cNvSpPr/>
            <p:nvPr/>
          </p:nvSpPr>
          <p:spPr>
            <a:xfrm>
              <a:off x="4842725" y="1782450"/>
              <a:ext cx="224275" cy="233700"/>
            </a:xfrm>
            <a:custGeom>
              <a:avLst/>
              <a:gdLst/>
              <a:ahLst/>
              <a:cxnLst/>
              <a:rect l="l" t="t" r="r" b="b"/>
              <a:pathLst>
                <a:path w="8971" h="9348" extrusionOk="0">
                  <a:moveTo>
                    <a:pt x="4360" y="1"/>
                  </a:moveTo>
                  <a:cubicBezTo>
                    <a:pt x="2405" y="1"/>
                    <a:pt x="662" y="1364"/>
                    <a:pt x="209" y="3296"/>
                  </a:cubicBezTo>
                  <a:cubicBezTo>
                    <a:pt x="64" y="3914"/>
                    <a:pt x="64" y="4527"/>
                    <a:pt x="183" y="5098"/>
                  </a:cubicBezTo>
                  <a:cubicBezTo>
                    <a:pt x="266" y="5535"/>
                    <a:pt x="244" y="5988"/>
                    <a:pt x="161" y="6427"/>
                  </a:cubicBezTo>
                  <a:cubicBezTo>
                    <a:pt x="1" y="7240"/>
                    <a:pt x="321" y="8667"/>
                    <a:pt x="3543" y="9203"/>
                  </a:cubicBezTo>
                  <a:cubicBezTo>
                    <a:pt x="4152" y="9303"/>
                    <a:pt x="4674" y="9347"/>
                    <a:pt x="5122" y="9347"/>
                  </a:cubicBezTo>
                  <a:cubicBezTo>
                    <a:pt x="7213" y="9347"/>
                    <a:pt x="7663" y="8381"/>
                    <a:pt x="7698" y="7693"/>
                  </a:cubicBezTo>
                  <a:cubicBezTo>
                    <a:pt x="7718" y="7220"/>
                    <a:pt x="7856" y="6753"/>
                    <a:pt x="8087" y="6335"/>
                  </a:cubicBezTo>
                  <a:cubicBezTo>
                    <a:pt x="8324" y="5926"/>
                    <a:pt x="8483" y="5458"/>
                    <a:pt x="8566" y="4966"/>
                  </a:cubicBezTo>
                  <a:cubicBezTo>
                    <a:pt x="8970" y="2536"/>
                    <a:pt x="7230" y="248"/>
                    <a:pt x="4733" y="18"/>
                  </a:cubicBezTo>
                  <a:cubicBezTo>
                    <a:pt x="4608" y="6"/>
                    <a:pt x="4483" y="1"/>
                    <a:pt x="4360"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5"/>
            <p:cNvSpPr/>
            <p:nvPr/>
          </p:nvSpPr>
          <p:spPr>
            <a:xfrm>
              <a:off x="4824825" y="1789075"/>
              <a:ext cx="118500" cy="140825"/>
            </a:xfrm>
            <a:custGeom>
              <a:avLst/>
              <a:gdLst/>
              <a:ahLst/>
              <a:cxnLst/>
              <a:rect l="l" t="t" r="r" b="b"/>
              <a:pathLst>
                <a:path w="4740" h="5633" extrusionOk="0">
                  <a:moveTo>
                    <a:pt x="3121" y="1"/>
                  </a:moveTo>
                  <a:cubicBezTo>
                    <a:pt x="2254" y="1"/>
                    <a:pt x="1225" y="445"/>
                    <a:pt x="745" y="1680"/>
                  </a:cubicBezTo>
                  <a:cubicBezTo>
                    <a:pt x="738" y="1708"/>
                    <a:pt x="723" y="1728"/>
                    <a:pt x="717" y="1750"/>
                  </a:cubicBezTo>
                  <a:cubicBezTo>
                    <a:pt x="0" y="3732"/>
                    <a:pt x="932" y="5633"/>
                    <a:pt x="932" y="5633"/>
                  </a:cubicBezTo>
                  <a:cubicBezTo>
                    <a:pt x="932" y="5633"/>
                    <a:pt x="1782" y="4046"/>
                    <a:pt x="1754" y="2620"/>
                  </a:cubicBezTo>
                  <a:cubicBezTo>
                    <a:pt x="1754" y="2620"/>
                    <a:pt x="3925" y="2187"/>
                    <a:pt x="4496" y="1075"/>
                  </a:cubicBezTo>
                  <a:cubicBezTo>
                    <a:pt x="4740" y="594"/>
                    <a:pt x="4259" y="170"/>
                    <a:pt x="3549" y="38"/>
                  </a:cubicBezTo>
                  <a:cubicBezTo>
                    <a:pt x="3413" y="14"/>
                    <a:pt x="3269" y="1"/>
                    <a:pt x="3121" y="1"/>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5"/>
            <p:cNvSpPr/>
            <p:nvPr/>
          </p:nvSpPr>
          <p:spPr>
            <a:xfrm>
              <a:off x="4904825" y="1772000"/>
              <a:ext cx="166175" cy="186950"/>
            </a:xfrm>
            <a:custGeom>
              <a:avLst/>
              <a:gdLst/>
              <a:ahLst/>
              <a:cxnLst/>
              <a:rect l="l" t="t" r="r" b="b"/>
              <a:pathLst>
                <a:path w="6647" h="7478" extrusionOk="0">
                  <a:moveTo>
                    <a:pt x="2080" y="0"/>
                  </a:moveTo>
                  <a:cubicBezTo>
                    <a:pt x="933" y="0"/>
                    <a:pt x="1" y="424"/>
                    <a:pt x="37" y="1145"/>
                  </a:cubicBezTo>
                  <a:cubicBezTo>
                    <a:pt x="43" y="1215"/>
                    <a:pt x="50" y="1292"/>
                    <a:pt x="78" y="1361"/>
                  </a:cubicBezTo>
                  <a:cubicBezTo>
                    <a:pt x="586" y="3101"/>
                    <a:pt x="5311" y="3852"/>
                    <a:pt x="5311" y="3852"/>
                  </a:cubicBezTo>
                  <a:cubicBezTo>
                    <a:pt x="4851" y="5760"/>
                    <a:pt x="5220" y="7478"/>
                    <a:pt x="5220" y="7478"/>
                  </a:cubicBezTo>
                  <a:cubicBezTo>
                    <a:pt x="5790" y="6929"/>
                    <a:pt x="6249" y="6219"/>
                    <a:pt x="6431" y="5362"/>
                  </a:cubicBezTo>
                  <a:cubicBezTo>
                    <a:pt x="6647" y="4373"/>
                    <a:pt x="6493" y="3204"/>
                    <a:pt x="5721" y="1848"/>
                  </a:cubicBezTo>
                  <a:cubicBezTo>
                    <a:pt x="4979" y="554"/>
                    <a:pt x="3390" y="0"/>
                    <a:pt x="2080" y="0"/>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5"/>
            <p:cNvSpPr/>
            <p:nvPr/>
          </p:nvSpPr>
          <p:spPr>
            <a:xfrm>
              <a:off x="4904825" y="1772000"/>
              <a:ext cx="166175" cy="134075"/>
            </a:xfrm>
            <a:custGeom>
              <a:avLst/>
              <a:gdLst/>
              <a:ahLst/>
              <a:cxnLst/>
              <a:rect l="l" t="t" r="r" b="b"/>
              <a:pathLst>
                <a:path w="6647" h="5363" extrusionOk="0">
                  <a:moveTo>
                    <a:pt x="2080" y="0"/>
                  </a:moveTo>
                  <a:cubicBezTo>
                    <a:pt x="933" y="0"/>
                    <a:pt x="1" y="424"/>
                    <a:pt x="37" y="1145"/>
                  </a:cubicBezTo>
                  <a:cubicBezTo>
                    <a:pt x="394" y="871"/>
                    <a:pt x="1018" y="514"/>
                    <a:pt x="1852" y="514"/>
                  </a:cubicBezTo>
                  <a:cubicBezTo>
                    <a:pt x="2414" y="514"/>
                    <a:pt x="3071" y="676"/>
                    <a:pt x="3808" y="1132"/>
                  </a:cubicBezTo>
                  <a:cubicBezTo>
                    <a:pt x="5631" y="2259"/>
                    <a:pt x="6236" y="4151"/>
                    <a:pt x="6431" y="5362"/>
                  </a:cubicBezTo>
                  <a:cubicBezTo>
                    <a:pt x="6647" y="4373"/>
                    <a:pt x="6493" y="3204"/>
                    <a:pt x="5721" y="1848"/>
                  </a:cubicBezTo>
                  <a:cubicBezTo>
                    <a:pt x="4979" y="554"/>
                    <a:pt x="3390" y="0"/>
                    <a:pt x="2080" y="0"/>
                  </a:cubicBez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5"/>
            <p:cNvSpPr/>
            <p:nvPr/>
          </p:nvSpPr>
          <p:spPr>
            <a:xfrm>
              <a:off x="4843425" y="1789075"/>
              <a:ext cx="70125" cy="42000"/>
            </a:xfrm>
            <a:custGeom>
              <a:avLst/>
              <a:gdLst/>
              <a:ahLst/>
              <a:cxnLst/>
              <a:rect l="l" t="t" r="r" b="b"/>
              <a:pathLst>
                <a:path w="2805" h="1680" extrusionOk="0">
                  <a:moveTo>
                    <a:pt x="2377" y="1"/>
                  </a:moveTo>
                  <a:cubicBezTo>
                    <a:pt x="1510" y="1"/>
                    <a:pt x="481" y="445"/>
                    <a:pt x="1" y="1680"/>
                  </a:cubicBezTo>
                  <a:cubicBezTo>
                    <a:pt x="155" y="1471"/>
                    <a:pt x="335" y="1277"/>
                    <a:pt x="544" y="1117"/>
                  </a:cubicBezTo>
                  <a:cubicBezTo>
                    <a:pt x="1056" y="707"/>
                    <a:pt x="1709" y="480"/>
                    <a:pt x="2365" y="480"/>
                  </a:cubicBezTo>
                  <a:cubicBezTo>
                    <a:pt x="2412" y="480"/>
                    <a:pt x="2459" y="482"/>
                    <a:pt x="2506" y="484"/>
                  </a:cubicBezTo>
                  <a:lnTo>
                    <a:pt x="2805" y="38"/>
                  </a:lnTo>
                  <a:cubicBezTo>
                    <a:pt x="2669" y="14"/>
                    <a:pt x="2525" y="1"/>
                    <a:pt x="2377" y="1"/>
                  </a:cubicBez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5"/>
            <p:cNvSpPr/>
            <p:nvPr/>
          </p:nvSpPr>
          <p:spPr>
            <a:xfrm>
              <a:off x="4843950" y="2167150"/>
              <a:ext cx="152775" cy="23750"/>
            </a:xfrm>
            <a:custGeom>
              <a:avLst/>
              <a:gdLst/>
              <a:ahLst/>
              <a:cxnLst/>
              <a:rect l="l" t="t" r="r" b="b"/>
              <a:pathLst>
                <a:path w="6111" h="950" extrusionOk="0">
                  <a:moveTo>
                    <a:pt x="92" y="0"/>
                  </a:moveTo>
                  <a:cubicBezTo>
                    <a:pt x="50" y="209"/>
                    <a:pt x="22" y="376"/>
                    <a:pt x="0" y="481"/>
                  </a:cubicBezTo>
                  <a:cubicBezTo>
                    <a:pt x="1705" y="793"/>
                    <a:pt x="3425" y="950"/>
                    <a:pt x="5154" y="950"/>
                  </a:cubicBezTo>
                  <a:cubicBezTo>
                    <a:pt x="5473" y="950"/>
                    <a:pt x="5791" y="945"/>
                    <a:pt x="6111" y="934"/>
                  </a:cubicBezTo>
                  <a:cubicBezTo>
                    <a:pt x="6104" y="850"/>
                    <a:pt x="6089" y="675"/>
                    <a:pt x="6062" y="440"/>
                  </a:cubicBezTo>
                  <a:cubicBezTo>
                    <a:pt x="5734" y="451"/>
                    <a:pt x="5406" y="456"/>
                    <a:pt x="5078" y="456"/>
                  </a:cubicBezTo>
                  <a:cubicBezTo>
                    <a:pt x="3406" y="456"/>
                    <a:pt x="1744" y="309"/>
                    <a:pt x="92" y="0"/>
                  </a:cubicBezTo>
                  <a:close/>
                </a:path>
              </a:pathLst>
            </a:custGeom>
            <a:solidFill>
              <a:srgbClr val="FFC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5"/>
            <p:cNvSpPr/>
            <p:nvPr/>
          </p:nvSpPr>
          <p:spPr>
            <a:xfrm>
              <a:off x="4921550" y="2060025"/>
              <a:ext cx="11675" cy="11650"/>
            </a:xfrm>
            <a:custGeom>
              <a:avLst/>
              <a:gdLst/>
              <a:ahLst/>
              <a:cxnLst/>
              <a:rect l="l" t="t" r="r" b="b"/>
              <a:pathLst>
                <a:path w="467" h="466" extrusionOk="0">
                  <a:moveTo>
                    <a:pt x="229" y="0"/>
                  </a:moveTo>
                  <a:cubicBezTo>
                    <a:pt x="104" y="0"/>
                    <a:pt x="1" y="104"/>
                    <a:pt x="1" y="229"/>
                  </a:cubicBezTo>
                  <a:cubicBezTo>
                    <a:pt x="1" y="361"/>
                    <a:pt x="104" y="466"/>
                    <a:pt x="229" y="466"/>
                  </a:cubicBezTo>
                  <a:cubicBezTo>
                    <a:pt x="361" y="466"/>
                    <a:pt x="466" y="361"/>
                    <a:pt x="466" y="229"/>
                  </a:cubicBezTo>
                  <a:cubicBezTo>
                    <a:pt x="466" y="104"/>
                    <a:pt x="361" y="0"/>
                    <a:pt x="229" y="0"/>
                  </a:cubicBezTo>
                  <a:close/>
                </a:path>
              </a:pathLst>
            </a:custGeom>
            <a:solidFill>
              <a:srgbClr val="FFC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5"/>
            <p:cNvSpPr/>
            <p:nvPr/>
          </p:nvSpPr>
          <p:spPr>
            <a:xfrm>
              <a:off x="4919975" y="2084025"/>
              <a:ext cx="11675" cy="11675"/>
            </a:xfrm>
            <a:custGeom>
              <a:avLst/>
              <a:gdLst/>
              <a:ahLst/>
              <a:cxnLst/>
              <a:rect l="l" t="t" r="r" b="b"/>
              <a:pathLst>
                <a:path w="467" h="467" extrusionOk="0">
                  <a:moveTo>
                    <a:pt x="237" y="0"/>
                  </a:moveTo>
                  <a:cubicBezTo>
                    <a:pt x="105" y="0"/>
                    <a:pt x="0" y="104"/>
                    <a:pt x="0" y="236"/>
                  </a:cubicBezTo>
                  <a:cubicBezTo>
                    <a:pt x="0" y="361"/>
                    <a:pt x="105" y="466"/>
                    <a:pt x="237" y="466"/>
                  </a:cubicBezTo>
                  <a:cubicBezTo>
                    <a:pt x="362" y="466"/>
                    <a:pt x="466" y="361"/>
                    <a:pt x="466" y="236"/>
                  </a:cubicBezTo>
                  <a:cubicBezTo>
                    <a:pt x="466" y="104"/>
                    <a:pt x="362" y="0"/>
                    <a:pt x="237" y="0"/>
                  </a:cubicBezTo>
                  <a:close/>
                </a:path>
              </a:pathLst>
            </a:custGeom>
            <a:solidFill>
              <a:srgbClr val="FFC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5"/>
            <p:cNvSpPr/>
            <p:nvPr/>
          </p:nvSpPr>
          <p:spPr>
            <a:xfrm>
              <a:off x="5031650" y="2377325"/>
              <a:ext cx="32050" cy="66450"/>
            </a:xfrm>
            <a:custGeom>
              <a:avLst/>
              <a:gdLst/>
              <a:ahLst/>
              <a:cxnLst/>
              <a:rect l="l" t="t" r="r" b="b"/>
              <a:pathLst>
                <a:path w="1282" h="2658" extrusionOk="0">
                  <a:moveTo>
                    <a:pt x="892" y="0"/>
                  </a:moveTo>
                  <a:cubicBezTo>
                    <a:pt x="870" y="14"/>
                    <a:pt x="864" y="14"/>
                    <a:pt x="864" y="14"/>
                  </a:cubicBezTo>
                  <a:cubicBezTo>
                    <a:pt x="864" y="14"/>
                    <a:pt x="675" y="403"/>
                    <a:pt x="475" y="793"/>
                  </a:cubicBezTo>
                  <a:cubicBezTo>
                    <a:pt x="273" y="1183"/>
                    <a:pt x="57" y="1572"/>
                    <a:pt x="57" y="1572"/>
                  </a:cubicBezTo>
                  <a:cubicBezTo>
                    <a:pt x="57" y="1572"/>
                    <a:pt x="0" y="2066"/>
                    <a:pt x="15" y="2657"/>
                  </a:cubicBezTo>
                  <a:cubicBezTo>
                    <a:pt x="780" y="2233"/>
                    <a:pt x="1281" y="451"/>
                    <a:pt x="892"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5"/>
            <p:cNvSpPr/>
            <p:nvPr/>
          </p:nvSpPr>
          <p:spPr>
            <a:xfrm>
              <a:off x="4969400" y="1872275"/>
              <a:ext cx="44700" cy="20875"/>
            </a:xfrm>
            <a:custGeom>
              <a:avLst/>
              <a:gdLst/>
              <a:ahLst/>
              <a:cxnLst/>
              <a:rect l="l" t="t" r="r" b="b"/>
              <a:pathLst>
                <a:path w="1788" h="835" extrusionOk="0">
                  <a:moveTo>
                    <a:pt x="579" y="0"/>
                  </a:moveTo>
                  <a:cubicBezTo>
                    <a:pt x="560" y="0"/>
                    <a:pt x="541" y="1"/>
                    <a:pt x="521" y="2"/>
                  </a:cubicBezTo>
                  <a:cubicBezTo>
                    <a:pt x="451" y="2"/>
                    <a:pt x="368" y="8"/>
                    <a:pt x="278" y="28"/>
                  </a:cubicBezTo>
                  <a:lnTo>
                    <a:pt x="258" y="28"/>
                  </a:lnTo>
                  <a:cubicBezTo>
                    <a:pt x="187" y="50"/>
                    <a:pt x="84" y="70"/>
                    <a:pt x="27" y="154"/>
                  </a:cubicBezTo>
                  <a:cubicBezTo>
                    <a:pt x="7" y="189"/>
                    <a:pt x="0" y="230"/>
                    <a:pt x="14" y="272"/>
                  </a:cubicBezTo>
                  <a:cubicBezTo>
                    <a:pt x="20" y="314"/>
                    <a:pt x="56" y="349"/>
                    <a:pt x="97" y="362"/>
                  </a:cubicBezTo>
                  <a:cubicBezTo>
                    <a:pt x="129" y="380"/>
                    <a:pt x="162" y="386"/>
                    <a:pt x="195" y="386"/>
                  </a:cubicBezTo>
                  <a:cubicBezTo>
                    <a:pt x="227" y="386"/>
                    <a:pt x="257" y="381"/>
                    <a:pt x="284" y="377"/>
                  </a:cubicBezTo>
                  <a:cubicBezTo>
                    <a:pt x="299" y="377"/>
                    <a:pt x="313" y="371"/>
                    <a:pt x="326" y="371"/>
                  </a:cubicBezTo>
                  <a:cubicBezTo>
                    <a:pt x="403" y="362"/>
                    <a:pt x="466" y="362"/>
                    <a:pt x="515" y="362"/>
                  </a:cubicBezTo>
                  <a:cubicBezTo>
                    <a:pt x="647" y="371"/>
                    <a:pt x="772" y="391"/>
                    <a:pt x="884" y="426"/>
                  </a:cubicBezTo>
                  <a:cubicBezTo>
                    <a:pt x="1002" y="461"/>
                    <a:pt x="1113" y="516"/>
                    <a:pt x="1218" y="580"/>
                  </a:cubicBezTo>
                  <a:cubicBezTo>
                    <a:pt x="1245" y="600"/>
                    <a:pt x="1273" y="621"/>
                    <a:pt x="1301" y="641"/>
                  </a:cubicBezTo>
                  <a:cubicBezTo>
                    <a:pt x="1328" y="655"/>
                    <a:pt x="1356" y="676"/>
                    <a:pt x="1378" y="690"/>
                  </a:cubicBezTo>
                  <a:cubicBezTo>
                    <a:pt x="1398" y="705"/>
                    <a:pt x="1420" y="718"/>
                    <a:pt x="1433" y="738"/>
                  </a:cubicBezTo>
                  <a:cubicBezTo>
                    <a:pt x="1468" y="767"/>
                    <a:pt x="1510" y="802"/>
                    <a:pt x="1559" y="822"/>
                  </a:cubicBezTo>
                  <a:cubicBezTo>
                    <a:pt x="1576" y="831"/>
                    <a:pt x="1592" y="834"/>
                    <a:pt x="1610" y="834"/>
                  </a:cubicBezTo>
                  <a:cubicBezTo>
                    <a:pt x="1622" y="834"/>
                    <a:pt x="1635" y="833"/>
                    <a:pt x="1649" y="830"/>
                  </a:cubicBezTo>
                  <a:cubicBezTo>
                    <a:pt x="1670" y="822"/>
                    <a:pt x="1697" y="815"/>
                    <a:pt x="1719" y="795"/>
                  </a:cubicBezTo>
                  <a:cubicBezTo>
                    <a:pt x="1767" y="753"/>
                    <a:pt x="1787" y="690"/>
                    <a:pt x="1774" y="635"/>
                  </a:cubicBezTo>
                  <a:cubicBezTo>
                    <a:pt x="1746" y="558"/>
                    <a:pt x="1697" y="503"/>
                    <a:pt x="1649" y="454"/>
                  </a:cubicBezTo>
                  <a:cubicBezTo>
                    <a:pt x="1642" y="446"/>
                    <a:pt x="1635" y="433"/>
                    <a:pt x="1629" y="426"/>
                  </a:cubicBezTo>
                  <a:cubicBezTo>
                    <a:pt x="1579" y="371"/>
                    <a:pt x="1517" y="321"/>
                    <a:pt x="1440" y="266"/>
                  </a:cubicBezTo>
                  <a:cubicBezTo>
                    <a:pt x="1301" y="175"/>
                    <a:pt x="1154" y="105"/>
                    <a:pt x="994" y="63"/>
                  </a:cubicBezTo>
                  <a:cubicBezTo>
                    <a:pt x="855" y="21"/>
                    <a:pt x="715" y="0"/>
                    <a:pt x="579" y="0"/>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5"/>
            <p:cNvSpPr/>
            <p:nvPr/>
          </p:nvSpPr>
          <p:spPr>
            <a:xfrm>
              <a:off x="4883800" y="1864950"/>
              <a:ext cx="46300" cy="14600"/>
            </a:xfrm>
            <a:custGeom>
              <a:avLst/>
              <a:gdLst/>
              <a:ahLst/>
              <a:cxnLst/>
              <a:rect l="l" t="t" r="r" b="b"/>
              <a:pathLst>
                <a:path w="1852" h="584" extrusionOk="0">
                  <a:moveTo>
                    <a:pt x="972" y="1"/>
                  </a:moveTo>
                  <a:cubicBezTo>
                    <a:pt x="945" y="1"/>
                    <a:pt x="918" y="1"/>
                    <a:pt x="891" y="2"/>
                  </a:cubicBezTo>
                  <a:cubicBezTo>
                    <a:pt x="724" y="9"/>
                    <a:pt x="564" y="44"/>
                    <a:pt x="425" y="93"/>
                  </a:cubicBezTo>
                  <a:cubicBezTo>
                    <a:pt x="362" y="121"/>
                    <a:pt x="278" y="154"/>
                    <a:pt x="201" y="196"/>
                  </a:cubicBezTo>
                  <a:lnTo>
                    <a:pt x="181" y="211"/>
                  </a:lnTo>
                  <a:cubicBezTo>
                    <a:pt x="118" y="253"/>
                    <a:pt x="34" y="301"/>
                    <a:pt x="8" y="398"/>
                  </a:cubicBezTo>
                  <a:cubicBezTo>
                    <a:pt x="1" y="440"/>
                    <a:pt x="8" y="482"/>
                    <a:pt x="28" y="517"/>
                  </a:cubicBezTo>
                  <a:cubicBezTo>
                    <a:pt x="56" y="552"/>
                    <a:pt x="91" y="572"/>
                    <a:pt x="139" y="580"/>
                  </a:cubicBezTo>
                  <a:cubicBezTo>
                    <a:pt x="150" y="582"/>
                    <a:pt x="160" y="583"/>
                    <a:pt x="171" y="583"/>
                  </a:cubicBezTo>
                  <a:cubicBezTo>
                    <a:pt x="228" y="583"/>
                    <a:pt x="279" y="554"/>
                    <a:pt x="320" y="530"/>
                  </a:cubicBezTo>
                  <a:cubicBezTo>
                    <a:pt x="335" y="523"/>
                    <a:pt x="348" y="517"/>
                    <a:pt x="362" y="510"/>
                  </a:cubicBezTo>
                  <a:cubicBezTo>
                    <a:pt x="432" y="482"/>
                    <a:pt x="487" y="462"/>
                    <a:pt x="544" y="447"/>
                  </a:cubicBezTo>
                  <a:cubicBezTo>
                    <a:pt x="661" y="405"/>
                    <a:pt x="786" y="385"/>
                    <a:pt x="904" y="385"/>
                  </a:cubicBezTo>
                  <a:cubicBezTo>
                    <a:pt x="926" y="384"/>
                    <a:pt x="947" y="383"/>
                    <a:pt x="968" y="383"/>
                  </a:cubicBezTo>
                  <a:cubicBezTo>
                    <a:pt x="1072" y="383"/>
                    <a:pt x="1174" y="396"/>
                    <a:pt x="1267" y="420"/>
                  </a:cubicBezTo>
                  <a:cubicBezTo>
                    <a:pt x="1302" y="427"/>
                    <a:pt x="1337" y="440"/>
                    <a:pt x="1370" y="447"/>
                  </a:cubicBezTo>
                  <a:cubicBezTo>
                    <a:pt x="1399" y="462"/>
                    <a:pt x="1434" y="468"/>
                    <a:pt x="1462" y="475"/>
                  </a:cubicBezTo>
                  <a:cubicBezTo>
                    <a:pt x="1482" y="482"/>
                    <a:pt x="1504" y="488"/>
                    <a:pt x="1524" y="497"/>
                  </a:cubicBezTo>
                  <a:cubicBezTo>
                    <a:pt x="1566" y="517"/>
                    <a:pt x="1614" y="539"/>
                    <a:pt x="1671" y="539"/>
                  </a:cubicBezTo>
                  <a:cubicBezTo>
                    <a:pt x="1678" y="540"/>
                    <a:pt x="1686" y="541"/>
                    <a:pt x="1693" y="541"/>
                  </a:cubicBezTo>
                  <a:cubicBezTo>
                    <a:pt x="1715" y="541"/>
                    <a:pt x="1738" y="535"/>
                    <a:pt x="1754" y="523"/>
                  </a:cubicBezTo>
                  <a:cubicBezTo>
                    <a:pt x="1781" y="510"/>
                    <a:pt x="1803" y="488"/>
                    <a:pt x="1816" y="462"/>
                  </a:cubicBezTo>
                  <a:cubicBezTo>
                    <a:pt x="1851" y="405"/>
                    <a:pt x="1845" y="343"/>
                    <a:pt x="1816" y="295"/>
                  </a:cubicBezTo>
                  <a:cubicBezTo>
                    <a:pt x="1768" y="225"/>
                    <a:pt x="1698" y="189"/>
                    <a:pt x="1642" y="163"/>
                  </a:cubicBezTo>
                  <a:cubicBezTo>
                    <a:pt x="1629" y="154"/>
                    <a:pt x="1621" y="148"/>
                    <a:pt x="1607" y="141"/>
                  </a:cubicBezTo>
                  <a:cubicBezTo>
                    <a:pt x="1546" y="106"/>
                    <a:pt x="1469" y="79"/>
                    <a:pt x="1379" y="51"/>
                  </a:cubicBezTo>
                  <a:cubicBezTo>
                    <a:pt x="1250" y="16"/>
                    <a:pt x="1112" y="1"/>
                    <a:pt x="972" y="1"/>
                  </a:cubicBezTo>
                  <a:close/>
                </a:path>
              </a:pathLst>
            </a:custGeom>
            <a:solidFill>
              <a:srgbClr val="0A26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5"/>
            <p:cNvSpPr/>
            <p:nvPr/>
          </p:nvSpPr>
          <p:spPr>
            <a:xfrm>
              <a:off x="4928325" y="1922275"/>
              <a:ext cx="24400" cy="23550"/>
            </a:xfrm>
            <a:custGeom>
              <a:avLst/>
              <a:gdLst/>
              <a:ahLst/>
              <a:cxnLst/>
              <a:rect l="l" t="t" r="r" b="b"/>
              <a:pathLst>
                <a:path w="976" h="942" extrusionOk="0">
                  <a:moveTo>
                    <a:pt x="489" y="0"/>
                  </a:moveTo>
                  <a:cubicBezTo>
                    <a:pt x="284" y="0"/>
                    <a:pt x="110" y="126"/>
                    <a:pt x="42" y="325"/>
                  </a:cubicBezTo>
                  <a:cubicBezTo>
                    <a:pt x="0" y="458"/>
                    <a:pt x="7" y="604"/>
                    <a:pt x="77" y="722"/>
                  </a:cubicBezTo>
                  <a:cubicBezTo>
                    <a:pt x="157" y="860"/>
                    <a:pt x="318" y="941"/>
                    <a:pt x="479" y="941"/>
                  </a:cubicBezTo>
                  <a:cubicBezTo>
                    <a:pt x="529" y="941"/>
                    <a:pt x="579" y="934"/>
                    <a:pt x="626" y="918"/>
                  </a:cubicBezTo>
                  <a:cubicBezTo>
                    <a:pt x="822" y="847"/>
                    <a:pt x="960" y="645"/>
                    <a:pt x="967" y="437"/>
                  </a:cubicBezTo>
                  <a:cubicBezTo>
                    <a:pt x="975" y="208"/>
                    <a:pt x="773" y="41"/>
                    <a:pt x="565" y="6"/>
                  </a:cubicBezTo>
                  <a:cubicBezTo>
                    <a:pt x="539" y="2"/>
                    <a:pt x="514" y="0"/>
                    <a:pt x="489" y="0"/>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5"/>
            <p:cNvSpPr/>
            <p:nvPr/>
          </p:nvSpPr>
          <p:spPr>
            <a:xfrm>
              <a:off x="4960625" y="1908125"/>
              <a:ext cx="38725" cy="19650"/>
            </a:xfrm>
            <a:custGeom>
              <a:avLst/>
              <a:gdLst/>
              <a:ahLst/>
              <a:cxnLst/>
              <a:rect l="l" t="t" r="r" b="b"/>
              <a:pathLst>
                <a:path w="1549" h="786" extrusionOk="0">
                  <a:moveTo>
                    <a:pt x="826" y="0"/>
                  </a:moveTo>
                  <a:cubicBezTo>
                    <a:pt x="554" y="0"/>
                    <a:pt x="264" y="145"/>
                    <a:pt x="79" y="418"/>
                  </a:cubicBezTo>
                  <a:cubicBezTo>
                    <a:pt x="0" y="524"/>
                    <a:pt x="79" y="646"/>
                    <a:pt x="176" y="646"/>
                  </a:cubicBezTo>
                  <a:cubicBezTo>
                    <a:pt x="206" y="646"/>
                    <a:pt x="238" y="634"/>
                    <a:pt x="268" y="607"/>
                  </a:cubicBezTo>
                  <a:cubicBezTo>
                    <a:pt x="393" y="481"/>
                    <a:pt x="587" y="412"/>
                    <a:pt x="778" y="412"/>
                  </a:cubicBezTo>
                  <a:cubicBezTo>
                    <a:pt x="999" y="412"/>
                    <a:pt x="1217" y="505"/>
                    <a:pt x="1318" y="710"/>
                  </a:cubicBezTo>
                  <a:cubicBezTo>
                    <a:pt x="1342" y="762"/>
                    <a:pt x="1382" y="785"/>
                    <a:pt x="1421" y="785"/>
                  </a:cubicBezTo>
                  <a:cubicBezTo>
                    <a:pt x="1486" y="785"/>
                    <a:pt x="1549" y="723"/>
                    <a:pt x="1527" y="627"/>
                  </a:cubicBezTo>
                  <a:cubicBezTo>
                    <a:pt x="1457" y="238"/>
                    <a:pt x="1206" y="14"/>
                    <a:pt x="844" y="1"/>
                  </a:cubicBezTo>
                  <a:cubicBezTo>
                    <a:pt x="838" y="0"/>
                    <a:pt x="832" y="0"/>
                    <a:pt x="826" y="0"/>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5"/>
            <p:cNvSpPr/>
            <p:nvPr/>
          </p:nvSpPr>
          <p:spPr>
            <a:xfrm>
              <a:off x="4886400" y="1897575"/>
              <a:ext cx="38525" cy="20700"/>
            </a:xfrm>
            <a:custGeom>
              <a:avLst/>
              <a:gdLst/>
              <a:ahLst/>
              <a:cxnLst/>
              <a:rect l="l" t="t" r="r" b="b"/>
              <a:pathLst>
                <a:path w="1541" h="828" extrusionOk="0">
                  <a:moveTo>
                    <a:pt x="677" y="0"/>
                  </a:moveTo>
                  <a:cubicBezTo>
                    <a:pt x="411" y="0"/>
                    <a:pt x="189" y="151"/>
                    <a:pt x="49" y="436"/>
                  </a:cubicBezTo>
                  <a:cubicBezTo>
                    <a:pt x="0" y="536"/>
                    <a:pt x="63" y="625"/>
                    <a:pt x="139" y="625"/>
                  </a:cubicBezTo>
                  <a:cubicBezTo>
                    <a:pt x="170" y="625"/>
                    <a:pt x="203" y="610"/>
                    <a:pt x="231" y="576"/>
                  </a:cubicBezTo>
                  <a:cubicBezTo>
                    <a:pt x="334" y="457"/>
                    <a:pt x="478" y="406"/>
                    <a:pt x="627" y="406"/>
                  </a:cubicBezTo>
                  <a:cubicBezTo>
                    <a:pt x="880" y="406"/>
                    <a:pt x="1149" y="551"/>
                    <a:pt x="1266" y="757"/>
                  </a:cubicBezTo>
                  <a:cubicBezTo>
                    <a:pt x="1296" y="807"/>
                    <a:pt x="1338" y="828"/>
                    <a:pt x="1378" y="828"/>
                  </a:cubicBezTo>
                  <a:cubicBezTo>
                    <a:pt x="1462" y="828"/>
                    <a:pt x="1541" y="737"/>
                    <a:pt x="1503" y="625"/>
                  </a:cubicBezTo>
                  <a:cubicBezTo>
                    <a:pt x="1392" y="311"/>
                    <a:pt x="1149" y="89"/>
                    <a:pt x="877" y="27"/>
                  </a:cubicBezTo>
                  <a:cubicBezTo>
                    <a:pt x="808" y="9"/>
                    <a:pt x="741" y="0"/>
                    <a:pt x="677" y="0"/>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5"/>
            <p:cNvSpPr/>
            <p:nvPr/>
          </p:nvSpPr>
          <p:spPr>
            <a:xfrm>
              <a:off x="4893125" y="1947575"/>
              <a:ext cx="92600" cy="28375"/>
            </a:xfrm>
            <a:custGeom>
              <a:avLst/>
              <a:gdLst/>
              <a:ahLst/>
              <a:cxnLst/>
              <a:rect l="l" t="t" r="r" b="b"/>
              <a:pathLst>
                <a:path w="3704" h="1135" extrusionOk="0">
                  <a:moveTo>
                    <a:pt x="181" y="1"/>
                  </a:moveTo>
                  <a:cubicBezTo>
                    <a:pt x="81" y="1"/>
                    <a:pt x="1" y="106"/>
                    <a:pt x="79" y="211"/>
                  </a:cubicBezTo>
                  <a:cubicBezTo>
                    <a:pt x="455" y="719"/>
                    <a:pt x="1026" y="1060"/>
                    <a:pt x="1645" y="1123"/>
                  </a:cubicBezTo>
                  <a:cubicBezTo>
                    <a:pt x="1723" y="1131"/>
                    <a:pt x="1802" y="1135"/>
                    <a:pt x="1881" y="1135"/>
                  </a:cubicBezTo>
                  <a:cubicBezTo>
                    <a:pt x="2473" y="1135"/>
                    <a:pt x="3087" y="920"/>
                    <a:pt x="3566" y="649"/>
                  </a:cubicBezTo>
                  <a:cubicBezTo>
                    <a:pt x="3703" y="574"/>
                    <a:pt x="3633" y="399"/>
                    <a:pt x="3497" y="399"/>
                  </a:cubicBezTo>
                  <a:cubicBezTo>
                    <a:pt x="3482" y="399"/>
                    <a:pt x="3465" y="401"/>
                    <a:pt x="3447" y="407"/>
                  </a:cubicBezTo>
                  <a:cubicBezTo>
                    <a:pt x="2949" y="551"/>
                    <a:pt x="2579" y="627"/>
                    <a:pt x="2168" y="627"/>
                  </a:cubicBezTo>
                  <a:cubicBezTo>
                    <a:pt x="2029" y="627"/>
                    <a:pt x="1884" y="618"/>
                    <a:pt x="1729" y="600"/>
                  </a:cubicBezTo>
                  <a:cubicBezTo>
                    <a:pt x="1186" y="545"/>
                    <a:pt x="852" y="475"/>
                    <a:pt x="281" y="37"/>
                  </a:cubicBezTo>
                  <a:cubicBezTo>
                    <a:pt x="249" y="12"/>
                    <a:pt x="214" y="1"/>
                    <a:pt x="181"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2" name="Google Shape;1762;p45"/>
          <p:cNvGrpSpPr/>
          <p:nvPr/>
        </p:nvGrpSpPr>
        <p:grpSpPr>
          <a:xfrm>
            <a:off x="6705057" y="3790702"/>
            <a:ext cx="2603042" cy="1386184"/>
            <a:chOff x="6705057" y="3790702"/>
            <a:chExt cx="2603042" cy="1386184"/>
          </a:xfrm>
        </p:grpSpPr>
        <p:sp>
          <p:nvSpPr>
            <p:cNvPr id="1763" name="Google Shape;1763;p45"/>
            <p:cNvSpPr/>
            <p:nvPr/>
          </p:nvSpPr>
          <p:spPr>
            <a:xfrm>
              <a:off x="6705057" y="4233701"/>
              <a:ext cx="1746789" cy="943185"/>
            </a:xfrm>
            <a:custGeom>
              <a:avLst/>
              <a:gdLst/>
              <a:ahLst/>
              <a:cxnLst/>
              <a:rect l="l" t="t" r="r" b="b"/>
              <a:pathLst>
                <a:path w="21550" h="11636" extrusionOk="0">
                  <a:moveTo>
                    <a:pt x="8175" y="1"/>
                  </a:moveTo>
                  <a:cubicBezTo>
                    <a:pt x="5636" y="1"/>
                    <a:pt x="3575" y="2053"/>
                    <a:pt x="3575" y="4593"/>
                  </a:cubicBezTo>
                  <a:cubicBezTo>
                    <a:pt x="3575" y="5116"/>
                    <a:pt x="3666" y="5624"/>
                    <a:pt x="3833" y="6090"/>
                  </a:cubicBezTo>
                  <a:cubicBezTo>
                    <a:pt x="1593" y="6931"/>
                    <a:pt x="0" y="9089"/>
                    <a:pt x="0" y="11614"/>
                  </a:cubicBezTo>
                  <a:lnTo>
                    <a:pt x="0" y="11636"/>
                  </a:lnTo>
                  <a:lnTo>
                    <a:pt x="21550" y="11636"/>
                  </a:lnTo>
                  <a:cubicBezTo>
                    <a:pt x="21299" y="10098"/>
                    <a:pt x="20291" y="8824"/>
                    <a:pt x="18920" y="8197"/>
                  </a:cubicBezTo>
                  <a:cubicBezTo>
                    <a:pt x="19289" y="7538"/>
                    <a:pt x="19497" y="6771"/>
                    <a:pt x="19497" y="5958"/>
                  </a:cubicBezTo>
                  <a:cubicBezTo>
                    <a:pt x="19497" y="3424"/>
                    <a:pt x="17443" y="1365"/>
                    <a:pt x="14905" y="1365"/>
                  </a:cubicBezTo>
                  <a:cubicBezTo>
                    <a:pt x="13868" y="1365"/>
                    <a:pt x="12914" y="1706"/>
                    <a:pt x="12149" y="2284"/>
                  </a:cubicBezTo>
                  <a:cubicBezTo>
                    <a:pt x="11495" y="1163"/>
                    <a:pt x="10381" y="342"/>
                    <a:pt x="9066" y="84"/>
                  </a:cubicBezTo>
                  <a:cubicBezTo>
                    <a:pt x="8774" y="29"/>
                    <a:pt x="8482" y="1"/>
                    <a:pt x="8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5"/>
            <p:cNvSpPr/>
            <p:nvPr/>
          </p:nvSpPr>
          <p:spPr>
            <a:xfrm>
              <a:off x="7509271" y="3790702"/>
              <a:ext cx="1798828" cy="1367278"/>
            </a:xfrm>
            <a:custGeom>
              <a:avLst/>
              <a:gdLst/>
              <a:ahLst/>
              <a:cxnLst/>
              <a:rect l="l" t="t" r="r" b="b"/>
              <a:pathLst>
                <a:path w="22192" h="16868" extrusionOk="0">
                  <a:moveTo>
                    <a:pt x="18050" y="1"/>
                  </a:moveTo>
                  <a:cubicBezTo>
                    <a:pt x="15775" y="1"/>
                    <a:pt x="13785" y="1232"/>
                    <a:pt x="12714" y="3075"/>
                  </a:cubicBezTo>
                  <a:cubicBezTo>
                    <a:pt x="11684" y="2297"/>
                    <a:pt x="10396" y="1838"/>
                    <a:pt x="9005" y="1838"/>
                  </a:cubicBezTo>
                  <a:cubicBezTo>
                    <a:pt x="6562" y="1838"/>
                    <a:pt x="4454" y="3257"/>
                    <a:pt x="3452" y="5316"/>
                  </a:cubicBezTo>
                  <a:cubicBezTo>
                    <a:pt x="3055" y="6131"/>
                    <a:pt x="2833" y="7042"/>
                    <a:pt x="2833" y="8010"/>
                  </a:cubicBezTo>
                  <a:cubicBezTo>
                    <a:pt x="2833" y="9102"/>
                    <a:pt x="3118" y="10131"/>
                    <a:pt x="3619" y="11023"/>
                  </a:cubicBezTo>
                  <a:cubicBezTo>
                    <a:pt x="1484" y="11990"/>
                    <a:pt x="1" y="14139"/>
                    <a:pt x="1" y="16637"/>
                  </a:cubicBezTo>
                  <a:cubicBezTo>
                    <a:pt x="1" y="16714"/>
                    <a:pt x="1" y="16791"/>
                    <a:pt x="7" y="16868"/>
                  </a:cubicBezTo>
                  <a:lnTo>
                    <a:pt x="22192" y="16868"/>
                  </a:lnTo>
                  <a:lnTo>
                    <a:pt x="22192" y="1594"/>
                  </a:lnTo>
                  <a:cubicBezTo>
                    <a:pt x="21098" y="599"/>
                    <a:pt x="19645" y="1"/>
                    <a:pt x="180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5" name="Google Shape;1765;p45"/>
          <p:cNvGrpSpPr/>
          <p:nvPr/>
        </p:nvGrpSpPr>
        <p:grpSpPr>
          <a:xfrm>
            <a:off x="8015807" y="4508558"/>
            <a:ext cx="423690" cy="393456"/>
            <a:chOff x="7806882" y="4508558"/>
            <a:chExt cx="423690" cy="393456"/>
          </a:xfrm>
        </p:grpSpPr>
        <p:sp>
          <p:nvSpPr>
            <p:cNvPr id="1766" name="Google Shape;1766;p45"/>
            <p:cNvSpPr/>
            <p:nvPr/>
          </p:nvSpPr>
          <p:spPr>
            <a:xfrm>
              <a:off x="7997532" y="4685266"/>
              <a:ext cx="204832" cy="168113"/>
            </a:xfrm>
            <a:custGeom>
              <a:avLst/>
              <a:gdLst/>
              <a:ahLst/>
              <a:cxnLst/>
              <a:rect l="l" t="t" r="r" b="b"/>
              <a:pathLst>
                <a:path w="2527" h="2074" extrusionOk="0">
                  <a:moveTo>
                    <a:pt x="620" y="0"/>
                  </a:moveTo>
                  <a:lnTo>
                    <a:pt x="0" y="501"/>
                  </a:lnTo>
                  <a:cubicBezTo>
                    <a:pt x="25" y="526"/>
                    <a:pt x="672" y="2073"/>
                    <a:pt x="1318" y="2073"/>
                  </a:cubicBezTo>
                  <a:cubicBezTo>
                    <a:pt x="1410" y="2073"/>
                    <a:pt x="1503" y="2041"/>
                    <a:pt x="1593" y="1969"/>
                  </a:cubicBezTo>
                  <a:cubicBezTo>
                    <a:pt x="2527" y="1239"/>
                    <a:pt x="620" y="0"/>
                    <a:pt x="620"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5"/>
            <p:cNvSpPr/>
            <p:nvPr/>
          </p:nvSpPr>
          <p:spPr>
            <a:xfrm>
              <a:off x="7984482" y="4508558"/>
              <a:ext cx="175571" cy="175165"/>
            </a:xfrm>
            <a:custGeom>
              <a:avLst/>
              <a:gdLst/>
              <a:ahLst/>
              <a:cxnLst/>
              <a:rect l="l" t="t" r="r" b="b"/>
              <a:pathLst>
                <a:path w="2166" h="2161" extrusionOk="0">
                  <a:moveTo>
                    <a:pt x="1027" y="0"/>
                  </a:moveTo>
                  <a:cubicBezTo>
                    <a:pt x="204" y="0"/>
                    <a:pt x="1" y="1833"/>
                    <a:pt x="1" y="1833"/>
                  </a:cubicBezTo>
                  <a:lnTo>
                    <a:pt x="726" y="2160"/>
                  </a:lnTo>
                  <a:cubicBezTo>
                    <a:pt x="739" y="2125"/>
                    <a:pt x="2165" y="468"/>
                    <a:pt x="1323" y="73"/>
                  </a:cubicBezTo>
                  <a:cubicBezTo>
                    <a:pt x="1216" y="23"/>
                    <a:pt x="1118" y="0"/>
                    <a:pt x="1027"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5"/>
            <p:cNvSpPr/>
            <p:nvPr/>
          </p:nvSpPr>
          <p:spPr>
            <a:xfrm>
              <a:off x="7806882" y="4656571"/>
              <a:ext cx="195186" cy="113237"/>
            </a:xfrm>
            <a:custGeom>
              <a:avLst/>
              <a:gdLst/>
              <a:ahLst/>
              <a:cxnLst/>
              <a:rect l="l" t="t" r="r" b="b"/>
              <a:pathLst>
                <a:path w="2408" h="1397" extrusionOk="0">
                  <a:moveTo>
                    <a:pt x="2220" y="75"/>
                  </a:moveTo>
                  <a:cubicBezTo>
                    <a:pt x="2185" y="84"/>
                    <a:pt x="1" y="0"/>
                    <a:pt x="209" y="897"/>
                  </a:cubicBezTo>
                  <a:cubicBezTo>
                    <a:pt x="297" y="1270"/>
                    <a:pt x="557" y="1397"/>
                    <a:pt x="870" y="1397"/>
                  </a:cubicBezTo>
                  <a:cubicBezTo>
                    <a:pt x="1524" y="1397"/>
                    <a:pt x="2407" y="842"/>
                    <a:pt x="2407" y="842"/>
                  </a:cubicBezTo>
                  <a:lnTo>
                    <a:pt x="2220" y="75"/>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5"/>
            <p:cNvSpPr/>
            <p:nvPr/>
          </p:nvSpPr>
          <p:spPr>
            <a:xfrm>
              <a:off x="8001990" y="4571054"/>
              <a:ext cx="228582" cy="162763"/>
            </a:xfrm>
            <a:custGeom>
              <a:avLst/>
              <a:gdLst/>
              <a:ahLst/>
              <a:cxnLst/>
              <a:rect l="l" t="t" r="r" b="b"/>
              <a:pathLst>
                <a:path w="2820" h="2008" extrusionOk="0">
                  <a:moveTo>
                    <a:pt x="1952" y="1"/>
                  </a:moveTo>
                  <a:cubicBezTo>
                    <a:pt x="1392" y="1"/>
                    <a:pt x="0" y="1069"/>
                    <a:pt x="0" y="1069"/>
                  </a:cubicBezTo>
                  <a:lnTo>
                    <a:pt x="161" y="1743"/>
                  </a:lnTo>
                  <a:cubicBezTo>
                    <a:pt x="161" y="1743"/>
                    <a:pt x="1088" y="2007"/>
                    <a:pt x="1766" y="2007"/>
                  </a:cubicBezTo>
                  <a:cubicBezTo>
                    <a:pt x="1988" y="2007"/>
                    <a:pt x="2184" y="1979"/>
                    <a:pt x="2312" y="1904"/>
                  </a:cubicBezTo>
                  <a:cubicBezTo>
                    <a:pt x="2819" y="1598"/>
                    <a:pt x="1670" y="1069"/>
                    <a:pt x="1670" y="1069"/>
                  </a:cubicBezTo>
                  <a:cubicBezTo>
                    <a:pt x="1670" y="1069"/>
                    <a:pt x="2430" y="539"/>
                    <a:pt x="2145" y="87"/>
                  </a:cubicBezTo>
                  <a:cubicBezTo>
                    <a:pt x="2106" y="27"/>
                    <a:pt x="2039" y="1"/>
                    <a:pt x="1952"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5"/>
            <p:cNvSpPr/>
            <p:nvPr/>
          </p:nvSpPr>
          <p:spPr>
            <a:xfrm>
              <a:off x="7820419" y="4516663"/>
              <a:ext cx="214964" cy="201428"/>
            </a:xfrm>
            <a:custGeom>
              <a:avLst/>
              <a:gdLst/>
              <a:ahLst/>
              <a:cxnLst/>
              <a:rect l="l" t="t" r="r" b="b"/>
              <a:pathLst>
                <a:path w="2652" h="2485" extrusionOk="0">
                  <a:moveTo>
                    <a:pt x="1642" y="0"/>
                  </a:moveTo>
                  <a:cubicBezTo>
                    <a:pt x="1289" y="0"/>
                    <a:pt x="1350" y="1008"/>
                    <a:pt x="1350" y="1008"/>
                  </a:cubicBezTo>
                  <a:cubicBezTo>
                    <a:pt x="1350" y="1008"/>
                    <a:pt x="1004" y="830"/>
                    <a:pt x="689" y="830"/>
                  </a:cubicBezTo>
                  <a:cubicBezTo>
                    <a:pt x="519" y="830"/>
                    <a:pt x="357" y="882"/>
                    <a:pt x="265" y="1043"/>
                  </a:cubicBezTo>
                  <a:cubicBezTo>
                    <a:pt x="1" y="1509"/>
                    <a:pt x="2130" y="2484"/>
                    <a:pt x="2130" y="2484"/>
                  </a:cubicBezTo>
                  <a:lnTo>
                    <a:pt x="2651" y="2025"/>
                  </a:lnTo>
                  <a:cubicBezTo>
                    <a:pt x="2651" y="2025"/>
                    <a:pt x="2297" y="362"/>
                    <a:pt x="1789" y="48"/>
                  </a:cubicBezTo>
                  <a:cubicBezTo>
                    <a:pt x="1734" y="15"/>
                    <a:pt x="1685" y="0"/>
                    <a:pt x="1642"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5"/>
            <p:cNvSpPr/>
            <p:nvPr/>
          </p:nvSpPr>
          <p:spPr>
            <a:xfrm>
              <a:off x="7862650" y="4691993"/>
              <a:ext cx="172734" cy="210020"/>
            </a:xfrm>
            <a:custGeom>
              <a:avLst/>
              <a:gdLst/>
              <a:ahLst/>
              <a:cxnLst/>
              <a:rect l="l" t="t" r="r" b="b"/>
              <a:pathLst>
                <a:path w="2131" h="2591" extrusionOk="0">
                  <a:moveTo>
                    <a:pt x="1510" y="1"/>
                  </a:moveTo>
                  <a:cubicBezTo>
                    <a:pt x="1510" y="1"/>
                    <a:pt x="113" y="974"/>
                    <a:pt x="29" y="1567"/>
                  </a:cubicBezTo>
                  <a:cubicBezTo>
                    <a:pt x="0" y="1772"/>
                    <a:pt x="117" y="1839"/>
                    <a:pt x="283" y="1839"/>
                  </a:cubicBezTo>
                  <a:cubicBezTo>
                    <a:pt x="595" y="1839"/>
                    <a:pt x="1079" y="1601"/>
                    <a:pt x="1080" y="1601"/>
                  </a:cubicBezTo>
                  <a:lnTo>
                    <a:pt x="1080" y="1601"/>
                  </a:lnTo>
                  <a:cubicBezTo>
                    <a:pt x="1080" y="1601"/>
                    <a:pt x="1009" y="2519"/>
                    <a:pt x="1539" y="2589"/>
                  </a:cubicBezTo>
                  <a:cubicBezTo>
                    <a:pt x="1546" y="2590"/>
                    <a:pt x="1553" y="2590"/>
                    <a:pt x="1560" y="2590"/>
                  </a:cubicBezTo>
                  <a:cubicBezTo>
                    <a:pt x="2070" y="2590"/>
                    <a:pt x="2130" y="306"/>
                    <a:pt x="2130" y="306"/>
                  </a:cubicBezTo>
                  <a:lnTo>
                    <a:pt x="1510"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5"/>
            <p:cNvSpPr/>
            <p:nvPr/>
          </p:nvSpPr>
          <p:spPr>
            <a:xfrm>
              <a:off x="7958624" y="4635009"/>
              <a:ext cx="114453" cy="114048"/>
            </a:xfrm>
            <a:custGeom>
              <a:avLst/>
              <a:gdLst/>
              <a:ahLst/>
              <a:cxnLst/>
              <a:rect l="l" t="t" r="r" b="b"/>
              <a:pathLst>
                <a:path w="1412" h="1407" extrusionOk="0">
                  <a:moveTo>
                    <a:pt x="702" y="1"/>
                  </a:moveTo>
                  <a:cubicBezTo>
                    <a:pt x="313" y="1"/>
                    <a:pt x="1" y="315"/>
                    <a:pt x="1" y="704"/>
                  </a:cubicBezTo>
                  <a:cubicBezTo>
                    <a:pt x="1" y="1093"/>
                    <a:pt x="313" y="1407"/>
                    <a:pt x="702" y="1407"/>
                  </a:cubicBezTo>
                  <a:cubicBezTo>
                    <a:pt x="1093" y="1407"/>
                    <a:pt x="1412" y="1093"/>
                    <a:pt x="1412" y="704"/>
                  </a:cubicBezTo>
                  <a:cubicBezTo>
                    <a:pt x="1412" y="315"/>
                    <a:pt x="1093" y="1"/>
                    <a:pt x="702"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3" name="Google Shape;1773;p45"/>
          <p:cNvGrpSpPr/>
          <p:nvPr/>
        </p:nvGrpSpPr>
        <p:grpSpPr>
          <a:xfrm>
            <a:off x="8435448" y="3797510"/>
            <a:ext cx="632416" cy="519502"/>
            <a:chOff x="8226523" y="3797510"/>
            <a:chExt cx="632416" cy="519502"/>
          </a:xfrm>
        </p:grpSpPr>
        <p:sp>
          <p:nvSpPr>
            <p:cNvPr id="1774" name="Google Shape;1774;p45"/>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5"/>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5"/>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5"/>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5"/>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5"/>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5"/>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2" name="Google Shape;1782;p45"/>
          <p:cNvGrpSpPr/>
          <p:nvPr/>
        </p:nvGrpSpPr>
        <p:grpSpPr>
          <a:xfrm>
            <a:off x="-5071" y="3769221"/>
            <a:ext cx="2783052" cy="1417117"/>
            <a:chOff x="-5071" y="3769221"/>
            <a:chExt cx="2783052" cy="1417117"/>
          </a:xfrm>
        </p:grpSpPr>
        <p:sp>
          <p:nvSpPr>
            <p:cNvPr id="1783" name="Google Shape;1783;p45"/>
            <p:cNvSpPr/>
            <p:nvPr/>
          </p:nvSpPr>
          <p:spPr>
            <a:xfrm>
              <a:off x="1098875" y="4375682"/>
              <a:ext cx="1679106" cy="810656"/>
            </a:xfrm>
            <a:custGeom>
              <a:avLst/>
              <a:gdLst/>
              <a:ahLst/>
              <a:cxnLst/>
              <a:rect l="l" t="t" r="r" b="b"/>
              <a:pathLst>
                <a:path w="20715" h="10001" extrusionOk="0">
                  <a:moveTo>
                    <a:pt x="12769" y="1"/>
                  </a:moveTo>
                  <a:cubicBezTo>
                    <a:pt x="12044" y="1"/>
                    <a:pt x="11363" y="168"/>
                    <a:pt x="10750" y="467"/>
                  </a:cubicBezTo>
                  <a:cubicBezTo>
                    <a:pt x="9930" y="864"/>
                    <a:pt x="9255" y="1504"/>
                    <a:pt x="8796" y="2290"/>
                  </a:cubicBezTo>
                  <a:cubicBezTo>
                    <a:pt x="8030" y="1713"/>
                    <a:pt x="7069" y="1365"/>
                    <a:pt x="6041" y="1365"/>
                  </a:cubicBezTo>
                  <a:cubicBezTo>
                    <a:pt x="3500" y="1365"/>
                    <a:pt x="1440" y="3424"/>
                    <a:pt x="1440" y="5964"/>
                  </a:cubicBezTo>
                  <a:cubicBezTo>
                    <a:pt x="1440" y="6779"/>
                    <a:pt x="1657" y="7538"/>
                    <a:pt x="2024" y="8206"/>
                  </a:cubicBezTo>
                  <a:cubicBezTo>
                    <a:pt x="1182" y="8588"/>
                    <a:pt x="479" y="9214"/>
                    <a:pt x="0" y="10001"/>
                  </a:cubicBezTo>
                  <a:lnTo>
                    <a:pt x="20715" y="10001"/>
                  </a:lnTo>
                  <a:cubicBezTo>
                    <a:pt x="20201" y="8199"/>
                    <a:pt x="18849" y="6744"/>
                    <a:pt x="17111" y="6096"/>
                  </a:cubicBezTo>
                  <a:cubicBezTo>
                    <a:pt x="17278" y="5624"/>
                    <a:pt x="17362" y="5123"/>
                    <a:pt x="17362" y="4593"/>
                  </a:cubicBezTo>
                  <a:cubicBezTo>
                    <a:pt x="17362" y="2053"/>
                    <a:pt x="15309" y="1"/>
                    <a:pt x="127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5"/>
            <p:cNvSpPr/>
            <p:nvPr/>
          </p:nvSpPr>
          <p:spPr>
            <a:xfrm>
              <a:off x="-5071" y="3769221"/>
              <a:ext cx="1834980" cy="1388758"/>
            </a:xfrm>
            <a:custGeom>
              <a:avLst/>
              <a:gdLst/>
              <a:ahLst/>
              <a:cxnLst/>
              <a:rect l="l" t="t" r="r" b="b"/>
              <a:pathLst>
                <a:path w="22638" h="17133" extrusionOk="0">
                  <a:moveTo>
                    <a:pt x="4586" y="0"/>
                  </a:moveTo>
                  <a:cubicBezTo>
                    <a:pt x="2764" y="0"/>
                    <a:pt x="1128" y="787"/>
                    <a:pt x="0" y="2039"/>
                  </a:cubicBezTo>
                  <a:cubicBezTo>
                    <a:pt x="15" y="10112"/>
                    <a:pt x="42" y="17133"/>
                    <a:pt x="42" y="17133"/>
                  </a:cubicBezTo>
                  <a:lnTo>
                    <a:pt x="22616" y="17133"/>
                  </a:lnTo>
                  <a:cubicBezTo>
                    <a:pt x="22629" y="16966"/>
                    <a:pt x="22637" y="16806"/>
                    <a:pt x="22637" y="16639"/>
                  </a:cubicBezTo>
                  <a:cubicBezTo>
                    <a:pt x="22637" y="14140"/>
                    <a:pt x="21154" y="11991"/>
                    <a:pt x="19018" y="11016"/>
                  </a:cubicBezTo>
                  <a:cubicBezTo>
                    <a:pt x="19519" y="10126"/>
                    <a:pt x="19805" y="9102"/>
                    <a:pt x="19805" y="8010"/>
                  </a:cubicBezTo>
                  <a:cubicBezTo>
                    <a:pt x="19805" y="7871"/>
                    <a:pt x="19798" y="7732"/>
                    <a:pt x="19790" y="7599"/>
                  </a:cubicBezTo>
                  <a:cubicBezTo>
                    <a:pt x="19581" y="4377"/>
                    <a:pt x="16903" y="1837"/>
                    <a:pt x="13633" y="1837"/>
                  </a:cubicBezTo>
                  <a:cubicBezTo>
                    <a:pt x="12242" y="1837"/>
                    <a:pt x="10954" y="2296"/>
                    <a:pt x="9924" y="3076"/>
                  </a:cubicBezTo>
                  <a:cubicBezTo>
                    <a:pt x="8851" y="1233"/>
                    <a:pt x="6869" y="0"/>
                    <a:pt x="45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5" name="Google Shape;1785;p45"/>
          <p:cNvGrpSpPr/>
          <p:nvPr/>
        </p:nvGrpSpPr>
        <p:grpSpPr>
          <a:xfrm>
            <a:off x="247670" y="4242199"/>
            <a:ext cx="638089" cy="591643"/>
            <a:chOff x="247670" y="4242199"/>
            <a:chExt cx="638089" cy="591643"/>
          </a:xfrm>
        </p:grpSpPr>
        <p:sp>
          <p:nvSpPr>
            <p:cNvPr id="1786" name="Google Shape;1786;p45"/>
            <p:cNvSpPr/>
            <p:nvPr/>
          </p:nvSpPr>
          <p:spPr>
            <a:xfrm>
              <a:off x="535347" y="4508152"/>
              <a:ext cx="308019" cy="252899"/>
            </a:xfrm>
            <a:custGeom>
              <a:avLst/>
              <a:gdLst/>
              <a:ahLst/>
              <a:cxnLst/>
              <a:rect l="l" t="t" r="r" b="b"/>
              <a:pathLst>
                <a:path w="3800" h="3120" extrusionOk="0">
                  <a:moveTo>
                    <a:pt x="925" y="1"/>
                  </a:moveTo>
                  <a:lnTo>
                    <a:pt x="0" y="752"/>
                  </a:lnTo>
                  <a:cubicBezTo>
                    <a:pt x="31" y="789"/>
                    <a:pt x="1005" y="3119"/>
                    <a:pt x="1986" y="3119"/>
                  </a:cubicBezTo>
                  <a:cubicBezTo>
                    <a:pt x="2125" y="3119"/>
                    <a:pt x="2265" y="3072"/>
                    <a:pt x="2402" y="2965"/>
                  </a:cubicBezTo>
                  <a:cubicBezTo>
                    <a:pt x="3799" y="1865"/>
                    <a:pt x="925" y="1"/>
                    <a:pt x="925"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5"/>
            <p:cNvSpPr/>
            <p:nvPr/>
          </p:nvSpPr>
          <p:spPr>
            <a:xfrm>
              <a:off x="515569" y="4242199"/>
              <a:ext cx="263518" cy="263194"/>
            </a:xfrm>
            <a:custGeom>
              <a:avLst/>
              <a:gdLst/>
              <a:ahLst/>
              <a:cxnLst/>
              <a:rect l="l" t="t" r="r" b="b"/>
              <a:pathLst>
                <a:path w="3251" h="3247" extrusionOk="0">
                  <a:moveTo>
                    <a:pt x="1544" y="0"/>
                  </a:moveTo>
                  <a:cubicBezTo>
                    <a:pt x="305" y="0"/>
                    <a:pt x="0" y="2752"/>
                    <a:pt x="0" y="2752"/>
                  </a:cubicBezTo>
                  <a:lnTo>
                    <a:pt x="1086" y="3247"/>
                  </a:lnTo>
                  <a:cubicBezTo>
                    <a:pt x="1107" y="3198"/>
                    <a:pt x="3250" y="700"/>
                    <a:pt x="1991" y="109"/>
                  </a:cubicBezTo>
                  <a:cubicBezTo>
                    <a:pt x="1830" y="34"/>
                    <a:pt x="1681" y="0"/>
                    <a:pt x="1544"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5"/>
            <p:cNvSpPr/>
            <p:nvPr/>
          </p:nvSpPr>
          <p:spPr>
            <a:xfrm>
              <a:off x="247670" y="4464218"/>
              <a:ext cx="294482" cy="170950"/>
            </a:xfrm>
            <a:custGeom>
              <a:avLst/>
              <a:gdLst/>
              <a:ahLst/>
              <a:cxnLst/>
              <a:rect l="l" t="t" r="r" b="b"/>
              <a:pathLst>
                <a:path w="3633" h="2109" extrusionOk="0">
                  <a:moveTo>
                    <a:pt x="3340" y="119"/>
                  </a:moveTo>
                  <a:cubicBezTo>
                    <a:pt x="3292" y="132"/>
                    <a:pt x="0" y="0"/>
                    <a:pt x="321" y="1356"/>
                  </a:cubicBezTo>
                  <a:cubicBezTo>
                    <a:pt x="454" y="1918"/>
                    <a:pt x="846" y="2108"/>
                    <a:pt x="1317" y="2108"/>
                  </a:cubicBezTo>
                  <a:cubicBezTo>
                    <a:pt x="2303" y="2108"/>
                    <a:pt x="3633" y="1273"/>
                    <a:pt x="3633" y="1273"/>
                  </a:cubicBezTo>
                  <a:lnTo>
                    <a:pt x="3340" y="119"/>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5"/>
            <p:cNvSpPr/>
            <p:nvPr/>
          </p:nvSpPr>
          <p:spPr>
            <a:xfrm>
              <a:off x="542075" y="4336146"/>
              <a:ext cx="343684" cy="244794"/>
            </a:xfrm>
            <a:custGeom>
              <a:avLst/>
              <a:gdLst/>
              <a:ahLst/>
              <a:cxnLst/>
              <a:rect l="l" t="t" r="r" b="b"/>
              <a:pathLst>
                <a:path w="4240" h="3020" extrusionOk="0">
                  <a:moveTo>
                    <a:pt x="2928" y="1"/>
                  </a:moveTo>
                  <a:cubicBezTo>
                    <a:pt x="2084" y="1"/>
                    <a:pt x="1" y="1600"/>
                    <a:pt x="1" y="1600"/>
                  </a:cubicBezTo>
                  <a:lnTo>
                    <a:pt x="231" y="2624"/>
                  </a:lnTo>
                  <a:cubicBezTo>
                    <a:pt x="231" y="2624"/>
                    <a:pt x="1622" y="3020"/>
                    <a:pt x="2640" y="3020"/>
                  </a:cubicBezTo>
                  <a:cubicBezTo>
                    <a:pt x="2978" y="3020"/>
                    <a:pt x="3275" y="2976"/>
                    <a:pt x="3466" y="2859"/>
                  </a:cubicBezTo>
                  <a:cubicBezTo>
                    <a:pt x="4239" y="2400"/>
                    <a:pt x="2506" y="1600"/>
                    <a:pt x="2506" y="1600"/>
                  </a:cubicBezTo>
                  <a:cubicBezTo>
                    <a:pt x="2506" y="1600"/>
                    <a:pt x="3646" y="807"/>
                    <a:pt x="3222" y="132"/>
                  </a:cubicBezTo>
                  <a:cubicBezTo>
                    <a:pt x="3163" y="40"/>
                    <a:pt x="3061" y="1"/>
                    <a:pt x="2928"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5"/>
            <p:cNvSpPr/>
            <p:nvPr/>
          </p:nvSpPr>
          <p:spPr>
            <a:xfrm>
              <a:off x="267935" y="4254601"/>
              <a:ext cx="324473" cy="302101"/>
            </a:xfrm>
            <a:custGeom>
              <a:avLst/>
              <a:gdLst/>
              <a:ahLst/>
              <a:cxnLst/>
              <a:rect l="l" t="t" r="r" b="b"/>
              <a:pathLst>
                <a:path w="4003" h="3727" extrusionOk="0">
                  <a:moveTo>
                    <a:pt x="2471" y="0"/>
                  </a:moveTo>
                  <a:cubicBezTo>
                    <a:pt x="1944" y="0"/>
                    <a:pt x="2033" y="1507"/>
                    <a:pt x="2033" y="1507"/>
                  </a:cubicBezTo>
                  <a:cubicBezTo>
                    <a:pt x="2033" y="1507"/>
                    <a:pt x="1519" y="1243"/>
                    <a:pt x="1049" y="1243"/>
                  </a:cubicBezTo>
                  <a:cubicBezTo>
                    <a:pt x="790" y="1243"/>
                    <a:pt x="545" y="1323"/>
                    <a:pt x="405" y="1569"/>
                  </a:cubicBezTo>
                  <a:cubicBezTo>
                    <a:pt x="1" y="2265"/>
                    <a:pt x="3209" y="3727"/>
                    <a:pt x="3209" y="3727"/>
                  </a:cubicBezTo>
                  <a:lnTo>
                    <a:pt x="4002" y="3045"/>
                  </a:lnTo>
                  <a:cubicBezTo>
                    <a:pt x="4002" y="3045"/>
                    <a:pt x="3466" y="540"/>
                    <a:pt x="2695" y="74"/>
                  </a:cubicBezTo>
                  <a:cubicBezTo>
                    <a:pt x="2610" y="23"/>
                    <a:pt x="2536" y="0"/>
                    <a:pt x="2471"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5"/>
            <p:cNvSpPr/>
            <p:nvPr/>
          </p:nvSpPr>
          <p:spPr>
            <a:xfrm>
              <a:off x="331971" y="4518366"/>
              <a:ext cx="260438" cy="315476"/>
            </a:xfrm>
            <a:custGeom>
              <a:avLst/>
              <a:gdLst/>
              <a:ahLst/>
              <a:cxnLst/>
              <a:rect l="l" t="t" r="r" b="b"/>
              <a:pathLst>
                <a:path w="3213" h="3892" extrusionOk="0">
                  <a:moveTo>
                    <a:pt x="2272" y="0"/>
                  </a:moveTo>
                  <a:cubicBezTo>
                    <a:pt x="2272" y="0"/>
                    <a:pt x="171" y="1468"/>
                    <a:pt x="46" y="2358"/>
                  </a:cubicBezTo>
                  <a:cubicBezTo>
                    <a:pt x="0" y="2667"/>
                    <a:pt x="175" y="2767"/>
                    <a:pt x="423" y="2767"/>
                  </a:cubicBezTo>
                  <a:cubicBezTo>
                    <a:pt x="893" y="2767"/>
                    <a:pt x="1626" y="2407"/>
                    <a:pt x="1626" y="2407"/>
                  </a:cubicBezTo>
                  <a:lnTo>
                    <a:pt x="1626" y="2407"/>
                  </a:lnTo>
                  <a:cubicBezTo>
                    <a:pt x="1626" y="2407"/>
                    <a:pt x="1520" y="3793"/>
                    <a:pt x="2314" y="3890"/>
                  </a:cubicBezTo>
                  <a:cubicBezTo>
                    <a:pt x="2324" y="3891"/>
                    <a:pt x="2335" y="3891"/>
                    <a:pt x="2346" y="3891"/>
                  </a:cubicBezTo>
                  <a:cubicBezTo>
                    <a:pt x="3110" y="3891"/>
                    <a:pt x="3212" y="459"/>
                    <a:pt x="3212" y="459"/>
                  </a:cubicBezTo>
                  <a:lnTo>
                    <a:pt x="2272"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5"/>
            <p:cNvSpPr/>
            <p:nvPr/>
          </p:nvSpPr>
          <p:spPr>
            <a:xfrm>
              <a:off x="476661" y="4431957"/>
              <a:ext cx="172166" cy="172166"/>
            </a:xfrm>
            <a:custGeom>
              <a:avLst/>
              <a:gdLst/>
              <a:ahLst/>
              <a:cxnLst/>
              <a:rect l="l" t="t" r="r" b="b"/>
              <a:pathLst>
                <a:path w="2124" h="2124" extrusionOk="0">
                  <a:moveTo>
                    <a:pt x="1058" y="1"/>
                  </a:moveTo>
                  <a:cubicBezTo>
                    <a:pt x="474" y="1"/>
                    <a:pt x="1" y="482"/>
                    <a:pt x="1" y="1066"/>
                  </a:cubicBezTo>
                  <a:cubicBezTo>
                    <a:pt x="1" y="1651"/>
                    <a:pt x="474" y="2123"/>
                    <a:pt x="1058" y="2123"/>
                  </a:cubicBezTo>
                  <a:cubicBezTo>
                    <a:pt x="1643" y="2123"/>
                    <a:pt x="2124" y="1651"/>
                    <a:pt x="2124" y="1066"/>
                  </a:cubicBezTo>
                  <a:cubicBezTo>
                    <a:pt x="2124" y="482"/>
                    <a:pt x="1643" y="1"/>
                    <a:pt x="1058"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45"/>
          <p:cNvGrpSpPr/>
          <p:nvPr/>
        </p:nvGrpSpPr>
        <p:grpSpPr>
          <a:xfrm>
            <a:off x="1249394" y="4764136"/>
            <a:ext cx="296754" cy="275516"/>
            <a:chOff x="1249394" y="4764136"/>
            <a:chExt cx="296754" cy="275516"/>
          </a:xfrm>
        </p:grpSpPr>
        <p:sp>
          <p:nvSpPr>
            <p:cNvPr id="1794" name="Google Shape;1794;p45"/>
            <p:cNvSpPr/>
            <p:nvPr/>
          </p:nvSpPr>
          <p:spPr>
            <a:xfrm>
              <a:off x="1383141" y="4887750"/>
              <a:ext cx="143310" cy="117614"/>
            </a:xfrm>
            <a:custGeom>
              <a:avLst/>
              <a:gdLst/>
              <a:ahLst/>
              <a:cxnLst/>
              <a:rect l="l" t="t" r="r" b="b"/>
              <a:pathLst>
                <a:path w="1768" h="1451" extrusionOk="0">
                  <a:moveTo>
                    <a:pt x="431" y="1"/>
                  </a:moveTo>
                  <a:lnTo>
                    <a:pt x="0" y="348"/>
                  </a:lnTo>
                  <a:cubicBezTo>
                    <a:pt x="12" y="367"/>
                    <a:pt x="466" y="1451"/>
                    <a:pt x="920" y="1451"/>
                  </a:cubicBezTo>
                  <a:cubicBezTo>
                    <a:pt x="984" y="1451"/>
                    <a:pt x="1049" y="1429"/>
                    <a:pt x="1113" y="1378"/>
                  </a:cubicBezTo>
                  <a:cubicBezTo>
                    <a:pt x="1767" y="871"/>
                    <a:pt x="431" y="1"/>
                    <a:pt x="431"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5"/>
            <p:cNvSpPr/>
            <p:nvPr/>
          </p:nvSpPr>
          <p:spPr>
            <a:xfrm>
              <a:off x="1374062" y="4764136"/>
              <a:ext cx="122478" cy="122640"/>
            </a:xfrm>
            <a:custGeom>
              <a:avLst/>
              <a:gdLst/>
              <a:ahLst/>
              <a:cxnLst/>
              <a:rect l="l" t="t" r="r" b="b"/>
              <a:pathLst>
                <a:path w="1511" h="1513" extrusionOk="0">
                  <a:moveTo>
                    <a:pt x="718" y="1"/>
                  </a:moveTo>
                  <a:cubicBezTo>
                    <a:pt x="141" y="1"/>
                    <a:pt x="0" y="1282"/>
                    <a:pt x="0" y="1282"/>
                  </a:cubicBezTo>
                  <a:lnTo>
                    <a:pt x="501" y="1512"/>
                  </a:lnTo>
                  <a:cubicBezTo>
                    <a:pt x="515" y="1490"/>
                    <a:pt x="1510" y="328"/>
                    <a:pt x="926" y="51"/>
                  </a:cubicBezTo>
                  <a:cubicBezTo>
                    <a:pt x="851" y="16"/>
                    <a:pt x="782" y="1"/>
                    <a:pt x="718"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5"/>
            <p:cNvSpPr/>
            <p:nvPr/>
          </p:nvSpPr>
          <p:spPr>
            <a:xfrm>
              <a:off x="1249394" y="4867486"/>
              <a:ext cx="136501" cy="79517"/>
            </a:xfrm>
            <a:custGeom>
              <a:avLst/>
              <a:gdLst/>
              <a:ahLst/>
              <a:cxnLst/>
              <a:rect l="l" t="t" r="r" b="b"/>
              <a:pathLst>
                <a:path w="1684" h="981" extrusionOk="0">
                  <a:moveTo>
                    <a:pt x="1552" y="55"/>
                  </a:moveTo>
                  <a:cubicBezTo>
                    <a:pt x="1532" y="62"/>
                    <a:pt x="0" y="0"/>
                    <a:pt x="147" y="633"/>
                  </a:cubicBezTo>
                  <a:cubicBezTo>
                    <a:pt x="210" y="893"/>
                    <a:pt x="391" y="981"/>
                    <a:pt x="609" y="981"/>
                  </a:cubicBezTo>
                  <a:cubicBezTo>
                    <a:pt x="1067" y="981"/>
                    <a:pt x="1684" y="591"/>
                    <a:pt x="1684" y="591"/>
                  </a:cubicBezTo>
                  <a:lnTo>
                    <a:pt x="1552" y="55"/>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5"/>
            <p:cNvSpPr/>
            <p:nvPr/>
          </p:nvSpPr>
          <p:spPr>
            <a:xfrm>
              <a:off x="1385816" y="4807826"/>
              <a:ext cx="160332" cy="114129"/>
            </a:xfrm>
            <a:custGeom>
              <a:avLst/>
              <a:gdLst/>
              <a:ahLst/>
              <a:cxnLst/>
              <a:rect l="l" t="t" r="r" b="b"/>
              <a:pathLst>
                <a:path w="1978" h="1408" extrusionOk="0">
                  <a:moveTo>
                    <a:pt x="1368" y="0"/>
                  </a:moveTo>
                  <a:cubicBezTo>
                    <a:pt x="974" y="0"/>
                    <a:pt x="1" y="749"/>
                    <a:pt x="1" y="749"/>
                  </a:cubicBezTo>
                  <a:lnTo>
                    <a:pt x="113" y="1224"/>
                  </a:lnTo>
                  <a:cubicBezTo>
                    <a:pt x="113" y="1224"/>
                    <a:pt x="761" y="1408"/>
                    <a:pt x="1237" y="1408"/>
                  </a:cubicBezTo>
                  <a:cubicBezTo>
                    <a:pt x="1394" y="1408"/>
                    <a:pt x="1533" y="1387"/>
                    <a:pt x="1622" y="1334"/>
                  </a:cubicBezTo>
                  <a:cubicBezTo>
                    <a:pt x="1978" y="1118"/>
                    <a:pt x="1170" y="749"/>
                    <a:pt x="1170" y="749"/>
                  </a:cubicBezTo>
                  <a:cubicBezTo>
                    <a:pt x="1170" y="749"/>
                    <a:pt x="1699" y="374"/>
                    <a:pt x="1504" y="61"/>
                  </a:cubicBezTo>
                  <a:cubicBezTo>
                    <a:pt x="1477" y="19"/>
                    <a:pt x="1429" y="0"/>
                    <a:pt x="1368"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5"/>
            <p:cNvSpPr/>
            <p:nvPr/>
          </p:nvSpPr>
          <p:spPr>
            <a:xfrm>
              <a:off x="1258959" y="4769972"/>
              <a:ext cx="150605" cy="140473"/>
            </a:xfrm>
            <a:custGeom>
              <a:avLst/>
              <a:gdLst/>
              <a:ahLst/>
              <a:cxnLst/>
              <a:rect l="l" t="t" r="r" b="b"/>
              <a:pathLst>
                <a:path w="1858" h="1733" extrusionOk="0">
                  <a:moveTo>
                    <a:pt x="1149" y="0"/>
                  </a:moveTo>
                  <a:cubicBezTo>
                    <a:pt x="901" y="0"/>
                    <a:pt x="939" y="702"/>
                    <a:pt x="939" y="702"/>
                  </a:cubicBezTo>
                  <a:cubicBezTo>
                    <a:pt x="939" y="702"/>
                    <a:pt x="702" y="580"/>
                    <a:pt x="483" y="580"/>
                  </a:cubicBezTo>
                  <a:cubicBezTo>
                    <a:pt x="363" y="580"/>
                    <a:pt x="248" y="617"/>
                    <a:pt x="181" y="730"/>
                  </a:cubicBezTo>
                  <a:cubicBezTo>
                    <a:pt x="1" y="1049"/>
                    <a:pt x="1491" y="1732"/>
                    <a:pt x="1491" y="1732"/>
                  </a:cubicBezTo>
                  <a:lnTo>
                    <a:pt x="1858" y="1418"/>
                  </a:lnTo>
                  <a:cubicBezTo>
                    <a:pt x="1858" y="1418"/>
                    <a:pt x="1607" y="249"/>
                    <a:pt x="1253" y="34"/>
                  </a:cubicBezTo>
                  <a:cubicBezTo>
                    <a:pt x="1214" y="11"/>
                    <a:pt x="1179" y="0"/>
                    <a:pt x="1149"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5"/>
            <p:cNvSpPr/>
            <p:nvPr/>
          </p:nvSpPr>
          <p:spPr>
            <a:xfrm>
              <a:off x="1288464" y="4892776"/>
              <a:ext cx="121100" cy="146876"/>
            </a:xfrm>
            <a:custGeom>
              <a:avLst/>
              <a:gdLst/>
              <a:ahLst/>
              <a:cxnLst/>
              <a:rect l="l" t="t" r="r" b="b"/>
              <a:pathLst>
                <a:path w="1494" h="1812" extrusionOk="0">
                  <a:moveTo>
                    <a:pt x="1056" y="0"/>
                  </a:moveTo>
                  <a:cubicBezTo>
                    <a:pt x="1056" y="0"/>
                    <a:pt x="83" y="683"/>
                    <a:pt x="19" y="1094"/>
                  </a:cubicBezTo>
                  <a:cubicBezTo>
                    <a:pt x="0" y="1240"/>
                    <a:pt x="84" y="1287"/>
                    <a:pt x="201" y="1287"/>
                  </a:cubicBezTo>
                  <a:cubicBezTo>
                    <a:pt x="420" y="1287"/>
                    <a:pt x="757" y="1121"/>
                    <a:pt x="757" y="1121"/>
                  </a:cubicBezTo>
                  <a:lnTo>
                    <a:pt x="757" y="1121"/>
                  </a:lnTo>
                  <a:cubicBezTo>
                    <a:pt x="757" y="1121"/>
                    <a:pt x="709" y="1762"/>
                    <a:pt x="1076" y="1811"/>
                  </a:cubicBezTo>
                  <a:cubicBezTo>
                    <a:pt x="1081" y="1811"/>
                    <a:pt x="1086" y="1811"/>
                    <a:pt x="1090" y="1811"/>
                  </a:cubicBezTo>
                  <a:cubicBezTo>
                    <a:pt x="1447" y="1811"/>
                    <a:pt x="1494" y="209"/>
                    <a:pt x="1494" y="209"/>
                  </a:cubicBezTo>
                  <a:lnTo>
                    <a:pt x="1056"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5"/>
            <p:cNvSpPr/>
            <p:nvPr/>
          </p:nvSpPr>
          <p:spPr>
            <a:xfrm>
              <a:off x="1356067" y="4852814"/>
              <a:ext cx="79517" cy="79517"/>
            </a:xfrm>
            <a:custGeom>
              <a:avLst/>
              <a:gdLst/>
              <a:ahLst/>
              <a:cxnLst/>
              <a:rect l="l" t="t" r="r" b="b"/>
              <a:pathLst>
                <a:path w="981" h="981" extrusionOk="0">
                  <a:moveTo>
                    <a:pt x="486" y="1"/>
                  </a:moveTo>
                  <a:cubicBezTo>
                    <a:pt x="216" y="1"/>
                    <a:pt x="0" y="216"/>
                    <a:pt x="0" y="493"/>
                  </a:cubicBezTo>
                  <a:cubicBezTo>
                    <a:pt x="0" y="766"/>
                    <a:pt x="216" y="981"/>
                    <a:pt x="486" y="981"/>
                  </a:cubicBezTo>
                  <a:cubicBezTo>
                    <a:pt x="765" y="981"/>
                    <a:pt x="981" y="766"/>
                    <a:pt x="981" y="493"/>
                  </a:cubicBezTo>
                  <a:cubicBezTo>
                    <a:pt x="981" y="216"/>
                    <a:pt x="765" y="1"/>
                    <a:pt x="486" y="1"/>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5"/>
          <p:cNvGrpSpPr/>
          <p:nvPr/>
        </p:nvGrpSpPr>
        <p:grpSpPr>
          <a:xfrm>
            <a:off x="1098868" y="3880677"/>
            <a:ext cx="424177" cy="392970"/>
            <a:chOff x="1098868" y="3880677"/>
            <a:chExt cx="424177" cy="392970"/>
          </a:xfrm>
        </p:grpSpPr>
        <p:sp>
          <p:nvSpPr>
            <p:cNvPr id="1802" name="Google Shape;1802;p45"/>
            <p:cNvSpPr/>
            <p:nvPr/>
          </p:nvSpPr>
          <p:spPr>
            <a:xfrm>
              <a:off x="1290004" y="4057547"/>
              <a:ext cx="204913" cy="167870"/>
            </a:xfrm>
            <a:custGeom>
              <a:avLst/>
              <a:gdLst/>
              <a:ahLst/>
              <a:cxnLst/>
              <a:rect l="l" t="t" r="r" b="b"/>
              <a:pathLst>
                <a:path w="2528" h="2071" extrusionOk="0">
                  <a:moveTo>
                    <a:pt x="613" y="0"/>
                  </a:moveTo>
                  <a:lnTo>
                    <a:pt x="0" y="493"/>
                  </a:lnTo>
                  <a:cubicBezTo>
                    <a:pt x="19" y="518"/>
                    <a:pt x="668" y="2071"/>
                    <a:pt x="1320" y="2071"/>
                  </a:cubicBezTo>
                  <a:cubicBezTo>
                    <a:pt x="1411" y="2071"/>
                    <a:pt x="1503" y="2040"/>
                    <a:pt x="1594" y="1969"/>
                  </a:cubicBezTo>
                  <a:cubicBezTo>
                    <a:pt x="2527" y="1238"/>
                    <a:pt x="613" y="0"/>
                    <a:pt x="613"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5"/>
            <p:cNvSpPr/>
            <p:nvPr/>
          </p:nvSpPr>
          <p:spPr>
            <a:xfrm>
              <a:off x="1277035" y="3880677"/>
              <a:ext cx="174922" cy="175165"/>
            </a:xfrm>
            <a:custGeom>
              <a:avLst/>
              <a:gdLst/>
              <a:ahLst/>
              <a:cxnLst/>
              <a:rect l="l" t="t" r="r" b="b"/>
              <a:pathLst>
                <a:path w="2158" h="2161" extrusionOk="0">
                  <a:moveTo>
                    <a:pt x="1019" y="0"/>
                  </a:moveTo>
                  <a:cubicBezTo>
                    <a:pt x="198" y="0"/>
                    <a:pt x="0" y="1827"/>
                    <a:pt x="0" y="1827"/>
                  </a:cubicBezTo>
                  <a:lnTo>
                    <a:pt x="716" y="2161"/>
                  </a:lnTo>
                  <a:cubicBezTo>
                    <a:pt x="731" y="2126"/>
                    <a:pt x="2158" y="462"/>
                    <a:pt x="1316" y="73"/>
                  </a:cubicBezTo>
                  <a:cubicBezTo>
                    <a:pt x="1209" y="23"/>
                    <a:pt x="1110" y="0"/>
                    <a:pt x="1019"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5"/>
            <p:cNvSpPr/>
            <p:nvPr/>
          </p:nvSpPr>
          <p:spPr>
            <a:xfrm>
              <a:off x="1098868" y="4028123"/>
              <a:ext cx="195673" cy="113643"/>
            </a:xfrm>
            <a:custGeom>
              <a:avLst/>
              <a:gdLst/>
              <a:ahLst/>
              <a:cxnLst/>
              <a:rect l="l" t="t" r="r" b="b"/>
              <a:pathLst>
                <a:path w="2414" h="1402" extrusionOk="0">
                  <a:moveTo>
                    <a:pt x="2220" y="78"/>
                  </a:moveTo>
                  <a:cubicBezTo>
                    <a:pt x="2185" y="91"/>
                    <a:pt x="0" y="1"/>
                    <a:pt x="216" y="906"/>
                  </a:cubicBezTo>
                  <a:cubicBezTo>
                    <a:pt x="303" y="1276"/>
                    <a:pt x="563" y="1402"/>
                    <a:pt x="875" y="1402"/>
                  </a:cubicBezTo>
                  <a:cubicBezTo>
                    <a:pt x="1529" y="1402"/>
                    <a:pt x="2413" y="849"/>
                    <a:pt x="2413" y="849"/>
                  </a:cubicBezTo>
                  <a:lnTo>
                    <a:pt x="2220" y="78"/>
                  </a:ln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5"/>
            <p:cNvSpPr/>
            <p:nvPr/>
          </p:nvSpPr>
          <p:spPr>
            <a:xfrm>
              <a:off x="1294462" y="3943092"/>
              <a:ext cx="228582" cy="162520"/>
            </a:xfrm>
            <a:custGeom>
              <a:avLst/>
              <a:gdLst/>
              <a:ahLst/>
              <a:cxnLst/>
              <a:rect l="l" t="t" r="r" b="b"/>
              <a:pathLst>
                <a:path w="2820" h="2005" extrusionOk="0">
                  <a:moveTo>
                    <a:pt x="1943" y="1"/>
                  </a:moveTo>
                  <a:cubicBezTo>
                    <a:pt x="1385" y="1"/>
                    <a:pt x="0" y="1063"/>
                    <a:pt x="0" y="1063"/>
                  </a:cubicBezTo>
                  <a:lnTo>
                    <a:pt x="154" y="1746"/>
                  </a:lnTo>
                  <a:cubicBezTo>
                    <a:pt x="154" y="1746"/>
                    <a:pt x="1076" y="2004"/>
                    <a:pt x="1752" y="2004"/>
                  </a:cubicBezTo>
                  <a:cubicBezTo>
                    <a:pt x="1979" y="2004"/>
                    <a:pt x="2177" y="1975"/>
                    <a:pt x="2305" y="1898"/>
                  </a:cubicBezTo>
                  <a:cubicBezTo>
                    <a:pt x="2819" y="1593"/>
                    <a:pt x="1664" y="1063"/>
                    <a:pt x="1664" y="1063"/>
                  </a:cubicBezTo>
                  <a:cubicBezTo>
                    <a:pt x="1664" y="1063"/>
                    <a:pt x="2422" y="536"/>
                    <a:pt x="2138" y="90"/>
                  </a:cubicBezTo>
                  <a:cubicBezTo>
                    <a:pt x="2100" y="28"/>
                    <a:pt x="2032" y="1"/>
                    <a:pt x="194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5"/>
            <p:cNvSpPr/>
            <p:nvPr/>
          </p:nvSpPr>
          <p:spPr>
            <a:xfrm>
              <a:off x="1112405" y="3888702"/>
              <a:ext cx="215451" cy="201023"/>
            </a:xfrm>
            <a:custGeom>
              <a:avLst/>
              <a:gdLst/>
              <a:ahLst/>
              <a:cxnLst/>
              <a:rect l="l" t="t" r="r" b="b"/>
              <a:pathLst>
                <a:path w="2658" h="2480" extrusionOk="0">
                  <a:moveTo>
                    <a:pt x="1640" y="1"/>
                  </a:moveTo>
                  <a:cubicBezTo>
                    <a:pt x="1294" y="1"/>
                    <a:pt x="1350" y="1005"/>
                    <a:pt x="1350" y="1005"/>
                  </a:cubicBezTo>
                  <a:cubicBezTo>
                    <a:pt x="1350" y="1005"/>
                    <a:pt x="1008" y="831"/>
                    <a:pt x="694" y="831"/>
                  </a:cubicBezTo>
                  <a:cubicBezTo>
                    <a:pt x="522" y="831"/>
                    <a:pt x="358" y="883"/>
                    <a:pt x="264" y="1046"/>
                  </a:cubicBezTo>
                  <a:cubicBezTo>
                    <a:pt x="0" y="1506"/>
                    <a:pt x="2130" y="2479"/>
                    <a:pt x="2130" y="2479"/>
                  </a:cubicBezTo>
                  <a:lnTo>
                    <a:pt x="2657" y="2027"/>
                  </a:lnTo>
                  <a:cubicBezTo>
                    <a:pt x="2657" y="2027"/>
                    <a:pt x="2303" y="357"/>
                    <a:pt x="1787" y="51"/>
                  </a:cubicBezTo>
                  <a:cubicBezTo>
                    <a:pt x="1731" y="16"/>
                    <a:pt x="1682" y="1"/>
                    <a:pt x="1640"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5"/>
            <p:cNvSpPr/>
            <p:nvPr/>
          </p:nvSpPr>
          <p:spPr>
            <a:xfrm>
              <a:off x="1154555" y="4064275"/>
              <a:ext cx="173301" cy="209372"/>
            </a:xfrm>
            <a:custGeom>
              <a:avLst/>
              <a:gdLst/>
              <a:ahLst/>
              <a:cxnLst/>
              <a:rect l="l" t="t" r="r" b="b"/>
              <a:pathLst>
                <a:path w="2138" h="2583" extrusionOk="0">
                  <a:moveTo>
                    <a:pt x="1511" y="1"/>
                  </a:moveTo>
                  <a:cubicBezTo>
                    <a:pt x="1511" y="1"/>
                    <a:pt x="120" y="974"/>
                    <a:pt x="30" y="1566"/>
                  </a:cubicBezTo>
                  <a:cubicBezTo>
                    <a:pt x="1" y="1771"/>
                    <a:pt x="118" y="1838"/>
                    <a:pt x="284" y="1838"/>
                  </a:cubicBezTo>
                  <a:cubicBezTo>
                    <a:pt x="597" y="1838"/>
                    <a:pt x="1080" y="1601"/>
                    <a:pt x="1080" y="1601"/>
                  </a:cubicBezTo>
                  <a:lnTo>
                    <a:pt x="1080" y="1601"/>
                  </a:lnTo>
                  <a:cubicBezTo>
                    <a:pt x="1080" y="1601"/>
                    <a:pt x="1010" y="2519"/>
                    <a:pt x="1539" y="2581"/>
                  </a:cubicBezTo>
                  <a:cubicBezTo>
                    <a:pt x="1546" y="2582"/>
                    <a:pt x="1553" y="2582"/>
                    <a:pt x="1560" y="2582"/>
                  </a:cubicBezTo>
                  <a:cubicBezTo>
                    <a:pt x="2071" y="2582"/>
                    <a:pt x="2137" y="306"/>
                    <a:pt x="2137" y="306"/>
                  </a:cubicBezTo>
                  <a:lnTo>
                    <a:pt x="1511"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5"/>
            <p:cNvSpPr/>
            <p:nvPr/>
          </p:nvSpPr>
          <p:spPr>
            <a:xfrm>
              <a:off x="1251177" y="4006804"/>
              <a:ext cx="113886" cy="114453"/>
            </a:xfrm>
            <a:custGeom>
              <a:avLst/>
              <a:gdLst/>
              <a:ahLst/>
              <a:cxnLst/>
              <a:rect l="l" t="t" r="r" b="b"/>
              <a:pathLst>
                <a:path w="1405" h="1412" extrusionOk="0">
                  <a:moveTo>
                    <a:pt x="701" y="0"/>
                  </a:moveTo>
                  <a:cubicBezTo>
                    <a:pt x="312" y="0"/>
                    <a:pt x="0" y="319"/>
                    <a:pt x="0" y="710"/>
                  </a:cubicBezTo>
                  <a:cubicBezTo>
                    <a:pt x="0" y="1099"/>
                    <a:pt x="312" y="1411"/>
                    <a:pt x="701" y="1411"/>
                  </a:cubicBezTo>
                  <a:cubicBezTo>
                    <a:pt x="1092" y="1411"/>
                    <a:pt x="1405" y="1099"/>
                    <a:pt x="1405" y="710"/>
                  </a:cubicBezTo>
                  <a:cubicBezTo>
                    <a:pt x="1405" y="319"/>
                    <a:pt x="1092" y="0"/>
                    <a:pt x="701"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1"/>
        <p:cNvGrpSpPr/>
        <p:nvPr/>
      </p:nvGrpSpPr>
      <p:grpSpPr>
        <a:xfrm>
          <a:off x="0" y="0"/>
          <a:ext cx="0" cy="0"/>
          <a:chOff x="0" y="0"/>
          <a:chExt cx="0" cy="0"/>
        </a:xfrm>
      </p:grpSpPr>
      <p:sp>
        <p:nvSpPr>
          <p:cNvPr id="1825" name="Google Shape;1825;p47"/>
          <p:cNvSpPr/>
          <p:nvPr/>
        </p:nvSpPr>
        <p:spPr>
          <a:xfrm>
            <a:off x="1025496" y="1449404"/>
            <a:ext cx="905475" cy="855325"/>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7"/>
          <p:cNvSpPr txBox="1">
            <a:spLocks noGrp="1"/>
          </p:cNvSpPr>
          <p:nvPr>
            <p:ph type="title"/>
          </p:nvPr>
        </p:nvSpPr>
        <p:spPr>
          <a:xfrm>
            <a:off x="1150313" y="1497550"/>
            <a:ext cx="655800" cy="6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Amasis MT Pro Black" panose="02040A04050005020304" pitchFamily="18" charset="0"/>
              </a:rPr>
              <a:t>01</a:t>
            </a:r>
            <a:endParaRPr sz="3000">
              <a:latin typeface="Amasis MT Pro Black" panose="02040A04050005020304" pitchFamily="18" charset="0"/>
            </a:endParaRPr>
          </a:p>
        </p:txBody>
      </p:sp>
      <p:sp>
        <p:nvSpPr>
          <p:cNvPr id="1828" name="Google Shape;1828;p47"/>
          <p:cNvSpPr txBox="1">
            <a:spLocks noGrp="1"/>
          </p:cNvSpPr>
          <p:nvPr>
            <p:ph type="subTitle" idx="1"/>
          </p:nvPr>
        </p:nvSpPr>
        <p:spPr>
          <a:xfrm>
            <a:off x="2169486" y="1590716"/>
            <a:ext cx="2336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000">
                <a:latin typeface="+mj-lt"/>
              </a:rPr>
              <a:t>V</a:t>
            </a:r>
            <a:r>
              <a:rPr lang="en" sz="3000">
                <a:latin typeface="+mj-lt"/>
              </a:rPr>
              <a:t>iết bài </a:t>
            </a:r>
            <a:endParaRPr sz="3000">
              <a:latin typeface="+mj-lt"/>
            </a:endParaRPr>
          </a:p>
        </p:txBody>
      </p:sp>
      <p:sp>
        <p:nvSpPr>
          <p:cNvPr id="1829" name="Google Shape;1829;p47"/>
          <p:cNvSpPr txBox="1">
            <a:spLocks noGrp="1"/>
          </p:cNvSpPr>
          <p:nvPr>
            <p:ph type="title" idx="2"/>
          </p:nvPr>
        </p:nvSpPr>
        <p:spPr>
          <a:xfrm>
            <a:off x="720000" y="44220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mj-lt"/>
              </a:rPr>
              <a:t>NỘI DUNG BÀI HỌC </a:t>
            </a:r>
          </a:p>
        </p:txBody>
      </p:sp>
      <p:sp>
        <p:nvSpPr>
          <p:cNvPr id="1843" name="Google Shape;1843;p47"/>
          <p:cNvSpPr/>
          <p:nvPr/>
        </p:nvSpPr>
        <p:spPr>
          <a:xfrm flipH="1">
            <a:off x="326453" y="-118325"/>
            <a:ext cx="2218497" cy="6761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7"/>
          <p:cNvSpPr/>
          <p:nvPr/>
        </p:nvSpPr>
        <p:spPr>
          <a:xfrm>
            <a:off x="8028250" y="1936599"/>
            <a:ext cx="2218497" cy="676169"/>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7"/>
          <p:cNvSpPr/>
          <p:nvPr/>
        </p:nvSpPr>
        <p:spPr>
          <a:xfrm>
            <a:off x="-648537" y="2147398"/>
            <a:ext cx="1697899" cy="517498"/>
          </a:xfrm>
          <a:custGeom>
            <a:avLst/>
            <a:gdLst/>
            <a:ahLst/>
            <a:cxnLst/>
            <a:rect l="l" t="t" r="r" b="b"/>
            <a:pathLst>
              <a:path w="24293" h="7405" extrusionOk="0">
                <a:moveTo>
                  <a:pt x="15711" y="0"/>
                </a:moveTo>
                <a:cubicBezTo>
                  <a:pt x="13606" y="0"/>
                  <a:pt x="11570" y="1578"/>
                  <a:pt x="11114" y="3641"/>
                </a:cubicBezTo>
                <a:cubicBezTo>
                  <a:pt x="10395" y="2995"/>
                  <a:pt x="9427" y="2640"/>
                  <a:pt x="8461" y="2640"/>
                </a:cubicBezTo>
                <a:cubicBezTo>
                  <a:pt x="8126" y="2640"/>
                  <a:pt x="7791" y="2683"/>
                  <a:pt x="7467" y="2771"/>
                </a:cubicBezTo>
                <a:cubicBezTo>
                  <a:pt x="6215" y="3118"/>
                  <a:pt x="5164" y="4135"/>
                  <a:pt x="4775" y="5372"/>
                </a:cubicBezTo>
                <a:cubicBezTo>
                  <a:pt x="4409" y="5161"/>
                  <a:pt x="3991" y="5066"/>
                  <a:pt x="3555" y="5066"/>
                </a:cubicBezTo>
                <a:cubicBezTo>
                  <a:pt x="2120" y="5066"/>
                  <a:pt x="503" y="6101"/>
                  <a:pt x="0" y="7405"/>
                </a:cubicBezTo>
                <a:lnTo>
                  <a:pt x="24167" y="7405"/>
                </a:lnTo>
                <a:cubicBezTo>
                  <a:pt x="24167" y="7405"/>
                  <a:pt x="24292" y="7328"/>
                  <a:pt x="24167" y="7078"/>
                </a:cubicBezTo>
                <a:cubicBezTo>
                  <a:pt x="23431" y="5645"/>
                  <a:pt x="21919" y="4608"/>
                  <a:pt x="20306" y="4588"/>
                </a:cubicBezTo>
                <a:cubicBezTo>
                  <a:pt x="20278" y="2333"/>
                  <a:pt x="18379" y="252"/>
                  <a:pt x="16131" y="22"/>
                </a:cubicBezTo>
                <a:cubicBezTo>
                  <a:pt x="15991" y="7"/>
                  <a:pt x="15851" y="0"/>
                  <a:pt x="15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825;p47">
            <a:extLst>
              <a:ext uri="{FF2B5EF4-FFF2-40B4-BE49-F238E27FC236}">
                <a16:creationId xmlns:a16="http://schemas.microsoft.com/office/drawing/2014/main" id="{05B2CFB1-5F58-CA20-0A42-6D600C8EE108}"/>
              </a:ext>
            </a:extLst>
          </p:cNvPr>
          <p:cNvSpPr/>
          <p:nvPr/>
        </p:nvSpPr>
        <p:spPr>
          <a:xfrm>
            <a:off x="1025496" y="2749564"/>
            <a:ext cx="905475" cy="855325"/>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827;p47">
            <a:extLst>
              <a:ext uri="{FF2B5EF4-FFF2-40B4-BE49-F238E27FC236}">
                <a16:creationId xmlns:a16="http://schemas.microsoft.com/office/drawing/2014/main" id="{EB2D63F8-49B7-8B69-05AF-7F932D75C56A}"/>
              </a:ext>
            </a:extLst>
          </p:cNvPr>
          <p:cNvSpPr txBox="1">
            <a:spLocks/>
          </p:cNvSpPr>
          <p:nvPr/>
        </p:nvSpPr>
        <p:spPr>
          <a:xfrm>
            <a:off x="1150313" y="2797710"/>
            <a:ext cx="655800" cy="6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Grandstander"/>
              <a:buNone/>
              <a:defRPr sz="5000" b="1" i="0" u="none" strike="noStrike" cap="none">
                <a:solidFill>
                  <a:schemeClr val="dk1"/>
                </a:solidFill>
                <a:latin typeface="Grandstander"/>
                <a:ea typeface="Grandstander"/>
                <a:cs typeface="Grandstander"/>
                <a:sym typeface="Grandstander"/>
              </a:defRPr>
            </a:lvl1pPr>
            <a:lvl2pPr marR="0" lvl="1"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2pPr>
            <a:lvl3pPr marR="0" lvl="2"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3pPr>
            <a:lvl4pPr marR="0" lvl="3"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4pPr>
            <a:lvl5pPr marR="0" lvl="4"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5pPr>
            <a:lvl6pPr marR="0" lvl="5"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6pPr>
            <a:lvl7pPr marR="0" lvl="6"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7pPr>
            <a:lvl8pPr marR="0" lvl="7"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8pPr>
            <a:lvl9pPr marR="0" lvl="8"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9pPr>
          </a:lstStyle>
          <a:p>
            <a:r>
              <a:rPr lang="en" sz="3000">
                <a:latin typeface="Amasis MT Pro Black" panose="02040A04050005020304" pitchFamily="18" charset="0"/>
              </a:rPr>
              <a:t>02</a:t>
            </a:r>
          </a:p>
        </p:txBody>
      </p:sp>
      <p:sp>
        <p:nvSpPr>
          <p:cNvPr id="24" name="Google Shape;1828;p47">
            <a:extLst>
              <a:ext uri="{FF2B5EF4-FFF2-40B4-BE49-F238E27FC236}">
                <a16:creationId xmlns:a16="http://schemas.microsoft.com/office/drawing/2014/main" id="{0B47AFC3-7522-486D-E595-3B334A56A23E}"/>
              </a:ext>
            </a:extLst>
          </p:cNvPr>
          <p:cNvSpPr txBox="1">
            <a:spLocks/>
          </p:cNvSpPr>
          <p:nvPr/>
        </p:nvSpPr>
        <p:spPr>
          <a:xfrm>
            <a:off x="2169486" y="2890876"/>
            <a:ext cx="286697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chemeClr val="accent2"/>
              </a:buClr>
              <a:buSzPts val="1400"/>
              <a:buFont typeface="Gamja Flower"/>
              <a:buNone/>
              <a:defRPr sz="1600" b="0" i="0" u="none" strike="noStrike" cap="none">
                <a:solidFill>
                  <a:schemeClr val="accent2"/>
                </a:solidFill>
                <a:latin typeface="Gamja Flower"/>
                <a:ea typeface="Gamja Flower"/>
                <a:cs typeface="Gamja Flower"/>
                <a:sym typeface="Gamja Flower"/>
              </a:defRPr>
            </a:lvl1pPr>
            <a:lvl2pPr marL="914400" marR="0" lvl="1"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2pPr>
            <a:lvl3pPr marL="1371600" marR="0" lvl="2"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3pPr>
            <a:lvl4pPr marL="1828800" marR="0" lvl="3"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4pPr>
            <a:lvl5pPr marL="2286000" marR="0" lvl="4"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5pPr>
            <a:lvl6pPr marL="2743200" marR="0" lvl="5"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6pPr>
            <a:lvl7pPr marL="3200400" marR="0" lvl="6"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7pPr>
            <a:lvl8pPr marL="3657600" marR="0" lvl="7"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8pPr>
            <a:lvl9pPr marL="4114800" marR="0" lvl="8"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9pPr>
          </a:lstStyle>
          <a:p>
            <a:pPr marL="0" indent="0"/>
            <a:r>
              <a:rPr lang="en-US" sz="3000">
                <a:latin typeface="+mj-lt"/>
              </a:rPr>
              <a:t>Chỉnh sửa bài</a:t>
            </a:r>
          </a:p>
        </p:txBody>
      </p:sp>
      <p:sp>
        <p:nvSpPr>
          <p:cNvPr id="25" name="Google Shape;1825;p47">
            <a:extLst>
              <a:ext uri="{FF2B5EF4-FFF2-40B4-BE49-F238E27FC236}">
                <a16:creationId xmlns:a16="http://schemas.microsoft.com/office/drawing/2014/main" id="{F61FDC8B-A0A7-65CE-7AE6-1DA176213CD6}"/>
              </a:ext>
            </a:extLst>
          </p:cNvPr>
          <p:cNvSpPr/>
          <p:nvPr/>
        </p:nvSpPr>
        <p:spPr>
          <a:xfrm>
            <a:off x="5304611" y="1449404"/>
            <a:ext cx="905475" cy="855325"/>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827;p47">
            <a:extLst>
              <a:ext uri="{FF2B5EF4-FFF2-40B4-BE49-F238E27FC236}">
                <a16:creationId xmlns:a16="http://schemas.microsoft.com/office/drawing/2014/main" id="{4692DA46-E9F7-01F3-F8F4-A9AFB458C869}"/>
              </a:ext>
            </a:extLst>
          </p:cNvPr>
          <p:cNvSpPr txBox="1">
            <a:spLocks/>
          </p:cNvSpPr>
          <p:nvPr/>
        </p:nvSpPr>
        <p:spPr>
          <a:xfrm>
            <a:off x="5429428" y="1497550"/>
            <a:ext cx="655800" cy="6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4"/>
              </a:buClr>
              <a:buSzPts val="3000"/>
              <a:buFont typeface="Grandstander"/>
              <a:buNone/>
              <a:defRPr sz="5000" b="1" i="0" u="none" strike="noStrike" cap="none">
                <a:solidFill>
                  <a:schemeClr val="dk1"/>
                </a:solidFill>
                <a:latin typeface="Grandstander"/>
                <a:ea typeface="Grandstander"/>
                <a:cs typeface="Grandstander"/>
                <a:sym typeface="Grandstander"/>
              </a:defRPr>
            </a:lvl1pPr>
            <a:lvl2pPr marR="0" lvl="1"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2pPr>
            <a:lvl3pPr marR="0" lvl="2"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3pPr>
            <a:lvl4pPr marR="0" lvl="3"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4pPr>
            <a:lvl5pPr marR="0" lvl="4"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5pPr>
            <a:lvl6pPr marR="0" lvl="5"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6pPr>
            <a:lvl7pPr marR="0" lvl="6"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7pPr>
            <a:lvl8pPr marR="0" lvl="7"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8pPr>
            <a:lvl9pPr marR="0" lvl="8" algn="l" rtl="0">
              <a:lnSpc>
                <a:spcPct val="100000"/>
              </a:lnSpc>
              <a:spcBef>
                <a:spcPts val="0"/>
              </a:spcBef>
              <a:spcAft>
                <a:spcPts val="0"/>
              </a:spcAft>
              <a:buClr>
                <a:schemeClr val="accent4"/>
              </a:buClr>
              <a:buSzPts val="3000"/>
              <a:buFont typeface="Grandstander"/>
              <a:buNone/>
              <a:defRPr sz="3000" b="1" i="0" u="none" strike="noStrike" cap="none">
                <a:solidFill>
                  <a:schemeClr val="accent4"/>
                </a:solidFill>
                <a:latin typeface="Grandstander"/>
                <a:ea typeface="Grandstander"/>
                <a:cs typeface="Grandstander"/>
                <a:sym typeface="Grandstander"/>
              </a:defRPr>
            </a:lvl9pPr>
          </a:lstStyle>
          <a:p>
            <a:r>
              <a:rPr lang="en" sz="3000">
                <a:latin typeface="Amasis MT Pro Black" panose="02040A04050005020304" pitchFamily="18" charset="0"/>
              </a:rPr>
              <a:t>03</a:t>
            </a:r>
          </a:p>
        </p:txBody>
      </p:sp>
      <p:sp>
        <p:nvSpPr>
          <p:cNvPr id="27" name="Google Shape;1828;p47">
            <a:extLst>
              <a:ext uri="{FF2B5EF4-FFF2-40B4-BE49-F238E27FC236}">
                <a16:creationId xmlns:a16="http://schemas.microsoft.com/office/drawing/2014/main" id="{7D1DFC39-46FF-A2CD-E12C-01E847ABB05E}"/>
              </a:ext>
            </a:extLst>
          </p:cNvPr>
          <p:cNvSpPr txBox="1">
            <a:spLocks/>
          </p:cNvSpPr>
          <p:nvPr/>
        </p:nvSpPr>
        <p:spPr>
          <a:xfrm>
            <a:off x="6448601" y="1590716"/>
            <a:ext cx="23364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chemeClr val="accent2"/>
              </a:buClr>
              <a:buSzPts val="1400"/>
              <a:buFont typeface="Gamja Flower"/>
              <a:buNone/>
              <a:defRPr sz="1600" b="0" i="0" u="none" strike="noStrike" cap="none">
                <a:solidFill>
                  <a:schemeClr val="accent2"/>
                </a:solidFill>
                <a:latin typeface="Gamja Flower"/>
                <a:ea typeface="Gamja Flower"/>
                <a:cs typeface="Gamja Flower"/>
                <a:sym typeface="Gamja Flower"/>
              </a:defRPr>
            </a:lvl1pPr>
            <a:lvl2pPr marL="914400" marR="0" lvl="1"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2pPr>
            <a:lvl3pPr marL="1371600" marR="0" lvl="2"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3pPr>
            <a:lvl4pPr marL="1828800" marR="0" lvl="3"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4pPr>
            <a:lvl5pPr marL="2286000" marR="0" lvl="4"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5pPr>
            <a:lvl6pPr marL="2743200" marR="0" lvl="5"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6pPr>
            <a:lvl7pPr marL="3200400" marR="0" lvl="6"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7pPr>
            <a:lvl8pPr marL="3657600" marR="0" lvl="7"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8pPr>
            <a:lvl9pPr marL="4114800" marR="0" lvl="8" indent="-330200" algn="l" rtl="0">
              <a:lnSpc>
                <a:spcPct val="100000"/>
              </a:lnSpc>
              <a:spcBef>
                <a:spcPts val="0"/>
              </a:spcBef>
              <a:spcAft>
                <a:spcPts val="0"/>
              </a:spcAft>
              <a:buClr>
                <a:schemeClr val="accent2"/>
              </a:buClr>
              <a:buSzPts val="1600"/>
              <a:buFont typeface="Gamja Flower"/>
              <a:buNone/>
              <a:defRPr sz="1600" b="0" i="0" u="none" strike="noStrike" cap="none">
                <a:solidFill>
                  <a:schemeClr val="accent2"/>
                </a:solidFill>
                <a:latin typeface="Gamja Flower"/>
                <a:ea typeface="Gamja Flower"/>
                <a:cs typeface="Gamja Flower"/>
                <a:sym typeface="Gamja Flower"/>
              </a:defRPr>
            </a:lvl9pPr>
          </a:lstStyle>
          <a:p>
            <a:pPr marL="0" indent="0"/>
            <a:r>
              <a:rPr lang="en-US" sz="3000">
                <a:latin typeface="+mj-lt"/>
              </a:rPr>
              <a:t>Vận dụng </a:t>
            </a:r>
          </a:p>
        </p:txBody>
      </p:sp>
    </p:spTree>
    <p:extLst>
      <p:ext uri="{BB962C8B-B14F-4D97-AF65-F5344CB8AC3E}">
        <p14:creationId xmlns:p14="http://schemas.microsoft.com/office/powerpoint/2010/main" val="2264664010"/>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48"/>
          <p:cNvSpPr/>
          <p:nvPr/>
        </p:nvSpPr>
        <p:spPr>
          <a:xfrm>
            <a:off x="2509988" y="795501"/>
            <a:ext cx="1115025" cy="1053275"/>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8"/>
          <p:cNvSpPr txBox="1">
            <a:spLocks noGrp="1"/>
          </p:cNvSpPr>
          <p:nvPr>
            <p:ph type="title" idx="2"/>
          </p:nvPr>
        </p:nvSpPr>
        <p:spPr>
          <a:xfrm>
            <a:off x="2570250" y="901239"/>
            <a:ext cx="99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masis MT Pro Black" panose="02040A04050005020304" pitchFamily="18" charset="0"/>
              </a:rPr>
              <a:t>01</a:t>
            </a:r>
            <a:endParaRPr>
              <a:latin typeface="Amasis MT Pro Black" panose="02040A04050005020304" pitchFamily="18" charset="0"/>
            </a:endParaRPr>
          </a:p>
        </p:txBody>
      </p:sp>
      <p:sp>
        <p:nvSpPr>
          <p:cNvPr id="1853" name="Google Shape;1853;p48"/>
          <p:cNvSpPr txBox="1">
            <a:spLocks noGrp="1"/>
          </p:cNvSpPr>
          <p:nvPr>
            <p:ph type="title"/>
          </p:nvPr>
        </p:nvSpPr>
        <p:spPr>
          <a:xfrm>
            <a:off x="1224900" y="2087259"/>
            <a:ext cx="3685200" cy="6393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rgbClr val="000000"/>
                </a:solidFill>
                <a:latin typeface="+mj-lt"/>
              </a:rPr>
              <a:t>VIẾT BÀI </a:t>
            </a:r>
          </a:p>
        </p:txBody>
      </p:sp>
      <p:grpSp>
        <p:nvGrpSpPr>
          <p:cNvPr id="1854" name="Google Shape;1854;p48"/>
          <p:cNvGrpSpPr/>
          <p:nvPr/>
        </p:nvGrpSpPr>
        <p:grpSpPr>
          <a:xfrm>
            <a:off x="6584934" y="2469052"/>
            <a:ext cx="1986687" cy="2252929"/>
            <a:chOff x="3429850" y="238000"/>
            <a:chExt cx="703850" cy="798175"/>
          </a:xfrm>
        </p:grpSpPr>
        <p:sp>
          <p:nvSpPr>
            <p:cNvPr id="1855" name="Google Shape;1855;p48"/>
            <p:cNvSpPr/>
            <p:nvPr/>
          </p:nvSpPr>
          <p:spPr>
            <a:xfrm>
              <a:off x="3454375" y="269350"/>
              <a:ext cx="679325" cy="766825"/>
            </a:xfrm>
            <a:custGeom>
              <a:avLst/>
              <a:gdLst/>
              <a:ahLst/>
              <a:cxnLst/>
              <a:rect l="l" t="t" r="r" b="b"/>
              <a:pathLst>
                <a:path w="27173" h="30673" extrusionOk="0">
                  <a:moveTo>
                    <a:pt x="11548" y="0"/>
                  </a:moveTo>
                  <a:cubicBezTo>
                    <a:pt x="11457" y="0"/>
                    <a:pt x="11366" y="20"/>
                    <a:pt x="11279" y="67"/>
                  </a:cubicBezTo>
                  <a:cubicBezTo>
                    <a:pt x="11036" y="199"/>
                    <a:pt x="10932" y="505"/>
                    <a:pt x="10967" y="783"/>
                  </a:cubicBezTo>
                  <a:cubicBezTo>
                    <a:pt x="10994" y="1054"/>
                    <a:pt x="11127" y="1304"/>
                    <a:pt x="11266" y="1548"/>
                  </a:cubicBezTo>
                  <a:cubicBezTo>
                    <a:pt x="12031" y="2919"/>
                    <a:pt x="12873" y="4262"/>
                    <a:pt x="13312" y="5772"/>
                  </a:cubicBezTo>
                  <a:cubicBezTo>
                    <a:pt x="13527" y="6503"/>
                    <a:pt x="13639" y="7303"/>
                    <a:pt x="13409" y="8033"/>
                  </a:cubicBezTo>
                  <a:cubicBezTo>
                    <a:pt x="13215" y="8639"/>
                    <a:pt x="12804" y="9147"/>
                    <a:pt x="12352" y="9593"/>
                  </a:cubicBezTo>
                  <a:cubicBezTo>
                    <a:pt x="12136" y="9808"/>
                    <a:pt x="11899" y="10017"/>
                    <a:pt x="11607" y="10100"/>
                  </a:cubicBezTo>
                  <a:cubicBezTo>
                    <a:pt x="11522" y="10123"/>
                    <a:pt x="11437" y="10133"/>
                    <a:pt x="11352" y="10133"/>
                  </a:cubicBezTo>
                  <a:cubicBezTo>
                    <a:pt x="10890" y="10133"/>
                    <a:pt x="10443" y="9824"/>
                    <a:pt x="10090" y="9494"/>
                  </a:cubicBezTo>
                  <a:cubicBezTo>
                    <a:pt x="9290" y="8743"/>
                    <a:pt x="8691" y="7818"/>
                    <a:pt x="8016" y="6947"/>
                  </a:cubicBezTo>
                  <a:cubicBezTo>
                    <a:pt x="7342" y="6086"/>
                    <a:pt x="6555" y="5257"/>
                    <a:pt x="5546" y="4833"/>
                  </a:cubicBezTo>
                  <a:cubicBezTo>
                    <a:pt x="5205" y="4690"/>
                    <a:pt x="4870" y="4630"/>
                    <a:pt x="4538" y="4630"/>
                  </a:cubicBezTo>
                  <a:cubicBezTo>
                    <a:pt x="3888" y="4630"/>
                    <a:pt x="3247" y="4858"/>
                    <a:pt x="2575" y="5139"/>
                  </a:cubicBezTo>
                  <a:cubicBezTo>
                    <a:pt x="1962" y="5396"/>
                    <a:pt x="1615" y="6057"/>
                    <a:pt x="1433" y="6697"/>
                  </a:cubicBezTo>
                  <a:cubicBezTo>
                    <a:pt x="1204" y="7499"/>
                    <a:pt x="1163" y="8360"/>
                    <a:pt x="1391" y="9169"/>
                  </a:cubicBezTo>
                  <a:cubicBezTo>
                    <a:pt x="1622" y="9968"/>
                    <a:pt x="2143" y="10698"/>
                    <a:pt x="2874" y="11096"/>
                  </a:cubicBezTo>
                  <a:cubicBezTo>
                    <a:pt x="3208" y="11283"/>
                    <a:pt x="3577" y="11395"/>
                    <a:pt x="3931" y="11533"/>
                  </a:cubicBezTo>
                  <a:cubicBezTo>
                    <a:pt x="4683" y="11819"/>
                    <a:pt x="5379" y="12223"/>
                    <a:pt x="6076" y="12625"/>
                  </a:cubicBezTo>
                  <a:cubicBezTo>
                    <a:pt x="6144" y="12667"/>
                    <a:pt x="6221" y="12717"/>
                    <a:pt x="6228" y="12801"/>
                  </a:cubicBezTo>
                  <a:cubicBezTo>
                    <a:pt x="6234" y="12856"/>
                    <a:pt x="6208" y="12904"/>
                    <a:pt x="6173" y="12946"/>
                  </a:cubicBezTo>
                  <a:cubicBezTo>
                    <a:pt x="5964" y="13225"/>
                    <a:pt x="5588" y="13309"/>
                    <a:pt x="5241" y="13370"/>
                  </a:cubicBezTo>
                  <a:cubicBezTo>
                    <a:pt x="4540" y="13509"/>
                    <a:pt x="3822" y="13643"/>
                    <a:pt x="3110" y="13643"/>
                  </a:cubicBezTo>
                  <a:cubicBezTo>
                    <a:pt x="2817" y="13643"/>
                    <a:pt x="2524" y="13620"/>
                    <a:pt x="2235" y="13566"/>
                  </a:cubicBezTo>
                  <a:cubicBezTo>
                    <a:pt x="1731" y="13472"/>
                    <a:pt x="1229" y="13277"/>
                    <a:pt x="734" y="13277"/>
                  </a:cubicBezTo>
                  <a:cubicBezTo>
                    <a:pt x="605" y="13277"/>
                    <a:pt x="476" y="13290"/>
                    <a:pt x="348" y="13322"/>
                  </a:cubicBezTo>
                  <a:cubicBezTo>
                    <a:pt x="286" y="13335"/>
                    <a:pt x="222" y="13357"/>
                    <a:pt x="181" y="13399"/>
                  </a:cubicBezTo>
                  <a:cubicBezTo>
                    <a:pt x="112" y="13454"/>
                    <a:pt x="90" y="13544"/>
                    <a:pt x="77" y="13627"/>
                  </a:cubicBezTo>
                  <a:cubicBezTo>
                    <a:pt x="0" y="14220"/>
                    <a:pt x="466" y="14616"/>
                    <a:pt x="905" y="14922"/>
                  </a:cubicBezTo>
                  <a:cubicBezTo>
                    <a:pt x="1994" y="15692"/>
                    <a:pt x="3327" y="16096"/>
                    <a:pt x="4658" y="16096"/>
                  </a:cubicBezTo>
                  <a:cubicBezTo>
                    <a:pt x="5334" y="16096"/>
                    <a:pt x="6010" y="15992"/>
                    <a:pt x="6652" y="15778"/>
                  </a:cubicBezTo>
                  <a:cubicBezTo>
                    <a:pt x="7028" y="15660"/>
                    <a:pt x="7390" y="15500"/>
                    <a:pt x="7766" y="15381"/>
                  </a:cubicBezTo>
                  <a:cubicBezTo>
                    <a:pt x="8364" y="15207"/>
                    <a:pt x="8990" y="15139"/>
                    <a:pt x="9609" y="15124"/>
                  </a:cubicBezTo>
                  <a:cubicBezTo>
                    <a:pt x="9649" y="15123"/>
                    <a:pt x="9689" y="15122"/>
                    <a:pt x="9729" y="15122"/>
                  </a:cubicBezTo>
                  <a:cubicBezTo>
                    <a:pt x="10863" y="15122"/>
                    <a:pt x="11850" y="15494"/>
                    <a:pt x="12637" y="16328"/>
                  </a:cubicBezTo>
                  <a:cubicBezTo>
                    <a:pt x="13075" y="16787"/>
                    <a:pt x="13409" y="17330"/>
                    <a:pt x="13791" y="17838"/>
                  </a:cubicBezTo>
                  <a:cubicBezTo>
                    <a:pt x="14202" y="18380"/>
                    <a:pt x="14676" y="18888"/>
                    <a:pt x="14995" y="19494"/>
                  </a:cubicBezTo>
                  <a:cubicBezTo>
                    <a:pt x="15267" y="20002"/>
                    <a:pt x="15428" y="20558"/>
                    <a:pt x="15580" y="21116"/>
                  </a:cubicBezTo>
                  <a:cubicBezTo>
                    <a:pt x="15663" y="21386"/>
                    <a:pt x="15740" y="21672"/>
                    <a:pt x="15740" y="21958"/>
                  </a:cubicBezTo>
                  <a:cubicBezTo>
                    <a:pt x="15747" y="22243"/>
                    <a:pt x="15678" y="22529"/>
                    <a:pt x="15601" y="22806"/>
                  </a:cubicBezTo>
                  <a:cubicBezTo>
                    <a:pt x="15419" y="23531"/>
                    <a:pt x="15184" y="24260"/>
                    <a:pt x="15107" y="25005"/>
                  </a:cubicBezTo>
                  <a:cubicBezTo>
                    <a:pt x="15059" y="25465"/>
                    <a:pt x="14912" y="25895"/>
                    <a:pt x="14912" y="26361"/>
                  </a:cubicBezTo>
                  <a:cubicBezTo>
                    <a:pt x="14905" y="26779"/>
                    <a:pt x="14968" y="27196"/>
                    <a:pt x="15085" y="27600"/>
                  </a:cubicBezTo>
                  <a:cubicBezTo>
                    <a:pt x="15323" y="28407"/>
                    <a:pt x="15795" y="29167"/>
                    <a:pt x="16485" y="29668"/>
                  </a:cubicBezTo>
                  <a:cubicBezTo>
                    <a:pt x="17048" y="30077"/>
                    <a:pt x="17667" y="30440"/>
                    <a:pt x="18342" y="30628"/>
                  </a:cubicBezTo>
                  <a:cubicBezTo>
                    <a:pt x="18444" y="30654"/>
                    <a:pt x="18557" y="30672"/>
                    <a:pt x="18665" y="30672"/>
                  </a:cubicBezTo>
                  <a:cubicBezTo>
                    <a:pt x="18844" y="30672"/>
                    <a:pt x="19013" y="30622"/>
                    <a:pt x="19108" y="30475"/>
                  </a:cubicBezTo>
                  <a:cubicBezTo>
                    <a:pt x="19227" y="30279"/>
                    <a:pt x="19135" y="30022"/>
                    <a:pt x="19045" y="29813"/>
                  </a:cubicBezTo>
                  <a:cubicBezTo>
                    <a:pt x="18926" y="29528"/>
                    <a:pt x="18801" y="29250"/>
                    <a:pt x="18643" y="28985"/>
                  </a:cubicBezTo>
                  <a:cubicBezTo>
                    <a:pt x="18300" y="28415"/>
                    <a:pt x="17786" y="27963"/>
                    <a:pt x="17480" y="27372"/>
                  </a:cubicBezTo>
                  <a:cubicBezTo>
                    <a:pt x="17243" y="26932"/>
                    <a:pt x="17340" y="26620"/>
                    <a:pt x="17474" y="26174"/>
                  </a:cubicBezTo>
                  <a:cubicBezTo>
                    <a:pt x="17661" y="25555"/>
                    <a:pt x="17654" y="24880"/>
                    <a:pt x="17709" y="24240"/>
                  </a:cubicBezTo>
                  <a:cubicBezTo>
                    <a:pt x="17766" y="23509"/>
                    <a:pt x="17828" y="22786"/>
                    <a:pt x="17891" y="22061"/>
                  </a:cubicBezTo>
                  <a:cubicBezTo>
                    <a:pt x="17953" y="21331"/>
                    <a:pt x="18016" y="20586"/>
                    <a:pt x="18322" y="19918"/>
                  </a:cubicBezTo>
                  <a:cubicBezTo>
                    <a:pt x="18627" y="19257"/>
                    <a:pt x="19227" y="18673"/>
                    <a:pt x="19950" y="18604"/>
                  </a:cubicBezTo>
                  <a:cubicBezTo>
                    <a:pt x="19993" y="18600"/>
                    <a:pt x="20037" y="18598"/>
                    <a:pt x="20081" y="18598"/>
                  </a:cubicBezTo>
                  <a:cubicBezTo>
                    <a:pt x="20262" y="18598"/>
                    <a:pt x="20443" y="18638"/>
                    <a:pt x="20583" y="18749"/>
                  </a:cubicBezTo>
                  <a:cubicBezTo>
                    <a:pt x="20673" y="18820"/>
                    <a:pt x="20737" y="18910"/>
                    <a:pt x="20798" y="19000"/>
                  </a:cubicBezTo>
                  <a:cubicBezTo>
                    <a:pt x="21258" y="19751"/>
                    <a:pt x="21279" y="20683"/>
                    <a:pt x="21598" y="21498"/>
                  </a:cubicBezTo>
                  <a:cubicBezTo>
                    <a:pt x="21822" y="22054"/>
                    <a:pt x="22183" y="22555"/>
                    <a:pt x="22642" y="22938"/>
                  </a:cubicBezTo>
                  <a:cubicBezTo>
                    <a:pt x="23283" y="23461"/>
                    <a:pt x="24077" y="23746"/>
                    <a:pt x="24848" y="24017"/>
                  </a:cubicBezTo>
                  <a:cubicBezTo>
                    <a:pt x="25197" y="24142"/>
                    <a:pt x="25558" y="24205"/>
                    <a:pt x="25927" y="24205"/>
                  </a:cubicBezTo>
                  <a:cubicBezTo>
                    <a:pt x="27173" y="24184"/>
                    <a:pt x="27103" y="23850"/>
                    <a:pt x="27048" y="23481"/>
                  </a:cubicBezTo>
                  <a:cubicBezTo>
                    <a:pt x="26957" y="22883"/>
                    <a:pt x="26261" y="22931"/>
                    <a:pt x="26004" y="22751"/>
                  </a:cubicBezTo>
                  <a:cubicBezTo>
                    <a:pt x="25099" y="22125"/>
                    <a:pt x="24257" y="21366"/>
                    <a:pt x="23708" y="20413"/>
                  </a:cubicBezTo>
                  <a:cubicBezTo>
                    <a:pt x="23136" y="19411"/>
                    <a:pt x="22914" y="18255"/>
                    <a:pt x="22545" y="17163"/>
                  </a:cubicBezTo>
                  <a:cubicBezTo>
                    <a:pt x="22183" y="16071"/>
                    <a:pt x="21607" y="14963"/>
                    <a:pt x="20596" y="14414"/>
                  </a:cubicBezTo>
                  <a:cubicBezTo>
                    <a:pt x="19887" y="14025"/>
                    <a:pt x="19234" y="13559"/>
                    <a:pt x="18566" y="13106"/>
                  </a:cubicBezTo>
                  <a:cubicBezTo>
                    <a:pt x="18091" y="12792"/>
                    <a:pt x="17632" y="12467"/>
                    <a:pt x="17131" y="12201"/>
                  </a:cubicBezTo>
                  <a:cubicBezTo>
                    <a:pt x="16847" y="12056"/>
                    <a:pt x="16533" y="11937"/>
                    <a:pt x="16296" y="11722"/>
                  </a:cubicBezTo>
                  <a:cubicBezTo>
                    <a:pt x="15525" y="11006"/>
                    <a:pt x="15615" y="9815"/>
                    <a:pt x="15727" y="8876"/>
                  </a:cubicBezTo>
                  <a:cubicBezTo>
                    <a:pt x="15768" y="8492"/>
                    <a:pt x="15810" y="8116"/>
                    <a:pt x="15837" y="7734"/>
                  </a:cubicBezTo>
                  <a:cubicBezTo>
                    <a:pt x="15929" y="6635"/>
                    <a:pt x="15962" y="5501"/>
                    <a:pt x="15573" y="4464"/>
                  </a:cubicBezTo>
                  <a:cubicBezTo>
                    <a:pt x="15252" y="3616"/>
                    <a:pt x="14668" y="2898"/>
                    <a:pt x="14035" y="2265"/>
                  </a:cubicBezTo>
                  <a:cubicBezTo>
                    <a:pt x="13450" y="1674"/>
                    <a:pt x="12964" y="1054"/>
                    <a:pt x="12393" y="456"/>
                  </a:cubicBezTo>
                  <a:cubicBezTo>
                    <a:pt x="12168" y="226"/>
                    <a:pt x="11853" y="0"/>
                    <a:pt x="11548"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a:off x="4026350" y="754125"/>
              <a:ext cx="97625" cy="74625"/>
            </a:xfrm>
            <a:custGeom>
              <a:avLst/>
              <a:gdLst/>
              <a:ahLst/>
              <a:cxnLst/>
              <a:rect l="l" t="t" r="r" b="b"/>
              <a:pathLst>
                <a:path w="3905" h="2985" extrusionOk="0">
                  <a:moveTo>
                    <a:pt x="1180" y="0"/>
                  </a:moveTo>
                  <a:cubicBezTo>
                    <a:pt x="872" y="0"/>
                    <a:pt x="0" y="925"/>
                    <a:pt x="0" y="925"/>
                  </a:cubicBezTo>
                  <a:cubicBezTo>
                    <a:pt x="0" y="925"/>
                    <a:pt x="77" y="1516"/>
                    <a:pt x="216" y="2030"/>
                  </a:cubicBezTo>
                  <a:cubicBezTo>
                    <a:pt x="1065" y="2589"/>
                    <a:pt x="2109" y="2985"/>
                    <a:pt x="3109" y="2985"/>
                  </a:cubicBezTo>
                  <a:cubicBezTo>
                    <a:pt x="3379" y="2985"/>
                    <a:pt x="3646" y="2956"/>
                    <a:pt x="3905" y="2894"/>
                  </a:cubicBezTo>
                  <a:cubicBezTo>
                    <a:pt x="3279" y="2094"/>
                    <a:pt x="1204" y="826"/>
                    <a:pt x="1281" y="215"/>
                  </a:cubicBezTo>
                  <a:cubicBezTo>
                    <a:pt x="1301" y="61"/>
                    <a:pt x="1259" y="0"/>
                    <a:pt x="1180"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a:off x="4031725" y="804875"/>
              <a:ext cx="97650" cy="39175"/>
            </a:xfrm>
            <a:custGeom>
              <a:avLst/>
              <a:gdLst/>
              <a:ahLst/>
              <a:cxnLst/>
              <a:rect l="l" t="t" r="r" b="b"/>
              <a:pathLst>
                <a:path w="3906" h="1567" extrusionOk="0">
                  <a:moveTo>
                    <a:pt x="1" y="0"/>
                  </a:moveTo>
                  <a:lnTo>
                    <a:pt x="1" y="0"/>
                  </a:lnTo>
                  <a:cubicBezTo>
                    <a:pt x="78" y="293"/>
                    <a:pt x="174" y="565"/>
                    <a:pt x="286" y="690"/>
                  </a:cubicBezTo>
                  <a:cubicBezTo>
                    <a:pt x="526" y="950"/>
                    <a:pt x="2246" y="1566"/>
                    <a:pt x="3215" y="1566"/>
                  </a:cubicBezTo>
                  <a:cubicBezTo>
                    <a:pt x="3517" y="1566"/>
                    <a:pt x="3746" y="1507"/>
                    <a:pt x="3835" y="1358"/>
                  </a:cubicBezTo>
                  <a:cubicBezTo>
                    <a:pt x="3905" y="1233"/>
                    <a:pt x="3842" y="1058"/>
                    <a:pt x="3690" y="864"/>
                  </a:cubicBezTo>
                  <a:cubicBezTo>
                    <a:pt x="3431" y="926"/>
                    <a:pt x="3164" y="955"/>
                    <a:pt x="2894" y="955"/>
                  </a:cubicBezTo>
                  <a:cubicBezTo>
                    <a:pt x="1894" y="955"/>
                    <a:pt x="850" y="559"/>
                    <a:pt x="1" y="0"/>
                  </a:cubicBezTo>
                  <a:close/>
                </a:path>
              </a:pathLst>
            </a:custGeom>
            <a:solidFill>
              <a:srgbClr val="FFE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a:off x="3866975" y="927050"/>
              <a:ext cx="78325" cy="92350"/>
            </a:xfrm>
            <a:custGeom>
              <a:avLst/>
              <a:gdLst/>
              <a:ahLst/>
              <a:cxnLst/>
              <a:rect l="l" t="t" r="r" b="b"/>
              <a:pathLst>
                <a:path w="3133" h="3694" extrusionOk="0">
                  <a:moveTo>
                    <a:pt x="1535" y="0"/>
                  </a:moveTo>
                  <a:cubicBezTo>
                    <a:pt x="1147" y="0"/>
                    <a:pt x="203" y="457"/>
                    <a:pt x="203" y="457"/>
                  </a:cubicBezTo>
                  <a:cubicBezTo>
                    <a:pt x="203" y="457"/>
                    <a:pt x="64" y="1035"/>
                    <a:pt x="1" y="1565"/>
                  </a:cubicBezTo>
                  <a:cubicBezTo>
                    <a:pt x="752" y="2608"/>
                    <a:pt x="1895" y="3534"/>
                    <a:pt x="3132" y="3694"/>
                  </a:cubicBezTo>
                  <a:cubicBezTo>
                    <a:pt x="2840" y="2719"/>
                    <a:pt x="1359" y="791"/>
                    <a:pt x="1651" y="255"/>
                  </a:cubicBezTo>
                  <a:cubicBezTo>
                    <a:pt x="1752" y="68"/>
                    <a:pt x="1685" y="0"/>
                    <a:pt x="1535"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a:off x="3865950" y="966150"/>
              <a:ext cx="81100" cy="67725"/>
            </a:xfrm>
            <a:custGeom>
              <a:avLst/>
              <a:gdLst/>
              <a:ahLst/>
              <a:cxnLst/>
              <a:rect l="l" t="t" r="r" b="b"/>
              <a:pathLst>
                <a:path w="3244" h="2709" extrusionOk="0">
                  <a:moveTo>
                    <a:pt x="42" y="1"/>
                  </a:moveTo>
                  <a:cubicBezTo>
                    <a:pt x="9" y="300"/>
                    <a:pt x="0" y="585"/>
                    <a:pt x="64" y="744"/>
                  </a:cubicBezTo>
                  <a:cubicBezTo>
                    <a:pt x="213" y="1131"/>
                    <a:pt x="2094" y="2708"/>
                    <a:pt x="2897" y="2708"/>
                  </a:cubicBezTo>
                  <a:cubicBezTo>
                    <a:pt x="2992" y="2708"/>
                    <a:pt x="3071" y="2686"/>
                    <a:pt x="3131" y="2638"/>
                  </a:cubicBezTo>
                  <a:cubicBezTo>
                    <a:pt x="3243" y="2554"/>
                    <a:pt x="3243" y="2372"/>
                    <a:pt x="3173" y="2130"/>
                  </a:cubicBezTo>
                  <a:cubicBezTo>
                    <a:pt x="1936" y="1970"/>
                    <a:pt x="793" y="1044"/>
                    <a:pt x="42" y="1"/>
                  </a:cubicBezTo>
                  <a:close/>
                </a:path>
              </a:pathLst>
            </a:custGeom>
            <a:solidFill>
              <a:srgbClr val="FFE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a:off x="3790125" y="572700"/>
              <a:ext cx="285125" cy="371100"/>
            </a:xfrm>
            <a:custGeom>
              <a:avLst/>
              <a:gdLst/>
              <a:ahLst/>
              <a:cxnLst/>
              <a:rect l="l" t="t" r="r" b="b"/>
              <a:pathLst>
                <a:path w="11405" h="14844" extrusionOk="0">
                  <a:moveTo>
                    <a:pt x="6208" y="0"/>
                  </a:moveTo>
                  <a:cubicBezTo>
                    <a:pt x="5403" y="0"/>
                    <a:pt x="4920" y="193"/>
                    <a:pt x="4920" y="193"/>
                  </a:cubicBezTo>
                  <a:lnTo>
                    <a:pt x="0" y="5752"/>
                  </a:lnTo>
                  <a:cubicBezTo>
                    <a:pt x="0" y="5752"/>
                    <a:pt x="3305" y="9935"/>
                    <a:pt x="2596" y="14722"/>
                  </a:cubicBezTo>
                  <a:cubicBezTo>
                    <a:pt x="2596" y="14722"/>
                    <a:pt x="3230" y="14843"/>
                    <a:pt x="3914" y="14843"/>
                  </a:cubicBezTo>
                  <a:cubicBezTo>
                    <a:pt x="4487" y="14843"/>
                    <a:pt x="5095" y="14758"/>
                    <a:pt x="5393" y="14444"/>
                  </a:cubicBezTo>
                  <a:cubicBezTo>
                    <a:pt x="5393" y="14444"/>
                    <a:pt x="6632" y="7951"/>
                    <a:pt x="4140" y="4633"/>
                  </a:cubicBezTo>
                  <a:cubicBezTo>
                    <a:pt x="4140" y="4633"/>
                    <a:pt x="4852" y="3775"/>
                    <a:pt x="5423" y="3775"/>
                  </a:cubicBezTo>
                  <a:cubicBezTo>
                    <a:pt x="5437" y="3775"/>
                    <a:pt x="5450" y="3775"/>
                    <a:pt x="5463" y="3776"/>
                  </a:cubicBezTo>
                  <a:cubicBezTo>
                    <a:pt x="6039" y="3818"/>
                    <a:pt x="7355" y="4563"/>
                    <a:pt x="7724" y="5919"/>
                  </a:cubicBezTo>
                  <a:cubicBezTo>
                    <a:pt x="8093" y="7283"/>
                    <a:pt x="8370" y="8369"/>
                    <a:pt x="8370" y="8369"/>
                  </a:cubicBezTo>
                  <a:cubicBezTo>
                    <a:pt x="8370" y="8369"/>
                    <a:pt x="8652" y="8430"/>
                    <a:pt x="9047" y="8430"/>
                  </a:cubicBezTo>
                  <a:cubicBezTo>
                    <a:pt x="9819" y="8430"/>
                    <a:pt x="11023" y="8196"/>
                    <a:pt x="11405" y="6811"/>
                  </a:cubicBezTo>
                  <a:cubicBezTo>
                    <a:pt x="11405" y="6811"/>
                    <a:pt x="10326" y="1195"/>
                    <a:pt x="8322" y="416"/>
                  </a:cubicBezTo>
                  <a:cubicBezTo>
                    <a:pt x="7496" y="95"/>
                    <a:pt x="6773" y="0"/>
                    <a:pt x="6208" y="0"/>
                  </a:cubicBezTo>
                  <a:close/>
                </a:path>
              </a:pathLst>
            </a:custGeom>
            <a:solidFill>
              <a:srgbClr val="A9A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a:off x="3857600" y="632650"/>
              <a:ext cx="53800" cy="45775"/>
            </a:xfrm>
            <a:custGeom>
              <a:avLst/>
              <a:gdLst/>
              <a:ahLst/>
              <a:cxnLst/>
              <a:rect l="l" t="t" r="r" b="b"/>
              <a:pathLst>
                <a:path w="2152" h="1831" extrusionOk="0">
                  <a:moveTo>
                    <a:pt x="266" y="1"/>
                  </a:moveTo>
                  <a:lnTo>
                    <a:pt x="0" y="300"/>
                  </a:lnTo>
                  <a:cubicBezTo>
                    <a:pt x="411" y="550"/>
                    <a:pt x="815" y="807"/>
                    <a:pt x="1184" y="1150"/>
                  </a:cubicBezTo>
                  <a:cubicBezTo>
                    <a:pt x="1413" y="1372"/>
                    <a:pt x="1637" y="1594"/>
                    <a:pt x="1837" y="1831"/>
                  </a:cubicBezTo>
                  <a:cubicBezTo>
                    <a:pt x="1936" y="1747"/>
                    <a:pt x="2039" y="1664"/>
                    <a:pt x="2151" y="1587"/>
                  </a:cubicBezTo>
                  <a:cubicBezTo>
                    <a:pt x="1936" y="1337"/>
                    <a:pt x="1705" y="1093"/>
                    <a:pt x="1455" y="864"/>
                  </a:cubicBezTo>
                  <a:cubicBezTo>
                    <a:pt x="1086" y="523"/>
                    <a:pt x="683" y="258"/>
                    <a:pt x="266" y="1"/>
                  </a:cubicBezTo>
                  <a:close/>
                </a:path>
              </a:pathLst>
            </a:custGeom>
            <a:solidFill>
              <a:srgbClr val="8B8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a:off x="3429850" y="562950"/>
              <a:ext cx="70625" cy="55825"/>
            </a:xfrm>
            <a:custGeom>
              <a:avLst/>
              <a:gdLst/>
              <a:ahLst/>
              <a:cxnLst/>
              <a:rect l="l" t="t" r="r" b="b"/>
              <a:pathLst>
                <a:path w="2825" h="2233" extrusionOk="0">
                  <a:moveTo>
                    <a:pt x="707" y="1"/>
                  </a:moveTo>
                  <a:cubicBezTo>
                    <a:pt x="670" y="1"/>
                    <a:pt x="637" y="11"/>
                    <a:pt x="619" y="40"/>
                  </a:cubicBezTo>
                  <a:cubicBezTo>
                    <a:pt x="592" y="88"/>
                    <a:pt x="612" y="152"/>
                    <a:pt x="641" y="200"/>
                  </a:cubicBezTo>
                  <a:cubicBezTo>
                    <a:pt x="779" y="437"/>
                    <a:pt x="981" y="681"/>
                    <a:pt x="1197" y="848"/>
                  </a:cubicBezTo>
                  <a:cubicBezTo>
                    <a:pt x="911" y="743"/>
                    <a:pt x="627" y="639"/>
                    <a:pt x="335" y="563"/>
                  </a:cubicBezTo>
                  <a:cubicBezTo>
                    <a:pt x="300" y="547"/>
                    <a:pt x="258" y="541"/>
                    <a:pt x="216" y="541"/>
                  </a:cubicBezTo>
                  <a:cubicBezTo>
                    <a:pt x="168" y="547"/>
                    <a:pt x="126" y="569"/>
                    <a:pt x="111" y="604"/>
                  </a:cubicBezTo>
                  <a:cubicBezTo>
                    <a:pt x="76" y="673"/>
                    <a:pt x="133" y="743"/>
                    <a:pt x="181" y="798"/>
                  </a:cubicBezTo>
                  <a:cubicBezTo>
                    <a:pt x="383" y="1015"/>
                    <a:pt x="647" y="1215"/>
                    <a:pt x="919" y="1341"/>
                  </a:cubicBezTo>
                  <a:cubicBezTo>
                    <a:pt x="788" y="1301"/>
                    <a:pt x="651" y="1283"/>
                    <a:pt x="514" y="1283"/>
                  </a:cubicBezTo>
                  <a:cubicBezTo>
                    <a:pt x="389" y="1283"/>
                    <a:pt x="265" y="1298"/>
                    <a:pt x="146" y="1327"/>
                  </a:cubicBezTo>
                  <a:cubicBezTo>
                    <a:pt x="111" y="1341"/>
                    <a:pt x="69" y="1356"/>
                    <a:pt x="43" y="1382"/>
                  </a:cubicBezTo>
                  <a:cubicBezTo>
                    <a:pt x="1" y="1433"/>
                    <a:pt x="8" y="1516"/>
                    <a:pt x="49" y="1571"/>
                  </a:cubicBezTo>
                  <a:cubicBezTo>
                    <a:pt x="91" y="1626"/>
                    <a:pt x="153" y="1655"/>
                    <a:pt x="216" y="1683"/>
                  </a:cubicBezTo>
                  <a:cubicBezTo>
                    <a:pt x="878" y="1989"/>
                    <a:pt x="1629" y="2037"/>
                    <a:pt x="2331" y="2233"/>
                  </a:cubicBezTo>
                  <a:cubicBezTo>
                    <a:pt x="2353" y="2210"/>
                    <a:pt x="2361" y="2200"/>
                    <a:pt x="2376" y="2200"/>
                  </a:cubicBezTo>
                  <a:cubicBezTo>
                    <a:pt x="2385" y="2200"/>
                    <a:pt x="2396" y="2203"/>
                    <a:pt x="2414" y="2211"/>
                  </a:cubicBezTo>
                  <a:cubicBezTo>
                    <a:pt x="2533" y="2072"/>
                    <a:pt x="2589" y="1899"/>
                    <a:pt x="2638" y="1725"/>
                  </a:cubicBezTo>
                  <a:lnTo>
                    <a:pt x="2825" y="1077"/>
                  </a:lnTo>
                  <a:cubicBezTo>
                    <a:pt x="2526" y="910"/>
                    <a:pt x="2227" y="736"/>
                    <a:pt x="1935" y="569"/>
                  </a:cubicBezTo>
                  <a:cubicBezTo>
                    <a:pt x="1629" y="396"/>
                    <a:pt x="1280" y="180"/>
                    <a:pt x="808" y="20"/>
                  </a:cubicBezTo>
                  <a:cubicBezTo>
                    <a:pt x="777" y="9"/>
                    <a:pt x="741" y="1"/>
                    <a:pt x="707"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8"/>
            <p:cNvSpPr/>
            <p:nvPr/>
          </p:nvSpPr>
          <p:spPr>
            <a:xfrm>
              <a:off x="3728000" y="238000"/>
              <a:ext cx="62475" cy="70400"/>
            </a:xfrm>
            <a:custGeom>
              <a:avLst/>
              <a:gdLst/>
              <a:ahLst/>
              <a:cxnLst/>
              <a:rect l="l" t="t" r="r" b="b"/>
              <a:pathLst>
                <a:path w="2499" h="2816" extrusionOk="0">
                  <a:moveTo>
                    <a:pt x="1421" y="0"/>
                  </a:moveTo>
                  <a:cubicBezTo>
                    <a:pt x="1412" y="0"/>
                    <a:pt x="1402" y="2"/>
                    <a:pt x="1393" y="5"/>
                  </a:cubicBezTo>
                  <a:cubicBezTo>
                    <a:pt x="1336" y="18"/>
                    <a:pt x="1323" y="89"/>
                    <a:pt x="1316" y="144"/>
                  </a:cubicBezTo>
                  <a:cubicBezTo>
                    <a:pt x="1275" y="416"/>
                    <a:pt x="1288" y="728"/>
                    <a:pt x="1351" y="994"/>
                  </a:cubicBezTo>
                  <a:cubicBezTo>
                    <a:pt x="1198" y="736"/>
                    <a:pt x="1038" y="478"/>
                    <a:pt x="850" y="242"/>
                  </a:cubicBezTo>
                  <a:cubicBezTo>
                    <a:pt x="829" y="207"/>
                    <a:pt x="800" y="172"/>
                    <a:pt x="767" y="152"/>
                  </a:cubicBezTo>
                  <a:cubicBezTo>
                    <a:pt x="746" y="135"/>
                    <a:pt x="719" y="125"/>
                    <a:pt x="692" y="125"/>
                  </a:cubicBezTo>
                  <a:cubicBezTo>
                    <a:pt x="675" y="125"/>
                    <a:pt x="658" y="129"/>
                    <a:pt x="642" y="137"/>
                  </a:cubicBezTo>
                  <a:cubicBezTo>
                    <a:pt x="578" y="172"/>
                    <a:pt x="572" y="256"/>
                    <a:pt x="585" y="332"/>
                  </a:cubicBezTo>
                  <a:cubicBezTo>
                    <a:pt x="613" y="625"/>
                    <a:pt x="697" y="952"/>
                    <a:pt x="835" y="1209"/>
                  </a:cubicBezTo>
                  <a:cubicBezTo>
                    <a:pt x="683" y="1000"/>
                    <a:pt x="475" y="833"/>
                    <a:pt x="231" y="728"/>
                  </a:cubicBezTo>
                  <a:cubicBezTo>
                    <a:pt x="202" y="717"/>
                    <a:pt x="169" y="706"/>
                    <a:pt x="139" y="706"/>
                  </a:cubicBezTo>
                  <a:cubicBezTo>
                    <a:pt x="132" y="706"/>
                    <a:pt x="125" y="707"/>
                    <a:pt x="119" y="708"/>
                  </a:cubicBezTo>
                  <a:cubicBezTo>
                    <a:pt x="49" y="721"/>
                    <a:pt x="7" y="792"/>
                    <a:pt x="7" y="862"/>
                  </a:cubicBezTo>
                  <a:cubicBezTo>
                    <a:pt x="0" y="930"/>
                    <a:pt x="36" y="994"/>
                    <a:pt x="64" y="1049"/>
                  </a:cubicBezTo>
                  <a:cubicBezTo>
                    <a:pt x="405" y="1697"/>
                    <a:pt x="967" y="2198"/>
                    <a:pt x="1407" y="2782"/>
                  </a:cubicBezTo>
                  <a:cubicBezTo>
                    <a:pt x="1422" y="2780"/>
                    <a:pt x="1433" y="2778"/>
                    <a:pt x="1441" y="2778"/>
                  </a:cubicBezTo>
                  <a:cubicBezTo>
                    <a:pt x="1461" y="2778"/>
                    <a:pt x="1470" y="2787"/>
                    <a:pt x="1490" y="2816"/>
                  </a:cubicBezTo>
                  <a:cubicBezTo>
                    <a:pt x="1664" y="2782"/>
                    <a:pt x="1817" y="2670"/>
                    <a:pt x="1956" y="2565"/>
                  </a:cubicBezTo>
                  <a:cubicBezTo>
                    <a:pt x="2136" y="2433"/>
                    <a:pt x="2318" y="2301"/>
                    <a:pt x="2499" y="2169"/>
                  </a:cubicBezTo>
                  <a:cubicBezTo>
                    <a:pt x="2367" y="1855"/>
                    <a:pt x="2242" y="1536"/>
                    <a:pt x="2110" y="1222"/>
                  </a:cubicBezTo>
                  <a:cubicBezTo>
                    <a:pt x="1949" y="833"/>
                    <a:pt x="1789" y="444"/>
                    <a:pt x="1552" y="95"/>
                  </a:cubicBezTo>
                  <a:cubicBezTo>
                    <a:pt x="1523" y="48"/>
                    <a:pt x="1473" y="0"/>
                    <a:pt x="1421"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8"/>
            <p:cNvSpPr/>
            <p:nvPr/>
          </p:nvSpPr>
          <p:spPr>
            <a:xfrm>
              <a:off x="3747500" y="279475"/>
              <a:ext cx="129450" cy="215425"/>
            </a:xfrm>
            <a:custGeom>
              <a:avLst/>
              <a:gdLst/>
              <a:ahLst/>
              <a:cxnLst/>
              <a:rect l="l" t="t" r="r" b="b"/>
              <a:pathLst>
                <a:path w="5178" h="8617" extrusionOk="0">
                  <a:moveTo>
                    <a:pt x="1569" y="0"/>
                  </a:moveTo>
                  <a:cubicBezTo>
                    <a:pt x="785" y="0"/>
                    <a:pt x="0" y="768"/>
                    <a:pt x="0" y="768"/>
                  </a:cubicBezTo>
                  <a:cubicBezTo>
                    <a:pt x="2358" y="3481"/>
                    <a:pt x="62" y="7246"/>
                    <a:pt x="62" y="7246"/>
                  </a:cubicBezTo>
                  <a:lnTo>
                    <a:pt x="2435" y="8617"/>
                  </a:lnTo>
                  <a:cubicBezTo>
                    <a:pt x="5177" y="4477"/>
                    <a:pt x="1712" y="9"/>
                    <a:pt x="1712" y="9"/>
                  </a:cubicBezTo>
                  <a:cubicBezTo>
                    <a:pt x="1665" y="3"/>
                    <a:pt x="1617" y="0"/>
                    <a:pt x="1569" y="0"/>
                  </a:cubicBez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8"/>
            <p:cNvSpPr/>
            <p:nvPr/>
          </p:nvSpPr>
          <p:spPr>
            <a:xfrm>
              <a:off x="3753050" y="446325"/>
              <a:ext cx="70125" cy="27375"/>
            </a:xfrm>
            <a:custGeom>
              <a:avLst/>
              <a:gdLst/>
              <a:ahLst/>
              <a:cxnLst/>
              <a:rect l="l" t="t" r="r" b="b"/>
              <a:pathLst>
                <a:path w="2805" h="1095" extrusionOk="0">
                  <a:moveTo>
                    <a:pt x="265" y="1"/>
                  </a:moveTo>
                  <a:cubicBezTo>
                    <a:pt x="218" y="1"/>
                    <a:pt x="174" y="1"/>
                    <a:pt x="132" y="2"/>
                  </a:cubicBezTo>
                  <a:cubicBezTo>
                    <a:pt x="84" y="106"/>
                    <a:pt x="42" y="196"/>
                    <a:pt x="0" y="273"/>
                  </a:cubicBezTo>
                  <a:cubicBezTo>
                    <a:pt x="75" y="269"/>
                    <a:pt x="159" y="267"/>
                    <a:pt x="253" y="267"/>
                  </a:cubicBezTo>
                  <a:cubicBezTo>
                    <a:pt x="938" y="267"/>
                    <a:pt x="2074" y="390"/>
                    <a:pt x="2687" y="1094"/>
                  </a:cubicBezTo>
                  <a:cubicBezTo>
                    <a:pt x="2729" y="1004"/>
                    <a:pt x="2771" y="921"/>
                    <a:pt x="2804" y="829"/>
                  </a:cubicBezTo>
                  <a:cubicBezTo>
                    <a:pt x="2113" y="123"/>
                    <a:pt x="967" y="1"/>
                    <a:pt x="265"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a:off x="3767000" y="411700"/>
              <a:ext cx="65225" cy="32400"/>
            </a:xfrm>
            <a:custGeom>
              <a:avLst/>
              <a:gdLst/>
              <a:ahLst/>
              <a:cxnLst/>
              <a:rect l="l" t="t" r="r" b="b"/>
              <a:pathLst>
                <a:path w="2609" h="1296" extrusionOk="0">
                  <a:moveTo>
                    <a:pt x="69" y="1"/>
                  </a:moveTo>
                  <a:cubicBezTo>
                    <a:pt x="49" y="93"/>
                    <a:pt x="27" y="176"/>
                    <a:pt x="0" y="266"/>
                  </a:cubicBezTo>
                  <a:cubicBezTo>
                    <a:pt x="626" y="302"/>
                    <a:pt x="1927" y="475"/>
                    <a:pt x="2539" y="1295"/>
                  </a:cubicBezTo>
                  <a:cubicBezTo>
                    <a:pt x="2567" y="1185"/>
                    <a:pt x="2589" y="1073"/>
                    <a:pt x="2609" y="970"/>
                  </a:cubicBezTo>
                  <a:cubicBezTo>
                    <a:pt x="1912" y="225"/>
                    <a:pt x="717" y="43"/>
                    <a:pt x="6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8"/>
            <p:cNvSpPr/>
            <p:nvPr/>
          </p:nvSpPr>
          <p:spPr>
            <a:xfrm>
              <a:off x="3772375" y="383750"/>
              <a:ext cx="61950" cy="12875"/>
            </a:xfrm>
            <a:custGeom>
              <a:avLst/>
              <a:gdLst/>
              <a:ahLst/>
              <a:cxnLst/>
              <a:rect l="l" t="t" r="r" b="b"/>
              <a:pathLst>
                <a:path w="2478" h="515" extrusionOk="0">
                  <a:moveTo>
                    <a:pt x="1271" y="1"/>
                  </a:moveTo>
                  <a:cubicBezTo>
                    <a:pt x="792" y="1"/>
                    <a:pt x="344" y="80"/>
                    <a:pt x="36" y="152"/>
                  </a:cubicBezTo>
                  <a:cubicBezTo>
                    <a:pt x="21" y="242"/>
                    <a:pt x="14" y="341"/>
                    <a:pt x="1" y="431"/>
                  </a:cubicBezTo>
                  <a:cubicBezTo>
                    <a:pt x="294" y="359"/>
                    <a:pt x="759" y="270"/>
                    <a:pt x="1255" y="270"/>
                  </a:cubicBezTo>
                  <a:cubicBezTo>
                    <a:pt x="1668" y="270"/>
                    <a:pt x="2102" y="331"/>
                    <a:pt x="2477" y="514"/>
                  </a:cubicBezTo>
                  <a:cubicBezTo>
                    <a:pt x="2471" y="409"/>
                    <a:pt x="2464" y="312"/>
                    <a:pt x="2457" y="209"/>
                  </a:cubicBezTo>
                  <a:cubicBezTo>
                    <a:pt x="2080" y="54"/>
                    <a:pt x="1665" y="1"/>
                    <a:pt x="1271"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8"/>
            <p:cNvSpPr/>
            <p:nvPr/>
          </p:nvSpPr>
          <p:spPr>
            <a:xfrm>
              <a:off x="3773925" y="351650"/>
              <a:ext cx="54125" cy="21675"/>
            </a:xfrm>
            <a:custGeom>
              <a:avLst/>
              <a:gdLst/>
              <a:ahLst/>
              <a:cxnLst/>
              <a:rect l="l" t="t" r="r" b="b"/>
              <a:pathLst>
                <a:path w="2165" h="867" extrusionOk="0">
                  <a:moveTo>
                    <a:pt x="1874" y="0"/>
                  </a:moveTo>
                  <a:cubicBezTo>
                    <a:pt x="1179" y="0"/>
                    <a:pt x="487" y="294"/>
                    <a:pt x="0" y="559"/>
                  </a:cubicBezTo>
                  <a:cubicBezTo>
                    <a:pt x="7" y="664"/>
                    <a:pt x="7" y="768"/>
                    <a:pt x="7" y="867"/>
                  </a:cubicBezTo>
                  <a:cubicBezTo>
                    <a:pt x="472" y="597"/>
                    <a:pt x="1178" y="269"/>
                    <a:pt x="1876" y="269"/>
                  </a:cubicBezTo>
                  <a:cubicBezTo>
                    <a:pt x="1973" y="269"/>
                    <a:pt x="2069" y="275"/>
                    <a:pt x="2165" y="289"/>
                  </a:cubicBezTo>
                  <a:cubicBezTo>
                    <a:pt x="2136" y="190"/>
                    <a:pt x="2116" y="100"/>
                    <a:pt x="2088" y="10"/>
                  </a:cubicBezTo>
                  <a:cubicBezTo>
                    <a:pt x="2017" y="3"/>
                    <a:pt x="1946" y="0"/>
                    <a:pt x="1874"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8"/>
            <p:cNvSpPr/>
            <p:nvPr/>
          </p:nvSpPr>
          <p:spPr>
            <a:xfrm>
              <a:off x="3769925" y="318650"/>
              <a:ext cx="46150" cy="29075"/>
            </a:xfrm>
            <a:custGeom>
              <a:avLst/>
              <a:gdLst/>
              <a:ahLst/>
              <a:cxnLst/>
              <a:rect l="l" t="t" r="r" b="b"/>
              <a:pathLst>
                <a:path w="1846" h="1163" extrusionOk="0">
                  <a:moveTo>
                    <a:pt x="1734" y="0"/>
                  </a:moveTo>
                  <a:cubicBezTo>
                    <a:pt x="1052" y="132"/>
                    <a:pt x="426" y="543"/>
                    <a:pt x="0" y="877"/>
                  </a:cubicBezTo>
                  <a:cubicBezTo>
                    <a:pt x="29" y="976"/>
                    <a:pt x="50" y="1066"/>
                    <a:pt x="70" y="1163"/>
                  </a:cubicBezTo>
                  <a:cubicBezTo>
                    <a:pt x="481" y="829"/>
                    <a:pt x="1142" y="376"/>
                    <a:pt x="1845" y="251"/>
                  </a:cubicBezTo>
                  <a:cubicBezTo>
                    <a:pt x="1810" y="167"/>
                    <a:pt x="1769" y="84"/>
                    <a:pt x="1734"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a:off x="3759475" y="291350"/>
              <a:ext cx="42325" cy="30300"/>
            </a:xfrm>
            <a:custGeom>
              <a:avLst/>
              <a:gdLst/>
              <a:ahLst/>
              <a:cxnLst/>
              <a:rect l="l" t="t" r="r" b="b"/>
              <a:pathLst>
                <a:path w="1693" h="1212" extrusionOk="0">
                  <a:moveTo>
                    <a:pt x="1545" y="0"/>
                  </a:moveTo>
                  <a:cubicBezTo>
                    <a:pt x="934" y="174"/>
                    <a:pt x="391" y="585"/>
                    <a:pt x="1" y="961"/>
                  </a:cubicBezTo>
                  <a:cubicBezTo>
                    <a:pt x="51" y="1044"/>
                    <a:pt x="92" y="1128"/>
                    <a:pt x="134" y="1211"/>
                  </a:cubicBezTo>
                  <a:cubicBezTo>
                    <a:pt x="517" y="829"/>
                    <a:pt x="1079" y="389"/>
                    <a:pt x="1692" y="237"/>
                  </a:cubicBezTo>
                  <a:cubicBezTo>
                    <a:pt x="1644" y="147"/>
                    <a:pt x="1595" y="70"/>
                    <a:pt x="154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8"/>
            <p:cNvSpPr/>
            <p:nvPr/>
          </p:nvSpPr>
          <p:spPr>
            <a:xfrm>
              <a:off x="3475250" y="558050"/>
              <a:ext cx="220950" cy="92200"/>
            </a:xfrm>
            <a:custGeom>
              <a:avLst/>
              <a:gdLst/>
              <a:ahLst/>
              <a:cxnLst/>
              <a:rect l="l" t="t" r="r" b="b"/>
              <a:pathLst>
                <a:path w="8838" h="3688" extrusionOk="0">
                  <a:moveTo>
                    <a:pt x="7210" y="0"/>
                  </a:moveTo>
                  <a:cubicBezTo>
                    <a:pt x="7210" y="0"/>
                    <a:pt x="5369" y="1428"/>
                    <a:pt x="3229" y="1428"/>
                  </a:cubicBezTo>
                  <a:cubicBezTo>
                    <a:pt x="2423" y="1428"/>
                    <a:pt x="1574" y="1226"/>
                    <a:pt x="765" y="668"/>
                  </a:cubicBezTo>
                  <a:cubicBezTo>
                    <a:pt x="765" y="668"/>
                    <a:pt x="0" y="1642"/>
                    <a:pt x="202" y="2449"/>
                  </a:cubicBezTo>
                  <a:cubicBezTo>
                    <a:pt x="202" y="2449"/>
                    <a:pt x="2235" y="3688"/>
                    <a:pt x="4702" y="3688"/>
                  </a:cubicBezTo>
                  <a:cubicBezTo>
                    <a:pt x="6038" y="3688"/>
                    <a:pt x="7501" y="3325"/>
                    <a:pt x="8838" y="2205"/>
                  </a:cubicBezTo>
                  <a:lnTo>
                    <a:pt x="7210" y="0"/>
                  </a:ln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8"/>
            <p:cNvSpPr/>
            <p:nvPr/>
          </p:nvSpPr>
          <p:spPr>
            <a:xfrm>
              <a:off x="3636850" y="566175"/>
              <a:ext cx="36025" cy="67050"/>
            </a:xfrm>
            <a:custGeom>
              <a:avLst/>
              <a:gdLst/>
              <a:ahLst/>
              <a:cxnLst/>
              <a:rect l="l" t="t" r="r" b="b"/>
              <a:pathLst>
                <a:path w="1441" h="2682" extrusionOk="0">
                  <a:moveTo>
                    <a:pt x="258" y="1"/>
                  </a:moveTo>
                  <a:cubicBezTo>
                    <a:pt x="175" y="51"/>
                    <a:pt x="91" y="106"/>
                    <a:pt x="1" y="155"/>
                  </a:cubicBezTo>
                  <a:cubicBezTo>
                    <a:pt x="56" y="928"/>
                    <a:pt x="300" y="2110"/>
                    <a:pt x="1170" y="2681"/>
                  </a:cubicBezTo>
                  <a:cubicBezTo>
                    <a:pt x="1260" y="2631"/>
                    <a:pt x="1350" y="2583"/>
                    <a:pt x="1440" y="2534"/>
                  </a:cubicBezTo>
                  <a:cubicBezTo>
                    <a:pt x="515" y="2033"/>
                    <a:pt x="300" y="752"/>
                    <a:pt x="25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a:off x="3611100" y="579750"/>
              <a:ext cx="33975" cy="64575"/>
            </a:xfrm>
            <a:custGeom>
              <a:avLst/>
              <a:gdLst/>
              <a:ahLst/>
              <a:cxnLst/>
              <a:rect l="l" t="t" r="r" b="b"/>
              <a:pathLst>
                <a:path w="1359" h="2583" extrusionOk="0">
                  <a:moveTo>
                    <a:pt x="258" y="1"/>
                  </a:moveTo>
                  <a:cubicBezTo>
                    <a:pt x="174" y="36"/>
                    <a:pt x="84" y="71"/>
                    <a:pt x="0" y="106"/>
                  </a:cubicBezTo>
                  <a:cubicBezTo>
                    <a:pt x="71" y="726"/>
                    <a:pt x="293" y="1908"/>
                    <a:pt x="1051" y="2583"/>
                  </a:cubicBezTo>
                  <a:cubicBezTo>
                    <a:pt x="1149" y="2556"/>
                    <a:pt x="1253" y="2527"/>
                    <a:pt x="1358" y="2492"/>
                  </a:cubicBezTo>
                  <a:cubicBezTo>
                    <a:pt x="537" y="1879"/>
                    <a:pt x="314" y="585"/>
                    <a:pt x="25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a:off x="3562575" y="592825"/>
              <a:ext cx="20200" cy="57100"/>
            </a:xfrm>
            <a:custGeom>
              <a:avLst/>
              <a:gdLst/>
              <a:ahLst/>
              <a:cxnLst/>
              <a:rect l="l" t="t" r="r" b="b"/>
              <a:pathLst>
                <a:path w="808" h="2284" extrusionOk="0">
                  <a:moveTo>
                    <a:pt x="307" y="0"/>
                  </a:moveTo>
                  <a:cubicBezTo>
                    <a:pt x="216" y="14"/>
                    <a:pt x="126" y="20"/>
                    <a:pt x="36" y="29"/>
                  </a:cubicBezTo>
                  <a:cubicBezTo>
                    <a:pt x="1" y="647"/>
                    <a:pt x="36" y="1565"/>
                    <a:pt x="467" y="2262"/>
                  </a:cubicBezTo>
                  <a:cubicBezTo>
                    <a:pt x="579" y="2268"/>
                    <a:pt x="689" y="2283"/>
                    <a:pt x="808" y="2283"/>
                  </a:cubicBezTo>
                  <a:cubicBezTo>
                    <a:pt x="300" y="1629"/>
                    <a:pt x="265" y="640"/>
                    <a:pt x="307"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a:off x="3586600" y="588325"/>
              <a:ext cx="26275" cy="61600"/>
            </a:xfrm>
            <a:custGeom>
              <a:avLst/>
              <a:gdLst/>
              <a:ahLst/>
              <a:cxnLst/>
              <a:rect l="l" t="t" r="r" b="b"/>
              <a:pathLst>
                <a:path w="1051" h="2464" extrusionOk="0">
                  <a:moveTo>
                    <a:pt x="271" y="0"/>
                  </a:moveTo>
                  <a:cubicBezTo>
                    <a:pt x="181" y="27"/>
                    <a:pt x="90" y="49"/>
                    <a:pt x="0" y="69"/>
                  </a:cubicBezTo>
                  <a:cubicBezTo>
                    <a:pt x="0" y="737"/>
                    <a:pt x="119" y="1774"/>
                    <a:pt x="717" y="2463"/>
                  </a:cubicBezTo>
                  <a:cubicBezTo>
                    <a:pt x="828" y="2455"/>
                    <a:pt x="939" y="2442"/>
                    <a:pt x="1051" y="2428"/>
                  </a:cubicBezTo>
                  <a:cubicBezTo>
                    <a:pt x="369" y="1809"/>
                    <a:pt x="264" y="675"/>
                    <a:pt x="271"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a:off x="3538200" y="593150"/>
              <a:ext cx="14300" cy="52775"/>
            </a:xfrm>
            <a:custGeom>
              <a:avLst/>
              <a:gdLst/>
              <a:ahLst/>
              <a:cxnLst/>
              <a:rect l="l" t="t" r="r" b="b"/>
              <a:pathLst>
                <a:path w="572" h="2111" extrusionOk="0">
                  <a:moveTo>
                    <a:pt x="293" y="1"/>
                  </a:moveTo>
                  <a:cubicBezTo>
                    <a:pt x="126" y="585"/>
                    <a:pt x="1" y="1359"/>
                    <a:pt x="218" y="2040"/>
                  </a:cubicBezTo>
                  <a:cubicBezTo>
                    <a:pt x="321" y="2068"/>
                    <a:pt x="426" y="2088"/>
                    <a:pt x="530" y="2110"/>
                  </a:cubicBezTo>
                  <a:cubicBezTo>
                    <a:pt x="251" y="1442"/>
                    <a:pt x="391" y="620"/>
                    <a:pt x="572" y="23"/>
                  </a:cubicBezTo>
                  <a:cubicBezTo>
                    <a:pt x="482" y="16"/>
                    <a:pt x="385" y="7"/>
                    <a:pt x="293"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8"/>
            <p:cNvSpPr/>
            <p:nvPr/>
          </p:nvSpPr>
          <p:spPr>
            <a:xfrm>
              <a:off x="3511600" y="588325"/>
              <a:ext cx="16725" cy="49075"/>
            </a:xfrm>
            <a:custGeom>
              <a:avLst/>
              <a:gdLst/>
              <a:ahLst/>
              <a:cxnLst/>
              <a:rect l="l" t="t" r="r" b="b"/>
              <a:pathLst>
                <a:path w="669" h="1963" extrusionOk="0">
                  <a:moveTo>
                    <a:pt x="405" y="0"/>
                  </a:moveTo>
                  <a:cubicBezTo>
                    <a:pt x="203" y="508"/>
                    <a:pt x="1" y="1196"/>
                    <a:pt x="71" y="1857"/>
                  </a:cubicBezTo>
                  <a:cubicBezTo>
                    <a:pt x="161" y="1892"/>
                    <a:pt x="258" y="1927"/>
                    <a:pt x="355" y="1962"/>
                  </a:cubicBezTo>
                  <a:cubicBezTo>
                    <a:pt x="245" y="1308"/>
                    <a:pt x="453" y="591"/>
                    <a:pt x="669" y="75"/>
                  </a:cubicBezTo>
                  <a:cubicBezTo>
                    <a:pt x="579" y="55"/>
                    <a:pt x="495" y="27"/>
                    <a:pt x="40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8"/>
            <p:cNvSpPr/>
            <p:nvPr/>
          </p:nvSpPr>
          <p:spPr>
            <a:xfrm>
              <a:off x="3487275" y="577500"/>
              <a:ext cx="17375" cy="49800"/>
            </a:xfrm>
            <a:custGeom>
              <a:avLst/>
              <a:gdLst/>
              <a:ahLst/>
              <a:cxnLst/>
              <a:rect l="l" t="t" r="r" b="b"/>
              <a:pathLst>
                <a:path w="695" h="1992" extrusionOk="0">
                  <a:moveTo>
                    <a:pt x="466" y="1"/>
                  </a:moveTo>
                  <a:cubicBezTo>
                    <a:pt x="229" y="508"/>
                    <a:pt x="0" y="1185"/>
                    <a:pt x="49" y="1853"/>
                  </a:cubicBezTo>
                  <a:cubicBezTo>
                    <a:pt x="125" y="1894"/>
                    <a:pt x="222" y="1943"/>
                    <a:pt x="334" y="1991"/>
                  </a:cubicBezTo>
                  <a:cubicBezTo>
                    <a:pt x="236" y="1343"/>
                    <a:pt x="459" y="655"/>
                    <a:pt x="695" y="141"/>
                  </a:cubicBezTo>
                  <a:cubicBezTo>
                    <a:pt x="618" y="99"/>
                    <a:pt x="543" y="49"/>
                    <a:pt x="466"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8"/>
            <p:cNvSpPr/>
            <p:nvPr/>
          </p:nvSpPr>
          <p:spPr>
            <a:xfrm>
              <a:off x="3656150" y="460600"/>
              <a:ext cx="269850" cy="263600"/>
            </a:xfrm>
            <a:custGeom>
              <a:avLst/>
              <a:gdLst/>
              <a:ahLst/>
              <a:cxnLst/>
              <a:rect l="l" t="t" r="r" b="b"/>
              <a:pathLst>
                <a:path w="10794" h="10544" extrusionOk="0">
                  <a:moveTo>
                    <a:pt x="3716" y="1"/>
                  </a:moveTo>
                  <a:lnTo>
                    <a:pt x="1914" y="1921"/>
                  </a:lnTo>
                  <a:lnTo>
                    <a:pt x="0" y="3918"/>
                  </a:lnTo>
                  <a:cubicBezTo>
                    <a:pt x="167" y="4806"/>
                    <a:pt x="5079" y="10543"/>
                    <a:pt x="5316" y="10543"/>
                  </a:cubicBezTo>
                  <a:cubicBezTo>
                    <a:pt x="5316" y="10543"/>
                    <a:pt x="5317" y="10543"/>
                    <a:pt x="5318" y="10543"/>
                  </a:cubicBezTo>
                  <a:cubicBezTo>
                    <a:pt x="5428" y="10528"/>
                    <a:pt x="7252" y="9102"/>
                    <a:pt x="8664" y="7502"/>
                  </a:cubicBezTo>
                  <a:cubicBezTo>
                    <a:pt x="9917" y="6089"/>
                    <a:pt x="10794" y="4496"/>
                    <a:pt x="10688" y="4287"/>
                  </a:cubicBezTo>
                  <a:cubicBezTo>
                    <a:pt x="10466" y="3848"/>
                    <a:pt x="3716" y="1"/>
                    <a:pt x="3716" y="1"/>
                  </a:cubicBezTo>
                  <a:close/>
                </a:path>
              </a:pathLst>
            </a:custGeom>
            <a:solidFill>
              <a:srgbClr val="275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8"/>
            <p:cNvSpPr/>
            <p:nvPr/>
          </p:nvSpPr>
          <p:spPr>
            <a:xfrm>
              <a:off x="3661025" y="466350"/>
              <a:ext cx="103700" cy="108600"/>
            </a:xfrm>
            <a:custGeom>
              <a:avLst/>
              <a:gdLst/>
              <a:ahLst/>
              <a:cxnLst/>
              <a:rect l="l" t="t" r="r" b="b"/>
              <a:pathLst>
                <a:path w="4148" h="4344" extrusionOk="0">
                  <a:moveTo>
                    <a:pt x="3919" y="1"/>
                  </a:moveTo>
                  <a:cubicBezTo>
                    <a:pt x="2778" y="1511"/>
                    <a:pt x="954" y="3242"/>
                    <a:pt x="1" y="4113"/>
                  </a:cubicBezTo>
                  <a:cubicBezTo>
                    <a:pt x="43" y="4183"/>
                    <a:pt x="91" y="4260"/>
                    <a:pt x="139" y="4343"/>
                  </a:cubicBezTo>
                  <a:cubicBezTo>
                    <a:pt x="717" y="3814"/>
                    <a:pt x="1642" y="2944"/>
                    <a:pt x="2541" y="1998"/>
                  </a:cubicBezTo>
                  <a:cubicBezTo>
                    <a:pt x="3125" y="1385"/>
                    <a:pt x="3688" y="737"/>
                    <a:pt x="4147" y="133"/>
                  </a:cubicBezTo>
                  <a:cubicBezTo>
                    <a:pt x="4064" y="84"/>
                    <a:pt x="3989" y="43"/>
                    <a:pt x="391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8"/>
            <p:cNvSpPr/>
            <p:nvPr/>
          </p:nvSpPr>
          <p:spPr>
            <a:xfrm>
              <a:off x="3678075" y="480975"/>
              <a:ext cx="112075" cy="118625"/>
            </a:xfrm>
            <a:custGeom>
              <a:avLst/>
              <a:gdLst/>
              <a:ahLst/>
              <a:cxnLst/>
              <a:rect l="l" t="t" r="r" b="b"/>
              <a:pathLst>
                <a:path w="4483" h="4745" extrusionOk="0">
                  <a:moveTo>
                    <a:pt x="4252" y="0"/>
                  </a:moveTo>
                  <a:cubicBezTo>
                    <a:pt x="2944" y="1719"/>
                    <a:pt x="793" y="3785"/>
                    <a:pt x="0" y="4530"/>
                  </a:cubicBezTo>
                  <a:cubicBezTo>
                    <a:pt x="50" y="4600"/>
                    <a:pt x="105" y="4670"/>
                    <a:pt x="160" y="4745"/>
                  </a:cubicBezTo>
                  <a:cubicBezTo>
                    <a:pt x="613" y="4321"/>
                    <a:pt x="1538" y="3431"/>
                    <a:pt x="2505" y="2415"/>
                  </a:cubicBezTo>
                  <a:cubicBezTo>
                    <a:pt x="3202" y="1677"/>
                    <a:pt x="3918" y="871"/>
                    <a:pt x="4482" y="132"/>
                  </a:cubicBezTo>
                  <a:cubicBezTo>
                    <a:pt x="4406" y="91"/>
                    <a:pt x="4329" y="42"/>
                    <a:pt x="4252"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8"/>
            <p:cNvSpPr/>
            <p:nvPr/>
          </p:nvSpPr>
          <p:spPr>
            <a:xfrm>
              <a:off x="3691625" y="492450"/>
              <a:ext cx="118175" cy="124900"/>
            </a:xfrm>
            <a:custGeom>
              <a:avLst/>
              <a:gdLst/>
              <a:ahLst/>
              <a:cxnLst/>
              <a:rect l="l" t="t" r="r" b="b"/>
              <a:pathLst>
                <a:path w="4727" h="4996" extrusionOk="0">
                  <a:moveTo>
                    <a:pt x="4497" y="1"/>
                  </a:moveTo>
                  <a:cubicBezTo>
                    <a:pt x="4142" y="432"/>
                    <a:pt x="3697" y="871"/>
                    <a:pt x="3216" y="1322"/>
                  </a:cubicBezTo>
                  <a:cubicBezTo>
                    <a:pt x="2910" y="1622"/>
                    <a:pt x="2589" y="1935"/>
                    <a:pt x="2297" y="2240"/>
                  </a:cubicBezTo>
                  <a:cubicBezTo>
                    <a:pt x="1310" y="3284"/>
                    <a:pt x="427" y="4301"/>
                    <a:pt x="1" y="4787"/>
                  </a:cubicBezTo>
                  <a:cubicBezTo>
                    <a:pt x="58" y="4857"/>
                    <a:pt x="113" y="4927"/>
                    <a:pt x="168" y="4996"/>
                  </a:cubicBezTo>
                  <a:cubicBezTo>
                    <a:pt x="572" y="4530"/>
                    <a:pt x="1484" y="3493"/>
                    <a:pt x="2486" y="2422"/>
                  </a:cubicBezTo>
                  <a:cubicBezTo>
                    <a:pt x="2785" y="2115"/>
                    <a:pt x="3099" y="1809"/>
                    <a:pt x="3404" y="1517"/>
                  </a:cubicBezTo>
                  <a:cubicBezTo>
                    <a:pt x="3892" y="1044"/>
                    <a:pt x="4358" y="592"/>
                    <a:pt x="4727" y="133"/>
                  </a:cubicBezTo>
                  <a:cubicBezTo>
                    <a:pt x="4643" y="84"/>
                    <a:pt x="4567" y="42"/>
                    <a:pt x="4497"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8"/>
            <p:cNvSpPr/>
            <p:nvPr/>
          </p:nvSpPr>
          <p:spPr>
            <a:xfrm>
              <a:off x="3709200" y="506200"/>
              <a:ext cx="123900" cy="133075"/>
            </a:xfrm>
            <a:custGeom>
              <a:avLst/>
              <a:gdLst/>
              <a:ahLst/>
              <a:cxnLst/>
              <a:rect l="l" t="t" r="r" b="b"/>
              <a:pathLst>
                <a:path w="4956" h="5323" extrusionOk="0">
                  <a:moveTo>
                    <a:pt x="4725" y="0"/>
                  </a:moveTo>
                  <a:cubicBezTo>
                    <a:pt x="4239" y="571"/>
                    <a:pt x="3578" y="1259"/>
                    <a:pt x="2980" y="1886"/>
                  </a:cubicBezTo>
                  <a:cubicBezTo>
                    <a:pt x="2763" y="2108"/>
                    <a:pt x="2563" y="2316"/>
                    <a:pt x="2381" y="2519"/>
                  </a:cubicBezTo>
                  <a:cubicBezTo>
                    <a:pt x="1337" y="3619"/>
                    <a:pt x="392" y="4676"/>
                    <a:pt x="1" y="5122"/>
                  </a:cubicBezTo>
                  <a:cubicBezTo>
                    <a:pt x="58" y="5184"/>
                    <a:pt x="113" y="5254"/>
                    <a:pt x="168" y="5322"/>
                  </a:cubicBezTo>
                  <a:cubicBezTo>
                    <a:pt x="544" y="4905"/>
                    <a:pt x="1504" y="3819"/>
                    <a:pt x="2569" y="2701"/>
                  </a:cubicBezTo>
                  <a:cubicBezTo>
                    <a:pt x="2756" y="2505"/>
                    <a:pt x="2959" y="2290"/>
                    <a:pt x="3167" y="2066"/>
                  </a:cubicBezTo>
                  <a:cubicBezTo>
                    <a:pt x="3787" y="1426"/>
                    <a:pt x="4462" y="723"/>
                    <a:pt x="4956" y="132"/>
                  </a:cubicBezTo>
                  <a:cubicBezTo>
                    <a:pt x="4879" y="90"/>
                    <a:pt x="4802" y="42"/>
                    <a:pt x="472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8"/>
            <p:cNvSpPr/>
            <p:nvPr/>
          </p:nvSpPr>
          <p:spPr>
            <a:xfrm>
              <a:off x="3726275" y="519425"/>
              <a:ext cx="129250" cy="140550"/>
            </a:xfrm>
            <a:custGeom>
              <a:avLst/>
              <a:gdLst/>
              <a:ahLst/>
              <a:cxnLst/>
              <a:rect l="l" t="t" r="r" b="b"/>
              <a:pathLst>
                <a:path w="5170" h="5622" extrusionOk="0">
                  <a:moveTo>
                    <a:pt x="4941" y="1"/>
                  </a:moveTo>
                  <a:cubicBezTo>
                    <a:pt x="4426" y="689"/>
                    <a:pt x="3354" y="2101"/>
                    <a:pt x="2539" y="2965"/>
                  </a:cubicBezTo>
                  <a:cubicBezTo>
                    <a:pt x="1462" y="4105"/>
                    <a:pt x="397" y="5066"/>
                    <a:pt x="1" y="5413"/>
                  </a:cubicBezTo>
                  <a:cubicBezTo>
                    <a:pt x="56" y="5483"/>
                    <a:pt x="111" y="5553"/>
                    <a:pt x="168" y="5622"/>
                  </a:cubicBezTo>
                  <a:cubicBezTo>
                    <a:pt x="557" y="5274"/>
                    <a:pt x="1614" y="4328"/>
                    <a:pt x="2686" y="3194"/>
                  </a:cubicBezTo>
                  <a:cubicBezTo>
                    <a:pt x="2700" y="3180"/>
                    <a:pt x="2715" y="3159"/>
                    <a:pt x="2735" y="3145"/>
                  </a:cubicBezTo>
                  <a:cubicBezTo>
                    <a:pt x="3563" y="2262"/>
                    <a:pt x="4655" y="821"/>
                    <a:pt x="5170" y="139"/>
                  </a:cubicBezTo>
                  <a:cubicBezTo>
                    <a:pt x="5094" y="91"/>
                    <a:pt x="5018" y="49"/>
                    <a:pt x="4941"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8"/>
            <p:cNvSpPr/>
            <p:nvPr/>
          </p:nvSpPr>
          <p:spPr>
            <a:xfrm>
              <a:off x="3745900" y="532450"/>
              <a:ext cx="131225" cy="150675"/>
            </a:xfrm>
            <a:custGeom>
              <a:avLst/>
              <a:gdLst/>
              <a:ahLst/>
              <a:cxnLst/>
              <a:rect l="l" t="t" r="r" b="b"/>
              <a:pathLst>
                <a:path w="5249" h="6027" extrusionOk="0">
                  <a:moveTo>
                    <a:pt x="5019" y="1"/>
                  </a:moveTo>
                  <a:cubicBezTo>
                    <a:pt x="4824" y="258"/>
                    <a:pt x="4602" y="557"/>
                    <a:pt x="4365" y="877"/>
                  </a:cubicBezTo>
                  <a:cubicBezTo>
                    <a:pt x="3626" y="1859"/>
                    <a:pt x="2791" y="2972"/>
                    <a:pt x="2277" y="3521"/>
                  </a:cubicBezTo>
                  <a:lnTo>
                    <a:pt x="2235" y="3571"/>
                  </a:lnTo>
                  <a:cubicBezTo>
                    <a:pt x="1330" y="4523"/>
                    <a:pt x="468" y="5366"/>
                    <a:pt x="1" y="5826"/>
                  </a:cubicBezTo>
                  <a:cubicBezTo>
                    <a:pt x="58" y="5894"/>
                    <a:pt x="113" y="5958"/>
                    <a:pt x="176" y="6026"/>
                  </a:cubicBezTo>
                  <a:cubicBezTo>
                    <a:pt x="642" y="5567"/>
                    <a:pt x="1512" y="4712"/>
                    <a:pt x="2422" y="3751"/>
                  </a:cubicBezTo>
                  <a:lnTo>
                    <a:pt x="2472" y="3703"/>
                  </a:lnTo>
                  <a:cubicBezTo>
                    <a:pt x="2994" y="3145"/>
                    <a:pt x="3835" y="2026"/>
                    <a:pt x="4573" y="1038"/>
                  </a:cubicBezTo>
                  <a:cubicBezTo>
                    <a:pt x="4824" y="704"/>
                    <a:pt x="5053" y="405"/>
                    <a:pt x="5248" y="139"/>
                  </a:cubicBezTo>
                  <a:cubicBezTo>
                    <a:pt x="5171" y="97"/>
                    <a:pt x="5094" y="49"/>
                    <a:pt x="501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8"/>
            <p:cNvSpPr/>
            <p:nvPr/>
          </p:nvSpPr>
          <p:spPr>
            <a:xfrm>
              <a:off x="3764200" y="554700"/>
              <a:ext cx="147900" cy="149125"/>
            </a:xfrm>
            <a:custGeom>
              <a:avLst/>
              <a:gdLst/>
              <a:ahLst/>
              <a:cxnLst/>
              <a:rect l="l" t="t" r="r" b="b"/>
              <a:pathLst>
                <a:path w="5916" h="5965" extrusionOk="0">
                  <a:moveTo>
                    <a:pt x="5698" y="1"/>
                  </a:moveTo>
                  <a:cubicBezTo>
                    <a:pt x="5393" y="335"/>
                    <a:pt x="5004" y="774"/>
                    <a:pt x="4564" y="1262"/>
                  </a:cubicBezTo>
                  <a:cubicBezTo>
                    <a:pt x="3903" y="2005"/>
                    <a:pt x="3160" y="2848"/>
                    <a:pt x="2470" y="3571"/>
                  </a:cubicBezTo>
                  <a:lnTo>
                    <a:pt x="2450" y="3591"/>
                  </a:lnTo>
                  <a:cubicBezTo>
                    <a:pt x="1510" y="4587"/>
                    <a:pt x="515" y="5380"/>
                    <a:pt x="0" y="5771"/>
                  </a:cubicBezTo>
                  <a:cubicBezTo>
                    <a:pt x="55" y="5839"/>
                    <a:pt x="119" y="5903"/>
                    <a:pt x="174" y="5964"/>
                  </a:cubicBezTo>
                  <a:cubicBezTo>
                    <a:pt x="703" y="5562"/>
                    <a:pt x="1699" y="4769"/>
                    <a:pt x="2644" y="3773"/>
                  </a:cubicBezTo>
                  <a:lnTo>
                    <a:pt x="2659" y="3758"/>
                  </a:lnTo>
                  <a:cubicBezTo>
                    <a:pt x="3354" y="3022"/>
                    <a:pt x="4105" y="2180"/>
                    <a:pt x="4767" y="1435"/>
                  </a:cubicBezTo>
                  <a:cubicBezTo>
                    <a:pt x="5212" y="934"/>
                    <a:pt x="5608" y="488"/>
                    <a:pt x="5916" y="154"/>
                  </a:cubicBezTo>
                  <a:cubicBezTo>
                    <a:pt x="5852" y="106"/>
                    <a:pt x="5775" y="57"/>
                    <a:pt x="569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8"/>
            <p:cNvSpPr/>
            <p:nvPr/>
          </p:nvSpPr>
          <p:spPr>
            <a:xfrm>
              <a:off x="3669500" y="483675"/>
              <a:ext cx="80750" cy="72250"/>
            </a:xfrm>
            <a:custGeom>
              <a:avLst/>
              <a:gdLst/>
              <a:ahLst/>
              <a:cxnLst/>
              <a:rect l="l" t="t" r="r" b="b"/>
              <a:pathLst>
                <a:path w="3230" h="2890" extrusionOk="0">
                  <a:moveTo>
                    <a:pt x="2213" y="1"/>
                  </a:moveTo>
                  <a:cubicBezTo>
                    <a:pt x="1874" y="1"/>
                    <a:pt x="1525" y="111"/>
                    <a:pt x="1312" y="317"/>
                  </a:cubicBezTo>
                  <a:cubicBezTo>
                    <a:pt x="769" y="831"/>
                    <a:pt x="594" y="1130"/>
                    <a:pt x="594" y="1130"/>
                  </a:cubicBezTo>
                  <a:cubicBezTo>
                    <a:pt x="568" y="1170"/>
                    <a:pt x="0" y="2890"/>
                    <a:pt x="913" y="2890"/>
                  </a:cubicBezTo>
                  <a:cubicBezTo>
                    <a:pt x="944" y="2890"/>
                    <a:pt x="977" y="2888"/>
                    <a:pt x="1011" y="2883"/>
                  </a:cubicBezTo>
                  <a:cubicBezTo>
                    <a:pt x="2063" y="2767"/>
                    <a:pt x="1596" y="1264"/>
                    <a:pt x="1596" y="1264"/>
                  </a:cubicBezTo>
                  <a:lnTo>
                    <a:pt x="1596" y="1264"/>
                  </a:lnTo>
                  <a:cubicBezTo>
                    <a:pt x="1596" y="1264"/>
                    <a:pt x="1700" y="1270"/>
                    <a:pt x="1854" y="1270"/>
                  </a:cubicBezTo>
                  <a:cubicBezTo>
                    <a:pt x="2288" y="1270"/>
                    <a:pt x="3121" y="1221"/>
                    <a:pt x="3162" y="846"/>
                  </a:cubicBezTo>
                  <a:cubicBezTo>
                    <a:pt x="3230" y="263"/>
                    <a:pt x="2734" y="1"/>
                    <a:pt x="2213" y="1"/>
                  </a:cubicBezTo>
                  <a:close/>
                </a:path>
              </a:pathLst>
            </a:custGeom>
            <a:solidFill>
              <a:srgbClr val="B1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8"/>
            <p:cNvSpPr/>
            <p:nvPr/>
          </p:nvSpPr>
          <p:spPr>
            <a:xfrm>
              <a:off x="3685750" y="491250"/>
              <a:ext cx="37050" cy="37750"/>
            </a:xfrm>
            <a:custGeom>
              <a:avLst/>
              <a:gdLst/>
              <a:ahLst/>
              <a:cxnLst/>
              <a:rect l="l" t="t" r="r" b="b"/>
              <a:pathLst>
                <a:path w="1482" h="1510" extrusionOk="0">
                  <a:moveTo>
                    <a:pt x="1009" y="0"/>
                  </a:moveTo>
                  <a:cubicBezTo>
                    <a:pt x="752" y="431"/>
                    <a:pt x="431" y="765"/>
                    <a:pt x="0" y="1044"/>
                  </a:cubicBezTo>
                  <a:lnTo>
                    <a:pt x="438" y="1510"/>
                  </a:lnTo>
                  <a:cubicBezTo>
                    <a:pt x="438" y="1510"/>
                    <a:pt x="1176" y="1343"/>
                    <a:pt x="1482" y="508"/>
                  </a:cubicBezTo>
                  <a:lnTo>
                    <a:pt x="1009" y="0"/>
                  </a:ln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8"/>
            <p:cNvSpPr/>
            <p:nvPr/>
          </p:nvSpPr>
          <p:spPr>
            <a:xfrm>
              <a:off x="3676175" y="476100"/>
              <a:ext cx="34825" cy="41275"/>
            </a:xfrm>
            <a:custGeom>
              <a:avLst/>
              <a:gdLst/>
              <a:ahLst/>
              <a:cxnLst/>
              <a:rect l="l" t="t" r="r" b="b"/>
              <a:pathLst>
                <a:path w="1393" h="1651" extrusionOk="0">
                  <a:moveTo>
                    <a:pt x="836" y="0"/>
                  </a:moveTo>
                  <a:lnTo>
                    <a:pt x="1" y="1239"/>
                  </a:lnTo>
                  <a:lnTo>
                    <a:pt x="383" y="1650"/>
                  </a:lnTo>
                  <a:cubicBezTo>
                    <a:pt x="814" y="1371"/>
                    <a:pt x="1135" y="1037"/>
                    <a:pt x="1392" y="606"/>
                  </a:cubicBezTo>
                  <a:lnTo>
                    <a:pt x="836" y="0"/>
                  </a:ln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8"/>
            <p:cNvSpPr/>
            <p:nvPr/>
          </p:nvSpPr>
          <p:spPr>
            <a:xfrm>
              <a:off x="3662400" y="336250"/>
              <a:ext cx="48925" cy="49925"/>
            </a:xfrm>
            <a:custGeom>
              <a:avLst/>
              <a:gdLst/>
              <a:ahLst/>
              <a:cxnLst/>
              <a:rect l="l" t="t" r="r" b="b"/>
              <a:pathLst>
                <a:path w="1957" h="1997" extrusionOk="0">
                  <a:moveTo>
                    <a:pt x="887" y="1"/>
                  </a:moveTo>
                  <a:cubicBezTo>
                    <a:pt x="684" y="1"/>
                    <a:pt x="496" y="85"/>
                    <a:pt x="357" y="167"/>
                  </a:cubicBezTo>
                  <a:cubicBezTo>
                    <a:pt x="36" y="347"/>
                    <a:pt x="1" y="890"/>
                    <a:pt x="286" y="1384"/>
                  </a:cubicBezTo>
                  <a:cubicBezTo>
                    <a:pt x="502" y="1761"/>
                    <a:pt x="843" y="1996"/>
                    <a:pt x="1130" y="1996"/>
                  </a:cubicBezTo>
                  <a:cubicBezTo>
                    <a:pt x="1215" y="1996"/>
                    <a:pt x="1294" y="1976"/>
                    <a:pt x="1365" y="1933"/>
                  </a:cubicBezTo>
                  <a:cubicBezTo>
                    <a:pt x="1686" y="1753"/>
                    <a:pt x="1956" y="1107"/>
                    <a:pt x="1693" y="612"/>
                  </a:cubicBezTo>
                  <a:cubicBezTo>
                    <a:pt x="1441" y="142"/>
                    <a:pt x="1150" y="1"/>
                    <a:pt x="887" y="1"/>
                  </a:cubicBez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8"/>
            <p:cNvSpPr/>
            <p:nvPr/>
          </p:nvSpPr>
          <p:spPr>
            <a:xfrm>
              <a:off x="3518575" y="474650"/>
              <a:ext cx="58275" cy="52650"/>
            </a:xfrm>
            <a:custGeom>
              <a:avLst/>
              <a:gdLst/>
              <a:ahLst/>
              <a:cxnLst/>
              <a:rect l="l" t="t" r="r" b="b"/>
              <a:pathLst>
                <a:path w="2331" h="2106" extrusionOk="0">
                  <a:moveTo>
                    <a:pt x="1391" y="1"/>
                  </a:moveTo>
                  <a:cubicBezTo>
                    <a:pt x="949" y="1"/>
                    <a:pt x="479" y="442"/>
                    <a:pt x="341" y="713"/>
                  </a:cubicBezTo>
                  <a:cubicBezTo>
                    <a:pt x="174" y="1047"/>
                    <a:pt x="1" y="1625"/>
                    <a:pt x="856" y="2020"/>
                  </a:cubicBezTo>
                  <a:cubicBezTo>
                    <a:pt x="983" y="2080"/>
                    <a:pt x="1119" y="2106"/>
                    <a:pt x="1252" y="2106"/>
                  </a:cubicBezTo>
                  <a:cubicBezTo>
                    <a:pt x="1652" y="2106"/>
                    <a:pt x="2038" y="1876"/>
                    <a:pt x="2163" y="1631"/>
                  </a:cubicBezTo>
                  <a:cubicBezTo>
                    <a:pt x="2330" y="1297"/>
                    <a:pt x="2163" y="315"/>
                    <a:pt x="1662" y="65"/>
                  </a:cubicBezTo>
                  <a:cubicBezTo>
                    <a:pt x="1575" y="20"/>
                    <a:pt x="1484" y="1"/>
                    <a:pt x="1391" y="1"/>
                  </a:cubicBez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8"/>
            <p:cNvSpPr/>
            <p:nvPr/>
          </p:nvSpPr>
          <p:spPr>
            <a:xfrm>
              <a:off x="3539450" y="347550"/>
              <a:ext cx="247200" cy="192125"/>
            </a:xfrm>
            <a:custGeom>
              <a:avLst/>
              <a:gdLst/>
              <a:ahLst/>
              <a:cxnLst/>
              <a:rect l="l" t="t" r="r" b="b"/>
              <a:pathLst>
                <a:path w="9888" h="7685" extrusionOk="0">
                  <a:moveTo>
                    <a:pt x="4050" y="0"/>
                  </a:moveTo>
                  <a:cubicBezTo>
                    <a:pt x="4050" y="0"/>
                    <a:pt x="376" y="1747"/>
                    <a:pt x="1" y="4265"/>
                  </a:cubicBezTo>
                  <a:cubicBezTo>
                    <a:pt x="1" y="4265"/>
                    <a:pt x="1103" y="7684"/>
                    <a:pt x="3275" y="7684"/>
                  </a:cubicBezTo>
                  <a:cubicBezTo>
                    <a:pt x="4035" y="7684"/>
                    <a:pt x="4927" y="7264"/>
                    <a:pt x="5949" y="6131"/>
                  </a:cubicBezTo>
                  <a:cubicBezTo>
                    <a:pt x="9887" y="1760"/>
                    <a:pt x="4050" y="0"/>
                    <a:pt x="4050"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8"/>
            <p:cNvSpPr/>
            <p:nvPr/>
          </p:nvSpPr>
          <p:spPr>
            <a:xfrm>
              <a:off x="3583300" y="491325"/>
              <a:ext cx="32700" cy="27975"/>
            </a:xfrm>
            <a:custGeom>
              <a:avLst/>
              <a:gdLst/>
              <a:ahLst/>
              <a:cxnLst/>
              <a:rect l="l" t="t" r="r" b="b"/>
              <a:pathLst>
                <a:path w="1308" h="1119" extrusionOk="0">
                  <a:moveTo>
                    <a:pt x="614" y="1"/>
                  </a:moveTo>
                  <a:cubicBezTo>
                    <a:pt x="310" y="1"/>
                    <a:pt x="66" y="151"/>
                    <a:pt x="34" y="477"/>
                  </a:cubicBezTo>
                  <a:cubicBezTo>
                    <a:pt x="0" y="832"/>
                    <a:pt x="257" y="1083"/>
                    <a:pt x="598" y="1116"/>
                  </a:cubicBezTo>
                  <a:cubicBezTo>
                    <a:pt x="619" y="1118"/>
                    <a:pt x="640" y="1119"/>
                    <a:pt x="661" y="1119"/>
                  </a:cubicBezTo>
                  <a:cubicBezTo>
                    <a:pt x="976" y="1119"/>
                    <a:pt x="1246" y="920"/>
                    <a:pt x="1273" y="588"/>
                  </a:cubicBezTo>
                  <a:cubicBezTo>
                    <a:pt x="1308" y="233"/>
                    <a:pt x="1036" y="39"/>
                    <a:pt x="695" y="4"/>
                  </a:cubicBezTo>
                  <a:cubicBezTo>
                    <a:pt x="668" y="2"/>
                    <a:pt x="641" y="1"/>
                    <a:pt x="614"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8"/>
            <p:cNvSpPr/>
            <p:nvPr/>
          </p:nvSpPr>
          <p:spPr>
            <a:xfrm>
              <a:off x="3679975" y="387125"/>
              <a:ext cx="30300" cy="31325"/>
            </a:xfrm>
            <a:custGeom>
              <a:avLst/>
              <a:gdLst/>
              <a:ahLst/>
              <a:cxnLst/>
              <a:rect l="l" t="t" r="r" b="b"/>
              <a:pathLst>
                <a:path w="1212" h="1253" extrusionOk="0">
                  <a:moveTo>
                    <a:pt x="584" y="1"/>
                  </a:moveTo>
                  <a:cubicBezTo>
                    <a:pt x="549" y="1"/>
                    <a:pt x="513" y="4"/>
                    <a:pt x="475" y="10"/>
                  </a:cubicBezTo>
                  <a:cubicBezTo>
                    <a:pt x="120" y="74"/>
                    <a:pt x="1" y="386"/>
                    <a:pt x="64" y="727"/>
                  </a:cubicBezTo>
                  <a:cubicBezTo>
                    <a:pt x="114" y="1026"/>
                    <a:pt x="291" y="1252"/>
                    <a:pt x="583" y="1252"/>
                  </a:cubicBezTo>
                  <a:cubicBezTo>
                    <a:pt x="618" y="1252"/>
                    <a:pt x="653" y="1249"/>
                    <a:pt x="691" y="1243"/>
                  </a:cubicBezTo>
                  <a:cubicBezTo>
                    <a:pt x="1038" y="1179"/>
                    <a:pt x="1212" y="874"/>
                    <a:pt x="1157" y="533"/>
                  </a:cubicBezTo>
                  <a:cubicBezTo>
                    <a:pt x="1100" y="227"/>
                    <a:pt x="883" y="1"/>
                    <a:pt x="584"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8"/>
            <p:cNvSpPr/>
            <p:nvPr/>
          </p:nvSpPr>
          <p:spPr>
            <a:xfrm>
              <a:off x="3484475" y="289800"/>
              <a:ext cx="192225" cy="211800"/>
            </a:xfrm>
            <a:custGeom>
              <a:avLst/>
              <a:gdLst/>
              <a:ahLst/>
              <a:cxnLst/>
              <a:rect l="l" t="t" r="r" b="b"/>
              <a:pathLst>
                <a:path w="7689" h="8472" extrusionOk="0">
                  <a:moveTo>
                    <a:pt x="5015" y="0"/>
                  </a:moveTo>
                  <a:cubicBezTo>
                    <a:pt x="4828" y="0"/>
                    <a:pt x="4673" y="143"/>
                    <a:pt x="4551" y="284"/>
                  </a:cubicBezTo>
                  <a:cubicBezTo>
                    <a:pt x="4321" y="550"/>
                    <a:pt x="4162" y="856"/>
                    <a:pt x="4070" y="1190"/>
                  </a:cubicBezTo>
                  <a:cubicBezTo>
                    <a:pt x="4092" y="952"/>
                    <a:pt x="3980" y="717"/>
                    <a:pt x="3793" y="570"/>
                  </a:cubicBezTo>
                  <a:cubicBezTo>
                    <a:pt x="3729" y="515"/>
                    <a:pt x="3646" y="473"/>
                    <a:pt x="3562" y="473"/>
                  </a:cubicBezTo>
                  <a:cubicBezTo>
                    <a:pt x="3559" y="473"/>
                    <a:pt x="3555" y="473"/>
                    <a:pt x="3551" y="473"/>
                  </a:cubicBezTo>
                  <a:cubicBezTo>
                    <a:pt x="3396" y="473"/>
                    <a:pt x="3268" y="601"/>
                    <a:pt x="3173" y="724"/>
                  </a:cubicBezTo>
                  <a:cubicBezTo>
                    <a:pt x="2923" y="1058"/>
                    <a:pt x="2756" y="1440"/>
                    <a:pt x="2833" y="1844"/>
                  </a:cubicBezTo>
                  <a:cubicBezTo>
                    <a:pt x="2641" y="1763"/>
                    <a:pt x="2432" y="1687"/>
                    <a:pt x="2229" y="1687"/>
                  </a:cubicBezTo>
                  <a:cubicBezTo>
                    <a:pt x="2151" y="1687"/>
                    <a:pt x="2073" y="1699"/>
                    <a:pt x="1998" y="1726"/>
                  </a:cubicBezTo>
                  <a:cubicBezTo>
                    <a:pt x="1754" y="1816"/>
                    <a:pt x="1593" y="2060"/>
                    <a:pt x="1532" y="2310"/>
                  </a:cubicBezTo>
                  <a:cubicBezTo>
                    <a:pt x="1490" y="2512"/>
                    <a:pt x="1538" y="2769"/>
                    <a:pt x="1690" y="2908"/>
                  </a:cubicBezTo>
                  <a:cubicBezTo>
                    <a:pt x="1542" y="2900"/>
                    <a:pt x="1393" y="2890"/>
                    <a:pt x="1246" y="2890"/>
                  </a:cubicBezTo>
                  <a:cubicBezTo>
                    <a:pt x="1132" y="2890"/>
                    <a:pt x="1018" y="2896"/>
                    <a:pt x="905" y="2915"/>
                  </a:cubicBezTo>
                  <a:cubicBezTo>
                    <a:pt x="647" y="2956"/>
                    <a:pt x="389" y="3062"/>
                    <a:pt x="209" y="3249"/>
                  </a:cubicBezTo>
                  <a:cubicBezTo>
                    <a:pt x="97" y="3367"/>
                    <a:pt x="14" y="3528"/>
                    <a:pt x="14" y="3688"/>
                  </a:cubicBezTo>
                  <a:cubicBezTo>
                    <a:pt x="14" y="3883"/>
                    <a:pt x="126" y="4064"/>
                    <a:pt x="271" y="4182"/>
                  </a:cubicBezTo>
                  <a:cubicBezTo>
                    <a:pt x="424" y="4307"/>
                    <a:pt x="613" y="4411"/>
                    <a:pt x="794" y="4488"/>
                  </a:cubicBezTo>
                  <a:cubicBezTo>
                    <a:pt x="348" y="4593"/>
                    <a:pt x="7" y="5024"/>
                    <a:pt x="0" y="5476"/>
                  </a:cubicBezTo>
                  <a:cubicBezTo>
                    <a:pt x="0" y="5538"/>
                    <a:pt x="0" y="5602"/>
                    <a:pt x="29" y="5657"/>
                  </a:cubicBezTo>
                  <a:cubicBezTo>
                    <a:pt x="55" y="5705"/>
                    <a:pt x="97" y="5747"/>
                    <a:pt x="146" y="5789"/>
                  </a:cubicBezTo>
                  <a:cubicBezTo>
                    <a:pt x="354" y="5947"/>
                    <a:pt x="645" y="6033"/>
                    <a:pt x="919" y="6033"/>
                  </a:cubicBezTo>
                  <a:cubicBezTo>
                    <a:pt x="995" y="6033"/>
                    <a:pt x="1070" y="6026"/>
                    <a:pt x="1141" y="6013"/>
                  </a:cubicBezTo>
                  <a:lnTo>
                    <a:pt x="1141" y="6013"/>
                  </a:lnTo>
                  <a:cubicBezTo>
                    <a:pt x="787" y="6694"/>
                    <a:pt x="912" y="7599"/>
                    <a:pt x="1448" y="8155"/>
                  </a:cubicBezTo>
                  <a:cubicBezTo>
                    <a:pt x="1621" y="8328"/>
                    <a:pt x="1858" y="8472"/>
                    <a:pt x="2092" y="8472"/>
                  </a:cubicBezTo>
                  <a:cubicBezTo>
                    <a:pt x="2159" y="8472"/>
                    <a:pt x="2225" y="8460"/>
                    <a:pt x="2290" y="8434"/>
                  </a:cubicBezTo>
                  <a:cubicBezTo>
                    <a:pt x="2525" y="8336"/>
                    <a:pt x="2659" y="8065"/>
                    <a:pt x="2672" y="7808"/>
                  </a:cubicBezTo>
                  <a:cubicBezTo>
                    <a:pt x="2692" y="7549"/>
                    <a:pt x="2624" y="7292"/>
                    <a:pt x="2575" y="7035"/>
                  </a:cubicBezTo>
                  <a:cubicBezTo>
                    <a:pt x="2525" y="6777"/>
                    <a:pt x="2499" y="6505"/>
                    <a:pt x="2609" y="6270"/>
                  </a:cubicBezTo>
                  <a:cubicBezTo>
                    <a:pt x="2624" y="6228"/>
                    <a:pt x="2651" y="6186"/>
                    <a:pt x="2686" y="6164"/>
                  </a:cubicBezTo>
                  <a:cubicBezTo>
                    <a:pt x="2749" y="6123"/>
                    <a:pt x="2833" y="6138"/>
                    <a:pt x="2909" y="6129"/>
                  </a:cubicBezTo>
                  <a:cubicBezTo>
                    <a:pt x="3152" y="6116"/>
                    <a:pt x="3299" y="5859"/>
                    <a:pt x="3354" y="5628"/>
                  </a:cubicBezTo>
                  <a:cubicBezTo>
                    <a:pt x="3382" y="5503"/>
                    <a:pt x="3424" y="5371"/>
                    <a:pt x="3431" y="5239"/>
                  </a:cubicBezTo>
                  <a:cubicBezTo>
                    <a:pt x="3437" y="5164"/>
                    <a:pt x="3437" y="5017"/>
                    <a:pt x="3548" y="5017"/>
                  </a:cubicBezTo>
                  <a:cubicBezTo>
                    <a:pt x="3551" y="5017"/>
                    <a:pt x="3553" y="5017"/>
                    <a:pt x="3556" y="5017"/>
                  </a:cubicBezTo>
                  <a:cubicBezTo>
                    <a:pt x="3591" y="5017"/>
                    <a:pt x="3626" y="5044"/>
                    <a:pt x="3653" y="5059"/>
                  </a:cubicBezTo>
                  <a:cubicBezTo>
                    <a:pt x="3691" y="5077"/>
                    <a:pt x="3732" y="5085"/>
                    <a:pt x="3772" y="5085"/>
                  </a:cubicBezTo>
                  <a:cubicBezTo>
                    <a:pt x="3885" y="5085"/>
                    <a:pt x="3999" y="5021"/>
                    <a:pt x="4070" y="4934"/>
                  </a:cubicBezTo>
                  <a:cubicBezTo>
                    <a:pt x="4169" y="4808"/>
                    <a:pt x="4210" y="4648"/>
                    <a:pt x="4245" y="4494"/>
                  </a:cubicBezTo>
                  <a:cubicBezTo>
                    <a:pt x="4287" y="4343"/>
                    <a:pt x="4336" y="4182"/>
                    <a:pt x="4454" y="4077"/>
                  </a:cubicBezTo>
                  <a:cubicBezTo>
                    <a:pt x="4474" y="4057"/>
                    <a:pt x="4496" y="4035"/>
                    <a:pt x="4523" y="4035"/>
                  </a:cubicBezTo>
                  <a:cubicBezTo>
                    <a:pt x="4529" y="4033"/>
                    <a:pt x="4536" y="4032"/>
                    <a:pt x="4543" y="4032"/>
                  </a:cubicBezTo>
                  <a:cubicBezTo>
                    <a:pt x="4560" y="4032"/>
                    <a:pt x="4577" y="4037"/>
                    <a:pt x="4593" y="4042"/>
                  </a:cubicBezTo>
                  <a:cubicBezTo>
                    <a:pt x="4697" y="4074"/>
                    <a:pt x="4799" y="4149"/>
                    <a:pt x="4908" y="4149"/>
                  </a:cubicBezTo>
                  <a:cubicBezTo>
                    <a:pt x="4916" y="4149"/>
                    <a:pt x="4925" y="4148"/>
                    <a:pt x="4934" y="4147"/>
                  </a:cubicBezTo>
                  <a:cubicBezTo>
                    <a:pt x="4982" y="4140"/>
                    <a:pt x="5030" y="4119"/>
                    <a:pt x="5065" y="4084"/>
                  </a:cubicBezTo>
                  <a:cubicBezTo>
                    <a:pt x="5212" y="3967"/>
                    <a:pt x="5254" y="3771"/>
                    <a:pt x="5323" y="3604"/>
                  </a:cubicBezTo>
                  <a:cubicBezTo>
                    <a:pt x="5386" y="3431"/>
                    <a:pt x="5511" y="3242"/>
                    <a:pt x="5692" y="3235"/>
                  </a:cubicBezTo>
                  <a:cubicBezTo>
                    <a:pt x="5699" y="3235"/>
                    <a:pt x="5707" y="3234"/>
                    <a:pt x="5715" y="3234"/>
                  </a:cubicBezTo>
                  <a:cubicBezTo>
                    <a:pt x="5798" y="3234"/>
                    <a:pt x="5881" y="3264"/>
                    <a:pt x="5964" y="3270"/>
                  </a:cubicBezTo>
                  <a:cubicBezTo>
                    <a:pt x="5970" y="3271"/>
                    <a:pt x="5976" y="3271"/>
                    <a:pt x="5981" y="3271"/>
                  </a:cubicBezTo>
                  <a:cubicBezTo>
                    <a:pt x="6095" y="3271"/>
                    <a:pt x="6211" y="3210"/>
                    <a:pt x="6270" y="3110"/>
                  </a:cubicBezTo>
                  <a:cubicBezTo>
                    <a:pt x="6366" y="2965"/>
                    <a:pt x="6395" y="2824"/>
                    <a:pt x="6590" y="2783"/>
                  </a:cubicBezTo>
                  <a:cubicBezTo>
                    <a:pt x="6622" y="2776"/>
                    <a:pt x="6653" y="2772"/>
                    <a:pt x="6681" y="2772"/>
                  </a:cubicBezTo>
                  <a:cubicBezTo>
                    <a:pt x="6795" y="2772"/>
                    <a:pt x="6885" y="2825"/>
                    <a:pt x="6979" y="2908"/>
                  </a:cubicBezTo>
                  <a:cubicBezTo>
                    <a:pt x="7076" y="2990"/>
                    <a:pt x="7192" y="3034"/>
                    <a:pt x="7300" y="3034"/>
                  </a:cubicBezTo>
                  <a:cubicBezTo>
                    <a:pt x="7467" y="3034"/>
                    <a:pt x="7617" y="2932"/>
                    <a:pt x="7654" y="2714"/>
                  </a:cubicBezTo>
                  <a:cubicBezTo>
                    <a:pt x="7689" y="2554"/>
                    <a:pt x="7641" y="2387"/>
                    <a:pt x="7585" y="2233"/>
                  </a:cubicBezTo>
                  <a:cubicBezTo>
                    <a:pt x="7487" y="1948"/>
                    <a:pt x="7335" y="1662"/>
                    <a:pt x="7076" y="1503"/>
                  </a:cubicBezTo>
                  <a:cubicBezTo>
                    <a:pt x="6966" y="1433"/>
                    <a:pt x="6841" y="1392"/>
                    <a:pt x="6715" y="1363"/>
                  </a:cubicBezTo>
                  <a:cubicBezTo>
                    <a:pt x="6639" y="1343"/>
                    <a:pt x="6485" y="1336"/>
                    <a:pt x="6450" y="1245"/>
                  </a:cubicBezTo>
                  <a:lnTo>
                    <a:pt x="6450" y="1238"/>
                  </a:lnTo>
                  <a:cubicBezTo>
                    <a:pt x="6430" y="1148"/>
                    <a:pt x="6533" y="987"/>
                    <a:pt x="6555" y="897"/>
                  </a:cubicBezTo>
                  <a:cubicBezTo>
                    <a:pt x="6590" y="779"/>
                    <a:pt x="6604" y="653"/>
                    <a:pt x="6604" y="528"/>
                  </a:cubicBezTo>
                  <a:cubicBezTo>
                    <a:pt x="6597" y="438"/>
                    <a:pt x="6575" y="334"/>
                    <a:pt x="6500" y="278"/>
                  </a:cubicBezTo>
                  <a:cubicBezTo>
                    <a:pt x="6472" y="258"/>
                    <a:pt x="6430" y="243"/>
                    <a:pt x="6395" y="236"/>
                  </a:cubicBezTo>
                  <a:cubicBezTo>
                    <a:pt x="6363" y="229"/>
                    <a:pt x="6331" y="226"/>
                    <a:pt x="6298" y="226"/>
                  </a:cubicBezTo>
                  <a:cubicBezTo>
                    <a:pt x="6208" y="226"/>
                    <a:pt x="6115" y="251"/>
                    <a:pt x="6032" y="293"/>
                  </a:cubicBezTo>
                  <a:cubicBezTo>
                    <a:pt x="5922" y="348"/>
                    <a:pt x="5824" y="425"/>
                    <a:pt x="5733" y="515"/>
                  </a:cubicBezTo>
                  <a:cubicBezTo>
                    <a:pt x="5615" y="627"/>
                    <a:pt x="5483" y="807"/>
                    <a:pt x="5399" y="946"/>
                  </a:cubicBezTo>
                  <a:cubicBezTo>
                    <a:pt x="5470" y="759"/>
                    <a:pt x="5511" y="557"/>
                    <a:pt x="5456" y="361"/>
                  </a:cubicBezTo>
                  <a:cubicBezTo>
                    <a:pt x="5399" y="174"/>
                    <a:pt x="5232" y="7"/>
                    <a:pt x="5030" y="0"/>
                  </a:cubicBezTo>
                  <a:cubicBezTo>
                    <a:pt x="5025" y="0"/>
                    <a:pt x="5020" y="0"/>
                    <a:pt x="5015" y="0"/>
                  </a:cubicBezTo>
                  <a:close/>
                </a:path>
              </a:pathLst>
            </a:custGeom>
            <a:solidFill>
              <a:srgbClr val="F4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8"/>
            <p:cNvSpPr/>
            <p:nvPr/>
          </p:nvSpPr>
          <p:spPr>
            <a:xfrm>
              <a:off x="3526725" y="379800"/>
              <a:ext cx="12950" cy="32325"/>
            </a:xfrm>
            <a:custGeom>
              <a:avLst/>
              <a:gdLst/>
              <a:ahLst/>
              <a:cxnLst/>
              <a:rect l="l" t="t" r="r" b="b"/>
              <a:pathLst>
                <a:path w="518" h="1293" extrusionOk="0">
                  <a:moveTo>
                    <a:pt x="283" y="0"/>
                  </a:moveTo>
                  <a:cubicBezTo>
                    <a:pt x="244" y="0"/>
                    <a:pt x="206" y="19"/>
                    <a:pt x="182" y="66"/>
                  </a:cubicBezTo>
                  <a:cubicBezTo>
                    <a:pt x="92" y="255"/>
                    <a:pt x="0" y="450"/>
                    <a:pt x="9" y="666"/>
                  </a:cubicBezTo>
                  <a:cubicBezTo>
                    <a:pt x="15" y="874"/>
                    <a:pt x="141" y="1048"/>
                    <a:pt x="237" y="1228"/>
                  </a:cubicBezTo>
                  <a:cubicBezTo>
                    <a:pt x="261" y="1274"/>
                    <a:pt x="299" y="1293"/>
                    <a:pt x="338" y="1293"/>
                  </a:cubicBezTo>
                  <a:cubicBezTo>
                    <a:pt x="426" y="1293"/>
                    <a:pt x="517" y="1198"/>
                    <a:pt x="460" y="1097"/>
                  </a:cubicBezTo>
                  <a:cubicBezTo>
                    <a:pt x="391" y="958"/>
                    <a:pt x="279" y="826"/>
                    <a:pt x="273" y="666"/>
                  </a:cubicBezTo>
                  <a:cubicBezTo>
                    <a:pt x="259" y="505"/>
                    <a:pt x="343" y="345"/>
                    <a:pt x="411" y="200"/>
                  </a:cubicBezTo>
                  <a:cubicBezTo>
                    <a:pt x="464" y="98"/>
                    <a:pt x="371" y="0"/>
                    <a:pt x="283"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8"/>
            <p:cNvSpPr/>
            <p:nvPr/>
          </p:nvSpPr>
          <p:spPr>
            <a:xfrm>
              <a:off x="3577700" y="341125"/>
              <a:ext cx="17775" cy="28825"/>
            </a:xfrm>
            <a:custGeom>
              <a:avLst/>
              <a:gdLst/>
              <a:ahLst/>
              <a:cxnLst/>
              <a:rect l="l" t="t" r="r" b="b"/>
              <a:pathLst>
                <a:path w="711" h="1153" extrusionOk="0">
                  <a:moveTo>
                    <a:pt x="208" y="0"/>
                  </a:moveTo>
                  <a:cubicBezTo>
                    <a:pt x="83" y="0"/>
                    <a:pt x="0" y="183"/>
                    <a:pt x="132" y="244"/>
                  </a:cubicBezTo>
                  <a:cubicBezTo>
                    <a:pt x="425" y="382"/>
                    <a:pt x="425" y="710"/>
                    <a:pt x="356" y="987"/>
                  </a:cubicBezTo>
                  <a:cubicBezTo>
                    <a:pt x="331" y="1087"/>
                    <a:pt x="414" y="1153"/>
                    <a:pt x="493" y="1153"/>
                  </a:cubicBezTo>
                  <a:cubicBezTo>
                    <a:pt x="546" y="1153"/>
                    <a:pt x="597" y="1124"/>
                    <a:pt x="613" y="1057"/>
                  </a:cubicBezTo>
                  <a:cubicBezTo>
                    <a:pt x="710" y="675"/>
                    <a:pt x="662" y="209"/>
                    <a:pt x="266" y="13"/>
                  </a:cubicBezTo>
                  <a:cubicBezTo>
                    <a:pt x="246" y="4"/>
                    <a:pt x="227" y="0"/>
                    <a:pt x="208"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8"/>
            <p:cNvSpPr/>
            <p:nvPr/>
          </p:nvSpPr>
          <p:spPr>
            <a:xfrm>
              <a:off x="3556450" y="375125"/>
              <a:ext cx="12250" cy="31400"/>
            </a:xfrm>
            <a:custGeom>
              <a:avLst/>
              <a:gdLst/>
              <a:ahLst/>
              <a:cxnLst/>
              <a:rect l="l" t="t" r="r" b="b"/>
              <a:pathLst>
                <a:path w="490" h="1256" extrusionOk="0">
                  <a:moveTo>
                    <a:pt x="211" y="1"/>
                  </a:moveTo>
                  <a:cubicBezTo>
                    <a:pt x="129" y="1"/>
                    <a:pt x="50" y="63"/>
                    <a:pt x="92" y="156"/>
                  </a:cubicBezTo>
                  <a:cubicBezTo>
                    <a:pt x="218" y="477"/>
                    <a:pt x="127" y="789"/>
                    <a:pt x="30" y="1097"/>
                  </a:cubicBezTo>
                  <a:cubicBezTo>
                    <a:pt x="0" y="1192"/>
                    <a:pt x="80" y="1256"/>
                    <a:pt x="160" y="1256"/>
                  </a:cubicBezTo>
                  <a:cubicBezTo>
                    <a:pt x="212" y="1256"/>
                    <a:pt x="265" y="1228"/>
                    <a:pt x="288" y="1165"/>
                  </a:cubicBezTo>
                  <a:cubicBezTo>
                    <a:pt x="398" y="818"/>
                    <a:pt x="490" y="442"/>
                    <a:pt x="343" y="86"/>
                  </a:cubicBezTo>
                  <a:cubicBezTo>
                    <a:pt x="319" y="27"/>
                    <a:pt x="264" y="1"/>
                    <a:pt x="211"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8"/>
            <p:cNvSpPr/>
            <p:nvPr/>
          </p:nvSpPr>
          <p:spPr>
            <a:xfrm>
              <a:off x="3525675" y="444800"/>
              <a:ext cx="8225" cy="23450"/>
            </a:xfrm>
            <a:custGeom>
              <a:avLst/>
              <a:gdLst/>
              <a:ahLst/>
              <a:cxnLst/>
              <a:rect l="l" t="t" r="r" b="b"/>
              <a:pathLst>
                <a:path w="329" h="938" extrusionOk="0">
                  <a:moveTo>
                    <a:pt x="171" y="1"/>
                  </a:moveTo>
                  <a:cubicBezTo>
                    <a:pt x="120" y="1"/>
                    <a:pt x="71" y="30"/>
                    <a:pt x="57" y="96"/>
                  </a:cubicBezTo>
                  <a:cubicBezTo>
                    <a:pt x="1" y="347"/>
                    <a:pt x="1" y="591"/>
                    <a:pt x="42" y="841"/>
                  </a:cubicBezTo>
                  <a:cubicBezTo>
                    <a:pt x="54" y="908"/>
                    <a:pt x="101" y="937"/>
                    <a:pt x="152" y="937"/>
                  </a:cubicBezTo>
                  <a:cubicBezTo>
                    <a:pt x="227" y="937"/>
                    <a:pt x="310" y="873"/>
                    <a:pt x="293" y="773"/>
                  </a:cubicBezTo>
                  <a:cubicBezTo>
                    <a:pt x="266" y="571"/>
                    <a:pt x="266" y="369"/>
                    <a:pt x="308" y="167"/>
                  </a:cubicBezTo>
                  <a:cubicBezTo>
                    <a:pt x="329" y="66"/>
                    <a:pt x="247" y="1"/>
                    <a:pt x="171"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8"/>
            <p:cNvSpPr/>
            <p:nvPr/>
          </p:nvSpPr>
          <p:spPr>
            <a:xfrm>
              <a:off x="3602225" y="329250"/>
              <a:ext cx="28900" cy="15900"/>
            </a:xfrm>
            <a:custGeom>
              <a:avLst/>
              <a:gdLst/>
              <a:ahLst/>
              <a:cxnLst/>
              <a:rect l="l" t="t" r="r" b="b"/>
              <a:pathLst>
                <a:path w="1156" h="636" extrusionOk="0">
                  <a:moveTo>
                    <a:pt x="184" y="0"/>
                  </a:moveTo>
                  <a:cubicBezTo>
                    <a:pt x="92" y="0"/>
                    <a:pt x="1" y="95"/>
                    <a:pt x="63" y="196"/>
                  </a:cubicBezTo>
                  <a:cubicBezTo>
                    <a:pt x="259" y="523"/>
                    <a:pt x="628" y="607"/>
                    <a:pt x="988" y="635"/>
                  </a:cubicBezTo>
                  <a:cubicBezTo>
                    <a:pt x="991" y="635"/>
                    <a:pt x="993" y="635"/>
                    <a:pt x="995" y="635"/>
                  </a:cubicBezTo>
                  <a:cubicBezTo>
                    <a:pt x="1155" y="635"/>
                    <a:pt x="1153" y="385"/>
                    <a:pt x="988" y="370"/>
                  </a:cubicBezTo>
                  <a:cubicBezTo>
                    <a:pt x="725" y="350"/>
                    <a:pt x="439" y="308"/>
                    <a:pt x="294" y="64"/>
                  </a:cubicBezTo>
                  <a:cubicBezTo>
                    <a:pt x="266" y="19"/>
                    <a:pt x="225" y="0"/>
                    <a:pt x="184"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8"/>
            <p:cNvSpPr/>
            <p:nvPr/>
          </p:nvSpPr>
          <p:spPr>
            <a:xfrm>
              <a:off x="3616450" y="420175"/>
              <a:ext cx="67650" cy="70700"/>
            </a:xfrm>
            <a:custGeom>
              <a:avLst/>
              <a:gdLst/>
              <a:ahLst/>
              <a:cxnLst/>
              <a:rect l="l" t="t" r="r" b="b"/>
              <a:pathLst>
                <a:path w="2706" h="2828" extrusionOk="0">
                  <a:moveTo>
                    <a:pt x="2463" y="1"/>
                  </a:moveTo>
                  <a:cubicBezTo>
                    <a:pt x="2404" y="1"/>
                    <a:pt x="2345" y="33"/>
                    <a:pt x="2306" y="108"/>
                  </a:cubicBezTo>
                  <a:cubicBezTo>
                    <a:pt x="1861" y="985"/>
                    <a:pt x="1074" y="2000"/>
                    <a:pt x="197" y="2481"/>
                  </a:cubicBezTo>
                  <a:cubicBezTo>
                    <a:pt x="0" y="2586"/>
                    <a:pt x="120" y="2828"/>
                    <a:pt x="315" y="2828"/>
                  </a:cubicBezTo>
                  <a:cubicBezTo>
                    <a:pt x="340" y="2828"/>
                    <a:pt x="366" y="2824"/>
                    <a:pt x="393" y="2815"/>
                  </a:cubicBezTo>
                  <a:cubicBezTo>
                    <a:pt x="920" y="2641"/>
                    <a:pt x="1353" y="2272"/>
                    <a:pt x="1735" y="1841"/>
                  </a:cubicBezTo>
                  <a:cubicBezTo>
                    <a:pt x="2181" y="1340"/>
                    <a:pt x="2480" y="881"/>
                    <a:pt x="2654" y="297"/>
                  </a:cubicBezTo>
                  <a:cubicBezTo>
                    <a:pt x="2705" y="133"/>
                    <a:pt x="2584" y="1"/>
                    <a:pt x="2463"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8"/>
            <p:cNvSpPr/>
            <p:nvPr/>
          </p:nvSpPr>
          <p:spPr>
            <a:xfrm>
              <a:off x="3625700" y="428575"/>
              <a:ext cx="22500" cy="21650"/>
            </a:xfrm>
            <a:custGeom>
              <a:avLst/>
              <a:gdLst/>
              <a:ahLst/>
              <a:cxnLst/>
              <a:rect l="l" t="t" r="r" b="b"/>
              <a:pathLst>
                <a:path w="900" h="866" extrusionOk="0">
                  <a:moveTo>
                    <a:pt x="356" y="1"/>
                  </a:moveTo>
                  <a:cubicBezTo>
                    <a:pt x="253" y="1"/>
                    <a:pt x="153" y="39"/>
                    <a:pt x="78" y="134"/>
                  </a:cubicBezTo>
                  <a:cubicBezTo>
                    <a:pt x="1" y="231"/>
                    <a:pt x="16" y="411"/>
                    <a:pt x="58" y="523"/>
                  </a:cubicBezTo>
                  <a:cubicBezTo>
                    <a:pt x="99" y="655"/>
                    <a:pt x="203" y="774"/>
                    <a:pt x="335" y="829"/>
                  </a:cubicBezTo>
                  <a:cubicBezTo>
                    <a:pt x="382" y="852"/>
                    <a:pt x="428" y="866"/>
                    <a:pt x="478" y="866"/>
                  </a:cubicBezTo>
                  <a:cubicBezTo>
                    <a:pt x="488" y="866"/>
                    <a:pt x="498" y="865"/>
                    <a:pt x="509" y="864"/>
                  </a:cubicBezTo>
                  <a:cubicBezTo>
                    <a:pt x="607" y="864"/>
                    <a:pt x="697" y="809"/>
                    <a:pt x="759" y="725"/>
                  </a:cubicBezTo>
                  <a:cubicBezTo>
                    <a:pt x="899" y="545"/>
                    <a:pt x="878" y="266"/>
                    <a:pt x="684" y="119"/>
                  </a:cubicBezTo>
                  <a:cubicBezTo>
                    <a:pt x="591" y="49"/>
                    <a:pt x="472" y="1"/>
                    <a:pt x="356" y="1"/>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8"/>
            <p:cNvSpPr/>
            <p:nvPr/>
          </p:nvSpPr>
          <p:spPr>
            <a:xfrm>
              <a:off x="3642725" y="387700"/>
              <a:ext cx="29925" cy="26750"/>
            </a:xfrm>
            <a:custGeom>
              <a:avLst/>
              <a:gdLst/>
              <a:ahLst/>
              <a:cxnLst/>
              <a:rect l="l" t="t" r="r" b="b"/>
              <a:pathLst>
                <a:path w="1197" h="1070" extrusionOk="0">
                  <a:moveTo>
                    <a:pt x="928" y="0"/>
                  </a:moveTo>
                  <a:cubicBezTo>
                    <a:pt x="433" y="0"/>
                    <a:pt x="67" y="417"/>
                    <a:pt x="10" y="912"/>
                  </a:cubicBezTo>
                  <a:cubicBezTo>
                    <a:pt x="1" y="1008"/>
                    <a:pt x="84" y="1069"/>
                    <a:pt x="157" y="1069"/>
                  </a:cubicBezTo>
                  <a:cubicBezTo>
                    <a:pt x="206" y="1069"/>
                    <a:pt x="251" y="1041"/>
                    <a:pt x="260" y="976"/>
                  </a:cubicBezTo>
                  <a:cubicBezTo>
                    <a:pt x="312" y="573"/>
                    <a:pt x="561" y="264"/>
                    <a:pt x="960" y="264"/>
                  </a:cubicBezTo>
                  <a:cubicBezTo>
                    <a:pt x="982" y="264"/>
                    <a:pt x="1003" y="264"/>
                    <a:pt x="1025" y="266"/>
                  </a:cubicBezTo>
                  <a:cubicBezTo>
                    <a:pt x="1027" y="266"/>
                    <a:pt x="1029" y="266"/>
                    <a:pt x="1031" y="266"/>
                  </a:cubicBezTo>
                  <a:cubicBezTo>
                    <a:pt x="1173" y="266"/>
                    <a:pt x="1197" y="29"/>
                    <a:pt x="1053" y="9"/>
                  </a:cubicBezTo>
                  <a:cubicBezTo>
                    <a:pt x="1011" y="3"/>
                    <a:pt x="969" y="0"/>
                    <a:pt x="928" y="0"/>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8"/>
            <p:cNvSpPr/>
            <p:nvPr/>
          </p:nvSpPr>
          <p:spPr>
            <a:xfrm>
              <a:off x="3582050" y="449600"/>
              <a:ext cx="29575" cy="29475"/>
            </a:xfrm>
            <a:custGeom>
              <a:avLst/>
              <a:gdLst/>
              <a:ahLst/>
              <a:cxnLst/>
              <a:rect l="l" t="t" r="r" b="b"/>
              <a:pathLst>
                <a:path w="1183" h="1179" extrusionOk="0">
                  <a:moveTo>
                    <a:pt x="979" y="1"/>
                  </a:moveTo>
                  <a:cubicBezTo>
                    <a:pt x="971" y="1"/>
                    <a:pt x="962" y="1"/>
                    <a:pt x="954" y="3"/>
                  </a:cubicBezTo>
                  <a:cubicBezTo>
                    <a:pt x="426" y="86"/>
                    <a:pt x="0" y="531"/>
                    <a:pt x="112" y="1088"/>
                  </a:cubicBezTo>
                  <a:cubicBezTo>
                    <a:pt x="124" y="1151"/>
                    <a:pt x="176" y="1179"/>
                    <a:pt x="230" y="1179"/>
                  </a:cubicBezTo>
                  <a:cubicBezTo>
                    <a:pt x="301" y="1179"/>
                    <a:pt x="375" y="1130"/>
                    <a:pt x="363" y="1047"/>
                  </a:cubicBezTo>
                  <a:cubicBezTo>
                    <a:pt x="307" y="608"/>
                    <a:pt x="613" y="322"/>
                    <a:pt x="1031" y="247"/>
                  </a:cubicBezTo>
                  <a:cubicBezTo>
                    <a:pt x="1182" y="220"/>
                    <a:pt x="1122" y="1"/>
                    <a:pt x="979" y="1"/>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8"/>
            <p:cNvSpPr/>
            <p:nvPr/>
          </p:nvSpPr>
          <p:spPr>
            <a:xfrm>
              <a:off x="3620850" y="370400"/>
              <a:ext cx="31800" cy="23750"/>
            </a:xfrm>
            <a:custGeom>
              <a:avLst/>
              <a:gdLst/>
              <a:ahLst/>
              <a:cxnLst/>
              <a:rect l="l" t="t" r="r" b="b"/>
              <a:pathLst>
                <a:path w="1272" h="950" extrusionOk="0">
                  <a:moveTo>
                    <a:pt x="886" y="0"/>
                  </a:moveTo>
                  <a:cubicBezTo>
                    <a:pt x="846" y="0"/>
                    <a:pt x="803" y="10"/>
                    <a:pt x="759" y="33"/>
                  </a:cubicBezTo>
                  <a:cubicBezTo>
                    <a:pt x="529" y="150"/>
                    <a:pt x="327" y="317"/>
                    <a:pt x="160" y="512"/>
                  </a:cubicBezTo>
                  <a:cubicBezTo>
                    <a:pt x="1" y="703"/>
                    <a:pt x="173" y="950"/>
                    <a:pt x="362" y="950"/>
                  </a:cubicBezTo>
                  <a:cubicBezTo>
                    <a:pt x="422" y="950"/>
                    <a:pt x="483" y="926"/>
                    <a:pt x="536" y="868"/>
                  </a:cubicBezTo>
                  <a:cubicBezTo>
                    <a:pt x="683" y="708"/>
                    <a:pt x="843" y="582"/>
                    <a:pt x="1023" y="471"/>
                  </a:cubicBezTo>
                  <a:cubicBezTo>
                    <a:pt x="1272" y="328"/>
                    <a:pt x="1118" y="0"/>
                    <a:pt x="886"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8"/>
            <p:cNvSpPr/>
            <p:nvPr/>
          </p:nvSpPr>
          <p:spPr>
            <a:xfrm>
              <a:off x="3561175" y="437475"/>
              <a:ext cx="23200" cy="29775"/>
            </a:xfrm>
            <a:custGeom>
              <a:avLst/>
              <a:gdLst/>
              <a:ahLst/>
              <a:cxnLst/>
              <a:rect l="l" t="t" r="r" b="b"/>
              <a:pathLst>
                <a:path w="928" h="1191" extrusionOk="0">
                  <a:moveTo>
                    <a:pt x="556" y="1"/>
                  </a:moveTo>
                  <a:cubicBezTo>
                    <a:pt x="495" y="1"/>
                    <a:pt x="435" y="25"/>
                    <a:pt x="391" y="84"/>
                  </a:cubicBezTo>
                  <a:cubicBezTo>
                    <a:pt x="209" y="321"/>
                    <a:pt x="50" y="578"/>
                    <a:pt x="15" y="877"/>
                  </a:cubicBezTo>
                  <a:cubicBezTo>
                    <a:pt x="0" y="1016"/>
                    <a:pt x="64" y="1149"/>
                    <a:pt x="209" y="1183"/>
                  </a:cubicBezTo>
                  <a:cubicBezTo>
                    <a:pt x="228" y="1188"/>
                    <a:pt x="248" y="1191"/>
                    <a:pt x="269" y="1191"/>
                  </a:cubicBezTo>
                  <a:cubicBezTo>
                    <a:pt x="380" y="1191"/>
                    <a:pt x="498" y="1113"/>
                    <a:pt x="516" y="996"/>
                  </a:cubicBezTo>
                  <a:cubicBezTo>
                    <a:pt x="551" y="759"/>
                    <a:pt x="676" y="578"/>
                    <a:pt x="808" y="389"/>
                  </a:cubicBezTo>
                  <a:cubicBezTo>
                    <a:pt x="928" y="209"/>
                    <a:pt x="734" y="1"/>
                    <a:pt x="556"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8"/>
            <p:cNvSpPr/>
            <p:nvPr/>
          </p:nvSpPr>
          <p:spPr>
            <a:xfrm>
              <a:off x="3656525" y="413800"/>
              <a:ext cx="8375" cy="7450"/>
            </a:xfrm>
            <a:custGeom>
              <a:avLst/>
              <a:gdLst/>
              <a:ahLst/>
              <a:cxnLst/>
              <a:rect l="l" t="t" r="r" b="b"/>
              <a:pathLst>
                <a:path w="335" h="298" extrusionOk="0">
                  <a:moveTo>
                    <a:pt x="164" y="1"/>
                  </a:moveTo>
                  <a:cubicBezTo>
                    <a:pt x="126" y="1"/>
                    <a:pt x="87" y="15"/>
                    <a:pt x="56" y="42"/>
                  </a:cubicBezTo>
                  <a:cubicBezTo>
                    <a:pt x="0" y="106"/>
                    <a:pt x="7" y="196"/>
                    <a:pt x="62" y="259"/>
                  </a:cubicBezTo>
                  <a:cubicBezTo>
                    <a:pt x="92" y="285"/>
                    <a:pt x="127" y="297"/>
                    <a:pt x="162" y="297"/>
                  </a:cubicBezTo>
                  <a:cubicBezTo>
                    <a:pt x="202" y="297"/>
                    <a:pt x="242" y="281"/>
                    <a:pt x="271" y="251"/>
                  </a:cubicBezTo>
                  <a:cubicBezTo>
                    <a:pt x="334" y="189"/>
                    <a:pt x="328" y="99"/>
                    <a:pt x="271" y="42"/>
                  </a:cubicBezTo>
                  <a:cubicBezTo>
                    <a:pt x="240" y="15"/>
                    <a:pt x="202" y="1"/>
                    <a:pt x="164"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8"/>
            <p:cNvSpPr/>
            <p:nvPr/>
          </p:nvSpPr>
          <p:spPr>
            <a:xfrm>
              <a:off x="3664875" y="401025"/>
              <a:ext cx="8200" cy="7425"/>
            </a:xfrm>
            <a:custGeom>
              <a:avLst/>
              <a:gdLst/>
              <a:ahLst/>
              <a:cxnLst/>
              <a:rect l="l" t="t" r="r" b="b"/>
              <a:pathLst>
                <a:path w="328" h="297" extrusionOk="0">
                  <a:moveTo>
                    <a:pt x="167" y="1"/>
                  </a:moveTo>
                  <a:cubicBezTo>
                    <a:pt x="126" y="1"/>
                    <a:pt x="85" y="16"/>
                    <a:pt x="56" y="45"/>
                  </a:cubicBezTo>
                  <a:cubicBezTo>
                    <a:pt x="0" y="109"/>
                    <a:pt x="0" y="199"/>
                    <a:pt x="62" y="254"/>
                  </a:cubicBezTo>
                  <a:cubicBezTo>
                    <a:pt x="90" y="282"/>
                    <a:pt x="127" y="296"/>
                    <a:pt x="164" y="296"/>
                  </a:cubicBezTo>
                  <a:cubicBezTo>
                    <a:pt x="203" y="296"/>
                    <a:pt x="243" y="280"/>
                    <a:pt x="271" y="248"/>
                  </a:cubicBezTo>
                  <a:cubicBezTo>
                    <a:pt x="328" y="192"/>
                    <a:pt x="328" y="94"/>
                    <a:pt x="264" y="39"/>
                  </a:cubicBezTo>
                  <a:cubicBezTo>
                    <a:pt x="238" y="13"/>
                    <a:pt x="203" y="1"/>
                    <a:pt x="167"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8"/>
            <p:cNvSpPr/>
            <p:nvPr/>
          </p:nvSpPr>
          <p:spPr>
            <a:xfrm>
              <a:off x="3652675" y="426875"/>
              <a:ext cx="8225" cy="7400"/>
            </a:xfrm>
            <a:custGeom>
              <a:avLst/>
              <a:gdLst/>
              <a:ahLst/>
              <a:cxnLst/>
              <a:rect l="l" t="t" r="r" b="b"/>
              <a:pathLst>
                <a:path w="329" h="296" extrusionOk="0">
                  <a:moveTo>
                    <a:pt x="161" y="1"/>
                  </a:moveTo>
                  <a:cubicBezTo>
                    <a:pt x="123" y="1"/>
                    <a:pt x="84" y="14"/>
                    <a:pt x="56" y="42"/>
                  </a:cubicBezTo>
                  <a:cubicBezTo>
                    <a:pt x="1" y="104"/>
                    <a:pt x="1" y="202"/>
                    <a:pt x="64" y="257"/>
                  </a:cubicBezTo>
                  <a:cubicBezTo>
                    <a:pt x="90" y="283"/>
                    <a:pt x="125" y="295"/>
                    <a:pt x="161" y="295"/>
                  </a:cubicBezTo>
                  <a:cubicBezTo>
                    <a:pt x="201" y="295"/>
                    <a:pt x="243" y="280"/>
                    <a:pt x="273" y="251"/>
                  </a:cubicBezTo>
                  <a:cubicBezTo>
                    <a:pt x="328" y="187"/>
                    <a:pt x="328" y="97"/>
                    <a:pt x="265" y="42"/>
                  </a:cubicBezTo>
                  <a:cubicBezTo>
                    <a:pt x="237" y="14"/>
                    <a:pt x="199" y="1"/>
                    <a:pt x="161"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8"/>
            <p:cNvSpPr/>
            <p:nvPr/>
          </p:nvSpPr>
          <p:spPr>
            <a:xfrm>
              <a:off x="3627475" y="415925"/>
              <a:ext cx="8200" cy="7475"/>
            </a:xfrm>
            <a:custGeom>
              <a:avLst/>
              <a:gdLst/>
              <a:ahLst/>
              <a:cxnLst/>
              <a:rect l="l" t="t" r="r" b="b"/>
              <a:pathLst>
                <a:path w="328" h="299" extrusionOk="0">
                  <a:moveTo>
                    <a:pt x="162" y="0"/>
                  </a:moveTo>
                  <a:cubicBezTo>
                    <a:pt x="123" y="0"/>
                    <a:pt x="85" y="16"/>
                    <a:pt x="55" y="49"/>
                  </a:cubicBezTo>
                  <a:cubicBezTo>
                    <a:pt x="0" y="111"/>
                    <a:pt x="0" y="201"/>
                    <a:pt x="55" y="258"/>
                  </a:cubicBezTo>
                  <a:cubicBezTo>
                    <a:pt x="86" y="284"/>
                    <a:pt x="123" y="298"/>
                    <a:pt x="159" y="298"/>
                  </a:cubicBezTo>
                  <a:cubicBezTo>
                    <a:pt x="199" y="298"/>
                    <a:pt x="239" y="282"/>
                    <a:pt x="271" y="249"/>
                  </a:cubicBezTo>
                  <a:cubicBezTo>
                    <a:pt x="327" y="194"/>
                    <a:pt x="321" y="97"/>
                    <a:pt x="264" y="41"/>
                  </a:cubicBezTo>
                  <a:cubicBezTo>
                    <a:pt x="234" y="14"/>
                    <a:pt x="198" y="0"/>
                    <a:pt x="162"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8"/>
            <p:cNvSpPr/>
            <p:nvPr/>
          </p:nvSpPr>
          <p:spPr>
            <a:xfrm>
              <a:off x="3619825" y="403575"/>
              <a:ext cx="8175" cy="7450"/>
            </a:xfrm>
            <a:custGeom>
              <a:avLst/>
              <a:gdLst/>
              <a:ahLst/>
              <a:cxnLst/>
              <a:rect l="l" t="t" r="r" b="b"/>
              <a:pathLst>
                <a:path w="327" h="298" extrusionOk="0">
                  <a:moveTo>
                    <a:pt x="160" y="0"/>
                  </a:moveTo>
                  <a:cubicBezTo>
                    <a:pt x="121" y="0"/>
                    <a:pt x="84" y="16"/>
                    <a:pt x="56" y="49"/>
                  </a:cubicBezTo>
                  <a:cubicBezTo>
                    <a:pt x="0" y="110"/>
                    <a:pt x="0" y="201"/>
                    <a:pt x="62" y="257"/>
                  </a:cubicBezTo>
                  <a:cubicBezTo>
                    <a:pt x="89" y="284"/>
                    <a:pt x="126" y="298"/>
                    <a:pt x="163" y="298"/>
                  </a:cubicBezTo>
                  <a:cubicBezTo>
                    <a:pt x="203" y="298"/>
                    <a:pt x="243" y="283"/>
                    <a:pt x="271" y="251"/>
                  </a:cubicBezTo>
                  <a:cubicBezTo>
                    <a:pt x="326" y="194"/>
                    <a:pt x="319" y="97"/>
                    <a:pt x="264" y="42"/>
                  </a:cubicBezTo>
                  <a:cubicBezTo>
                    <a:pt x="233" y="14"/>
                    <a:pt x="196" y="0"/>
                    <a:pt x="160"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8"/>
            <p:cNvSpPr/>
            <p:nvPr/>
          </p:nvSpPr>
          <p:spPr>
            <a:xfrm>
              <a:off x="3605000" y="413650"/>
              <a:ext cx="8375" cy="7475"/>
            </a:xfrm>
            <a:custGeom>
              <a:avLst/>
              <a:gdLst/>
              <a:ahLst/>
              <a:cxnLst/>
              <a:rect l="l" t="t" r="r" b="b"/>
              <a:pathLst>
                <a:path w="335" h="299" extrusionOk="0">
                  <a:moveTo>
                    <a:pt x="169" y="1"/>
                  </a:moveTo>
                  <a:cubicBezTo>
                    <a:pt x="130" y="1"/>
                    <a:pt x="92" y="16"/>
                    <a:pt x="64" y="48"/>
                  </a:cubicBezTo>
                  <a:cubicBezTo>
                    <a:pt x="1" y="105"/>
                    <a:pt x="9" y="202"/>
                    <a:pt x="64" y="257"/>
                  </a:cubicBezTo>
                  <a:cubicBezTo>
                    <a:pt x="94" y="285"/>
                    <a:pt x="131" y="299"/>
                    <a:pt x="168" y="299"/>
                  </a:cubicBezTo>
                  <a:cubicBezTo>
                    <a:pt x="206" y="299"/>
                    <a:pt x="245" y="283"/>
                    <a:pt x="273" y="250"/>
                  </a:cubicBezTo>
                  <a:cubicBezTo>
                    <a:pt x="335" y="195"/>
                    <a:pt x="328" y="98"/>
                    <a:pt x="273" y="41"/>
                  </a:cubicBezTo>
                  <a:cubicBezTo>
                    <a:pt x="242" y="15"/>
                    <a:pt x="205" y="1"/>
                    <a:pt x="169"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8"/>
            <p:cNvSpPr/>
            <p:nvPr/>
          </p:nvSpPr>
          <p:spPr>
            <a:xfrm>
              <a:off x="3607975" y="432450"/>
              <a:ext cx="8200" cy="7400"/>
            </a:xfrm>
            <a:custGeom>
              <a:avLst/>
              <a:gdLst/>
              <a:ahLst/>
              <a:cxnLst/>
              <a:rect l="l" t="t" r="r" b="b"/>
              <a:pathLst>
                <a:path w="328" h="296" extrusionOk="0">
                  <a:moveTo>
                    <a:pt x="164" y="0"/>
                  </a:moveTo>
                  <a:cubicBezTo>
                    <a:pt x="125" y="0"/>
                    <a:pt x="85" y="16"/>
                    <a:pt x="57" y="48"/>
                  </a:cubicBezTo>
                  <a:cubicBezTo>
                    <a:pt x="0" y="104"/>
                    <a:pt x="7" y="201"/>
                    <a:pt x="64" y="256"/>
                  </a:cubicBezTo>
                  <a:cubicBezTo>
                    <a:pt x="93" y="283"/>
                    <a:pt x="128" y="296"/>
                    <a:pt x="163" y="296"/>
                  </a:cubicBezTo>
                  <a:cubicBezTo>
                    <a:pt x="203" y="296"/>
                    <a:pt x="242" y="280"/>
                    <a:pt x="272" y="250"/>
                  </a:cubicBezTo>
                  <a:cubicBezTo>
                    <a:pt x="328" y="188"/>
                    <a:pt x="328" y="98"/>
                    <a:pt x="266" y="41"/>
                  </a:cubicBezTo>
                  <a:cubicBezTo>
                    <a:pt x="238" y="14"/>
                    <a:pt x="201" y="0"/>
                    <a:pt x="164"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8"/>
            <p:cNvSpPr/>
            <p:nvPr/>
          </p:nvSpPr>
          <p:spPr>
            <a:xfrm>
              <a:off x="3620875" y="459575"/>
              <a:ext cx="8150" cy="7475"/>
            </a:xfrm>
            <a:custGeom>
              <a:avLst/>
              <a:gdLst/>
              <a:ahLst/>
              <a:cxnLst/>
              <a:rect l="l" t="t" r="r" b="b"/>
              <a:pathLst>
                <a:path w="326" h="299" extrusionOk="0">
                  <a:moveTo>
                    <a:pt x="166" y="1"/>
                  </a:moveTo>
                  <a:cubicBezTo>
                    <a:pt x="127" y="1"/>
                    <a:pt x="87" y="16"/>
                    <a:pt x="55" y="48"/>
                  </a:cubicBezTo>
                  <a:cubicBezTo>
                    <a:pt x="0" y="112"/>
                    <a:pt x="7" y="202"/>
                    <a:pt x="62" y="257"/>
                  </a:cubicBezTo>
                  <a:cubicBezTo>
                    <a:pt x="93" y="285"/>
                    <a:pt x="130" y="299"/>
                    <a:pt x="166" y="299"/>
                  </a:cubicBezTo>
                  <a:cubicBezTo>
                    <a:pt x="205" y="299"/>
                    <a:pt x="242" y="283"/>
                    <a:pt x="271" y="250"/>
                  </a:cubicBezTo>
                  <a:cubicBezTo>
                    <a:pt x="326" y="195"/>
                    <a:pt x="326" y="98"/>
                    <a:pt x="271" y="42"/>
                  </a:cubicBezTo>
                  <a:cubicBezTo>
                    <a:pt x="241" y="15"/>
                    <a:pt x="204" y="1"/>
                    <a:pt x="166"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8"/>
            <p:cNvSpPr/>
            <p:nvPr/>
          </p:nvSpPr>
          <p:spPr>
            <a:xfrm>
              <a:off x="3615450" y="446425"/>
              <a:ext cx="8200" cy="7400"/>
            </a:xfrm>
            <a:custGeom>
              <a:avLst/>
              <a:gdLst/>
              <a:ahLst/>
              <a:cxnLst/>
              <a:rect l="l" t="t" r="r" b="b"/>
              <a:pathLst>
                <a:path w="328" h="296" extrusionOk="0">
                  <a:moveTo>
                    <a:pt x="165" y="0"/>
                  </a:moveTo>
                  <a:cubicBezTo>
                    <a:pt x="125" y="0"/>
                    <a:pt x="86" y="16"/>
                    <a:pt x="57" y="46"/>
                  </a:cubicBezTo>
                  <a:cubicBezTo>
                    <a:pt x="0" y="108"/>
                    <a:pt x="0" y="198"/>
                    <a:pt x="64" y="255"/>
                  </a:cubicBezTo>
                  <a:cubicBezTo>
                    <a:pt x="90" y="282"/>
                    <a:pt x="127" y="296"/>
                    <a:pt x="165" y="296"/>
                  </a:cubicBezTo>
                  <a:cubicBezTo>
                    <a:pt x="204" y="296"/>
                    <a:pt x="244" y="280"/>
                    <a:pt x="272" y="249"/>
                  </a:cubicBezTo>
                  <a:cubicBezTo>
                    <a:pt x="327" y="192"/>
                    <a:pt x="321" y="95"/>
                    <a:pt x="266" y="40"/>
                  </a:cubicBezTo>
                  <a:cubicBezTo>
                    <a:pt x="236" y="13"/>
                    <a:pt x="200" y="0"/>
                    <a:pt x="165"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8"/>
            <p:cNvSpPr/>
            <p:nvPr/>
          </p:nvSpPr>
          <p:spPr>
            <a:xfrm>
              <a:off x="3606925" y="471550"/>
              <a:ext cx="8200" cy="7450"/>
            </a:xfrm>
            <a:custGeom>
              <a:avLst/>
              <a:gdLst/>
              <a:ahLst/>
              <a:cxnLst/>
              <a:rect l="l" t="t" r="r" b="b"/>
              <a:pathLst>
                <a:path w="328" h="298" extrusionOk="0">
                  <a:moveTo>
                    <a:pt x="161" y="1"/>
                  </a:moveTo>
                  <a:cubicBezTo>
                    <a:pt x="123" y="1"/>
                    <a:pt x="85" y="15"/>
                    <a:pt x="57" y="43"/>
                  </a:cubicBezTo>
                  <a:cubicBezTo>
                    <a:pt x="0" y="105"/>
                    <a:pt x="0" y="195"/>
                    <a:pt x="64" y="259"/>
                  </a:cubicBezTo>
                  <a:cubicBezTo>
                    <a:pt x="90" y="285"/>
                    <a:pt x="125" y="297"/>
                    <a:pt x="161" y="297"/>
                  </a:cubicBezTo>
                  <a:cubicBezTo>
                    <a:pt x="201" y="297"/>
                    <a:pt x="243" y="281"/>
                    <a:pt x="273" y="252"/>
                  </a:cubicBezTo>
                  <a:cubicBezTo>
                    <a:pt x="328" y="189"/>
                    <a:pt x="328" y="99"/>
                    <a:pt x="266" y="43"/>
                  </a:cubicBezTo>
                  <a:cubicBezTo>
                    <a:pt x="238" y="15"/>
                    <a:pt x="199" y="1"/>
                    <a:pt x="161"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8"/>
            <p:cNvSpPr/>
            <p:nvPr/>
          </p:nvSpPr>
          <p:spPr>
            <a:xfrm>
              <a:off x="3589025" y="429375"/>
              <a:ext cx="8200" cy="7500"/>
            </a:xfrm>
            <a:custGeom>
              <a:avLst/>
              <a:gdLst/>
              <a:ahLst/>
              <a:cxnLst/>
              <a:rect l="l" t="t" r="r" b="b"/>
              <a:pathLst>
                <a:path w="328" h="300" extrusionOk="0">
                  <a:moveTo>
                    <a:pt x="167" y="1"/>
                  </a:moveTo>
                  <a:cubicBezTo>
                    <a:pt x="127" y="1"/>
                    <a:pt x="85" y="16"/>
                    <a:pt x="55" y="45"/>
                  </a:cubicBezTo>
                  <a:cubicBezTo>
                    <a:pt x="0" y="109"/>
                    <a:pt x="0" y="199"/>
                    <a:pt x="63" y="254"/>
                  </a:cubicBezTo>
                  <a:cubicBezTo>
                    <a:pt x="94" y="285"/>
                    <a:pt x="130" y="299"/>
                    <a:pt x="167" y="299"/>
                  </a:cubicBezTo>
                  <a:cubicBezTo>
                    <a:pt x="205" y="299"/>
                    <a:pt x="243" y="283"/>
                    <a:pt x="272" y="254"/>
                  </a:cubicBezTo>
                  <a:cubicBezTo>
                    <a:pt x="327" y="192"/>
                    <a:pt x="327" y="102"/>
                    <a:pt x="264" y="39"/>
                  </a:cubicBezTo>
                  <a:cubicBezTo>
                    <a:pt x="238" y="13"/>
                    <a:pt x="203" y="1"/>
                    <a:pt x="167"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8"/>
            <p:cNvSpPr/>
            <p:nvPr/>
          </p:nvSpPr>
          <p:spPr>
            <a:xfrm>
              <a:off x="3980075" y="579100"/>
              <a:ext cx="66825" cy="72250"/>
            </a:xfrm>
            <a:custGeom>
              <a:avLst/>
              <a:gdLst/>
              <a:ahLst/>
              <a:cxnLst/>
              <a:rect l="l" t="t" r="r" b="b"/>
              <a:pathLst>
                <a:path w="2673" h="2890" extrusionOk="0">
                  <a:moveTo>
                    <a:pt x="251" y="0"/>
                  </a:moveTo>
                  <a:lnTo>
                    <a:pt x="251" y="0"/>
                  </a:lnTo>
                  <a:cubicBezTo>
                    <a:pt x="8" y="661"/>
                    <a:pt x="1" y="1336"/>
                    <a:pt x="487" y="1941"/>
                  </a:cubicBezTo>
                  <a:cubicBezTo>
                    <a:pt x="894" y="2455"/>
                    <a:pt x="1447" y="2890"/>
                    <a:pt x="2073" y="2890"/>
                  </a:cubicBezTo>
                  <a:cubicBezTo>
                    <a:pt x="2251" y="2890"/>
                    <a:pt x="2436" y="2854"/>
                    <a:pt x="2625" y="2776"/>
                  </a:cubicBezTo>
                  <a:cubicBezTo>
                    <a:pt x="2645" y="2769"/>
                    <a:pt x="2658" y="2762"/>
                    <a:pt x="2673" y="2749"/>
                  </a:cubicBezTo>
                  <a:cubicBezTo>
                    <a:pt x="2179" y="1558"/>
                    <a:pt x="1524" y="473"/>
                    <a:pt x="724" y="160"/>
                  </a:cubicBezTo>
                  <a:cubicBezTo>
                    <a:pt x="564" y="97"/>
                    <a:pt x="403" y="42"/>
                    <a:pt x="251" y="0"/>
                  </a:cubicBezTo>
                  <a:close/>
                </a:path>
              </a:pathLst>
            </a:custGeom>
            <a:solidFill>
              <a:srgbClr val="D2D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8"/>
            <p:cNvSpPr/>
            <p:nvPr/>
          </p:nvSpPr>
          <p:spPr>
            <a:xfrm>
              <a:off x="3897075" y="752350"/>
              <a:ext cx="35525" cy="90675"/>
            </a:xfrm>
            <a:custGeom>
              <a:avLst/>
              <a:gdLst/>
              <a:ahLst/>
              <a:cxnLst/>
              <a:rect l="l" t="t" r="r" b="b"/>
              <a:pathLst>
                <a:path w="1421" h="3627" extrusionOk="0">
                  <a:moveTo>
                    <a:pt x="1018" y="1"/>
                  </a:moveTo>
                  <a:cubicBezTo>
                    <a:pt x="392" y="563"/>
                    <a:pt x="1" y="1266"/>
                    <a:pt x="251" y="2130"/>
                  </a:cubicBezTo>
                  <a:cubicBezTo>
                    <a:pt x="440" y="2783"/>
                    <a:pt x="809" y="3409"/>
                    <a:pt x="1420" y="3626"/>
                  </a:cubicBezTo>
                  <a:cubicBezTo>
                    <a:pt x="1420" y="2477"/>
                    <a:pt x="1324" y="1196"/>
                    <a:pt x="1018" y="1"/>
                  </a:cubicBezTo>
                  <a:close/>
                </a:path>
              </a:pathLst>
            </a:custGeom>
            <a:solidFill>
              <a:srgbClr val="D2D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48"/>
          <p:cNvGrpSpPr/>
          <p:nvPr/>
        </p:nvGrpSpPr>
        <p:grpSpPr>
          <a:xfrm>
            <a:off x="5812435" y="3843711"/>
            <a:ext cx="994498" cy="793672"/>
            <a:chOff x="5812435" y="3843711"/>
            <a:chExt cx="994498" cy="793672"/>
          </a:xfrm>
        </p:grpSpPr>
        <p:sp>
          <p:nvSpPr>
            <p:cNvPr id="1921" name="Google Shape;1921;p48"/>
            <p:cNvSpPr/>
            <p:nvPr/>
          </p:nvSpPr>
          <p:spPr>
            <a:xfrm>
              <a:off x="5854784" y="3923070"/>
              <a:ext cx="808164" cy="714313"/>
            </a:xfrm>
            <a:custGeom>
              <a:avLst/>
              <a:gdLst/>
              <a:ahLst/>
              <a:cxnLst/>
              <a:rect l="l" t="t" r="r" b="b"/>
              <a:pathLst>
                <a:path w="10744" h="9496" extrusionOk="0">
                  <a:moveTo>
                    <a:pt x="2583" y="0"/>
                  </a:moveTo>
                  <a:cubicBezTo>
                    <a:pt x="2074" y="0"/>
                    <a:pt x="1559" y="95"/>
                    <a:pt x="1198" y="469"/>
                  </a:cubicBezTo>
                  <a:cubicBezTo>
                    <a:pt x="745" y="935"/>
                    <a:pt x="425" y="1526"/>
                    <a:pt x="244" y="2146"/>
                  </a:cubicBezTo>
                  <a:cubicBezTo>
                    <a:pt x="148" y="2495"/>
                    <a:pt x="84" y="2855"/>
                    <a:pt x="64" y="3211"/>
                  </a:cubicBezTo>
                  <a:cubicBezTo>
                    <a:pt x="1" y="4400"/>
                    <a:pt x="356" y="5584"/>
                    <a:pt x="884" y="6648"/>
                  </a:cubicBezTo>
                  <a:cubicBezTo>
                    <a:pt x="1225" y="7329"/>
                    <a:pt x="1651" y="7971"/>
                    <a:pt x="2200" y="8498"/>
                  </a:cubicBezTo>
                  <a:cubicBezTo>
                    <a:pt x="2928" y="9186"/>
                    <a:pt x="3932" y="9495"/>
                    <a:pt x="4940" y="9495"/>
                  </a:cubicBezTo>
                  <a:cubicBezTo>
                    <a:pt x="5676" y="9495"/>
                    <a:pt x="6415" y="9330"/>
                    <a:pt x="7050" y="9028"/>
                  </a:cubicBezTo>
                  <a:cubicBezTo>
                    <a:pt x="7746" y="8700"/>
                    <a:pt x="8392" y="8283"/>
                    <a:pt x="8970" y="7775"/>
                  </a:cubicBezTo>
                  <a:cubicBezTo>
                    <a:pt x="9834" y="7017"/>
                    <a:pt x="10744" y="5800"/>
                    <a:pt x="10425" y="4589"/>
                  </a:cubicBezTo>
                  <a:cubicBezTo>
                    <a:pt x="10326" y="4191"/>
                    <a:pt x="10104" y="3844"/>
                    <a:pt x="9875" y="3510"/>
                  </a:cubicBezTo>
                  <a:cubicBezTo>
                    <a:pt x="9610" y="3106"/>
                    <a:pt x="9241" y="2835"/>
                    <a:pt x="8893" y="2515"/>
                  </a:cubicBezTo>
                  <a:cubicBezTo>
                    <a:pt x="7252" y="1018"/>
                    <a:pt x="5087" y="121"/>
                    <a:pt x="2875" y="10"/>
                  </a:cubicBezTo>
                  <a:cubicBezTo>
                    <a:pt x="2778" y="4"/>
                    <a:pt x="2681" y="0"/>
                    <a:pt x="2583"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48"/>
            <p:cNvGrpSpPr/>
            <p:nvPr/>
          </p:nvGrpSpPr>
          <p:grpSpPr>
            <a:xfrm>
              <a:off x="5812435" y="3843711"/>
              <a:ext cx="994498" cy="752149"/>
              <a:chOff x="5812435" y="3843711"/>
              <a:chExt cx="994498" cy="752149"/>
            </a:xfrm>
          </p:grpSpPr>
          <p:sp>
            <p:nvSpPr>
              <p:cNvPr id="1923" name="Google Shape;1923;p48"/>
              <p:cNvSpPr/>
              <p:nvPr/>
            </p:nvSpPr>
            <p:spPr>
              <a:xfrm>
                <a:off x="5932338" y="3843711"/>
                <a:ext cx="720232" cy="454645"/>
              </a:xfrm>
              <a:custGeom>
                <a:avLst/>
                <a:gdLst/>
                <a:ahLst/>
                <a:cxnLst/>
                <a:rect l="l" t="t" r="r" b="b"/>
                <a:pathLst>
                  <a:path w="9575" h="6044" extrusionOk="0">
                    <a:moveTo>
                      <a:pt x="3461" y="1"/>
                    </a:moveTo>
                    <a:cubicBezTo>
                      <a:pt x="1703" y="1"/>
                      <a:pt x="530" y="844"/>
                      <a:pt x="0" y="1462"/>
                    </a:cubicBezTo>
                    <a:cubicBezTo>
                      <a:pt x="598" y="1691"/>
                      <a:pt x="1231" y="2115"/>
                      <a:pt x="1231" y="2115"/>
                    </a:cubicBezTo>
                    <a:cubicBezTo>
                      <a:pt x="1231" y="2115"/>
                      <a:pt x="4384" y="6043"/>
                      <a:pt x="6746" y="6043"/>
                    </a:cubicBezTo>
                    <a:cubicBezTo>
                      <a:pt x="6786" y="6043"/>
                      <a:pt x="6827" y="6042"/>
                      <a:pt x="6867" y="6040"/>
                    </a:cubicBezTo>
                    <a:cubicBezTo>
                      <a:pt x="9240" y="5908"/>
                      <a:pt x="9442" y="4259"/>
                      <a:pt x="9442" y="4259"/>
                    </a:cubicBezTo>
                    <a:cubicBezTo>
                      <a:pt x="9442" y="4259"/>
                      <a:pt x="9574" y="1955"/>
                      <a:pt x="5970" y="522"/>
                    </a:cubicBezTo>
                    <a:cubicBezTo>
                      <a:pt x="5034" y="148"/>
                      <a:pt x="4196" y="1"/>
                      <a:pt x="3461" y="1"/>
                    </a:cubicBezTo>
                    <a:close/>
                  </a:path>
                </a:pathLst>
              </a:custGeom>
              <a:solidFill>
                <a:srgbClr val="F4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8"/>
              <p:cNvSpPr/>
              <p:nvPr/>
            </p:nvSpPr>
            <p:spPr>
              <a:xfrm>
                <a:off x="5983563" y="3971062"/>
                <a:ext cx="411453" cy="551907"/>
              </a:xfrm>
              <a:custGeom>
                <a:avLst/>
                <a:gdLst/>
                <a:ahLst/>
                <a:cxnLst/>
                <a:rect l="l" t="t" r="r" b="b"/>
                <a:pathLst>
                  <a:path w="5470" h="7337" extrusionOk="0">
                    <a:moveTo>
                      <a:pt x="2285" y="0"/>
                    </a:moveTo>
                    <a:cubicBezTo>
                      <a:pt x="1371" y="0"/>
                      <a:pt x="550" y="422"/>
                      <a:pt x="550" y="422"/>
                    </a:cubicBezTo>
                    <a:cubicBezTo>
                      <a:pt x="306" y="582"/>
                      <a:pt x="244" y="881"/>
                      <a:pt x="216" y="1118"/>
                    </a:cubicBezTo>
                    <a:cubicBezTo>
                      <a:pt x="0" y="2788"/>
                      <a:pt x="1149" y="4340"/>
                      <a:pt x="2268" y="5522"/>
                    </a:cubicBezTo>
                    <a:cubicBezTo>
                      <a:pt x="3276" y="6593"/>
                      <a:pt x="4222" y="7336"/>
                      <a:pt x="4785" y="7336"/>
                    </a:cubicBezTo>
                    <a:cubicBezTo>
                      <a:pt x="4910" y="7336"/>
                      <a:pt x="5017" y="7299"/>
                      <a:pt x="5101" y="7221"/>
                    </a:cubicBezTo>
                    <a:cubicBezTo>
                      <a:pt x="5470" y="6867"/>
                      <a:pt x="3835" y="4709"/>
                      <a:pt x="3835" y="4709"/>
                    </a:cubicBezTo>
                    <a:cubicBezTo>
                      <a:pt x="3835" y="4709"/>
                      <a:pt x="5241" y="3011"/>
                      <a:pt x="4239" y="1153"/>
                    </a:cubicBezTo>
                    <a:cubicBezTo>
                      <a:pt x="3758" y="254"/>
                      <a:pt x="2994" y="0"/>
                      <a:pt x="2285" y="0"/>
                    </a:cubicBezTo>
                    <a:close/>
                  </a:path>
                </a:pathLst>
              </a:custGeom>
              <a:solidFill>
                <a:srgbClr val="FF8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8"/>
              <p:cNvSpPr/>
              <p:nvPr/>
            </p:nvSpPr>
            <p:spPr>
              <a:xfrm>
                <a:off x="6332665" y="4287294"/>
                <a:ext cx="306822" cy="214008"/>
              </a:xfrm>
              <a:custGeom>
                <a:avLst/>
                <a:gdLst/>
                <a:ahLst/>
                <a:cxnLst/>
                <a:rect l="l" t="t" r="r" b="b"/>
                <a:pathLst>
                  <a:path w="4079" h="2845" extrusionOk="0">
                    <a:moveTo>
                      <a:pt x="3899" y="0"/>
                    </a:moveTo>
                    <a:cubicBezTo>
                      <a:pt x="3388" y="0"/>
                      <a:pt x="1914" y="742"/>
                      <a:pt x="1914" y="742"/>
                    </a:cubicBezTo>
                    <a:cubicBezTo>
                      <a:pt x="1914" y="742"/>
                      <a:pt x="0" y="2439"/>
                      <a:pt x="1009" y="2808"/>
                    </a:cubicBezTo>
                    <a:cubicBezTo>
                      <a:pt x="1076" y="2833"/>
                      <a:pt x="1147" y="2844"/>
                      <a:pt x="1222" y="2844"/>
                    </a:cubicBezTo>
                    <a:cubicBezTo>
                      <a:pt x="2283" y="2844"/>
                      <a:pt x="4078" y="518"/>
                      <a:pt x="4072" y="107"/>
                    </a:cubicBezTo>
                    <a:cubicBezTo>
                      <a:pt x="4069" y="32"/>
                      <a:pt x="4005" y="0"/>
                      <a:pt x="3899"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8"/>
              <p:cNvSpPr/>
              <p:nvPr/>
            </p:nvSpPr>
            <p:spPr>
              <a:xfrm>
                <a:off x="6250524" y="4146930"/>
                <a:ext cx="209036" cy="293368"/>
              </a:xfrm>
              <a:custGeom>
                <a:avLst/>
                <a:gdLst/>
                <a:ahLst/>
                <a:cxnLst/>
                <a:rect l="l" t="t" r="r" b="b"/>
                <a:pathLst>
                  <a:path w="2779" h="3900" extrusionOk="0">
                    <a:moveTo>
                      <a:pt x="2401" y="1"/>
                    </a:moveTo>
                    <a:cubicBezTo>
                      <a:pt x="2392" y="1"/>
                      <a:pt x="2383" y="2"/>
                      <a:pt x="2373" y="5"/>
                    </a:cubicBezTo>
                    <a:cubicBezTo>
                      <a:pt x="1942" y="123"/>
                      <a:pt x="0" y="2850"/>
                      <a:pt x="640" y="3707"/>
                    </a:cubicBezTo>
                    <a:cubicBezTo>
                      <a:pt x="741" y="3843"/>
                      <a:pt x="854" y="3900"/>
                      <a:pt x="971" y="3900"/>
                    </a:cubicBezTo>
                    <a:cubicBezTo>
                      <a:pt x="1602" y="3900"/>
                      <a:pt x="2373" y="2252"/>
                      <a:pt x="2373" y="2252"/>
                    </a:cubicBezTo>
                    <a:cubicBezTo>
                      <a:pt x="2373" y="2252"/>
                      <a:pt x="2778" y="1"/>
                      <a:pt x="2401" y="1"/>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8"/>
              <p:cNvSpPr/>
              <p:nvPr/>
            </p:nvSpPr>
            <p:spPr>
              <a:xfrm>
                <a:off x="6635280" y="4114284"/>
                <a:ext cx="171652" cy="157140"/>
              </a:xfrm>
              <a:custGeom>
                <a:avLst/>
                <a:gdLst/>
                <a:ahLst/>
                <a:cxnLst/>
                <a:rect l="l" t="t" r="r" b="b"/>
                <a:pathLst>
                  <a:path w="2282" h="2089" extrusionOk="0">
                    <a:moveTo>
                      <a:pt x="1447" y="0"/>
                    </a:moveTo>
                    <a:cubicBezTo>
                      <a:pt x="855" y="0"/>
                      <a:pt x="0" y="377"/>
                      <a:pt x="0" y="377"/>
                    </a:cubicBezTo>
                    <a:lnTo>
                      <a:pt x="389" y="2089"/>
                    </a:lnTo>
                    <a:cubicBezTo>
                      <a:pt x="389" y="2089"/>
                      <a:pt x="2282" y="634"/>
                      <a:pt x="1921" y="168"/>
                    </a:cubicBezTo>
                    <a:cubicBezTo>
                      <a:pt x="1826" y="46"/>
                      <a:pt x="1652" y="0"/>
                      <a:pt x="1447" y="0"/>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8"/>
              <p:cNvSpPr/>
              <p:nvPr/>
            </p:nvSpPr>
            <p:spPr>
              <a:xfrm>
                <a:off x="6646714" y="4150616"/>
                <a:ext cx="90640" cy="72063"/>
              </a:xfrm>
              <a:custGeom>
                <a:avLst/>
                <a:gdLst/>
                <a:ahLst/>
                <a:cxnLst/>
                <a:rect l="l" t="t" r="r" b="b"/>
                <a:pathLst>
                  <a:path w="1205" h="958" extrusionOk="0">
                    <a:moveTo>
                      <a:pt x="978" y="1"/>
                    </a:moveTo>
                    <a:cubicBezTo>
                      <a:pt x="676" y="1"/>
                      <a:pt x="0" y="290"/>
                      <a:pt x="0" y="290"/>
                    </a:cubicBezTo>
                    <a:lnTo>
                      <a:pt x="279" y="958"/>
                    </a:lnTo>
                    <a:cubicBezTo>
                      <a:pt x="279" y="958"/>
                      <a:pt x="1204" y="248"/>
                      <a:pt x="1114" y="54"/>
                    </a:cubicBezTo>
                    <a:cubicBezTo>
                      <a:pt x="1097" y="16"/>
                      <a:pt x="1048" y="1"/>
                      <a:pt x="978"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8"/>
              <p:cNvSpPr/>
              <p:nvPr/>
            </p:nvSpPr>
            <p:spPr>
              <a:xfrm>
                <a:off x="6396603" y="3936760"/>
                <a:ext cx="124038" cy="176021"/>
              </a:xfrm>
              <a:custGeom>
                <a:avLst/>
                <a:gdLst/>
                <a:ahLst/>
                <a:cxnLst/>
                <a:rect l="l" t="t" r="r" b="b"/>
                <a:pathLst>
                  <a:path w="1649" h="2340" extrusionOk="0">
                    <a:moveTo>
                      <a:pt x="741" y="1"/>
                    </a:moveTo>
                    <a:cubicBezTo>
                      <a:pt x="164" y="1"/>
                      <a:pt x="0" y="2339"/>
                      <a:pt x="0" y="2339"/>
                    </a:cubicBezTo>
                    <a:lnTo>
                      <a:pt x="1649" y="1713"/>
                    </a:lnTo>
                    <a:cubicBezTo>
                      <a:pt x="1649" y="1713"/>
                      <a:pt x="1350" y="43"/>
                      <a:pt x="759" y="1"/>
                    </a:cubicBezTo>
                    <a:cubicBezTo>
                      <a:pt x="753" y="1"/>
                      <a:pt x="747" y="1"/>
                      <a:pt x="741" y="1"/>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8"/>
              <p:cNvSpPr/>
              <p:nvPr/>
            </p:nvSpPr>
            <p:spPr>
              <a:xfrm>
                <a:off x="6435267" y="3992801"/>
                <a:ext cx="54008" cy="90192"/>
              </a:xfrm>
              <a:custGeom>
                <a:avLst/>
                <a:gdLst/>
                <a:ahLst/>
                <a:cxnLst/>
                <a:rect l="l" t="t" r="r" b="b"/>
                <a:pathLst>
                  <a:path w="718" h="1199" extrusionOk="0">
                    <a:moveTo>
                      <a:pt x="310" y="0"/>
                    </a:moveTo>
                    <a:cubicBezTo>
                      <a:pt x="306" y="0"/>
                      <a:pt x="303" y="1"/>
                      <a:pt x="300" y="1"/>
                    </a:cubicBezTo>
                    <a:cubicBezTo>
                      <a:pt x="84" y="43"/>
                      <a:pt x="1" y="1198"/>
                      <a:pt x="1" y="1198"/>
                    </a:cubicBezTo>
                    <a:lnTo>
                      <a:pt x="717" y="1058"/>
                    </a:lnTo>
                    <a:cubicBezTo>
                      <a:pt x="717" y="1058"/>
                      <a:pt x="521" y="0"/>
                      <a:pt x="310" y="0"/>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8"/>
              <p:cNvSpPr/>
              <p:nvPr/>
            </p:nvSpPr>
            <p:spPr>
              <a:xfrm>
                <a:off x="6348386" y="4063133"/>
                <a:ext cx="357069" cy="299762"/>
              </a:xfrm>
              <a:custGeom>
                <a:avLst/>
                <a:gdLst/>
                <a:ahLst/>
                <a:cxnLst/>
                <a:rect l="l" t="t" r="r" b="b"/>
                <a:pathLst>
                  <a:path w="4747" h="3985" extrusionOk="0">
                    <a:moveTo>
                      <a:pt x="1893" y="0"/>
                    </a:moveTo>
                    <a:cubicBezTo>
                      <a:pt x="1451" y="0"/>
                      <a:pt x="1083" y="182"/>
                      <a:pt x="703" y="521"/>
                    </a:cubicBezTo>
                    <a:cubicBezTo>
                      <a:pt x="0" y="1147"/>
                      <a:pt x="327" y="3054"/>
                      <a:pt x="1101" y="3639"/>
                    </a:cubicBezTo>
                    <a:cubicBezTo>
                      <a:pt x="1420" y="3881"/>
                      <a:pt x="1774" y="3985"/>
                      <a:pt x="2132" y="3985"/>
                    </a:cubicBezTo>
                    <a:cubicBezTo>
                      <a:pt x="2840" y="3985"/>
                      <a:pt x="3565" y="3581"/>
                      <a:pt x="4078" y="3054"/>
                    </a:cubicBezTo>
                    <a:cubicBezTo>
                      <a:pt x="4746" y="2378"/>
                      <a:pt x="4384" y="1008"/>
                      <a:pt x="3230" y="409"/>
                    </a:cubicBezTo>
                    <a:cubicBezTo>
                      <a:pt x="2696" y="131"/>
                      <a:pt x="2268" y="0"/>
                      <a:pt x="1893" y="0"/>
                    </a:cubicBezTo>
                    <a:close/>
                  </a:path>
                </a:pathLst>
              </a:custGeom>
              <a:solidFill>
                <a:srgbClr val="FF8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8"/>
              <p:cNvSpPr/>
              <p:nvPr/>
            </p:nvSpPr>
            <p:spPr>
              <a:xfrm>
                <a:off x="6447829" y="4263599"/>
                <a:ext cx="57619" cy="44381"/>
              </a:xfrm>
              <a:custGeom>
                <a:avLst/>
                <a:gdLst/>
                <a:ahLst/>
                <a:cxnLst/>
                <a:rect l="l" t="t" r="r" b="b"/>
                <a:pathLst>
                  <a:path w="766" h="590" extrusionOk="0">
                    <a:moveTo>
                      <a:pt x="267" y="1"/>
                    </a:moveTo>
                    <a:cubicBezTo>
                      <a:pt x="185" y="1"/>
                      <a:pt x="116" y="30"/>
                      <a:pt x="78" y="88"/>
                    </a:cubicBezTo>
                    <a:cubicBezTo>
                      <a:pt x="1" y="200"/>
                      <a:pt x="71" y="389"/>
                      <a:pt x="245" y="506"/>
                    </a:cubicBezTo>
                    <a:cubicBezTo>
                      <a:pt x="328" y="562"/>
                      <a:pt x="420" y="590"/>
                      <a:pt x="501" y="590"/>
                    </a:cubicBezTo>
                    <a:cubicBezTo>
                      <a:pt x="582" y="590"/>
                      <a:pt x="651" y="562"/>
                      <a:pt x="689" y="506"/>
                    </a:cubicBezTo>
                    <a:cubicBezTo>
                      <a:pt x="766" y="389"/>
                      <a:pt x="697" y="207"/>
                      <a:pt x="530" y="88"/>
                    </a:cubicBezTo>
                    <a:cubicBezTo>
                      <a:pt x="442" y="30"/>
                      <a:pt x="349" y="1"/>
                      <a:pt x="267"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8"/>
              <p:cNvSpPr/>
              <p:nvPr/>
            </p:nvSpPr>
            <p:spPr>
              <a:xfrm>
                <a:off x="6520493" y="4248780"/>
                <a:ext cx="114861" cy="27682"/>
              </a:xfrm>
              <a:custGeom>
                <a:avLst/>
                <a:gdLst/>
                <a:ahLst/>
                <a:cxnLst/>
                <a:rect l="l" t="t" r="r" b="b"/>
                <a:pathLst>
                  <a:path w="1527" h="368" extrusionOk="0">
                    <a:moveTo>
                      <a:pt x="844" y="0"/>
                    </a:moveTo>
                    <a:cubicBezTo>
                      <a:pt x="604" y="0"/>
                      <a:pt x="366" y="37"/>
                      <a:pt x="140" y="112"/>
                    </a:cubicBezTo>
                    <a:cubicBezTo>
                      <a:pt x="0" y="156"/>
                      <a:pt x="19" y="367"/>
                      <a:pt x="147" y="367"/>
                    </a:cubicBezTo>
                    <a:cubicBezTo>
                      <a:pt x="158" y="367"/>
                      <a:pt x="170" y="366"/>
                      <a:pt x="182" y="362"/>
                    </a:cubicBezTo>
                    <a:cubicBezTo>
                      <a:pt x="405" y="303"/>
                      <a:pt x="621" y="276"/>
                      <a:pt x="838" y="276"/>
                    </a:cubicBezTo>
                    <a:cubicBezTo>
                      <a:pt x="1001" y="276"/>
                      <a:pt x="1164" y="291"/>
                      <a:pt x="1331" y="321"/>
                    </a:cubicBezTo>
                    <a:cubicBezTo>
                      <a:pt x="1337" y="321"/>
                      <a:pt x="1343" y="322"/>
                      <a:pt x="1349" y="322"/>
                    </a:cubicBezTo>
                    <a:cubicBezTo>
                      <a:pt x="1481" y="322"/>
                      <a:pt x="1527" y="97"/>
                      <a:pt x="1386" y="63"/>
                    </a:cubicBezTo>
                    <a:cubicBezTo>
                      <a:pt x="1208" y="21"/>
                      <a:pt x="1026" y="0"/>
                      <a:pt x="844"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8"/>
              <p:cNvSpPr/>
              <p:nvPr/>
            </p:nvSpPr>
            <p:spPr>
              <a:xfrm>
                <a:off x="6409692" y="4131058"/>
                <a:ext cx="60101" cy="100798"/>
              </a:xfrm>
              <a:custGeom>
                <a:avLst/>
                <a:gdLst/>
                <a:ahLst/>
                <a:cxnLst/>
                <a:rect l="l" t="t" r="r" b="b"/>
                <a:pathLst>
                  <a:path w="799" h="1340" extrusionOk="0">
                    <a:moveTo>
                      <a:pt x="189" y="0"/>
                    </a:moveTo>
                    <a:cubicBezTo>
                      <a:pt x="98" y="0"/>
                      <a:pt x="1" y="113"/>
                      <a:pt x="69" y="202"/>
                    </a:cubicBezTo>
                    <a:cubicBezTo>
                      <a:pt x="306" y="523"/>
                      <a:pt x="459" y="857"/>
                      <a:pt x="536" y="1246"/>
                    </a:cubicBezTo>
                    <a:cubicBezTo>
                      <a:pt x="549" y="1312"/>
                      <a:pt x="595" y="1340"/>
                      <a:pt x="643" y="1340"/>
                    </a:cubicBezTo>
                    <a:cubicBezTo>
                      <a:pt x="717" y="1340"/>
                      <a:pt x="799" y="1275"/>
                      <a:pt x="787" y="1182"/>
                    </a:cubicBezTo>
                    <a:cubicBezTo>
                      <a:pt x="723" y="765"/>
                      <a:pt x="543" y="363"/>
                      <a:pt x="271" y="42"/>
                    </a:cubicBezTo>
                    <a:cubicBezTo>
                      <a:pt x="248" y="12"/>
                      <a:pt x="219" y="0"/>
                      <a:pt x="189"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8"/>
              <p:cNvSpPr/>
              <p:nvPr/>
            </p:nvSpPr>
            <p:spPr>
              <a:xfrm>
                <a:off x="6596466" y="4291130"/>
                <a:ext cx="173909" cy="99519"/>
              </a:xfrm>
              <a:custGeom>
                <a:avLst/>
                <a:gdLst/>
                <a:ahLst/>
                <a:cxnLst/>
                <a:rect l="l" t="t" r="r" b="b"/>
                <a:pathLst>
                  <a:path w="2312" h="1323" extrusionOk="0">
                    <a:moveTo>
                      <a:pt x="114" y="0"/>
                    </a:moveTo>
                    <a:cubicBezTo>
                      <a:pt x="76" y="0"/>
                      <a:pt x="37" y="21"/>
                      <a:pt x="22" y="56"/>
                    </a:cubicBezTo>
                    <a:cubicBezTo>
                      <a:pt x="0" y="98"/>
                      <a:pt x="15" y="155"/>
                      <a:pt x="57" y="182"/>
                    </a:cubicBezTo>
                    <a:cubicBezTo>
                      <a:pt x="57" y="182"/>
                      <a:pt x="64" y="190"/>
                      <a:pt x="70" y="190"/>
                    </a:cubicBezTo>
                    <a:cubicBezTo>
                      <a:pt x="84" y="197"/>
                      <a:pt x="1580" y="920"/>
                      <a:pt x="2130" y="1296"/>
                    </a:cubicBezTo>
                    <a:cubicBezTo>
                      <a:pt x="2136" y="1296"/>
                      <a:pt x="2136" y="1302"/>
                      <a:pt x="2145" y="1302"/>
                    </a:cubicBezTo>
                    <a:cubicBezTo>
                      <a:pt x="2161" y="1316"/>
                      <a:pt x="2179" y="1322"/>
                      <a:pt x="2199" y="1322"/>
                    </a:cubicBezTo>
                    <a:cubicBezTo>
                      <a:pt x="2230" y="1322"/>
                      <a:pt x="2262" y="1306"/>
                      <a:pt x="2283" y="1276"/>
                    </a:cubicBezTo>
                    <a:cubicBezTo>
                      <a:pt x="2312" y="1234"/>
                      <a:pt x="2297" y="1170"/>
                      <a:pt x="2255" y="1142"/>
                    </a:cubicBezTo>
                    <a:cubicBezTo>
                      <a:pt x="2248" y="1135"/>
                      <a:pt x="2248" y="1135"/>
                      <a:pt x="2241" y="1129"/>
                    </a:cubicBezTo>
                    <a:cubicBezTo>
                      <a:pt x="1685" y="746"/>
                      <a:pt x="216" y="43"/>
                      <a:pt x="154" y="8"/>
                    </a:cubicBezTo>
                    <a:cubicBezTo>
                      <a:pt x="141" y="3"/>
                      <a:pt x="128" y="0"/>
                      <a:pt x="114"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8"/>
              <p:cNvSpPr/>
              <p:nvPr/>
            </p:nvSpPr>
            <p:spPr>
              <a:xfrm>
                <a:off x="6558780" y="4302639"/>
                <a:ext cx="141865" cy="142171"/>
              </a:xfrm>
              <a:custGeom>
                <a:avLst/>
                <a:gdLst/>
                <a:ahLst/>
                <a:cxnLst/>
                <a:rect l="l" t="t" r="r" b="b"/>
                <a:pathLst>
                  <a:path w="1886" h="1890" extrusionOk="0">
                    <a:moveTo>
                      <a:pt x="114" y="0"/>
                    </a:moveTo>
                    <a:cubicBezTo>
                      <a:pt x="85" y="0"/>
                      <a:pt x="56" y="13"/>
                      <a:pt x="35" y="37"/>
                    </a:cubicBezTo>
                    <a:cubicBezTo>
                      <a:pt x="0" y="79"/>
                      <a:pt x="7" y="141"/>
                      <a:pt x="49" y="176"/>
                    </a:cubicBezTo>
                    <a:cubicBezTo>
                      <a:pt x="64" y="189"/>
                      <a:pt x="1301" y="1233"/>
                      <a:pt x="1692" y="1846"/>
                    </a:cubicBezTo>
                    <a:cubicBezTo>
                      <a:pt x="1699" y="1852"/>
                      <a:pt x="1705" y="1866"/>
                      <a:pt x="1719" y="1874"/>
                    </a:cubicBezTo>
                    <a:cubicBezTo>
                      <a:pt x="1733" y="1884"/>
                      <a:pt x="1752" y="1889"/>
                      <a:pt x="1772" y="1889"/>
                    </a:cubicBezTo>
                    <a:cubicBezTo>
                      <a:pt x="1792" y="1889"/>
                      <a:pt x="1813" y="1884"/>
                      <a:pt x="1831" y="1874"/>
                    </a:cubicBezTo>
                    <a:cubicBezTo>
                      <a:pt x="1872" y="1846"/>
                      <a:pt x="1886" y="1782"/>
                      <a:pt x="1859" y="1741"/>
                    </a:cubicBezTo>
                    <a:cubicBezTo>
                      <a:pt x="1455" y="1101"/>
                      <a:pt x="231" y="70"/>
                      <a:pt x="174" y="22"/>
                    </a:cubicBezTo>
                    <a:cubicBezTo>
                      <a:pt x="156" y="7"/>
                      <a:pt x="135" y="0"/>
                      <a:pt x="114"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8"/>
              <p:cNvSpPr/>
              <p:nvPr/>
            </p:nvSpPr>
            <p:spPr>
              <a:xfrm>
                <a:off x="6525382" y="4321219"/>
                <a:ext cx="115087" cy="159773"/>
              </a:xfrm>
              <a:custGeom>
                <a:avLst/>
                <a:gdLst/>
                <a:ahLst/>
                <a:cxnLst/>
                <a:rect l="l" t="t" r="r" b="b"/>
                <a:pathLst>
                  <a:path w="1530" h="2124" extrusionOk="0">
                    <a:moveTo>
                      <a:pt x="110" y="0"/>
                    </a:moveTo>
                    <a:cubicBezTo>
                      <a:pt x="86" y="0"/>
                      <a:pt x="62" y="9"/>
                      <a:pt x="42" y="26"/>
                    </a:cubicBezTo>
                    <a:cubicBezTo>
                      <a:pt x="7" y="61"/>
                      <a:pt x="0" y="124"/>
                      <a:pt x="34" y="166"/>
                    </a:cubicBezTo>
                    <a:cubicBezTo>
                      <a:pt x="49" y="179"/>
                      <a:pt x="939" y="1181"/>
                      <a:pt x="1328" y="2065"/>
                    </a:cubicBezTo>
                    <a:cubicBezTo>
                      <a:pt x="1336" y="2086"/>
                      <a:pt x="1349" y="2100"/>
                      <a:pt x="1363" y="2106"/>
                    </a:cubicBezTo>
                    <a:cubicBezTo>
                      <a:pt x="1378" y="2118"/>
                      <a:pt x="1396" y="2124"/>
                      <a:pt x="1414" y="2124"/>
                    </a:cubicBezTo>
                    <a:cubicBezTo>
                      <a:pt x="1430" y="2124"/>
                      <a:pt x="1445" y="2120"/>
                      <a:pt x="1461" y="2113"/>
                    </a:cubicBezTo>
                    <a:cubicBezTo>
                      <a:pt x="1510" y="2093"/>
                      <a:pt x="1530" y="2036"/>
                      <a:pt x="1510" y="1988"/>
                    </a:cubicBezTo>
                    <a:cubicBezTo>
                      <a:pt x="1106" y="1069"/>
                      <a:pt x="222" y="74"/>
                      <a:pt x="180" y="32"/>
                    </a:cubicBezTo>
                    <a:cubicBezTo>
                      <a:pt x="162" y="10"/>
                      <a:pt x="137" y="0"/>
                      <a:pt x="110"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8"/>
              <p:cNvSpPr/>
              <p:nvPr/>
            </p:nvSpPr>
            <p:spPr>
              <a:xfrm>
                <a:off x="6222767" y="4141364"/>
                <a:ext cx="184289" cy="75599"/>
              </a:xfrm>
              <a:custGeom>
                <a:avLst/>
                <a:gdLst/>
                <a:ahLst/>
                <a:cxnLst/>
                <a:rect l="l" t="t" r="r" b="b"/>
                <a:pathLst>
                  <a:path w="2450" h="1005" extrusionOk="0">
                    <a:moveTo>
                      <a:pt x="116" y="1"/>
                    </a:moveTo>
                    <a:cubicBezTo>
                      <a:pt x="68" y="1"/>
                      <a:pt x="27" y="29"/>
                      <a:pt x="15" y="79"/>
                    </a:cubicBezTo>
                    <a:cubicBezTo>
                      <a:pt x="0" y="120"/>
                      <a:pt x="22" y="162"/>
                      <a:pt x="57" y="184"/>
                    </a:cubicBezTo>
                    <a:cubicBezTo>
                      <a:pt x="64" y="190"/>
                      <a:pt x="77" y="197"/>
                      <a:pt x="84" y="197"/>
                    </a:cubicBezTo>
                    <a:cubicBezTo>
                      <a:pt x="717" y="351"/>
                      <a:pt x="2283" y="990"/>
                      <a:pt x="2303" y="997"/>
                    </a:cubicBezTo>
                    <a:cubicBezTo>
                      <a:pt x="2315" y="1002"/>
                      <a:pt x="2327" y="1004"/>
                      <a:pt x="2338" y="1004"/>
                    </a:cubicBezTo>
                    <a:cubicBezTo>
                      <a:pt x="2377" y="1004"/>
                      <a:pt x="2413" y="979"/>
                      <a:pt x="2428" y="942"/>
                    </a:cubicBezTo>
                    <a:cubicBezTo>
                      <a:pt x="2450" y="894"/>
                      <a:pt x="2428" y="837"/>
                      <a:pt x="2373" y="817"/>
                    </a:cubicBezTo>
                    <a:cubicBezTo>
                      <a:pt x="2311" y="788"/>
                      <a:pt x="780" y="155"/>
                      <a:pt x="132" y="2"/>
                    </a:cubicBezTo>
                    <a:cubicBezTo>
                      <a:pt x="127" y="1"/>
                      <a:pt x="121" y="1"/>
                      <a:pt x="116"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8"/>
              <p:cNvSpPr/>
              <p:nvPr/>
            </p:nvSpPr>
            <p:spPr>
              <a:xfrm>
                <a:off x="6229010" y="4227117"/>
                <a:ext cx="194293" cy="25500"/>
              </a:xfrm>
              <a:custGeom>
                <a:avLst/>
                <a:gdLst/>
                <a:ahLst/>
                <a:cxnLst/>
                <a:rect l="l" t="t" r="r" b="b"/>
                <a:pathLst>
                  <a:path w="2583" h="339" extrusionOk="0">
                    <a:moveTo>
                      <a:pt x="674" y="1"/>
                    </a:moveTo>
                    <a:cubicBezTo>
                      <a:pt x="455" y="1"/>
                      <a:pt x="253" y="12"/>
                      <a:pt x="91" y="39"/>
                    </a:cubicBezTo>
                    <a:cubicBezTo>
                      <a:pt x="36" y="46"/>
                      <a:pt x="1" y="94"/>
                      <a:pt x="7" y="149"/>
                    </a:cubicBezTo>
                    <a:cubicBezTo>
                      <a:pt x="16" y="178"/>
                      <a:pt x="29" y="198"/>
                      <a:pt x="49" y="213"/>
                    </a:cubicBezTo>
                    <a:cubicBezTo>
                      <a:pt x="71" y="226"/>
                      <a:pt x="99" y="233"/>
                      <a:pt x="126" y="233"/>
                    </a:cubicBezTo>
                    <a:cubicBezTo>
                      <a:pt x="277" y="206"/>
                      <a:pt x="470" y="196"/>
                      <a:pt x="680" y="196"/>
                    </a:cubicBezTo>
                    <a:cubicBezTo>
                      <a:pt x="1450" y="196"/>
                      <a:pt x="2447" y="338"/>
                      <a:pt x="2457" y="338"/>
                    </a:cubicBezTo>
                    <a:cubicBezTo>
                      <a:pt x="2462" y="339"/>
                      <a:pt x="2466" y="339"/>
                      <a:pt x="2471" y="339"/>
                    </a:cubicBezTo>
                    <a:cubicBezTo>
                      <a:pt x="2520" y="339"/>
                      <a:pt x="2563" y="305"/>
                      <a:pt x="2576" y="255"/>
                    </a:cubicBezTo>
                    <a:cubicBezTo>
                      <a:pt x="2582" y="198"/>
                      <a:pt x="2541" y="149"/>
                      <a:pt x="2486" y="143"/>
                    </a:cubicBezTo>
                    <a:cubicBezTo>
                      <a:pt x="2436" y="137"/>
                      <a:pt x="1454" y="1"/>
                      <a:pt x="674"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8"/>
              <p:cNvSpPr/>
              <p:nvPr/>
            </p:nvSpPr>
            <p:spPr>
              <a:xfrm>
                <a:off x="6242099" y="4274958"/>
                <a:ext cx="189103" cy="38589"/>
              </a:xfrm>
              <a:custGeom>
                <a:avLst/>
                <a:gdLst/>
                <a:ahLst/>
                <a:cxnLst/>
                <a:rect l="l" t="t" r="r" b="b"/>
                <a:pathLst>
                  <a:path w="2514" h="513" extrusionOk="0">
                    <a:moveTo>
                      <a:pt x="2415" y="1"/>
                    </a:moveTo>
                    <a:cubicBezTo>
                      <a:pt x="2360" y="1"/>
                      <a:pt x="1031" y="8"/>
                      <a:pt x="77" y="322"/>
                    </a:cubicBezTo>
                    <a:cubicBezTo>
                      <a:pt x="29" y="335"/>
                      <a:pt x="0" y="390"/>
                      <a:pt x="15" y="447"/>
                    </a:cubicBezTo>
                    <a:cubicBezTo>
                      <a:pt x="22" y="467"/>
                      <a:pt x="35" y="480"/>
                      <a:pt x="50" y="495"/>
                    </a:cubicBezTo>
                    <a:cubicBezTo>
                      <a:pt x="67" y="508"/>
                      <a:pt x="88" y="513"/>
                      <a:pt x="107" y="513"/>
                    </a:cubicBezTo>
                    <a:cubicBezTo>
                      <a:pt x="119" y="513"/>
                      <a:pt x="130" y="511"/>
                      <a:pt x="141" y="509"/>
                    </a:cubicBezTo>
                    <a:cubicBezTo>
                      <a:pt x="1059" y="210"/>
                      <a:pt x="2402" y="203"/>
                      <a:pt x="2415" y="203"/>
                    </a:cubicBezTo>
                    <a:cubicBezTo>
                      <a:pt x="2472" y="203"/>
                      <a:pt x="2514" y="155"/>
                      <a:pt x="2514" y="98"/>
                    </a:cubicBezTo>
                    <a:cubicBezTo>
                      <a:pt x="2514" y="49"/>
                      <a:pt x="2472" y="1"/>
                      <a:pt x="241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8"/>
              <p:cNvSpPr/>
              <p:nvPr/>
            </p:nvSpPr>
            <p:spPr>
              <a:xfrm>
                <a:off x="5812435" y="3953685"/>
                <a:ext cx="538650" cy="642174"/>
              </a:xfrm>
              <a:custGeom>
                <a:avLst/>
                <a:gdLst/>
                <a:ahLst/>
                <a:cxnLst/>
                <a:rect l="l" t="t" r="r" b="b"/>
                <a:pathLst>
                  <a:path w="7161" h="8537" extrusionOk="0">
                    <a:moveTo>
                      <a:pt x="1594" y="0"/>
                    </a:moveTo>
                    <a:cubicBezTo>
                      <a:pt x="1489" y="125"/>
                      <a:pt x="1405" y="236"/>
                      <a:pt x="1350" y="334"/>
                    </a:cubicBezTo>
                    <a:cubicBezTo>
                      <a:pt x="1058" y="855"/>
                      <a:pt x="1" y="2984"/>
                      <a:pt x="2199" y="5852"/>
                    </a:cubicBezTo>
                    <a:cubicBezTo>
                      <a:pt x="3799" y="7932"/>
                      <a:pt x="5157" y="8536"/>
                      <a:pt x="5897" y="8536"/>
                    </a:cubicBezTo>
                    <a:cubicBezTo>
                      <a:pt x="6175" y="8536"/>
                      <a:pt x="6365" y="8452"/>
                      <a:pt x="6450" y="8328"/>
                    </a:cubicBezTo>
                    <a:cubicBezTo>
                      <a:pt x="7160" y="7291"/>
                      <a:pt x="4363" y="5524"/>
                      <a:pt x="3207" y="3507"/>
                    </a:cubicBezTo>
                    <a:cubicBezTo>
                      <a:pt x="2317" y="1954"/>
                      <a:pt x="2589" y="1009"/>
                      <a:pt x="2825" y="653"/>
                    </a:cubicBezTo>
                    <a:cubicBezTo>
                      <a:pt x="2825" y="653"/>
                      <a:pt x="2192" y="229"/>
                      <a:pt x="1594" y="0"/>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C146BBD-E29C-6661-4DC3-427ED50C203A}"/>
              </a:ext>
            </a:extLst>
          </p:cNvPr>
          <p:cNvSpPr/>
          <p:nvPr/>
        </p:nvSpPr>
        <p:spPr>
          <a:xfrm>
            <a:off x="-471716" y="3933443"/>
            <a:ext cx="10087429" cy="229565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903933-69EA-5AA3-4234-2EB9EE8816FB}"/>
              </a:ext>
            </a:extLst>
          </p:cNvPr>
          <p:cNvSpPr txBox="1"/>
          <p:nvPr/>
        </p:nvSpPr>
        <p:spPr>
          <a:xfrm>
            <a:off x="2434771" y="219278"/>
            <a:ext cx="4274457" cy="553998"/>
          </a:xfrm>
          <a:prstGeom prst="rect">
            <a:avLst/>
          </a:prstGeom>
          <a:noFill/>
        </p:spPr>
        <p:txBody>
          <a:bodyPr wrap="square" rtlCol="0">
            <a:spAutoFit/>
          </a:bodyPr>
          <a:lstStyle/>
          <a:p>
            <a:pPr algn="ctr"/>
            <a:r>
              <a:rPr lang="en-US" sz="3000" b="1">
                <a:solidFill>
                  <a:schemeClr val="accent6">
                    <a:lumMod val="50000"/>
                  </a:schemeClr>
                </a:solidFill>
              </a:rPr>
              <a:t>GỢI Ý LẬP DÀN Ý </a:t>
            </a:r>
          </a:p>
        </p:txBody>
      </p:sp>
      <p:graphicFrame>
        <p:nvGraphicFramePr>
          <p:cNvPr id="6" name="Table 5">
            <a:extLst>
              <a:ext uri="{FF2B5EF4-FFF2-40B4-BE49-F238E27FC236}">
                <a16:creationId xmlns:a16="http://schemas.microsoft.com/office/drawing/2014/main" id="{8F5332D7-EEB8-2F9E-05C3-0841DE839395}"/>
              </a:ext>
            </a:extLst>
          </p:cNvPr>
          <p:cNvGraphicFramePr>
            <a:graphicFrameLocks noGrp="1"/>
          </p:cNvGraphicFramePr>
          <p:nvPr>
            <p:extLst>
              <p:ext uri="{D42A27DB-BD31-4B8C-83A1-F6EECF244321}">
                <p14:modId xmlns:p14="http://schemas.microsoft.com/office/powerpoint/2010/main" val="26206858"/>
              </p:ext>
            </p:extLst>
          </p:nvPr>
        </p:nvGraphicFramePr>
        <p:xfrm>
          <a:off x="702558" y="870191"/>
          <a:ext cx="7750626" cy="3777032"/>
        </p:xfrm>
        <a:graphic>
          <a:graphicData uri="http://schemas.openxmlformats.org/drawingml/2006/table">
            <a:tbl>
              <a:tblPr firstRow="1" firstCol="1" bandRow="1"/>
              <a:tblGrid>
                <a:gridCol w="1529269">
                  <a:extLst>
                    <a:ext uri="{9D8B030D-6E8A-4147-A177-3AD203B41FA5}">
                      <a16:colId xmlns:a16="http://schemas.microsoft.com/office/drawing/2014/main" val="2049632978"/>
                    </a:ext>
                  </a:extLst>
                </a:gridCol>
                <a:gridCol w="6221357">
                  <a:extLst>
                    <a:ext uri="{9D8B030D-6E8A-4147-A177-3AD203B41FA5}">
                      <a16:colId xmlns:a16="http://schemas.microsoft.com/office/drawing/2014/main" val="1222609398"/>
                    </a:ext>
                  </a:extLst>
                </a:gridCol>
              </a:tblGrid>
              <a:tr h="928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algn="ctr">
                        <a:lnSpc>
                          <a:spcPct val="150000"/>
                        </a:lnSpc>
                        <a:spcBef>
                          <a:spcPts val="100"/>
                        </a:spcBef>
                        <a:spcAft>
                          <a:spcPts val="100"/>
                        </a:spcAft>
                      </a:pPr>
                      <a:r>
                        <a:rPr lang="vi-VN" sz="2000" b="1" kern="100">
                          <a:solidFill>
                            <a:srgbClr val="000000"/>
                          </a:solidFill>
                          <a:effectLst/>
                          <a:latin typeface="+mn-lt"/>
                          <a:ea typeface="DengXian Light" panose="02010600030101010101" pitchFamily="2" charset="-122"/>
                          <a:cs typeface="Times New Roman" panose="02020603050405020304" pitchFamily="18" charset="0"/>
                        </a:rPr>
                        <a:t>Mở bài</a:t>
                      </a:r>
                      <a:endParaRPr lang="en-US" sz="20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F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algn="just">
                        <a:lnSpc>
                          <a:spcPct val="150000"/>
                        </a:lnSpc>
                        <a:spcBef>
                          <a:spcPts val="100"/>
                        </a:spcBef>
                        <a:spcAft>
                          <a:spcPts val="100"/>
                        </a:spcAft>
                      </a:pPr>
                      <a:r>
                        <a:rPr lang="vi-VN" sz="2000" kern="100">
                          <a:solidFill>
                            <a:srgbClr val="000000"/>
                          </a:solidFill>
                          <a:effectLst/>
                          <a:latin typeface="+mn-lt"/>
                          <a:ea typeface="DengXian Light" panose="02010600030101010101" pitchFamily="2" charset="-122"/>
                          <a:cs typeface="Times New Roman" panose="02020603050405020304" pitchFamily="18" charset="0"/>
                        </a:rPr>
                        <a:t>Giới thiệu câu chuyện theo cách mở bài trực tiếp hoặc gián tiếp.</a:t>
                      </a:r>
                      <a:endParaRPr lang="en-US" sz="20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9354948"/>
                  </a:ext>
                </a:extLst>
              </a:tr>
              <a:tr h="92897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algn="ctr">
                        <a:lnSpc>
                          <a:spcPct val="150000"/>
                        </a:lnSpc>
                        <a:spcBef>
                          <a:spcPts val="100"/>
                        </a:spcBef>
                        <a:spcAft>
                          <a:spcPts val="100"/>
                        </a:spcAft>
                      </a:pPr>
                      <a:r>
                        <a:rPr lang="vi-VN" sz="2000" b="1" kern="100">
                          <a:solidFill>
                            <a:srgbClr val="000000"/>
                          </a:solidFill>
                          <a:effectLst/>
                          <a:latin typeface="+mn-lt"/>
                          <a:ea typeface="DengXian Light" panose="02010600030101010101" pitchFamily="2" charset="-122"/>
                          <a:cs typeface="Times New Roman" panose="02020603050405020304" pitchFamily="18" charset="0"/>
                        </a:rPr>
                        <a:t>Thân bài</a:t>
                      </a:r>
                      <a:endParaRPr lang="en-US" sz="20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F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algn="just">
                        <a:lnSpc>
                          <a:spcPct val="150000"/>
                        </a:lnSpc>
                        <a:spcBef>
                          <a:spcPts val="100"/>
                        </a:spcBef>
                        <a:spcAft>
                          <a:spcPts val="100"/>
                        </a:spcAft>
                      </a:pPr>
                      <a:r>
                        <a:rPr lang="vi-VN" sz="2000" kern="100">
                          <a:solidFill>
                            <a:srgbClr val="000000"/>
                          </a:solidFill>
                          <a:effectLst/>
                          <a:latin typeface="+mn-lt"/>
                          <a:ea typeface="Calibri" panose="020F0502020204030204" pitchFamily="34" charset="0"/>
                          <a:cs typeface="Times New Roman" panose="02020603050405020304" pitchFamily="18" charset="0"/>
                        </a:rPr>
                        <a:t>Kể câu chuyện theo trình tự các sự việc, chú ý kể đủ các nhân vật, tình huống chính,...của câu chuyện.</a:t>
                      </a:r>
                      <a:endParaRPr lang="en-US" sz="20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8794770"/>
                  </a:ext>
                </a:extLst>
              </a:tr>
              <a:tr h="1919078">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algn="ctr">
                        <a:lnSpc>
                          <a:spcPct val="150000"/>
                        </a:lnSpc>
                        <a:spcBef>
                          <a:spcPts val="100"/>
                        </a:spcBef>
                        <a:spcAft>
                          <a:spcPts val="100"/>
                        </a:spcAft>
                      </a:pPr>
                      <a:r>
                        <a:rPr lang="vi-VN" sz="2000" b="1" kern="100">
                          <a:solidFill>
                            <a:srgbClr val="000000"/>
                          </a:solidFill>
                          <a:effectLst/>
                          <a:latin typeface="+mn-lt"/>
                          <a:ea typeface="DengXian Light" panose="02010600030101010101" pitchFamily="2" charset="-122"/>
                          <a:cs typeface="Times New Roman" panose="02020603050405020304" pitchFamily="18" charset="0"/>
                        </a:rPr>
                        <a:t>Kết bài</a:t>
                      </a:r>
                      <a:endParaRPr lang="en-US" sz="20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EFC0"/>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algn="just">
                        <a:lnSpc>
                          <a:spcPct val="150000"/>
                        </a:lnSpc>
                        <a:spcBef>
                          <a:spcPts val="100"/>
                        </a:spcBef>
                        <a:spcAft>
                          <a:spcPts val="100"/>
                        </a:spcAft>
                      </a:pPr>
                      <a:r>
                        <a:rPr lang="vi-VN" sz="2000" kern="100">
                          <a:solidFill>
                            <a:srgbClr val="000000"/>
                          </a:solidFill>
                          <a:effectLst/>
                          <a:latin typeface="+mn-lt"/>
                          <a:ea typeface="Calibri" panose="020F0502020204030204" pitchFamily="34" charset="0"/>
                          <a:cs typeface="Times New Roman" panose="02020603050405020304" pitchFamily="18" charset="0"/>
                        </a:rPr>
                        <a:t>Nêu suy nghĩ, cảm xúc,...và những liên tưởng, suy luận về câu chuyện (theo cách kết bài mở rộng) hoặc chỉ nêu suy nghĩ, cảm xúc về câu chuyện (theo cách kết bài không mở rộng). </a:t>
                      </a:r>
                      <a:endParaRPr lang="en-US" sz="2000" kern="1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66256394"/>
                  </a:ext>
                </a:extLst>
              </a:tr>
            </a:tbl>
          </a:graphicData>
        </a:graphic>
      </p:graphicFrame>
      <p:grpSp>
        <p:nvGrpSpPr>
          <p:cNvPr id="7" name="Google Shape;1773;p45">
            <a:extLst>
              <a:ext uri="{FF2B5EF4-FFF2-40B4-BE49-F238E27FC236}">
                <a16:creationId xmlns:a16="http://schemas.microsoft.com/office/drawing/2014/main" id="{5D6564F6-A685-9AD8-A022-DD1A4EF7C5F2}"/>
              </a:ext>
            </a:extLst>
          </p:cNvPr>
          <p:cNvGrpSpPr/>
          <p:nvPr/>
        </p:nvGrpSpPr>
        <p:grpSpPr>
          <a:xfrm>
            <a:off x="0" y="4027714"/>
            <a:ext cx="529774" cy="441697"/>
            <a:chOff x="8226523" y="3797510"/>
            <a:chExt cx="632416" cy="519502"/>
          </a:xfrm>
        </p:grpSpPr>
        <p:sp>
          <p:nvSpPr>
            <p:cNvPr id="8" name="Google Shape;1774;p45">
              <a:extLst>
                <a:ext uri="{FF2B5EF4-FFF2-40B4-BE49-F238E27FC236}">
                  <a16:creationId xmlns:a16="http://schemas.microsoft.com/office/drawing/2014/main" id="{39A0F3CD-AA94-DF18-B590-269F7F672552}"/>
                </a:ext>
              </a:extLst>
            </p:cNvPr>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75;p45">
              <a:extLst>
                <a:ext uri="{FF2B5EF4-FFF2-40B4-BE49-F238E27FC236}">
                  <a16:creationId xmlns:a16="http://schemas.microsoft.com/office/drawing/2014/main" id="{5610EC5D-AC9F-CC00-F5DC-A11AF83F2620}"/>
                </a:ext>
              </a:extLst>
            </p:cNvPr>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76;p45">
              <a:extLst>
                <a:ext uri="{FF2B5EF4-FFF2-40B4-BE49-F238E27FC236}">
                  <a16:creationId xmlns:a16="http://schemas.microsoft.com/office/drawing/2014/main" id="{9DC39132-C969-5715-6956-367659CFF820}"/>
                </a:ext>
              </a:extLst>
            </p:cNvPr>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77;p45">
              <a:extLst>
                <a:ext uri="{FF2B5EF4-FFF2-40B4-BE49-F238E27FC236}">
                  <a16:creationId xmlns:a16="http://schemas.microsoft.com/office/drawing/2014/main" id="{DFC8813F-938D-9783-0908-A48AE964C806}"/>
                </a:ext>
              </a:extLst>
            </p:cNvPr>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8;p45">
              <a:extLst>
                <a:ext uri="{FF2B5EF4-FFF2-40B4-BE49-F238E27FC236}">
                  <a16:creationId xmlns:a16="http://schemas.microsoft.com/office/drawing/2014/main" id="{9D9A517A-8563-7C60-D6F1-0A98F3BD6A86}"/>
                </a:ext>
              </a:extLst>
            </p:cNvPr>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79;p45">
              <a:extLst>
                <a:ext uri="{FF2B5EF4-FFF2-40B4-BE49-F238E27FC236}">
                  <a16:creationId xmlns:a16="http://schemas.microsoft.com/office/drawing/2014/main" id="{F667BF62-53B5-50C0-0FAF-3349A776AF36}"/>
                </a:ext>
              </a:extLst>
            </p:cNvPr>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80;p45">
              <a:extLst>
                <a:ext uri="{FF2B5EF4-FFF2-40B4-BE49-F238E27FC236}">
                  <a16:creationId xmlns:a16="http://schemas.microsoft.com/office/drawing/2014/main" id="{A6DD5B63-E0E9-5832-0F80-7E08F9642DF0}"/>
                </a:ext>
              </a:extLst>
            </p:cNvPr>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773;p45">
            <a:extLst>
              <a:ext uri="{FF2B5EF4-FFF2-40B4-BE49-F238E27FC236}">
                <a16:creationId xmlns:a16="http://schemas.microsoft.com/office/drawing/2014/main" id="{BAB4CD60-DBE6-0E34-FD80-C04FCE400440}"/>
              </a:ext>
            </a:extLst>
          </p:cNvPr>
          <p:cNvGrpSpPr/>
          <p:nvPr/>
        </p:nvGrpSpPr>
        <p:grpSpPr>
          <a:xfrm>
            <a:off x="1647372" y="4775200"/>
            <a:ext cx="457200" cy="368300"/>
            <a:chOff x="8226523" y="3797510"/>
            <a:chExt cx="632416" cy="519502"/>
          </a:xfrm>
        </p:grpSpPr>
        <p:sp>
          <p:nvSpPr>
            <p:cNvPr id="19" name="Google Shape;1774;p45">
              <a:extLst>
                <a:ext uri="{FF2B5EF4-FFF2-40B4-BE49-F238E27FC236}">
                  <a16:creationId xmlns:a16="http://schemas.microsoft.com/office/drawing/2014/main" id="{61BDA83B-4989-086E-AC59-BE300ADB1A8B}"/>
                </a:ext>
              </a:extLst>
            </p:cNvPr>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75;p45">
              <a:extLst>
                <a:ext uri="{FF2B5EF4-FFF2-40B4-BE49-F238E27FC236}">
                  <a16:creationId xmlns:a16="http://schemas.microsoft.com/office/drawing/2014/main" id="{4FDC1D09-9D97-6B70-2864-E0660192B1B2}"/>
                </a:ext>
              </a:extLst>
            </p:cNvPr>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76;p45">
              <a:extLst>
                <a:ext uri="{FF2B5EF4-FFF2-40B4-BE49-F238E27FC236}">
                  <a16:creationId xmlns:a16="http://schemas.microsoft.com/office/drawing/2014/main" id="{3AD732FD-78F3-D908-97B5-A5E075554888}"/>
                </a:ext>
              </a:extLst>
            </p:cNvPr>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77;p45">
              <a:extLst>
                <a:ext uri="{FF2B5EF4-FFF2-40B4-BE49-F238E27FC236}">
                  <a16:creationId xmlns:a16="http://schemas.microsoft.com/office/drawing/2014/main" id="{C9609E54-3943-838C-34D3-A9A644BB4388}"/>
                </a:ext>
              </a:extLst>
            </p:cNvPr>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78;p45">
              <a:extLst>
                <a:ext uri="{FF2B5EF4-FFF2-40B4-BE49-F238E27FC236}">
                  <a16:creationId xmlns:a16="http://schemas.microsoft.com/office/drawing/2014/main" id="{7F879899-EDEA-9A96-C759-DBF38C51563A}"/>
                </a:ext>
              </a:extLst>
            </p:cNvPr>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79;p45">
              <a:extLst>
                <a:ext uri="{FF2B5EF4-FFF2-40B4-BE49-F238E27FC236}">
                  <a16:creationId xmlns:a16="http://schemas.microsoft.com/office/drawing/2014/main" id="{3C233AFA-6DB0-D784-A4C3-5B581C1173FE}"/>
                </a:ext>
              </a:extLst>
            </p:cNvPr>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80;p45">
              <a:extLst>
                <a:ext uri="{FF2B5EF4-FFF2-40B4-BE49-F238E27FC236}">
                  <a16:creationId xmlns:a16="http://schemas.microsoft.com/office/drawing/2014/main" id="{14640730-3074-D191-0CBC-EDC8CD6B9309}"/>
                </a:ext>
              </a:extLst>
            </p:cNvPr>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773;p45">
            <a:extLst>
              <a:ext uri="{FF2B5EF4-FFF2-40B4-BE49-F238E27FC236}">
                <a16:creationId xmlns:a16="http://schemas.microsoft.com/office/drawing/2014/main" id="{D3EB8B7B-8C4A-D5A2-EF8B-2514DF3D0F01}"/>
              </a:ext>
            </a:extLst>
          </p:cNvPr>
          <p:cNvGrpSpPr/>
          <p:nvPr/>
        </p:nvGrpSpPr>
        <p:grpSpPr>
          <a:xfrm>
            <a:off x="8529304" y="3962862"/>
            <a:ext cx="457200" cy="368300"/>
            <a:chOff x="8226523" y="3797510"/>
            <a:chExt cx="632416" cy="519502"/>
          </a:xfrm>
        </p:grpSpPr>
        <p:sp>
          <p:nvSpPr>
            <p:cNvPr id="27" name="Google Shape;1774;p45">
              <a:extLst>
                <a:ext uri="{FF2B5EF4-FFF2-40B4-BE49-F238E27FC236}">
                  <a16:creationId xmlns:a16="http://schemas.microsoft.com/office/drawing/2014/main" id="{97436782-22F8-C31B-95D2-CCF4E5839D82}"/>
                </a:ext>
              </a:extLst>
            </p:cNvPr>
            <p:cNvSpPr/>
            <p:nvPr/>
          </p:nvSpPr>
          <p:spPr>
            <a:xfrm>
              <a:off x="8440275" y="4064842"/>
              <a:ext cx="247144" cy="252170"/>
            </a:xfrm>
            <a:custGeom>
              <a:avLst/>
              <a:gdLst/>
              <a:ahLst/>
              <a:cxnLst/>
              <a:rect l="l" t="t" r="r" b="b"/>
              <a:pathLst>
                <a:path w="3049" h="3111" extrusionOk="0">
                  <a:moveTo>
                    <a:pt x="891" y="1"/>
                  </a:moveTo>
                  <a:cubicBezTo>
                    <a:pt x="891" y="49"/>
                    <a:pt x="1" y="3090"/>
                    <a:pt x="1343" y="3110"/>
                  </a:cubicBezTo>
                  <a:cubicBezTo>
                    <a:pt x="1349" y="3110"/>
                    <a:pt x="1355" y="3110"/>
                    <a:pt x="1361" y="3110"/>
                  </a:cubicBezTo>
                  <a:cubicBezTo>
                    <a:pt x="3048" y="3110"/>
                    <a:pt x="2040" y="1"/>
                    <a:pt x="2040" y="1"/>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75;p45">
              <a:extLst>
                <a:ext uri="{FF2B5EF4-FFF2-40B4-BE49-F238E27FC236}">
                  <a16:creationId xmlns:a16="http://schemas.microsoft.com/office/drawing/2014/main" id="{F2C0FD9B-CE4F-A274-A48A-93A0A7747FA5}"/>
                </a:ext>
              </a:extLst>
            </p:cNvPr>
            <p:cNvSpPr/>
            <p:nvPr/>
          </p:nvSpPr>
          <p:spPr>
            <a:xfrm>
              <a:off x="8561052" y="3872733"/>
              <a:ext cx="297886" cy="204508"/>
            </a:xfrm>
            <a:custGeom>
              <a:avLst/>
              <a:gdLst/>
              <a:ahLst/>
              <a:cxnLst/>
              <a:rect l="l" t="t" r="r" b="b"/>
              <a:pathLst>
                <a:path w="3675" h="2523" extrusionOk="0">
                  <a:moveTo>
                    <a:pt x="2355" y="0"/>
                  </a:moveTo>
                  <a:cubicBezTo>
                    <a:pt x="1375" y="0"/>
                    <a:pt x="0" y="1494"/>
                    <a:pt x="0" y="1494"/>
                  </a:cubicBezTo>
                  <a:lnTo>
                    <a:pt x="508" y="2522"/>
                  </a:lnTo>
                  <a:cubicBezTo>
                    <a:pt x="556" y="2496"/>
                    <a:pt x="3674" y="1709"/>
                    <a:pt x="3090" y="498"/>
                  </a:cubicBezTo>
                  <a:cubicBezTo>
                    <a:pt x="2915" y="138"/>
                    <a:pt x="2653" y="0"/>
                    <a:pt x="2355"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76;p45">
              <a:extLst>
                <a:ext uri="{FF2B5EF4-FFF2-40B4-BE49-F238E27FC236}">
                  <a16:creationId xmlns:a16="http://schemas.microsoft.com/office/drawing/2014/main" id="{AA644913-3A9C-B3F6-0D45-9D517ABC63CA}"/>
                </a:ext>
              </a:extLst>
            </p:cNvPr>
            <p:cNvSpPr/>
            <p:nvPr/>
          </p:nvSpPr>
          <p:spPr>
            <a:xfrm>
              <a:off x="8253597" y="3881893"/>
              <a:ext cx="304695" cy="204427"/>
            </a:xfrm>
            <a:custGeom>
              <a:avLst/>
              <a:gdLst/>
              <a:ahLst/>
              <a:cxnLst/>
              <a:rect l="l" t="t" r="r" b="b"/>
              <a:pathLst>
                <a:path w="3759" h="2522" extrusionOk="0">
                  <a:moveTo>
                    <a:pt x="1302" y="0"/>
                  </a:moveTo>
                  <a:cubicBezTo>
                    <a:pt x="1064" y="0"/>
                    <a:pt x="867" y="100"/>
                    <a:pt x="746" y="350"/>
                  </a:cubicBezTo>
                  <a:cubicBezTo>
                    <a:pt x="1" y="1895"/>
                    <a:pt x="3271" y="2521"/>
                    <a:pt x="3271" y="2521"/>
                  </a:cubicBezTo>
                  <a:lnTo>
                    <a:pt x="3758" y="1478"/>
                  </a:lnTo>
                  <a:cubicBezTo>
                    <a:pt x="3720" y="1462"/>
                    <a:pt x="2215" y="0"/>
                    <a:pt x="1302" y="0"/>
                  </a:cubicBezTo>
                  <a:close/>
                </a:path>
              </a:pathLst>
            </a:custGeom>
            <a:solidFill>
              <a:srgbClr val="FFE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77;p45">
              <a:extLst>
                <a:ext uri="{FF2B5EF4-FFF2-40B4-BE49-F238E27FC236}">
                  <a16:creationId xmlns:a16="http://schemas.microsoft.com/office/drawing/2014/main" id="{E0CAB3F5-0C3C-97BD-7DE2-B86053EE7C17}"/>
                </a:ext>
              </a:extLst>
            </p:cNvPr>
            <p:cNvSpPr/>
            <p:nvPr/>
          </p:nvSpPr>
          <p:spPr>
            <a:xfrm>
              <a:off x="8544111" y="4010127"/>
              <a:ext cx="310774" cy="247631"/>
            </a:xfrm>
            <a:custGeom>
              <a:avLst/>
              <a:gdLst/>
              <a:ahLst/>
              <a:cxnLst/>
              <a:rect l="l" t="t" r="r" b="b"/>
              <a:pathLst>
                <a:path w="3834" h="3055" extrusionOk="0">
                  <a:moveTo>
                    <a:pt x="445" y="1"/>
                  </a:moveTo>
                  <a:lnTo>
                    <a:pt x="1" y="904"/>
                  </a:lnTo>
                  <a:cubicBezTo>
                    <a:pt x="1" y="904"/>
                    <a:pt x="1420" y="2923"/>
                    <a:pt x="2275" y="3049"/>
                  </a:cubicBezTo>
                  <a:cubicBezTo>
                    <a:pt x="2305" y="3053"/>
                    <a:pt x="2332" y="3055"/>
                    <a:pt x="2358" y="3055"/>
                  </a:cubicBezTo>
                  <a:cubicBezTo>
                    <a:pt x="3077" y="3055"/>
                    <a:pt x="2317" y="1524"/>
                    <a:pt x="2317" y="1524"/>
                  </a:cubicBezTo>
                  <a:lnTo>
                    <a:pt x="2317" y="1524"/>
                  </a:lnTo>
                  <a:cubicBezTo>
                    <a:pt x="2317" y="1524"/>
                    <a:pt x="2371" y="1528"/>
                    <a:pt x="2459" y="1528"/>
                  </a:cubicBezTo>
                  <a:cubicBezTo>
                    <a:pt x="2806" y="1528"/>
                    <a:pt x="3671" y="1466"/>
                    <a:pt x="3743" y="856"/>
                  </a:cubicBezTo>
                  <a:cubicBezTo>
                    <a:pt x="3833" y="91"/>
                    <a:pt x="445" y="1"/>
                    <a:pt x="44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78;p45">
              <a:extLst>
                <a:ext uri="{FF2B5EF4-FFF2-40B4-BE49-F238E27FC236}">
                  <a16:creationId xmlns:a16="http://schemas.microsoft.com/office/drawing/2014/main" id="{B5A3C214-99DD-2BE5-3FE5-A47C3DC5ED00}"/>
                </a:ext>
              </a:extLst>
            </p:cNvPr>
            <p:cNvSpPr/>
            <p:nvPr/>
          </p:nvSpPr>
          <p:spPr>
            <a:xfrm>
              <a:off x="8392369" y="3797510"/>
              <a:ext cx="294482" cy="271867"/>
            </a:xfrm>
            <a:custGeom>
              <a:avLst/>
              <a:gdLst/>
              <a:ahLst/>
              <a:cxnLst/>
              <a:rect l="l" t="t" r="r" b="b"/>
              <a:pathLst>
                <a:path w="3633" h="3354" extrusionOk="0">
                  <a:moveTo>
                    <a:pt x="933" y="1"/>
                  </a:moveTo>
                  <a:cubicBezTo>
                    <a:pt x="863" y="1"/>
                    <a:pt x="791" y="13"/>
                    <a:pt x="717" y="42"/>
                  </a:cubicBezTo>
                  <a:cubicBezTo>
                    <a:pt x="1" y="319"/>
                    <a:pt x="1510" y="3354"/>
                    <a:pt x="1510" y="3354"/>
                  </a:cubicBezTo>
                  <a:lnTo>
                    <a:pt x="2519" y="3325"/>
                  </a:lnTo>
                  <a:cubicBezTo>
                    <a:pt x="2519" y="3325"/>
                    <a:pt x="3633" y="1128"/>
                    <a:pt x="3341" y="313"/>
                  </a:cubicBezTo>
                  <a:cubicBezTo>
                    <a:pt x="3278" y="138"/>
                    <a:pt x="3179" y="69"/>
                    <a:pt x="3063" y="69"/>
                  </a:cubicBezTo>
                  <a:cubicBezTo>
                    <a:pt x="2637" y="69"/>
                    <a:pt x="1976" y="987"/>
                    <a:pt x="1976" y="987"/>
                  </a:cubicBezTo>
                  <a:cubicBezTo>
                    <a:pt x="1976" y="987"/>
                    <a:pt x="1544" y="1"/>
                    <a:pt x="933"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79;p45">
              <a:extLst>
                <a:ext uri="{FF2B5EF4-FFF2-40B4-BE49-F238E27FC236}">
                  <a16:creationId xmlns:a16="http://schemas.microsoft.com/office/drawing/2014/main" id="{48E385FE-BC61-1D1B-6425-69811D3ED727}"/>
                </a:ext>
              </a:extLst>
            </p:cNvPr>
            <p:cNvSpPr/>
            <p:nvPr/>
          </p:nvSpPr>
          <p:spPr>
            <a:xfrm>
              <a:off x="8226523" y="4031203"/>
              <a:ext cx="336794" cy="246415"/>
            </a:xfrm>
            <a:custGeom>
              <a:avLst/>
              <a:gdLst/>
              <a:ahLst/>
              <a:cxnLst/>
              <a:rect l="l" t="t" r="r" b="b"/>
              <a:pathLst>
                <a:path w="4155" h="3040" extrusionOk="0">
                  <a:moveTo>
                    <a:pt x="2942" y="1"/>
                  </a:moveTo>
                  <a:cubicBezTo>
                    <a:pt x="2164" y="1"/>
                    <a:pt x="1039" y="70"/>
                    <a:pt x="640" y="442"/>
                  </a:cubicBezTo>
                  <a:cubicBezTo>
                    <a:pt x="1" y="1027"/>
                    <a:pt x="1789" y="1438"/>
                    <a:pt x="1789" y="1438"/>
                  </a:cubicBezTo>
                  <a:cubicBezTo>
                    <a:pt x="1789" y="1438"/>
                    <a:pt x="871" y="2405"/>
                    <a:pt x="1405" y="2962"/>
                  </a:cubicBezTo>
                  <a:cubicBezTo>
                    <a:pt x="1457" y="3015"/>
                    <a:pt x="1524" y="3039"/>
                    <a:pt x="1604" y="3039"/>
                  </a:cubicBezTo>
                  <a:cubicBezTo>
                    <a:pt x="2348" y="3039"/>
                    <a:pt x="4154" y="943"/>
                    <a:pt x="4154" y="943"/>
                  </a:cubicBezTo>
                  <a:lnTo>
                    <a:pt x="3737" y="25"/>
                  </a:lnTo>
                  <a:cubicBezTo>
                    <a:pt x="3737" y="25"/>
                    <a:pt x="3399" y="1"/>
                    <a:pt x="2942"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80;p45">
              <a:extLst>
                <a:ext uri="{FF2B5EF4-FFF2-40B4-BE49-F238E27FC236}">
                  <a16:creationId xmlns:a16="http://schemas.microsoft.com/office/drawing/2014/main" id="{E1BF4B41-4838-70AB-569F-D7E232E515AA}"/>
                </a:ext>
              </a:extLst>
            </p:cNvPr>
            <p:cNvSpPr/>
            <p:nvPr/>
          </p:nvSpPr>
          <p:spPr>
            <a:xfrm>
              <a:off x="8470753" y="3978758"/>
              <a:ext cx="186189" cy="165682"/>
            </a:xfrm>
            <a:custGeom>
              <a:avLst/>
              <a:gdLst/>
              <a:ahLst/>
              <a:cxnLst/>
              <a:rect l="l" t="t" r="r" b="b"/>
              <a:pathLst>
                <a:path w="2297" h="2044" extrusionOk="0">
                  <a:moveTo>
                    <a:pt x="1153" y="0"/>
                  </a:moveTo>
                  <a:cubicBezTo>
                    <a:pt x="854" y="0"/>
                    <a:pt x="557" y="130"/>
                    <a:pt x="354" y="379"/>
                  </a:cubicBezTo>
                  <a:cubicBezTo>
                    <a:pt x="0" y="819"/>
                    <a:pt x="71" y="1458"/>
                    <a:pt x="508" y="1814"/>
                  </a:cubicBezTo>
                  <a:cubicBezTo>
                    <a:pt x="699" y="1968"/>
                    <a:pt x="928" y="2043"/>
                    <a:pt x="1154" y="2043"/>
                  </a:cubicBezTo>
                  <a:cubicBezTo>
                    <a:pt x="1449" y="2043"/>
                    <a:pt x="1741" y="1915"/>
                    <a:pt x="1941" y="1667"/>
                  </a:cubicBezTo>
                  <a:cubicBezTo>
                    <a:pt x="2297" y="1230"/>
                    <a:pt x="2233" y="582"/>
                    <a:pt x="1796" y="228"/>
                  </a:cubicBezTo>
                  <a:cubicBezTo>
                    <a:pt x="1607" y="74"/>
                    <a:pt x="1379" y="0"/>
                    <a:pt x="1153" y="0"/>
                  </a:cubicBezTo>
                  <a:close/>
                </a:path>
              </a:pathLst>
            </a:custGeom>
            <a:solidFill>
              <a:srgbClr val="FFB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064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AB43FC-DD2E-3EA6-E229-1ECFBE7B292E}"/>
              </a:ext>
            </a:extLst>
          </p:cNvPr>
          <p:cNvSpPr/>
          <p:nvPr/>
        </p:nvSpPr>
        <p:spPr>
          <a:xfrm>
            <a:off x="-341086" y="4470400"/>
            <a:ext cx="10072915" cy="936171"/>
          </a:xfrm>
          <a:prstGeom prst="rect">
            <a:avLst/>
          </a:prstGeom>
          <a:solidFill>
            <a:srgbClr val="5833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EECA632-A56F-F378-8675-3F4F399CD3BB}"/>
              </a:ext>
            </a:extLst>
          </p:cNvPr>
          <p:cNvSpPr txBox="1"/>
          <p:nvPr/>
        </p:nvSpPr>
        <p:spPr>
          <a:xfrm>
            <a:off x="1553028" y="189913"/>
            <a:ext cx="6037943" cy="553998"/>
          </a:xfrm>
          <a:prstGeom prst="rect">
            <a:avLst/>
          </a:prstGeom>
          <a:noFill/>
        </p:spPr>
        <p:txBody>
          <a:bodyPr wrap="square" rtlCol="0">
            <a:spAutoFit/>
          </a:bodyPr>
          <a:lstStyle/>
          <a:p>
            <a:pPr algn="ctr"/>
            <a:r>
              <a:rPr lang="en-US" sz="3000" b="1">
                <a:solidFill>
                  <a:schemeClr val="accent2">
                    <a:lumMod val="75000"/>
                  </a:schemeClr>
                </a:solidFill>
              </a:rPr>
              <a:t>LÀM VIỆC CÁ NHÂN </a:t>
            </a:r>
          </a:p>
        </p:txBody>
      </p:sp>
      <p:sp>
        <p:nvSpPr>
          <p:cNvPr id="3" name="Freeform 4">
            <a:extLst>
              <a:ext uri="{FF2B5EF4-FFF2-40B4-BE49-F238E27FC236}">
                <a16:creationId xmlns:a16="http://schemas.microsoft.com/office/drawing/2014/main" id="{B3F2C41C-EC47-09B2-6761-7DBCDDA293B3}"/>
              </a:ext>
            </a:extLst>
          </p:cNvPr>
          <p:cNvSpPr/>
          <p:nvPr/>
        </p:nvSpPr>
        <p:spPr>
          <a:xfrm>
            <a:off x="150086" y="1886857"/>
            <a:ext cx="2527800" cy="2988129"/>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5006AABD-8A40-6DDA-B7FD-9B4CEABCD5E4}"/>
              </a:ext>
            </a:extLst>
          </p:cNvPr>
          <p:cNvGrpSpPr/>
          <p:nvPr/>
        </p:nvGrpSpPr>
        <p:grpSpPr>
          <a:xfrm>
            <a:off x="2852057" y="1163877"/>
            <a:ext cx="5878286" cy="2815746"/>
            <a:chOff x="2881086" y="1327176"/>
            <a:chExt cx="5878286" cy="2815746"/>
          </a:xfrm>
        </p:grpSpPr>
        <p:sp>
          <p:nvSpPr>
            <p:cNvPr id="5" name="Rectangle: Rounded Corners 4">
              <a:extLst>
                <a:ext uri="{FF2B5EF4-FFF2-40B4-BE49-F238E27FC236}">
                  <a16:creationId xmlns:a16="http://schemas.microsoft.com/office/drawing/2014/main" id="{11415432-7756-A43A-6099-6C0A490FD6D9}"/>
                </a:ext>
              </a:extLst>
            </p:cNvPr>
            <p:cNvSpPr/>
            <p:nvPr/>
          </p:nvSpPr>
          <p:spPr>
            <a:xfrm>
              <a:off x="2881086" y="1327176"/>
              <a:ext cx="5878286" cy="2691493"/>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100BC6D-A7C2-2945-9703-10BAE3F4EBC0}"/>
                </a:ext>
              </a:extLst>
            </p:cNvPr>
            <p:cNvSpPr/>
            <p:nvPr/>
          </p:nvSpPr>
          <p:spPr>
            <a:xfrm>
              <a:off x="3018971" y="1451429"/>
              <a:ext cx="5740401" cy="2691493"/>
            </a:xfrm>
            <a:prstGeom prst="roundRect">
              <a:avLst/>
            </a:prstGeom>
            <a:solidFill>
              <a:srgbClr val="FFFFFF"/>
            </a:solidFill>
            <a:ln>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8CFC643-AC87-6889-2D46-E5FA1ACA1C31}"/>
                </a:ext>
              </a:extLst>
            </p:cNvPr>
            <p:cNvSpPr txBox="1"/>
            <p:nvPr/>
          </p:nvSpPr>
          <p:spPr>
            <a:xfrm>
              <a:off x="3229428" y="1639609"/>
              <a:ext cx="5319485" cy="234365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a:t>Dựa vào dàn ý em đã lập, hãy viết một bài văn kể lại một câu chuyện mà em đã từng đọc, từng nghe. </a:t>
              </a:r>
            </a:p>
            <a:p>
              <a:pPr marL="342900" indent="-342900" algn="just">
                <a:lnSpc>
                  <a:spcPct val="150000"/>
                </a:lnSpc>
                <a:buFont typeface="Arial" panose="020B0604020202020204" pitchFamily="34" charset="0"/>
                <a:buChar char="•"/>
              </a:pPr>
              <a:r>
                <a:rPr lang="en-US" sz="2000"/>
                <a:t>Chú ý hình thức trình bày và nội dung của một bài văn. </a:t>
              </a:r>
            </a:p>
          </p:txBody>
        </p:sp>
      </p:grpSp>
    </p:spTree>
    <p:extLst>
      <p:ext uri="{BB962C8B-B14F-4D97-AF65-F5344CB8AC3E}">
        <p14:creationId xmlns:p14="http://schemas.microsoft.com/office/powerpoint/2010/main" val="33131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48"/>
          <p:cNvSpPr/>
          <p:nvPr/>
        </p:nvSpPr>
        <p:spPr>
          <a:xfrm>
            <a:off x="2509988" y="795501"/>
            <a:ext cx="1115025" cy="1053275"/>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8"/>
          <p:cNvSpPr txBox="1">
            <a:spLocks noGrp="1"/>
          </p:cNvSpPr>
          <p:nvPr>
            <p:ph type="title" idx="2"/>
          </p:nvPr>
        </p:nvSpPr>
        <p:spPr>
          <a:xfrm>
            <a:off x="2570250" y="901239"/>
            <a:ext cx="99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masis MT Pro Black" panose="02040A04050005020304" pitchFamily="18" charset="0"/>
              </a:rPr>
              <a:t>02</a:t>
            </a:r>
            <a:endParaRPr>
              <a:latin typeface="Amasis MT Pro Black" panose="02040A04050005020304" pitchFamily="18" charset="0"/>
            </a:endParaRPr>
          </a:p>
        </p:txBody>
      </p:sp>
      <p:sp>
        <p:nvSpPr>
          <p:cNvPr id="1853" name="Google Shape;1853;p48"/>
          <p:cNvSpPr txBox="1">
            <a:spLocks noGrp="1"/>
          </p:cNvSpPr>
          <p:nvPr>
            <p:ph type="title"/>
          </p:nvPr>
        </p:nvSpPr>
        <p:spPr>
          <a:xfrm>
            <a:off x="688168" y="2057340"/>
            <a:ext cx="4758663" cy="6393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rgbClr val="000000"/>
                </a:solidFill>
                <a:latin typeface="+mj-lt"/>
              </a:rPr>
              <a:t>CHỈNH SỬA BÀI VIẾT </a:t>
            </a:r>
          </a:p>
        </p:txBody>
      </p:sp>
      <p:grpSp>
        <p:nvGrpSpPr>
          <p:cNvPr id="1854" name="Google Shape;1854;p48"/>
          <p:cNvGrpSpPr/>
          <p:nvPr/>
        </p:nvGrpSpPr>
        <p:grpSpPr>
          <a:xfrm>
            <a:off x="6584934" y="2469052"/>
            <a:ext cx="1986687" cy="2252929"/>
            <a:chOff x="3429850" y="238000"/>
            <a:chExt cx="703850" cy="798175"/>
          </a:xfrm>
        </p:grpSpPr>
        <p:sp>
          <p:nvSpPr>
            <p:cNvPr id="1855" name="Google Shape;1855;p48"/>
            <p:cNvSpPr/>
            <p:nvPr/>
          </p:nvSpPr>
          <p:spPr>
            <a:xfrm>
              <a:off x="3454375" y="269350"/>
              <a:ext cx="679325" cy="766825"/>
            </a:xfrm>
            <a:custGeom>
              <a:avLst/>
              <a:gdLst/>
              <a:ahLst/>
              <a:cxnLst/>
              <a:rect l="l" t="t" r="r" b="b"/>
              <a:pathLst>
                <a:path w="27173" h="30673" extrusionOk="0">
                  <a:moveTo>
                    <a:pt x="11548" y="0"/>
                  </a:moveTo>
                  <a:cubicBezTo>
                    <a:pt x="11457" y="0"/>
                    <a:pt x="11366" y="20"/>
                    <a:pt x="11279" y="67"/>
                  </a:cubicBezTo>
                  <a:cubicBezTo>
                    <a:pt x="11036" y="199"/>
                    <a:pt x="10932" y="505"/>
                    <a:pt x="10967" y="783"/>
                  </a:cubicBezTo>
                  <a:cubicBezTo>
                    <a:pt x="10994" y="1054"/>
                    <a:pt x="11127" y="1304"/>
                    <a:pt x="11266" y="1548"/>
                  </a:cubicBezTo>
                  <a:cubicBezTo>
                    <a:pt x="12031" y="2919"/>
                    <a:pt x="12873" y="4262"/>
                    <a:pt x="13312" y="5772"/>
                  </a:cubicBezTo>
                  <a:cubicBezTo>
                    <a:pt x="13527" y="6503"/>
                    <a:pt x="13639" y="7303"/>
                    <a:pt x="13409" y="8033"/>
                  </a:cubicBezTo>
                  <a:cubicBezTo>
                    <a:pt x="13215" y="8639"/>
                    <a:pt x="12804" y="9147"/>
                    <a:pt x="12352" y="9593"/>
                  </a:cubicBezTo>
                  <a:cubicBezTo>
                    <a:pt x="12136" y="9808"/>
                    <a:pt x="11899" y="10017"/>
                    <a:pt x="11607" y="10100"/>
                  </a:cubicBezTo>
                  <a:cubicBezTo>
                    <a:pt x="11522" y="10123"/>
                    <a:pt x="11437" y="10133"/>
                    <a:pt x="11352" y="10133"/>
                  </a:cubicBezTo>
                  <a:cubicBezTo>
                    <a:pt x="10890" y="10133"/>
                    <a:pt x="10443" y="9824"/>
                    <a:pt x="10090" y="9494"/>
                  </a:cubicBezTo>
                  <a:cubicBezTo>
                    <a:pt x="9290" y="8743"/>
                    <a:pt x="8691" y="7818"/>
                    <a:pt x="8016" y="6947"/>
                  </a:cubicBezTo>
                  <a:cubicBezTo>
                    <a:pt x="7342" y="6086"/>
                    <a:pt x="6555" y="5257"/>
                    <a:pt x="5546" y="4833"/>
                  </a:cubicBezTo>
                  <a:cubicBezTo>
                    <a:pt x="5205" y="4690"/>
                    <a:pt x="4870" y="4630"/>
                    <a:pt x="4538" y="4630"/>
                  </a:cubicBezTo>
                  <a:cubicBezTo>
                    <a:pt x="3888" y="4630"/>
                    <a:pt x="3247" y="4858"/>
                    <a:pt x="2575" y="5139"/>
                  </a:cubicBezTo>
                  <a:cubicBezTo>
                    <a:pt x="1962" y="5396"/>
                    <a:pt x="1615" y="6057"/>
                    <a:pt x="1433" y="6697"/>
                  </a:cubicBezTo>
                  <a:cubicBezTo>
                    <a:pt x="1204" y="7499"/>
                    <a:pt x="1163" y="8360"/>
                    <a:pt x="1391" y="9169"/>
                  </a:cubicBezTo>
                  <a:cubicBezTo>
                    <a:pt x="1622" y="9968"/>
                    <a:pt x="2143" y="10698"/>
                    <a:pt x="2874" y="11096"/>
                  </a:cubicBezTo>
                  <a:cubicBezTo>
                    <a:pt x="3208" y="11283"/>
                    <a:pt x="3577" y="11395"/>
                    <a:pt x="3931" y="11533"/>
                  </a:cubicBezTo>
                  <a:cubicBezTo>
                    <a:pt x="4683" y="11819"/>
                    <a:pt x="5379" y="12223"/>
                    <a:pt x="6076" y="12625"/>
                  </a:cubicBezTo>
                  <a:cubicBezTo>
                    <a:pt x="6144" y="12667"/>
                    <a:pt x="6221" y="12717"/>
                    <a:pt x="6228" y="12801"/>
                  </a:cubicBezTo>
                  <a:cubicBezTo>
                    <a:pt x="6234" y="12856"/>
                    <a:pt x="6208" y="12904"/>
                    <a:pt x="6173" y="12946"/>
                  </a:cubicBezTo>
                  <a:cubicBezTo>
                    <a:pt x="5964" y="13225"/>
                    <a:pt x="5588" y="13309"/>
                    <a:pt x="5241" y="13370"/>
                  </a:cubicBezTo>
                  <a:cubicBezTo>
                    <a:pt x="4540" y="13509"/>
                    <a:pt x="3822" y="13643"/>
                    <a:pt x="3110" y="13643"/>
                  </a:cubicBezTo>
                  <a:cubicBezTo>
                    <a:pt x="2817" y="13643"/>
                    <a:pt x="2524" y="13620"/>
                    <a:pt x="2235" y="13566"/>
                  </a:cubicBezTo>
                  <a:cubicBezTo>
                    <a:pt x="1731" y="13472"/>
                    <a:pt x="1229" y="13277"/>
                    <a:pt x="734" y="13277"/>
                  </a:cubicBezTo>
                  <a:cubicBezTo>
                    <a:pt x="605" y="13277"/>
                    <a:pt x="476" y="13290"/>
                    <a:pt x="348" y="13322"/>
                  </a:cubicBezTo>
                  <a:cubicBezTo>
                    <a:pt x="286" y="13335"/>
                    <a:pt x="222" y="13357"/>
                    <a:pt x="181" y="13399"/>
                  </a:cubicBezTo>
                  <a:cubicBezTo>
                    <a:pt x="112" y="13454"/>
                    <a:pt x="90" y="13544"/>
                    <a:pt x="77" y="13627"/>
                  </a:cubicBezTo>
                  <a:cubicBezTo>
                    <a:pt x="0" y="14220"/>
                    <a:pt x="466" y="14616"/>
                    <a:pt x="905" y="14922"/>
                  </a:cubicBezTo>
                  <a:cubicBezTo>
                    <a:pt x="1994" y="15692"/>
                    <a:pt x="3327" y="16096"/>
                    <a:pt x="4658" y="16096"/>
                  </a:cubicBezTo>
                  <a:cubicBezTo>
                    <a:pt x="5334" y="16096"/>
                    <a:pt x="6010" y="15992"/>
                    <a:pt x="6652" y="15778"/>
                  </a:cubicBezTo>
                  <a:cubicBezTo>
                    <a:pt x="7028" y="15660"/>
                    <a:pt x="7390" y="15500"/>
                    <a:pt x="7766" y="15381"/>
                  </a:cubicBezTo>
                  <a:cubicBezTo>
                    <a:pt x="8364" y="15207"/>
                    <a:pt x="8990" y="15139"/>
                    <a:pt x="9609" y="15124"/>
                  </a:cubicBezTo>
                  <a:cubicBezTo>
                    <a:pt x="9649" y="15123"/>
                    <a:pt x="9689" y="15122"/>
                    <a:pt x="9729" y="15122"/>
                  </a:cubicBezTo>
                  <a:cubicBezTo>
                    <a:pt x="10863" y="15122"/>
                    <a:pt x="11850" y="15494"/>
                    <a:pt x="12637" y="16328"/>
                  </a:cubicBezTo>
                  <a:cubicBezTo>
                    <a:pt x="13075" y="16787"/>
                    <a:pt x="13409" y="17330"/>
                    <a:pt x="13791" y="17838"/>
                  </a:cubicBezTo>
                  <a:cubicBezTo>
                    <a:pt x="14202" y="18380"/>
                    <a:pt x="14676" y="18888"/>
                    <a:pt x="14995" y="19494"/>
                  </a:cubicBezTo>
                  <a:cubicBezTo>
                    <a:pt x="15267" y="20002"/>
                    <a:pt x="15428" y="20558"/>
                    <a:pt x="15580" y="21116"/>
                  </a:cubicBezTo>
                  <a:cubicBezTo>
                    <a:pt x="15663" y="21386"/>
                    <a:pt x="15740" y="21672"/>
                    <a:pt x="15740" y="21958"/>
                  </a:cubicBezTo>
                  <a:cubicBezTo>
                    <a:pt x="15747" y="22243"/>
                    <a:pt x="15678" y="22529"/>
                    <a:pt x="15601" y="22806"/>
                  </a:cubicBezTo>
                  <a:cubicBezTo>
                    <a:pt x="15419" y="23531"/>
                    <a:pt x="15184" y="24260"/>
                    <a:pt x="15107" y="25005"/>
                  </a:cubicBezTo>
                  <a:cubicBezTo>
                    <a:pt x="15059" y="25465"/>
                    <a:pt x="14912" y="25895"/>
                    <a:pt x="14912" y="26361"/>
                  </a:cubicBezTo>
                  <a:cubicBezTo>
                    <a:pt x="14905" y="26779"/>
                    <a:pt x="14968" y="27196"/>
                    <a:pt x="15085" y="27600"/>
                  </a:cubicBezTo>
                  <a:cubicBezTo>
                    <a:pt x="15323" y="28407"/>
                    <a:pt x="15795" y="29167"/>
                    <a:pt x="16485" y="29668"/>
                  </a:cubicBezTo>
                  <a:cubicBezTo>
                    <a:pt x="17048" y="30077"/>
                    <a:pt x="17667" y="30440"/>
                    <a:pt x="18342" y="30628"/>
                  </a:cubicBezTo>
                  <a:cubicBezTo>
                    <a:pt x="18444" y="30654"/>
                    <a:pt x="18557" y="30672"/>
                    <a:pt x="18665" y="30672"/>
                  </a:cubicBezTo>
                  <a:cubicBezTo>
                    <a:pt x="18844" y="30672"/>
                    <a:pt x="19013" y="30622"/>
                    <a:pt x="19108" y="30475"/>
                  </a:cubicBezTo>
                  <a:cubicBezTo>
                    <a:pt x="19227" y="30279"/>
                    <a:pt x="19135" y="30022"/>
                    <a:pt x="19045" y="29813"/>
                  </a:cubicBezTo>
                  <a:cubicBezTo>
                    <a:pt x="18926" y="29528"/>
                    <a:pt x="18801" y="29250"/>
                    <a:pt x="18643" y="28985"/>
                  </a:cubicBezTo>
                  <a:cubicBezTo>
                    <a:pt x="18300" y="28415"/>
                    <a:pt x="17786" y="27963"/>
                    <a:pt x="17480" y="27372"/>
                  </a:cubicBezTo>
                  <a:cubicBezTo>
                    <a:pt x="17243" y="26932"/>
                    <a:pt x="17340" y="26620"/>
                    <a:pt x="17474" y="26174"/>
                  </a:cubicBezTo>
                  <a:cubicBezTo>
                    <a:pt x="17661" y="25555"/>
                    <a:pt x="17654" y="24880"/>
                    <a:pt x="17709" y="24240"/>
                  </a:cubicBezTo>
                  <a:cubicBezTo>
                    <a:pt x="17766" y="23509"/>
                    <a:pt x="17828" y="22786"/>
                    <a:pt x="17891" y="22061"/>
                  </a:cubicBezTo>
                  <a:cubicBezTo>
                    <a:pt x="17953" y="21331"/>
                    <a:pt x="18016" y="20586"/>
                    <a:pt x="18322" y="19918"/>
                  </a:cubicBezTo>
                  <a:cubicBezTo>
                    <a:pt x="18627" y="19257"/>
                    <a:pt x="19227" y="18673"/>
                    <a:pt x="19950" y="18604"/>
                  </a:cubicBezTo>
                  <a:cubicBezTo>
                    <a:pt x="19993" y="18600"/>
                    <a:pt x="20037" y="18598"/>
                    <a:pt x="20081" y="18598"/>
                  </a:cubicBezTo>
                  <a:cubicBezTo>
                    <a:pt x="20262" y="18598"/>
                    <a:pt x="20443" y="18638"/>
                    <a:pt x="20583" y="18749"/>
                  </a:cubicBezTo>
                  <a:cubicBezTo>
                    <a:pt x="20673" y="18820"/>
                    <a:pt x="20737" y="18910"/>
                    <a:pt x="20798" y="19000"/>
                  </a:cubicBezTo>
                  <a:cubicBezTo>
                    <a:pt x="21258" y="19751"/>
                    <a:pt x="21279" y="20683"/>
                    <a:pt x="21598" y="21498"/>
                  </a:cubicBezTo>
                  <a:cubicBezTo>
                    <a:pt x="21822" y="22054"/>
                    <a:pt x="22183" y="22555"/>
                    <a:pt x="22642" y="22938"/>
                  </a:cubicBezTo>
                  <a:cubicBezTo>
                    <a:pt x="23283" y="23461"/>
                    <a:pt x="24077" y="23746"/>
                    <a:pt x="24848" y="24017"/>
                  </a:cubicBezTo>
                  <a:cubicBezTo>
                    <a:pt x="25197" y="24142"/>
                    <a:pt x="25558" y="24205"/>
                    <a:pt x="25927" y="24205"/>
                  </a:cubicBezTo>
                  <a:cubicBezTo>
                    <a:pt x="27173" y="24184"/>
                    <a:pt x="27103" y="23850"/>
                    <a:pt x="27048" y="23481"/>
                  </a:cubicBezTo>
                  <a:cubicBezTo>
                    <a:pt x="26957" y="22883"/>
                    <a:pt x="26261" y="22931"/>
                    <a:pt x="26004" y="22751"/>
                  </a:cubicBezTo>
                  <a:cubicBezTo>
                    <a:pt x="25099" y="22125"/>
                    <a:pt x="24257" y="21366"/>
                    <a:pt x="23708" y="20413"/>
                  </a:cubicBezTo>
                  <a:cubicBezTo>
                    <a:pt x="23136" y="19411"/>
                    <a:pt x="22914" y="18255"/>
                    <a:pt x="22545" y="17163"/>
                  </a:cubicBezTo>
                  <a:cubicBezTo>
                    <a:pt x="22183" y="16071"/>
                    <a:pt x="21607" y="14963"/>
                    <a:pt x="20596" y="14414"/>
                  </a:cubicBezTo>
                  <a:cubicBezTo>
                    <a:pt x="19887" y="14025"/>
                    <a:pt x="19234" y="13559"/>
                    <a:pt x="18566" y="13106"/>
                  </a:cubicBezTo>
                  <a:cubicBezTo>
                    <a:pt x="18091" y="12792"/>
                    <a:pt x="17632" y="12467"/>
                    <a:pt x="17131" y="12201"/>
                  </a:cubicBezTo>
                  <a:cubicBezTo>
                    <a:pt x="16847" y="12056"/>
                    <a:pt x="16533" y="11937"/>
                    <a:pt x="16296" y="11722"/>
                  </a:cubicBezTo>
                  <a:cubicBezTo>
                    <a:pt x="15525" y="11006"/>
                    <a:pt x="15615" y="9815"/>
                    <a:pt x="15727" y="8876"/>
                  </a:cubicBezTo>
                  <a:cubicBezTo>
                    <a:pt x="15768" y="8492"/>
                    <a:pt x="15810" y="8116"/>
                    <a:pt x="15837" y="7734"/>
                  </a:cubicBezTo>
                  <a:cubicBezTo>
                    <a:pt x="15929" y="6635"/>
                    <a:pt x="15962" y="5501"/>
                    <a:pt x="15573" y="4464"/>
                  </a:cubicBezTo>
                  <a:cubicBezTo>
                    <a:pt x="15252" y="3616"/>
                    <a:pt x="14668" y="2898"/>
                    <a:pt x="14035" y="2265"/>
                  </a:cubicBezTo>
                  <a:cubicBezTo>
                    <a:pt x="13450" y="1674"/>
                    <a:pt x="12964" y="1054"/>
                    <a:pt x="12393" y="456"/>
                  </a:cubicBezTo>
                  <a:cubicBezTo>
                    <a:pt x="12168" y="226"/>
                    <a:pt x="11853" y="0"/>
                    <a:pt x="11548"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a:off x="4026350" y="754125"/>
              <a:ext cx="97625" cy="74625"/>
            </a:xfrm>
            <a:custGeom>
              <a:avLst/>
              <a:gdLst/>
              <a:ahLst/>
              <a:cxnLst/>
              <a:rect l="l" t="t" r="r" b="b"/>
              <a:pathLst>
                <a:path w="3905" h="2985" extrusionOk="0">
                  <a:moveTo>
                    <a:pt x="1180" y="0"/>
                  </a:moveTo>
                  <a:cubicBezTo>
                    <a:pt x="872" y="0"/>
                    <a:pt x="0" y="925"/>
                    <a:pt x="0" y="925"/>
                  </a:cubicBezTo>
                  <a:cubicBezTo>
                    <a:pt x="0" y="925"/>
                    <a:pt x="77" y="1516"/>
                    <a:pt x="216" y="2030"/>
                  </a:cubicBezTo>
                  <a:cubicBezTo>
                    <a:pt x="1065" y="2589"/>
                    <a:pt x="2109" y="2985"/>
                    <a:pt x="3109" y="2985"/>
                  </a:cubicBezTo>
                  <a:cubicBezTo>
                    <a:pt x="3379" y="2985"/>
                    <a:pt x="3646" y="2956"/>
                    <a:pt x="3905" y="2894"/>
                  </a:cubicBezTo>
                  <a:cubicBezTo>
                    <a:pt x="3279" y="2094"/>
                    <a:pt x="1204" y="826"/>
                    <a:pt x="1281" y="215"/>
                  </a:cubicBezTo>
                  <a:cubicBezTo>
                    <a:pt x="1301" y="61"/>
                    <a:pt x="1259" y="0"/>
                    <a:pt x="1180"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a:off x="4031725" y="804875"/>
              <a:ext cx="97650" cy="39175"/>
            </a:xfrm>
            <a:custGeom>
              <a:avLst/>
              <a:gdLst/>
              <a:ahLst/>
              <a:cxnLst/>
              <a:rect l="l" t="t" r="r" b="b"/>
              <a:pathLst>
                <a:path w="3906" h="1567" extrusionOk="0">
                  <a:moveTo>
                    <a:pt x="1" y="0"/>
                  </a:moveTo>
                  <a:lnTo>
                    <a:pt x="1" y="0"/>
                  </a:lnTo>
                  <a:cubicBezTo>
                    <a:pt x="78" y="293"/>
                    <a:pt x="174" y="565"/>
                    <a:pt x="286" y="690"/>
                  </a:cubicBezTo>
                  <a:cubicBezTo>
                    <a:pt x="526" y="950"/>
                    <a:pt x="2246" y="1566"/>
                    <a:pt x="3215" y="1566"/>
                  </a:cubicBezTo>
                  <a:cubicBezTo>
                    <a:pt x="3517" y="1566"/>
                    <a:pt x="3746" y="1507"/>
                    <a:pt x="3835" y="1358"/>
                  </a:cubicBezTo>
                  <a:cubicBezTo>
                    <a:pt x="3905" y="1233"/>
                    <a:pt x="3842" y="1058"/>
                    <a:pt x="3690" y="864"/>
                  </a:cubicBezTo>
                  <a:cubicBezTo>
                    <a:pt x="3431" y="926"/>
                    <a:pt x="3164" y="955"/>
                    <a:pt x="2894" y="955"/>
                  </a:cubicBezTo>
                  <a:cubicBezTo>
                    <a:pt x="1894" y="955"/>
                    <a:pt x="850" y="559"/>
                    <a:pt x="1" y="0"/>
                  </a:cubicBezTo>
                  <a:close/>
                </a:path>
              </a:pathLst>
            </a:custGeom>
            <a:solidFill>
              <a:srgbClr val="FFE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a:off x="3866975" y="927050"/>
              <a:ext cx="78325" cy="92350"/>
            </a:xfrm>
            <a:custGeom>
              <a:avLst/>
              <a:gdLst/>
              <a:ahLst/>
              <a:cxnLst/>
              <a:rect l="l" t="t" r="r" b="b"/>
              <a:pathLst>
                <a:path w="3133" h="3694" extrusionOk="0">
                  <a:moveTo>
                    <a:pt x="1535" y="0"/>
                  </a:moveTo>
                  <a:cubicBezTo>
                    <a:pt x="1147" y="0"/>
                    <a:pt x="203" y="457"/>
                    <a:pt x="203" y="457"/>
                  </a:cubicBezTo>
                  <a:cubicBezTo>
                    <a:pt x="203" y="457"/>
                    <a:pt x="64" y="1035"/>
                    <a:pt x="1" y="1565"/>
                  </a:cubicBezTo>
                  <a:cubicBezTo>
                    <a:pt x="752" y="2608"/>
                    <a:pt x="1895" y="3534"/>
                    <a:pt x="3132" y="3694"/>
                  </a:cubicBezTo>
                  <a:cubicBezTo>
                    <a:pt x="2840" y="2719"/>
                    <a:pt x="1359" y="791"/>
                    <a:pt x="1651" y="255"/>
                  </a:cubicBezTo>
                  <a:cubicBezTo>
                    <a:pt x="1752" y="68"/>
                    <a:pt x="1685" y="0"/>
                    <a:pt x="1535"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a:off x="3865950" y="966150"/>
              <a:ext cx="81100" cy="67725"/>
            </a:xfrm>
            <a:custGeom>
              <a:avLst/>
              <a:gdLst/>
              <a:ahLst/>
              <a:cxnLst/>
              <a:rect l="l" t="t" r="r" b="b"/>
              <a:pathLst>
                <a:path w="3244" h="2709" extrusionOk="0">
                  <a:moveTo>
                    <a:pt x="42" y="1"/>
                  </a:moveTo>
                  <a:cubicBezTo>
                    <a:pt x="9" y="300"/>
                    <a:pt x="0" y="585"/>
                    <a:pt x="64" y="744"/>
                  </a:cubicBezTo>
                  <a:cubicBezTo>
                    <a:pt x="213" y="1131"/>
                    <a:pt x="2094" y="2708"/>
                    <a:pt x="2897" y="2708"/>
                  </a:cubicBezTo>
                  <a:cubicBezTo>
                    <a:pt x="2992" y="2708"/>
                    <a:pt x="3071" y="2686"/>
                    <a:pt x="3131" y="2638"/>
                  </a:cubicBezTo>
                  <a:cubicBezTo>
                    <a:pt x="3243" y="2554"/>
                    <a:pt x="3243" y="2372"/>
                    <a:pt x="3173" y="2130"/>
                  </a:cubicBezTo>
                  <a:cubicBezTo>
                    <a:pt x="1936" y="1970"/>
                    <a:pt x="793" y="1044"/>
                    <a:pt x="42" y="1"/>
                  </a:cubicBezTo>
                  <a:close/>
                </a:path>
              </a:pathLst>
            </a:custGeom>
            <a:solidFill>
              <a:srgbClr val="FFE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a:off x="3790125" y="572700"/>
              <a:ext cx="285125" cy="371100"/>
            </a:xfrm>
            <a:custGeom>
              <a:avLst/>
              <a:gdLst/>
              <a:ahLst/>
              <a:cxnLst/>
              <a:rect l="l" t="t" r="r" b="b"/>
              <a:pathLst>
                <a:path w="11405" h="14844" extrusionOk="0">
                  <a:moveTo>
                    <a:pt x="6208" y="0"/>
                  </a:moveTo>
                  <a:cubicBezTo>
                    <a:pt x="5403" y="0"/>
                    <a:pt x="4920" y="193"/>
                    <a:pt x="4920" y="193"/>
                  </a:cubicBezTo>
                  <a:lnTo>
                    <a:pt x="0" y="5752"/>
                  </a:lnTo>
                  <a:cubicBezTo>
                    <a:pt x="0" y="5752"/>
                    <a:pt x="3305" y="9935"/>
                    <a:pt x="2596" y="14722"/>
                  </a:cubicBezTo>
                  <a:cubicBezTo>
                    <a:pt x="2596" y="14722"/>
                    <a:pt x="3230" y="14843"/>
                    <a:pt x="3914" y="14843"/>
                  </a:cubicBezTo>
                  <a:cubicBezTo>
                    <a:pt x="4487" y="14843"/>
                    <a:pt x="5095" y="14758"/>
                    <a:pt x="5393" y="14444"/>
                  </a:cubicBezTo>
                  <a:cubicBezTo>
                    <a:pt x="5393" y="14444"/>
                    <a:pt x="6632" y="7951"/>
                    <a:pt x="4140" y="4633"/>
                  </a:cubicBezTo>
                  <a:cubicBezTo>
                    <a:pt x="4140" y="4633"/>
                    <a:pt x="4852" y="3775"/>
                    <a:pt x="5423" y="3775"/>
                  </a:cubicBezTo>
                  <a:cubicBezTo>
                    <a:pt x="5437" y="3775"/>
                    <a:pt x="5450" y="3775"/>
                    <a:pt x="5463" y="3776"/>
                  </a:cubicBezTo>
                  <a:cubicBezTo>
                    <a:pt x="6039" y="3818"/>
                    <a:pt x="7355" y="4563"/>
                    <a:pt x="7724" y="5919"/>
                  </a:cubicBezTo>
                  <a:cubicBezTo>
                    <a:pt x="8093" y="7283"/>
                    <a:pt x="8370" y="8369"/>
                    <a:pt x="8370" y="8369"/>
                  </a:cubicBezTo>
                  <a:cubicBezTo>
                    <a:pt x="8370" y="8369"/>
                    <a:pt x="8652" y="8430"/>
                    <a:pt x="9047" y="8430"/>
                  </a:cubicBezTo>
                  <a:cubicBezTo>
                    <a:pt x="9819" y="8430"/>
                    <a:pt x="11023" y="8196"/>
                    <a:pt x="11405" y="6811"/>
                  </a:cubicBezTo>
                  <a:cubicBezTo>
                    <a:pt x="11405" y="6811"/>
                    <a:pt x="10326" y="1195"/>
                    <a:pt x="8322" y="416"/>
                  </a:cubicBezTo>
                  <a:cubicBezTo>
                    <a:pt x="7496" y="95"/>
                    <a:pt x="6773" y="0"/>
                    <a:pt x="6208" y="0"/>
                  </a:cubicBezTo>
                  <a:close/>
                </a:path>
              </a:pathLst>
            </a:custGeom>
            <a:solidFill>
              <a:srgbClr val="A9A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a:off x="3857600" y="632650"/>
              <a:ext cx="53800" cy="45775"/>
            </a:xfrm>
            <a:custGeom>
              <a:avLst/>
              <a:gdLst/>
              <a:ahLst/>
              <a:cxnLst/>
              <a:rect l="l" t="t" r="r" b="b"/>
              <a:pathLst>
                <a:path w="2152" h="1831" extrusionOk="0">
                  <a:moveTo>
                    <a:pt x="266" y="1"/>
                  </a:moveTo>
                  <a:lnTo>
                    <a:pt x="0" y="300"/>
                  </a:lnTo>
                  <a:cubicBezTo>
                    <a:pt x="411" y="550"/>
                    <a:pt x="815" y="807"/>
                    <a:pt x="1184" y="1150"/>
                  </a:cubicBezTo>
                  <a:cubicBezTo>
                    <a:pt x="1413" y="1372"/>
                    <a:pt x="1637" y="1594"/>
                    <a:pt x="1837" y="1831"/>
                  </a:cubicBezTo>
                  <a:cubicBezTo>
                    <a:pt x="1936" y="1747"/>
                    <a:pt x="2039" y="1664"/>
                    <a:pt x="2151" y="1587"/>
                  </a:cubicBezTo>
                  <a:cubicBezTo>
                    <a:pt x="1936" y="1337"/>
                    <a:pt x="1705" y="1093"/>
                    <a:pt x="1455" y="864"/>
                  </a:cubicBezTo>
                  <a:cubicBezTo>
                    <a:pt x="1086" y="523"/>
                    <a:pt x="683" y="258"/>
                    <a:pt x="266" y="1"/>
                  </a:cubicBezTo>
                  <a:close/>
                </a:path>
              </a:pathLst>
            </a:custGeom>
            <a:solidFill>
              <a:srgbClr val="8B8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a:off x="3429850" y="562950"/>
              <a:ext cx="70625" cy="55825"/>
            </a:xfrm>
            <a:custGeom>
              <a:avLst/>
              <a:gdLst/>
              <a:ahLst/>
              <a:cxnLst/>
              <a:rect l="l" t="t" r="r" b="b"/>
              <a:pathLst>
                <a:path w="2825" h="2233" extrusionOk="0">
                  <a:moveTo>
                    <a:pt x="707" y="1"/>
                  </a:moveTo>
                  <a:cubicBezTo>
                    <a:pt x="670" y="1"/>
                    <a:pt x="637" y="11"/>
                    <a:pt x="619" y="40"/>
                  </a:cubicBezTo>
                  <a:cubicBezTo>
                    <a:pt x="592" y="88"/>
                    <a:pt x="612" y="152"/>
                    <a:pt x="641" y="200"/>
                  </a:cubicBezTo>
                  <a:cubicBezTo>
                    <a:pt x="779" y="437"/>
                    <a:pt x="981" y="681"/>
                    <a:pt x="1197" y="848"/>
                  </a:cubicBezTo>
                  <a:cubicBezTo>
                    <a:pt x="911" y="743"/>
                    <a:pt x="627" y="639"/>
                    <a:pt x="335" y="563"/>
                  </a:cubicBezTo>
                  <a:cubicBezTo>
                    <a:pt x="300" y="547"/>
                    <a:pt x="258" y="541"/>
                    <a:pt x="216" y="541"/>
                  </a:cubicBezTo>
                  <a:cubicBezTo>
                    <a:pt x="168" y="547"/>
                    <a:pt x="126" y="569"/>
                    <a:pt x="111" y="604"/>
                  </a:cubicBezTo>
                  <a:cubicBezTo>
                    <a:pt x="76" y="673"/>
                    <a:pt x="133" y="743"/>
                    <a:pt x="181" y="798"/>
                  </a:cubicBezTo>
                  <a:cubicBezTo>
                    <a:pt x="383" y="1015"/>
                    <a:pt x="647" y="1215"/>
                    <a:pt x="919" y="1341"/>
                  </a:cubicBezTo>
                  <a:cubicBezTo>
                    <a:pt x="788" y="1301"/>
                    <a:pt x="651" y="1283"/>
                    <a:pt x="514" y="1283"/>
                  </a:cubicBezTo>
                  <a:cubicBezTo>
                    <a:pt x="389" y="1283"/>
                    <a:pt x="265" y="1298"/>
                    <a:pt x="146" y="1327"/>
                  </a:cubicBezTo>
                  <a:cubicBezTo>
                    <a:pt x="111" y="1341"/>
                    <a:pt x="69" y="1356"/>
                    <a:pt x="43" y="1382"/>
                  </a:cubicBezTo>
                  <a:cubicBezTo>
                    <a:pt x="1" y="1433"/>
                    <a:pt x="8" y="1516"/>
                    <a:pt x="49" y="1571"/>
                  </a:cubicBezTo>
                  <a:cubicBezTo>
                    <a:pt x="91" y="1626"/>
                    <a:pt x="153" y="1655"/>
                    <a:pt x="216" y="1683"/>
                  </a:cubicBezTo>
                  <a:cubicBezTo>
                    <a:pt x="878" y="1989"/>
                    <a:pt x="1629" y="2037"/>
                    <a:pt x="2331" y="2233"/>
                  </a:cubicBezTo>
                  <a:cubicBezTo>
                    <a:pt x="2353" y="2210"/>
                    <a:pt x="2361" y="2200"/>
                    <a:pt x="2376" y="2200"/>
                  </a:cubicBezTo>
                  <a:cubicBezTo>
                    <a:pt x="2385" y="2200"/>
                    <a:pt x="2396" y="2203"/>
                    <a:pt x="2414" y="2211"/>
                  </a:cubicBezTo>
                  <a:cubicBezTo>
                    <a:pt x="2533" y="2072"/>
                    <a:pt x="2589" y="1899"/>
                    <a:pt x="2638" y="1725"/>
                  </a:cubicBezTo>
                  <a:lnTo>
                    <a:pt x="2825" y="1077"/>
                  </a:lnTo>
                  <a:cubicBezTo>
                    <a:pt x="2526" y="910"/>
                    <a:pt x="2227" y="736"/>
                    <a:pt x="1935" y="569"/>
                  </a:cubicBezTo>
                  <a:cubicBezTo>
                    <a:pt x="1629" y="396"/>
                    <a:pt x="1280" y="180"/>
                    <a:pt x="808" y="20"/>
                  </a:cubicBezTo>
                  <a:cubicBezTo>
                    <a:pt x="777" y="9"/>
                    <a:pt x="741" y="1"/>
                    <a:pt x="707"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8"/>
            <p:cNvSpPr/>
            <p:nvPr/>
          </p:nvSpPr>
          <p:spPr>
            <a:xfrm>
              <a:off x="3728000" y="238000"/>
              <a:ext cx="62475" cy="70400"/>
            </a:xfrm>
            <a:custGeom>
              <a:avLst/>
              <a:gdLst/>
              <a:ahLst/>
              <a:cxnLst/>
              <a:rect l="l" t="t" r="r" b="b"/>
              <a:pathLst>
                <a:path w="2499" h="2816" extrusionOk="0">
                  <a:moveTo>
                    <a:pt x="1421" y="0"/>
                  </a:moveTo>
                  <a:cubicBezTo>
                    <a:pt x="1412" y="0"/>
                    <a:pt x="1402" y="2"/>
                    <a:pt x="1393" y="5"/>
                  </a:cubicBezTo>
                  <a:cubicBezTo>
                    <a:pt x="1336" y="18"/>
                    <a:pt x="1323" y="89"/>
                    <a:pt x="1316" y="144"/>
                  </a:cubicBezTo>
                  <a:cubicBezTo>
                    <a:pt x="1275" y="416"/>
                    <a:pt x="1288" y="728"/>
                    <a:pt x="1351" y="994"/>
                  </a:cubicBezTo>
                  <a:cubicBezTo>
                    <a:pt x="1198" y="736"/>
                    <a:pt x="1038" y="478"/>
                    <a:pt x="850" y="242"/>
                  </a:cubicBezTo>
                  <a:cubicBezTo>
                    <a:pt x="829" y="207"/>
                    <a:pt x="800" y="172"/>
                    <a:pt x="767" y="152"/>
                  </a:cubicBezTo>
                  <a:cubicBezTo>
                    <a:pt x="746" y="135"/>
                    <a:pt x="719" y="125"/>
                    <a:pt x="692" y="125"/>
                  </a:cubicBezTo>
                  <a:cubicBezTo>
                    <a:pt x="675" y="125"/>
                    <a:pt x="658" y="129"/>
                    <a:pt x="642" y="137"/>
                  </a:cubicBezTo>
                  <a:cubicBezTo>
                    <a:pt x="578" y="172"/>
                    <a:pt x="572" y="256"/>
                    <a:pt x="585" y="332"/>
                  </a:cubicBezTo>
                  <a:cubicBezTo>
                    <a:pt x="613" y="625"/>
                    <a:pt x="697" y="952"/>
                    <a:pt x="835" y="1209"/>
                  </a:cubicBezTo>
                  <a:cubicBezTo>
                    <a:pt x="683" y="1000"/>
                    <a:pt x="475" y="833"/>
                    <a:pt x="231" y="728"/>
                  </a:cubicBezTo>
                  <a:cubicBezTo>
                    <a:pt x="202" y="717"/>
                    <a:pt x="169" y="706"/>
                    <a:pt x="139" y="706"/>
                  </a:cubicBezTo>
                  <a:cubicBezTo>
                    <a:pt x="132" y="706"/>
                    <a:pt x="125" y="707"/>
                    <a:pt x="119" y="708"/>
                  </a:cubicBezTo>
                  <a:cubicBezTo>
                    <a:pt x="49" y="721"/>
                    <a:pt x="7" y="792"/>
                    <a:pt x="7" y="862"/>
                  </a:cubicBezTo>
                  <a:cubicBezTo>
                    <a:pt x="0" y="930"/>
                    <a:pt x="36" y="994"/>
                    <a:pt x="64" y="1049"/>
                  </a:cubicBezTo>
                  <a:cubicBezTo>
                    <a:pt x="405" y="1697"/>
                    <a:pt x="967" y="2198"/>
                    <a:pt x="1407" y="2782"/>
                  </a:cubicBezTo>
                  <a:cubicBezTo>
                    <a:pt x="1422" y="2780"/>
                    <a:pt x="1433" y="2778"/>
                    <a:pt x="1441" y="2778"/>
                  </a:cubicBezTo>
                  <a:cubicBezTo>
                    <a:pt x="1461" y="2778"/>
                    <a:pt x="1470" y="2787"/>
                    <a:pt x="1490" y="2816"/>
                  </a:cubicBezTo>
                  <a:cubicBezTo>
                    <a:pt x="1664" y="2782"/>
                    <a:pt x="1817" y="2670"/>
                    <a:pt x="1956" y="2565"/>
                  </a:cubicBezTo>
                  <a:cubicBezTo>
                    <a:pt x="2136" y="2433"/>
                    <a:pt x="2318" y="2301"/>
                    <a:pt x="2499" y="2169"/>
                  </a:cubicBezTo>
                  <a:cubicBezTo>
                    <a:pt x="2367" y="1855"/>
                    <a:pt x="2242" y="1536"/>
                    <a:pt x="2110" y="1222"/>
                  </a:cubicBezTo>
                  <a:cubicBezTo>
                    <a:pt x="1949" y="833"/>
                    <a:pt x="1789" y="444"/>
                    <a:pt x="1552" y="95"/>
                  </a:cubicBezTo>
                  <a:cubicBezTo>
                    <a:pt x="1523" y="48"/>
                    <a:pt x="1473" y="0"/>
                    <a:pt x="1421"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8"/>
            <p:cNvSpPr/>
            <p:nvPr/>
          </p:nvSpPr>
          <p:spPr>
            <a:xfrm>
              <a:off x="3747500" y="279475"/>
              <a:ext cx="129450" cy="215425"/>
            </a:xfrm>
            <a:custGeom>
              <a:avLst/>
              <a:gdLst/>
              <a:ahLst/>
              <a:cxnLst/>
              <a:rect l="l" t="t" r="r" b="b"/>
              <a:pathLst>
                <a:path w="5178" h="8617" extrusionOk="0">
                  <a:moveTo>
                    <a:pt x="1569" y="0"/>
                  </a:moveTo>
                  <a:cubicBezTo>
                    <a:pt x="785" y="0"/>
                    <a:pt x="0" y="768"/>
                    <a:pt x="0" y="768"/>
                  </a:cubicBezTo>
                  <a:cubicBezTo>
                    <a:pt x="2358" y="3481"/>
                    <a:pt x="62" y="7246"/>
                    <a:pt x="62" y="7246"/>
                  </a:cubicBezTo>
                  <a:lnTo>
                    <a:pt x="2435" y="8617"/>
                  </a:lnTo>
                  <a:cubicBezTo>
                    <a:pt x="5177" y="4477"/>
                    <a:pt x="1712" y="9"/>
                    <a:pt x="1712" y="9"/>
                  </a:cubicBezTo>
                  <a:cubicBezTo>
                    <a:pt x="1665" y="3"/>
                    <a:pt x="1617" y="0"/>
                    <a:pt x="1569" y="0"/>
                  </a:cubicBez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8"/>
            <p:cNvSpPr/>
            <p:nvPr/>
          </p:nvSpPr>
          <p:spPr>
            <a:xfrm>
              <a:off x="3753050" y="446325"/>
              <a:ext cx="70125" cy="27375"/>
            </a:xfrm>
            <a:custGeom>
              <a:avLst/>
              <a:gdLst/>
              <a:ahLst/>
              <a:cxnLst/>
              <a:rect l="l" t="t" r="r" b="b"/>
              <a:pathLst>
                <a:path w="2805" h="1095" extrusionOk="0">
                  <a:moveTo>
                    <a:pt x="265" y="1"/>
                  </a:moveTo>
                  <a:cubicBezTo>
                    <a:pt x="218" y="1"/>
                    <a:pt x="174" y="1"/>
                    <a:pt x="132" y="2"/>
                  </a:cubicBezTo>
                  <a:cubicBezTo>
                    <a:pt x="84" y="106"/>
                    <a:pt x="42" y="196"/>
                    <a:pt x="0" y="273"/>
                  </a:cubicBezTo>
                  <a:cubicBezTo>
                    <a:pt x="75" y="269"/>
                    <a:pt x="159" y="267"/>
                    <a:pt x="253" y="267"/>
                  </a:cubicBezTo>
                  <a:cubicBezTo>
                    <a:pt x="938" y="267"/>
                    <a:pt x="2074" y="390"/>
                    <a:pt x="2687" y="1094"/>
                  </a:cubicBezTo>
                  <a:cubicBezTo>
                    <a:pt x="2729" y="1004"/>
                    <a:pt x="2771" y="921"/>
                    <a:pt x="2804" y="829"/>
                  </a:cubicBezTo>
                  <a:cubicBezTo>
                    <a:pt x="2113" y="123"/>
                    <a:pt x="967" y="1"/>
                    <a:pt x="265"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a:off x="3767000" y="411700"/>
              <a:ext cx="65225" cy="32400"/>
            </a:xfrm>
            <a:custGeom>
              <a:avLst/>
              <a:gdLst/>
              <a:ahLst/>
              <a:cxnLst/>
              <a:rect l="l" t="t" r="r" b="b"/>
              <a:pathLst>
                <a:path w="2609" h="1296" extrusionOk="0">
                  <a:moveTo>
                    <a:pt x="69" y="1"/>
                  </a:moveTo>
                  <a:cubicBezTo>
                    <a:pt x="49" y="93"/>
                    <a:pt x="27" y="176"/>
                    <a:pt x="0" y="266"/>
                  </a:cubicBezTo>
                  <a:cubicBezTo>
                    <a:pt x="626" y="302"/>
                    <a:pt x="1927" y="475"/>
                    <a:pt x="2539" y="1295"/>
                  </a:cubicBezTo>
                  <a:cubicBezTo>
                    <a:pt x="2567" y="1185"/>
                    <a:pt x="2589" y="1073"/>
                    <a:pt x="2609" y="970"/>
                  </a:cubicBezTo>
                  <a:cubicBezTo>
                    <a:pt x="1912" y="225"/>
                    <a:pt x="717" y="43"/>
                    <a:pt x="6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8"/>
            <p:cNvSpPr/>
            <p:nvPr/>
          </p:nvSpPr>
          <p:spPr>
            <a:xfrm>
              <a:off x="3772375" y="383750"/>
              <a:ext cx="61950" cy="12875"/>
            </a:xfrm>
            <a:custGeom>
              <a:avLst/>
              <a:gdLst/>
              <a:ahLst/>
              <a:cxnLst/>
              <a:rect l="l" t="t" r="r" b="b"/>
              <a:pathLst>
                <a:path w="2478" h="515" extrusionOk="0">
                  <a:moveTo>
                    <a:pt x="1271" y="1"/>
                  </a:moveTo>
                  <a:cubicBezTo>
                    <a:pt x="792" y="1"/>
                    <a:pt x="344" y="80"/>
                    <a:pt x="36" y="152"/>
                  </a:cubicBezTo>
                  <a:cubicBezTo>
                    <a:pt x="21" y="242"/>
                    <a:pt x="14" y="341"/>
                    <a:pt x="1" y="431"/>
                  </a:cubicBezTo>
                  <a:cubicBezTo>
                    <a:pt x="294" y="359"/>
                    <a:pt x="759" y="270"/>
                    <a:pt x="1255" y="270"/>
                  </a:cubicBezTo>
                  <a:cubicBezTo>
                    <a:pt x="1668" y="270"/>
                    <a:pt x="2102" y="331"/>
                    <a:pt x="2477" y="514"/>
                  </a:cubicBezTo>
                  <a:cubicBezTo>
                    <a:pt x="2471" y="409"/>
                    <a:pt x="2464" y="312"/>
                    <a:pt x="2457" y="209"/>
                  </a:cubicBezTo>
                  <a:cubicBezTo>
                    <a:pt x="2080" y="54"/>
                    <a:pt x="1665" y="1"/>
                    <a:pt x="1271"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8"/>
            <p:cNvSpPr/>
            <p:nvPr/>
          </p:nvSpPr>
          <p:spPr>
            <a:xfrm>
              <a:off x="3773925" y="351650"/>
              <a:ext cx="54125" cy="21675"/>
            </a:xfrm>
            <a:custGeom>
              <a:avLst/>
              <a:gdLst/>
              <a:ahLst/>
              <a:cxnLst/>
              <a:rect l="l" t="t" r="r" b="b"/>
              <a:pathLst>
                <a:path w="2165" h="867" extrusionOk="0">
                  <a:moveTo>
                    <a:pt x="1874" y="0"/>
                  </a:moveTo>
                  <a:cubicBezTo>
                    <a:pt x="1179" y="0"/>
                    <a:pt x="487" y="294"/>
                    <a:pt x="0" y="559"/>
                  </a:cubicBezTo>
                  <a:cubicBezTo>
                    <a:pt x="7" y="664"/>
                    <a:pt x="7" y="768"/>
                    <a:pt x="7" y="867"/>
                  </a:cubicBezTo>
                  <a:cubicBezTo>
                    <a:pt x="472" y="597"/>
                    <a:pt x="1178" y="269"/>
                    <a:pt x="1876" y="269"/>
                  </a:cubicBezTo>
                  <a:cubicBezTo>
                    <a:pt x="1973" y="269"/>
                    <a:pt x="2069" y="275"/>
                    <a:pt x="2165" y="289"/>
                  </a:cubicBezTo>
                  <a:cubicBezTo>
                    <a:pt x="2136" y="190"/>
                    <a:pt x="2116" y="100"/>
                    <a:pt x="2088" y="10"/>
                  </a:cubicBezTo>
                  <a:cubicBezTo>
                    <a:pt x="2017" y="3"/>
                    <a:pt x="1946" y="0"/>
                    <a:pt x="1874"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8"/>
            <p:cNvSpPr/>
            <p:nvPr/>
          </p:nvSpPr>
          <p:spPr>
            <a:xfrm>
              <a:off x="3769925" y="318650"/>
              <a:ext cx="46150" cy="29075"/>
            </a:xfrm>
            <a:custGeom>
              <a:avLst/>
              <a:gdLst/>
              <a:ahLst/>
              <a:cxnLst/>
              <a:rect l="l" t="t" r="r" b="b"/>
              <a:pathLst>
                <a:path w="1846" h="1163" extrusionOk="0">
                  <a:moveTo>
                    <a:pt x="1734" y="0"/>
                  </a:moveTo>
                  <a:cubicBezTo>
                    <a:pt x="1052" y="132"/>
                    <a:pt x="426" y="543"/>
                    <a:pt x="0" y="877"/>
                  </a:cubicBezTo>
                  <a:cubicBezTo>
                    <a:pt x="29" y="976"/>
                    <a:pt x="50" y="1066"/>
                    <a:pt x="70" y="1163"/>
                  </a:cubicBezTo>
                  <a:cubicBezTo>
                    <a:pt x="481" y="829"/>
                    <a:pt x="1142" y="376"/>
                    <a:pt x="1845" y="251"/>
                  </a:cubicBezTo>
                  <a:cubicBezTo>
                    <a:pt x="1810" y="167"/>
                    <a:pt x="1769" y="84"/>
                    <a:pt x="1734"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a:off x="3759475" y="291350"/>
              <a:ext cx="42325" cy="30300"/>
            </a:xfrm>
            <a:custGeom>
              <a:avLst/>
              <a:gdLst/>
              <a:ahLst/>
              <a:cxnLst/>
              <a:rect l="l" t="t" r="r" b="b"/>
              <a:pathLst>
                <a:path w="1693" h="1212" extrusionOk="0">
                  <a:moveTo>
                    <a:pt x="1545" y="0"/>
                  </a:moveTo>
                  <a:cubicBezTo>
                    <a:pt x="934" y="174"/>
                    <a:pt x="391" y="585"/>
                    <a:pt x="1" y="961"/>
                  </a:cubicBezTo>
                  <a:cubicBezTo>
                    <a:pt x="51" y="1044"/>
                    <a:pt x="92" y="1128"/>
                    <a:pt x="134" y="1211"/>
                  </a:cubicBezTo>
                  <a:cubicBezTo>
                    <a:pt x="517" y="829"/>
                    <a:pt x="1079" y="389"/>
                    <a:pt x="1692" y="237"/>
                  </a:cubicBezTo>
                  <a:cubicBezTo>
                    <a:pt x="1644" y="147"/>
                    <a:pt x="1595" y="70"/>
                    <a:pt x="154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8"/>
            <p:cNvSpPr/>
            <p:nvPr/>
          </p:nvSpPr>
          <p:spPr>
            <a:xfrm>
              <a:off x="3475250" y="558050"/>
              <a:ext cx="220950" cy="92200"/>
            </a:xfrm>
            <a:custGeom>
              <a:avLst/>
              <a:gdLst/>
              <a:ahLst/>
              <a:cxnLst/>
              <a:rect l="l" t="t" r="r" b="b"/>
              <a:pathLst>
                <a:path w="8838" h="3688" extrusionOk="0">
                  <a:moveTo>
                    <a:pt x="7210" y="0"/>
                  </a:moveTo>
                  <a:cubicBezTo>
                    <a:pt x="7210" y="0"/>
                    <a:pt x="5369" y="1428"/>
                    <a:pt x="3229" y="1428"/>
                  </a:cubicBezTo>
                  <a:cubicBezTo>
                    <a:pt x="2423" y="1428"/>
                    <a:pt x="1574" y="1226"/>
                    <a:pt x="765" y="668"/>
                  </a:cubicBezTo>
                  <a:cubicBezTo>
                    <a:pt x="765" y="668"/>
                    <a:pt x="0" y="1642"/>
                    <a:pt x="202" y="2449"/>
                  </a:cubicBezTo>
                  <a:cubicBezTo>
                    <a:pt x="202" y="2449"/>
                    <a:pt x="2235" y="3688"/>
                    <a:pt x="4702" y="3688"/>
                  </a:cubicBezTo>
                  <a:cubicBezTo>
                    <a:pt x="6038" y="3688"/>
                    <a:pt x="7501" y="3325"/>
                    <a:pt x="8838" y="2205"/>
                  </a:cubicBezTo>
                  <a:lnTo>
                    <a:pt x="7210" y="0"/>
                  </a:ln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8"/>
            <p:cNvSpPr/>
            <p:nvPr/>
          </p:nvSpPr>
          <p:spPr>
            <a:xfrm>
              <a:off x="3636850" y="566175"/>
              <a:ext cx="36025" cy="67050"/>
            </a:xfrm>
            <a:custGeom>
              <a:avLst/>
              <a:gdLst/>
              <a:ahLst/>
              <a:cxnLst/>
              <a:rect l="l" t="t" r="r" b="b"/>
              <a:pathLst>
                <a:path w="1441" h="2682" extrusionOk="0">
                  <a:moveTo>
                    <a:pt x="258" y="1"/>
                  </a:moveTo>
                  <a:cubicBezTo>
                    <a:pt x="175" y="51"/>
                    <a:pt x="91" y="106"/>
                    <a:pt x="1" y="155"/>
                  </a:cubicBezTo>
                  <a:cubicBezTo>
                    <a:pt x="56" y="928"/>
                    <a:pt x="300" y="2110"/>
                    <a:pt x="1170" y="2681"/>
                  </a:cubicBezTo>
                  <a:cubicBezTo>
                    <a:pt x="1260" y="2631"/>
                    <a:pt x="1350" y="2583"/>
                    <a:pt x="1440" y="2534"/>
                  </a:cubicBezTo>
                  <a:cubicBezTo>
                    <a:pt x="515" y="2033"/>
                    <a:pt x="300" y="752"/>
                    <a:pt x="25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a:off x="3611100" y="579750"/>
              <a:ext cx="33975" cy="64575"/>
            </a:xfrm>
            <a:custGeom>
              <a:avLst/>
              <a:gdLst/>
              <a:ahLst/>
              <a:cxnLst/>
              <a:rect l="l" t="t" r="r" b="b"/>
              <a:pathLst>
                <a:path w="1359" h="2583" extrusionOk="0">
                  <a:moveTo>
                    <a:pt x="258" y="1"/>
                  </a:moveTo>
                  <a:cubicBezTo>
                    <a:pt x="174" y="36"/>
                    <a:pt x="84" y="71"/>
                    <a:pt x="0" y="106"/>
                  </a:cubicBezTo>
                  <a:cubicBezTo>
                    <a:pt x="71" y="726"/>
                    <a:pt x="293" y="1908"/>
                    <a:pt x="1051" y="2583"/>
                  </a:cubicBezTo>
                  <a:cubicBezTo>
                    <a:pt x="1149" y="2556"/>
                    <a:pt x="1253" y="2527"/>
                    <a:pt x="1358" y="2492"/>
                  </a:cubicBezTo>
                  <a:cubicBezTo>
                    <a:pt x="537" y="1879"/>
                    <a:pt x="314" y="585"/>
                    <a:pt x="25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a:off x="3562575" y="592825"/>
              <a:ext cx="20200" cy="57100"/>
            </a:xfrm>
            <a:custGeom>
              <a:avLst/>
              <a:gdLst/>
              <a:ahLst/>
              <a:cxnLst/>
              <a:rect l="l" t="t" r="r" b="b"/>
              <a:pathLst>
                <a:path w="808" h="2284" extrusionOk="0">
                  <a:moveTo>
                    <a:pt x="307" y="0"/>
                  </a:moveTo>
                  <a:cubicBezTo>
                    <a:pt x="216" y="14"/>
                    <a:pt x="126" y="20"/>
                    <a:pt x="36" y="29"/>
                  </a:cubicBezTo>
                  <a:cubicBezTo>
                    <a:pt x="1" y="647"/>
                    <a:pt x="36" y="1565"/>
                    <a:pt x="467" y="2262"/>
                  </a:cubicBezTo>
                  <a:cubicBezTo>
                    <a:pt x="579" y="2268"/>
                    <a:pt x="689" y="2283"/>
                    <a:pt x="808" y="2283"/>
                  </a:cubicBezTo>
                  <a:cubicBezTo>
                    <a:pt x="300" y="1629"/>
                    <a:pt x="265" y="640"/>
                    <a:pt x="307"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a:off x="3586600" y="588325"/>
              <a:ext cx="26275" cy="61600"/>
            </a:xfrm>
            <a:custGeom>
              <a:avLst/>
              <a:gdLst/>
              <a:ahLst/>
              <a:cxnLst/>
              <a:rect l="l" t="t" r="r" b="b"/>
              <a:pathLst>
                <a:path w="1051" h="2464" extrusionOk="0">
                  <a:moveTo>
                    <a:pt x="271" y="0"/>
                  </a:moveTo>
                  <a:cubicBezTo>
                    <a:pt x="181" y="27"/>
                    <a:pt x="90" y="49"/>
                    <a:pt x="0" y="69"/>
                  </a:cubicBezTo>
                  <a:cubicBezTo>
                    <a:pt x="0" y="737"/>
                    <a:pt x="119" y="1774"/>
                    <a:pt x="717" y="2463"/>
                  </a:cubicBezTo>
                  <a:cubicBezTo>
                    <a:pt x="828" y="2455"/>
                    <a:pt x="939" y="2442"/>
                    <a:pt x="1051" y="2428"/>
                  </a:cubicBezTo>
                  <a:cubicBezTo>
                    <a:pt x="369" y="1809"/>
                    <a:pt x="264" y="675"/>
                    <a:pt x="271"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a:off x="3538200" y="593150"/>
              <a:ext cx="14300" cy="52775"/>
            </a:xfrm>
            <a:custGeom>
              <a:avLst/>
              <a:gdLst/>
              <a:ahLst/>
              <a:cxnLst/>
              <a:rect l="l" t="t" r="r" b="b"/>
              <a:pathLst>
                <a:path w="572" h="2111" extrusionOk="0">
                  <a:moveTo>
                    <a:pt x="293" y="1"/>
                  </a:moveTo>
                  <a:cubicBezTo>
                    <a:pt x="126" y="585"/>
                    <a:pt x="1" y="1359"/>
                    <a:pt x="218" y="2040"/>
                  </a:cubicBezTo>
                  <a:cubicBezTo>
                    <a:pt x="321" y="2068"/>
                    <a:pt x="426" y="2088"/>
                    <a:pt x="530" y="2110"/>
                  </a:cubicBezTo>
                  <a:cubicBezTo>
                    <a:pt x="251" y="1442"/>
                    <a:pt x="391" y="620"/>
                    <a:pt x="572" y="23"/>
                  </a:cubicBezTo>
                  <a:cubicBezTo>
                    <a:pt x="482" y="16"/>
                    <a:pt x="385" y="7"/>
                    <a:pt x="293"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8"/>
            <p:cNvSpPr/>
            <p:nvPr/>
          </p:nvSpPr>
          <p:spPr>
            <a:xfrm>
              <a:off x="3511600" y="588325"/>
              <a:ext cx="16725" cy="49075"/>
            </a:xfrm>
            <a:custGeom>
              <a:avLst/>
              <a:gdLst/>
              <a:ahLst/>
              <a:cxnLst/>
              <a:rect l="l" t="t" r="r" b="b"/>
              <a:pathLst>
                <a:path w="669" h="1963" extrusionOk="0">
                  <a:moveTo>
                    <a:pt x="405" y="0"/>
                  </a:moveTo>
                  <a:cubicBezTo>
                    <a:pt x="203" y="508"/>
                    <a:pt x="1" y="1196"/>
                    <a:pt x="71" y="1857"/>
                  </a:cubicBezTo>
                  <a:cubicBezTo>
                    <a:pt x="161" y="1892"/>
                    <a:pt x="258" y="1927"/>
                    <a:pt x="355" y="1962"/>
                  </a:cubicBezTo>
                  <a:cubicBezTo>
                    <a:pt x="245" y="1308"/>
                    <a:pt x="453" y="591"/>
                    <a:pt x="669" y="75"/>
                  </a:cubicBezTo>
                  <a:cubicBezTo>
                    <a:pt x="579" y="55"/>
                    <a:pt x="495" y="27"/>
                    <a:pt x="40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8"/>
            <p:cNvSpPr/>
            <p:nvPr/>
          </p:nvSpPr>
          <p:spPr>
            <a:xfrm>
              <a:off x="3487275" y="577500"/>
              <a:ext cx="17375" cy="49800"/>
            </a:xfrm>
            <a:custGeom>
              <a:avLst/>
              <a:gdLst/>
              <a:ahLst/>
              <a:cxnLst/>
              <a:rect l="l" t="t" r="r" b="b"/>
              <a:pathLst>
                <a:path w="695" h="1992" extrusionOk="0">
                  <a:moveTo>
                    <a:pt x="466" y="1"/>
                  </a:moveTo>
                  <a:cubicBezTo>
                    <a:pt x="229" y="508"/>
                    <a:pt x="0" y="1185"/>
                    <a:pt x="49" y="1853"/>
                  </a:cubicBezTo>
                  <a:cubicBezTo>
                    <a:pt x="125" y="1894"/>
                    <a:pt x="222" y="1943"/>
                    <a:pt x="334" y="1991"/>
                  </a:cubicBezTo>
                  <a:cubicBezTo>
                    <a:pt x="236" y="1343"/>
                    <a:pt x="459" y="655"/>
                    <a:pt x="695" y="141"/>
                  </a:cubicBezTo>
                  <a:cubicBezTo>
                    <a:pt x="618" y="99"/>
                    <a:pt x="543" y="49"/>
                    <a:pt x="466"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8"/>
            <p:cNvSpPr/>
            <p:nvPr/>
          </p:nvSpPr>
          <p:spPr>
            <a:xfrm>
              <a:off x="3656150" y="460600"/>
              <a:ext cx="269850" cy="263600"/>
            </a:xfrm>
            <a:custGeom>
              <a:avLst/>
              <a:gdLst/>
              <a:ahLst/>
              <a:cxnLst/>
              <a:rect l="l" t="t" r="r" b="b"/>
              <a:pathLst>
                <a:path w="10794" h="10544" extrusionOk="0">
                  <a:moveTo>
                    <a:pt x="3716" y="1"/>
                  </a:moveTo>
                  <a:lnTo>
                    <a:pt x="1914" y="1921"/>
                  </a:lnTo>
                  <a:lnTo>
                    <a:pt x="0" y="3918"/>
                  </a:lnTo>
                  <a:cubicBezTo>
                    <a:pt x="167" y="4806"/>
                    <a:pt x="5079" y="10543"/>
                    <a:pt x="5316" y="10543"/>
                  </a:cubicBezTo>
                  <a:cubicBezTo>
                    <a:pt x="5316" y="10543"/>
                    <a:pt x="5317" y="10543"/>
                    <a:pt x="5318" y="10543"/>
                  </a:cubicBezTo>
                  <a:cubicBezTo>
                    <a:pt x="5428" y="10528"/>
                    <a:pt x="7252" y="9102"/>
                    <a:pt x="8664" y="7502"/>
                  </a:cubicBezTo>
                  <a:cubicBezTo>
                    <a:pt x="9917" y="6089"/>
                    <a:pt x="10794" y="4496"/>
                    <a:pt x="10688" y="4287"/>
                  </a:cubicBezTo>
                  <a:cubicBezTo>
                    <a:pt x="10466" y="3848"/>
                    <a:pt x="3716" y="1"/>
                    <a:pt x="3716" y="1"/>
                  </a:cubicBezTo>
                  <a:close/>
                </a:path>
              </a:pathLst>
            </a:custGeom>
            <a:solidFill>
              <a:srgbClr val="275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8"/>
            <p:cNvSpPr/>
            <p:nvPr/>
          </p:nvSpPr>
          <p:spPr>
            <a:xfrm>
              <a:off x="3661025" y="466350"/>
              <a:ext cx="103700" cy="108600"/>
            </a:xfrm>
            <a:custGeom>
              <a:avLst/>
              <a:gdLst/>
              <a:ahLst/>
              <a:cxnLst/>
              <a:rect l="l" t="t" r="r" b="b"/>
              <a:pathLst>
                <a:path w="4148" h="4344" extrusionOk="0">
                  <a:moveTo>
                    <a:pt x="3919" y="1"/>
                  </a:moveTo>
                  <a:cubicBezTo>
                    <a:pt x="2778" y="1511"/>
                    <a:pt x="954" y="3242"/>
                    <a:pt x="1" y="4113"/>
                  </a:cubicBezTo>
                  <a:cubicBezTo>
                    <a:pt x="43" y="4183"/>
                    <a:pt x="91" y="4260"/>
                    <a:pt x="139" y="4343"/>
                  </a:cubicBezTo>
                  <a:cubicBezTo>
                    <a:pt x="717" y="3814"/>
                    <a:pt x="1642" y="2944"/>
                    <a:pt x="2541" y="1998"/>
                  </a:cubicBezTo>
                  <a:cubicBezTo>
                    <a:pt x="3125" y="1385"/>
                    <a:pt x="3688" y="737"/>
                    <a:pt x="4147" y="133"/>
                  </a:cubicBezTo>
                  <a:cubicBezTo>
                    <a:pt x="4064" y="84"/>
                    <a:pt x="3989" y="43"/>
                    <a:pt x="391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8"/>
            <p:cNvSpPr/>
            <p:nvPr/>
          </p:nvSpPr>
          <p:spPr>
            <a:xfrm>
              <a:off x="3678075" y="480975"/>
              <a:ext cx="112075" cy="118625"/>
            </a:xfrm>
            <a:custGeom>
              <a:avLst/>
              <a:gdLst/>
              <a:ahLst/>
              <a:cxnLst/>
              <a:rect l="l" t="t" r="r" b="b"/>
              <a:pathLst>
                <a:path w="4483" h="4745" extrusionOk="0">
                  <a:moveTo>
                    <a:pt x="4252" y="0"/>
                  </a:moveTo>
                  <a:cubicBezTo>
                    <a:pt x="2944" y="1719"/>
                    <a:pt x="793" y="3785"/>
                    <a:pt x="0" y="4530"/>
                  </a:cubicBezTo>
                  <a:cubicBezTo>
                    <a:pt x="50" y="4600"/>
                    <a:pt x="105" y="4670"/>
                    <a:pt x="160" y="4745"/>
                  </a:cubicBezTo>
                  <a:cubicBezTo>
                    <a:pt x="613" y="4321"/>
                    <a:pt x="1538" y="3431"/>
                    <a:pt x="2505" y="2415"/>
                  </a:cubicBezTo>
                  <a:cubicBezTo>
                    <a:pt x="3202" y="1677"/>
                    <a:pt x="3918" y="871"/>
                    <a:pt x="4482" y="132"/>
                  </a:cubicBezTo>
                  <a:cubicBezTo>
                    <a:pt x="4406" y="91"/>
                    <a:pt x="4329" y="42"/>
                    <a:pt x="4252"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8"/>
            <p:cNvSpPr/>
            <p:nvPr/>
          </p:nvSpPr>
          <p:spPr>
            <a:xfrm>
              <a:off x="3691625" y="492450"/>
              <a:ext cx="118175" cy="124900"/>
            </a:xfrm>
            <a:custGeom>
              <a:avLst/>
              <a:gdLst/>
              <a:ahLst/>
              <a:cxnLst/>
              <a:rect l="l" t="t" r="r" b="b"/>
              <a:pathLst>
                <a:path w="4727" h="4996" extrusionOk="0">
                  <a:moveTo>
                    <a:pt x="4497" y="1"/>
                  </a:moveTo>
                  <a:cubicBezTo>
                    <a:pt x="4142" y="432"/>
                    <a:pt x="3697" y="871"/>
                    <a:pt x="3216" y="1322"/>
                  </a:cubicBezTo>
                  <a:cubicBezTo>
                    <a:pt x="2910" y="1622"/>
                    <a:pt x="2589" y="1935"/>
                    <a:pt x="2297" y="2240"/>
                  </a:cubicBezTo>
                  <a:cubicBezTo>
                    <a:pt x="1310" y="3284"/>
                    <a:pt x="427" y="4301"/>
                    <a:pt x="1" y="4787"/>
                  </a:cubicBezTo>
                  <a:cubicBezTo>
                    <a:pt x="58" y="4857"/>
                    <a:pt x="113" y="4927"/>
                    <a:pt x="168" y="4996"/>
                  </a:cubicBezTo>
                  <a:cubicBezTo>
                    <a:pt x="572" y="4530"/>
                    <a:pt x="1484" y="3493"/>
                    <a:pt x="2486" y="2422"/>
                  </a:cubicBezTo>
                  <a:cubicBezTo>
                    <a:pt x="2785" y="2115"/>
                    <a:pt x="3099" y="1809"/>
                    <a:pt x="3404" y="1517"/>
                  </a:cubicBezTo>
                  <a:cubicBezTo>
                    <a:pt x="3892" y="1044"/>
                    <a:pt x="4358" y="592"/>
                    <a:pt x="4727" y="133"/>
                  </a:cubicBezTo>
                  <a:cubicBezTo>
                    <a:pt x="4643" y="84"/>
                    <a:pt x="4567" y="42"/>
                    <a:pt x="4497"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8"/>
            <p:cNvSpPr/>
            <p:nvPr/>
          </p:nvSpPr>
          <p:spPr>
            <a:xfrm>
              <a:off x="3709200" y="506200"/>
              <a:ext cx="123900" cy="133075"/>
            </a:xfrm>
            <a:custGeom>
              <a:avLst/>
              <a:gdLst/>
              <a:ahLst/>
              <a:cxnLst/>
              <a:rect l="l" t="t" r="r" b="b"/>
              <a:pathLst>
                <a:path w="4956" h="5323" extrusionOk="0">
                  <a:moveTo>
                    <a:pt x="4725" y="0"/>
                  </a:moveTo>
                  <a:cubicBezTo>
                    <a:pt x="4239" y="571"/>
                    <a:pt x="3578" y="1259"/>
                    <a:pt x="2980" y="1886"/>
                  </a:cubicBezTo>
                  <a:cubicBezTo>
                    <a:pt x="2763" y="2108"/>
                    <a:pt x="2563" y="2316"/>
                    <a:pt x="2381" y="2519"/>
                  </a:cubicBezTo>
                  <a:cubicBezTo>
                    <a:pt x="1337" y="3619"/>
                    <a:pt x="392" y="4676"/>
                    <a:pt x="1" y="5122"/>
                  </a:cubicBezTo>
                  <a:cubicBezTo>
                    <a:pt x="58" y="5184"/>
                    <a:pt x="113" y="5254"/>
                    <a:pt x="168" y="5322"/>
                  </a:cubicBezTo>
                  <a:cubicBezTo>
                    <a:pt x="544" y="4905"/>
                    <a:pt x="1504" y="3819"/>
                    <a:pt x="2569" y="2701"/>
                  </a:cubicBezTo>
                  <a:cubicBezTo>
                    <a:pt x="2756" y="2505"/>
                    <a:pt x="2959" y="2290"/>
                    <a:pt x="3167" y="2066"/>
                  </a:cubicBezTo>
                  <a:cubicBezTo>
                    <a:pt x="3787" y="1426"/>
                    <a:pt x="4462" y="723"/>
                    <a:pt x="4956" y="132"/>
                  </a:cubicBezTo>
                  <a:cubicBezTo>
                    <a:pt x="4879" y="90"/>
                    <a:pt x="4802" y="42"/>
                    <a:pt x="472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8"/>
            <p:cNvSpPr/>
            <p:nvPr/>
          </p:nvSpPr>
          <p:spPr>
            <a:xfrm>
              <a:off x="3726275" y="519425"/>
              <a:ext cx="129250" cy="140550"/>
            </a:xfrm>
            <a:custGeom>
              <a:avLst/>
              <a:gdLst/>
              <a:ahLst/>
              <a:cxnLst/>
              <a:rect l="l" t="t" r="r" b="b"/>
              <a:pathLst>
                <a:path w="5170" h="5622" extrusionOk="0">
                  <a:moveTo>
                    <a:pt x="4941" y="1"/>
                  </a:moveTo>
                  <a:cubicBezTo>
                    <a:pt x="4426" y="689"/>
                    <a:pt x="3354" y="2101"/>
                    <a:pt x="2539" y="2965"/>
                  </a:cubicBezTo>
                  <a:cubicBezTo>
                    <a:pt x="1462" y="4105"/>
                    <a:pt x="397" y="5066"/>
                    <a:pt x="1" y="5413"/>
                  </a:cubicBezTo>
                  <a:cubicBezTo>
                    <a:pt x="56" y="5483"/>
                    <a:pt x="111" y="5553"/>
                    <a:pt x="168" y="5622"/>
                  </a:cubicBezTo>
                  <a:cubicBezTo>
                    <a:pt x="557" y="5274"/>
                    <a:pt x="1614" y="4328"/>
                    <a:pt x="2686" y="3194"/>
                  </a:cubicBezTo>
                  <a:cubicBezTo>
                    <a:pt x="2700" y="3180"/>
                    <a:pt x="2715" y="3159"/>
                    <a:pt x="2735" y="3145"/>
                  </a:cubicBezTo>
                  <a:cubicBezTo>
                    <a:pt x="3563" y="2262"/>
                    <a:pt x="4655" y="821"/>
                    <a:pt x="5170" y="139"/>
                  </a:cubicBezTo>
                  <a:cubicBezTo>
                    <a:pt x="5094" y="91"/>
                    <a:pt x="5018" y="49"/>
                    <a:pt x="4941"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8"/>
            <p:cNvSpPr/>
            <p:nvPr/>
          </p:nvSpPr>
          <p:spPr>
            <a:xfrm>
              <a:off x="3745900" y="532450"/>
              <a:ext cx="131225" cy="150675"/>
            </a:xfrm>
            <a:custGeom>
              <a:avLst/>
              <a:gdLst/>
              <a:ahLst/>
              <a:cxnLst/>
              <a:rect l="l" t="t" r="r" b="b"/>
              <a:pathLst>
                <a:path w="5249" h="6027" extrusionOk="0">
                  <a:moveTo>
                    <a:pt x="5019" y="1"/>
                  </a:moveTo>
                  <a:cubicBezTo>
                    <a:pt x="4824" y="258"/>
                    <a:pt x="4602" y="557"/>
                    <a:pt x="4365" y="877"/>
                  </a:cubicBezTo>
                  <a:cubicBezTo>
                    <a:pt x="3626" y="1859"/>
                    <a:pt x="2791" y="2972"/>
                    <a:pt x="2277" y="3521"/>
                  </a:cubicBezTo>
                  <a:lnTo>
                    <a:pt x="2235" y="3571"/>
                  </a:lnTo>
                  <a:cubicBezTo>
                    <a:pt x="1330" y="4523"/>
                    <a:pt x="468" y="5366"/>
                    <a:pt x="1" y="5826"/>
                  </a:cubicBezTo>
                  <a:cubicBezTo>
                    <a:pt x="58" y="5894"/>
                    <a:pt x="113" y="5958"/>
                    <a:pt x="176" y="6026"/>
                  </a:cubicBezTo>
                  <a:cubicBezTo>
                    <a:pt x="642" y="5567"/>
                    <a:pt x="1512" y="4712"/>
                    <a:pt x="2422" y="3751"/>
                  </a:cubicBezTo>
                  <a:lnTo>
                    <a:pt x="2472" y="3703"/>
                  </a:lnTo>
                  <a:cubicBezTo>
                    <a:pt x="2994" y="3145"/>
                    <a:pt x="3835" y="2026"/>
                    <a:pt x="4573" y="1038"/>
                  </a:cubicBezTo>
                  <a:cubicBezTo>
                    <a:pt x="4824" y="704"/>
                    <a:pt x="5053" y="405"/>
                    <a:pt x="5248" y="139"/>
                  </a:cubicBezTo>
                  <a:cubicBezTo>
                    <a:pt x="5171" y="97"/>
                    <a:pt x="5094" y="49"/>
                    <a:pt x="501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8"/>
            <p:cNvSpPr/>
            <p:nvPr/>
          </p:nvSpPr>
          <p:spPr>
            <a:xfrm>
              <a:off x="3764200" y="554700"/>
              <a:ext cx="147900" cy="149125"/>
            </a:xfrm>
            <a:custGeom>
              <a:avLst/>
              <a:gdLst/>
              <a:ahLst/>
              <a:cxnLst/>
              <a:rect l="l" t="t" r="r" b="b"/>
              <a:pathLst>
                <a:path w="5916" h="5965" extrusionOk="0">
                  <a:moveTo>
                    <a:pt x="5698" y="1"/>
                  </a:moveTo>
                  <a:cubicBezTo>
                    <a:pt x="5393" y="335"/>
                    <a:pt x="5004" y="774"/>
                    <a:pt x="4564" y="1262"/>
                  </a:cubicBezTo>
                  <a:cubicBezTo>
                    <a:pt x="3903" y="2005"/>
                    <a:pt x="3160" y="2848"/>
                    <a:pt x="2470" y="3571"/>
                  </a:cubicBezTo>
                  <a:lnTo>
                    <a:pt x="2450" y="3591"/>
                  </a:lnTo>
                  <a:cubicBezTo>
                    <a:pt x="1510" y="4587"/>
                    <a:pt x="515" y="5380"/>
                    <a:pt x="0" y="5771"/>
                  </a:cubicBezTo>
                  <a:cubicBezTo>
                    <a:pt x="55" y="5839"/>
                    <a:pt x="119" y="5903"/>
                    <a:pt x="174" y="5964"/>
                  </a:cubicBezTo>
                  <a:cubicBezTo>
                    <a:pt x="703" y="5562"/>
                    <a:pt x="1699" y="4769"/>
                    <a:pt x="2644" y="3773"/>
                  </a:cubicBezTo>
                  <a:lnTo>
                    <a:pt x="2659" y="3758"/>
                  </a:lnTo>
                  <a:cubicBezTo>
                    <a:pt x="3354" y="3022"/>
                    <a:pt x="4105" y="2180"/>
                    <a:pt x="4767" y="1435"/>
                  </a:cubicBezTo>
                  <a:cubicBezTo>
                    <a:pt x="5212" y="934"/>
                    <a:pt x="5608" y="488"/>
                    <a:pt x="5916" y="154"/>
                  </a:cubicBezTo>
                  <a:cubicBezTo>
                    <a:pt x="5852" y="106"/>
                    <a:pt x="5775" y="57"/>
                    <a:pt x="569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8"/>
            <p:cNvSpPr/>
            <p:nvPr/>
          </p:nvSpPr>
          <p:spPr>
            <a:xfrm>
              <a:off x="3669500" y="483675"/>
              <a:ext cx="80750" cy="72250"/>
            </a:xfrm>
            <a:custGeom>
              <a:avLst/>
              <a:gdLst/>
              <a:ahLst/>
              <a:cxnLst/>
              <a:rect l="l" t="t" r="r" b="b"/>
              <a:pathLst>
                <a:path w="3230" h="2890" extrusionOk="0">
                  <a:moveTo>
                    <a:pt x="2213" y="1"/>
                  </a:moveTo>
                  <a:cubicBezTo>
                    <a:pt x="1874" y="1"/>
                    <a:pt x="1525" y="111"/>
                    <a:pt x="1312" y="317"/>
                  </a:cubicBezTo>
                  <a:cubicBezTo>
                    <a:pt x="769" y="831"/>
                    <a:pt x="594" y="1130"/>
                    <a:pt x="594" y="1130"/>
                  </a:cubicBezTo>
                  <a:cubicBezTo>
                    <a:pt x="568" y="1170"/>
                    <a:pt x="0" y="2890"/>
                    <a:pt x="913" y="2890"/>
                  </a:cubicBezTo>
                  <a:cubicBezTo>
                    <a:pt x="944" y="2890"/>
                    <a:pt x="977" y="2888"/>
                    <a:pt x="1011" y="2883"/>
                  </a:cubicBezTo>
                  <a:cubicBezTo>
                    <a:pt x="2063" y="2767"/>
                    <a:pt x="1596" y="1264"/>
                    <a:pt x="1596" y="1264"/>
                  </a:cubicBezTo>
                  <a:lnTo>
                    <a:pt x="1596" y="1264"/>
                  </a:lnTo>
                  <a:cubicBezTo>
                    <a:pt x="1596" y="1264"/>
                    <a:pt x="1700" y="1270"/>
                    <a:pt x="1854" y="1270"/>
                  </a:cubicBezTo>
                  <a:cubicBezTo>
                    <a:pt x="2288" y="1270"/>
                    <a:pt x="3121" y="1221"/>
                    <a:pt x="3162" y="846"/>
                  </a:cubicBezTo>
                  <a:cubicBezTo>
                    <a:pt x="3230" y="263"/>
                    <a:pt x="2734" y="1"/>
                    <a:pt x="2213" y="1"/>
                  </a:cubicBezTo>
                  <a:close/>
                </a:path>
              </a:pathLst>
            </a:custGeom>
            <a:solidFill>
              <a:srgbClr val="B1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8"/>
            <p:cNvSpPr/>
            <p:nvPr/>
          </p:nvSpPr>
          <p:spPr>
            <a:xfrm>
              <a:off x="3685750" y="491250"/>
              <a:ext cx="37050" cy="37750"/>
            </a:xfrm>
            <a:custGeom>
              <a:avLst/>
              <a:gdLst/>
              <a:ahLst/>
              <a:cxnLst/>
              <a:rect l="l" t="t" r="r" b="b"/>
              <a:pathLst>
                <a:path w="1482" h="1510" extrusionOk="0">
                  <a:moveTo>
                    <a:pt x="1009" y="0"/>
                  </a:moveTo>
                  <a:cubicBezTo>
                    <a:pt x="752" y="431"/>
                    <a:pt x="431" y="765"/>
                    <a:pt x="0" y="1044"/>
                  </a:cubicBezTo>
                  <a:lnTo>
                    <a:pt x="438" y="1510"/>
                  </a:lnTo>
                  <a:cubicBezTo>
                    <a:pt x="438" y="1510"/>
                    <a:pt x="1176" y="1343"/>
                    <a:pt x="1482" y="508"/>
                  </a:cubicBezTo>
                  <a:lnTo>
                    <a:pt x="1009" y="0"/>
                  </a:ln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8"/>
            <p:cNvSpPr/>
            <p:nvPr/>
          </p:nvSpPr>
          <p:spPr>
            <a:xfrm>
              <a:off x="3676175" y="476100"/>
              <a:ext cx="34825" cy="41275"/>
            </a:xfrm>
            <a:custGeom>
              <a:avLst/>
              <a:gdLst/>
              <a:ahLst/>
              <a:cxnLst/>
              <a:rect l="l" t="t" r="r" b="b"/>
              <a:pathLst>
                <a:path w="1393" h="1651" extrusionOk="0">
                  <a:moveTo>
                    <a:pt x="836" y="0"/>
                  </a:moveTo>
                  <a:lnTo>
                    <a:pt x="1" y="1239"/>
                  </a:lnTo>
                  <a:lnTo>
                    <a:pt x="383" y="1650"/>
                  </a:lnTo>
                  <a:cubicBezTo>
                    <a:pt x="814" y="1371"/>
                    <a:pt x="1135" y="1037"/>
                    <a:pt x="1392" y="606"/>
                  </a:cubicBezTo>
                  <a:lnTo>
                    <a:pt x="836" y="0"/>
                  </a:ln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8"/>
            <p:cNvSpPr/>
            <p:nvPr/>
          </p:nvSpPr>
          <p:spPr>
            <a:xfrm>
              <a:off x="3662400" y="336250"/>
              <a:ext cx="48925" cy="49925"/>
            </a:xfrm>
            <a:custGeom>
              <a:avLst/>
              <a:gdLst/>
              <a:ahLst/>
              <a:cxnLst/>
              <a:rect l="l" t="t" r="r" b="b"/>
              <a:pathLst>
                <a:path w="1957" h="1997" extrusionOk="0">
                  <a:moveTo>
                    <a:pt x="887" y="1"/>
                  </a:moveTo>
                  <a:cubicBezTo>
                    <a:pt x="684" y="1"/>
                    <a:pt x="496" y="85"/>
                    <a:pt x="357" y="167"/>
                  </a:cubicBezTo>
                  <a:cubicBezTo>
                    <a:pt x="36" y="347"/>
                    <a:pt x="1" y="890"/>
                    <a:pt x="286" y="1384"/>
                  </a:cubicBezTo>
                  <a:cubicBezTo>
                    <a:pt x="502" y="1761"/>
                    <a:pt x="843" y="1996"/>
                    <a:pt x="1130" y="1996"/>
                  </a:cubicBezTo>
                  <a:cubicBezTo>
                    <a:pt x="1215" y="1996"/>
                    <a:pt x="1294" y="1976"/>
                    <a:pt x="1365" y="1933"/>
                  </a:cubicBezTo>
                  <a:cubicBezTo>
                    <a:pt x="1686" y="1753"/>
                    <a:pt x="1956" y="1107"/>
                    <a:pt x="1693" y="612"/>
                  </a:cubicBezTo>
                  <a:cubicBezTo>
                    <a:pt x="1441" y="142"/>
                    <a:pt x="1150" y="1"/>
                    <a:pt x="887" y="1"/>
                  </a:cubicBez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8"/>
            <p:cNvSpPr/>
            <p:nvPr/>
          </p:nvSpPr>
          <p:spPr>
            <a:xfrm>
              <a:off x="3518575" y="474650"/>
              <a:ext cx="58275" cy="52650"/>
            </a:xfrm>
            <a:custGeom>
              <a:avLst/>
              <a:gdLst/>
              <a:ahLst/>
              <a:cxnLst/>
              <a:rect l="l" t="t" r="r" b="b"/>
              <a:pathLst>
                <a:path w="2331" h="2106" extrusionOk="0">
                  <a:moveTo>
                    <a:pt x="1391" y="1"/>
                  </a:moveTo>
                  <a:cubicBezTo>
                    <a:pt x="949" y="1"/>
                    <a:pt x="479" y="442"/>
                    <a:pt x="341" y="713"/>
                  </a:cubicBezTo>
                  <a:cubicBezTo>
                    <a:pt x="174" y="1047"/>
                    <a:pt x="1" y="1625"/>
                    <a:pt x="856" y="2020"/>
                  </a:cubicBezTo>
                  <a:cubicBezTo>
                    <a:pt x="983" y="2080"/>
                    <a:pt x="1119" y="2106"/>
                    <a:pt x="1252" y="2106"/>
                  </a:cubicBezTo>
                  <a:cubicBezTo>
                    <a:pt x="1652" y="2106"/>
                    <a:pt x="2038" y="1876"/>
                    <a:pt x="2163" y="1631"/>
                  </a:cubicBezTo>
                  <a:cubicBezTo>
                    <a:pt x="2330" y="1297"/>
                    <a:pt x="2163" y="315"/>
                    <a:pt x="1662" y="65"/>
                  </a:cubicBezTo>
                  <a:cubicBezTo>
                    <a:pt x="1575" y="20"/>
                    <a:pt x="1484" y="1"/>
                    <a:pt x="1391" y="1"/>
                  </a:cubicBez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8"/>
            <p:cNvSpPr/>
            <p:nvPr/>
          </p:nvSpPr>
          <p:spPr>
            <a:xfrm>
              <a:off x="3539450" y="347550"/>
              <a:ext cx="247200" cy="192125"/>
            </a:xfrm>
            <a:custGeom>
              <a:avLst/>
              <a:gdLst/>
              <a:ahLst/>
              <a:cxnLst/>
              <a:rect l="l" t="t" r="r" b="b"/>
              <a:pathLst>
                <a:path w="9888" h="7685" extrusionOk="0">
                  <a:moveTo>
                    <a:pt x="4050" y="0"/>
                  </a:moveTo>
                  <a:cubicBezTo>
                    <a:pt x="4050" y="0"/>
                    <a:pt x="376" y="1747"/>
                    <a:pt x="1" y="4265"/>
                  </a:cubicBezTo>
                  <a:cubicBezTo>
                    <a:pt x="1" y="4265"/>
                    <a:pt x="1103" y="7684"/>
                    <a:pt x="3275" y="7684"/>
                  </a:cubicBezTo>
                  <a:cubicBezTo>
                    <a:pt x="4035" y="7684"/>
                    <a:pt x="4927" y="7264"/>
                    <a:pt x="5949" y="6131"/>
                  </a:cubicBezTo>
                  <a:cubicBezTo>
                    <a:pt x="9887" y="1760"/>
                    <a:pt x="4050" y="0"/>
                    <a:pt x="4050"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8"/>
            <p:cNvSpPr/>
            <p:nvPr/>
          </p:nvSpPr>
          <p:spPr>
            <a:xfrm>
              <a:off x="3583300" y="491325"/>
              <a:ext cx="32700" cy="27975"/>
            </a:xfrm>
            <a:custGeom>
              <a:avLst/>
              <a:gdLst/>
              <a:ahLst/>
              <a:cxnLst/>
              <a:rect l="l" t="t" r="r" b="b"/>
              <a:pathLst>
                <a:path w="1308" h="1119" extrusionOk="0">
                  <a:moveTo>
                    <a:pt x="614" y="1"/>
                  </a:moveTo>
                  <a:cubicBezTo>
                    <a:pt x="310" y="1"/>
                    <a:pt x="66" y="151"/>
                    <a:pt x="34" y="477"/>
                  </a:cubicBezTo>
                  <a:cubicBezTo>
                    <a:pt x="0" y="832"/>
                    <a:pt x="257" y="1083"/>
                    <a:pt x="598" y="1116"/>
                  </a:cubicBezTo>
                  <a:cubicBezTo>
                    <a:pt x="619" y="1118"/>
                    <a:pt x="640" y="1119"/>
                    <a:pt x="661" y="1119"/>
                  </a:cubicBezTo>
                  <a:cubicBezTo>
                    <a:pt x="976" y="1119"/>
                    <a:pt x="1246" y="920"/>
                    <a:pt x="1273" y="588"/>
                  </a:cubicBezTo>
                  <a:cubicBezTo>
                    <a:pt x="1308" y="233"/>
                    <a:pt x="1036" y="39"/>
                    <a:pt x="695" y="4"/>
                  </a:cubicBezTo>
                  <a:cubicBezTo>
                    <a:pt x="668" y="2"/>
                    <a:pt x="641" y="1"/>
                    <a:pt x="614"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8"/>
            <p:cNvSpPr/>
            <p:nvPr/>
          </p:nvSpPr>
          <p:spPr>
            <a:xfrm>
              <a:off x="3679975" y="387125"/>
              <a:ext cx="30300" cy="31325"/>
            </a:xfrm>
            <a:custGeom>
              <a:avLst/>
              <a:gdLst/>
              <a:ahLst/>
              <a:cxnLst/>
              <a:rect l="l" t="t" r="r" b="b"/>
              <a:pathLst>
                <a:path w="1212" h="1253" extrusionOk="0">
                  <a:moveTo>
                    <a:pt x="584" y="1"/>
                  </a:moveTo>
                  <a:cubicBezTo>
                    <a:pt x="549" y="1"/>
                    <a:pt x="513" y="4"/>
                    <a:pt x="475" y="10"/>
                  </a:cubicBezTo>
                  <a:cubicBezTo>
                    <a:pt x="120" y="74"/>
                    <a:pt x="1" y="386"/>
                    <a:pt x="64" y="727"/>
                  </a:cubicBezTo>
                  <a:cubicBezTo>
                    <a:pt x="114" y="1026"/>
                    <a:pt x="291" y="1252"/>
                    <a:pt x="583" y="1252"/>
                  </a:cubicBezTo>
                  <a:cubicBezTo>
                    <a:pt x="618" y="1252"/>
                    <a:pt x="653" y="1249"/>
                    <a:pt x="691" y="1243"/>
                  </a:cubicBezTo>
                  <a:cubicBezTo>
                    <a:pt x="1038" y="1179"/>
                    <a:pt x="1212" y="874"/>
                    <a:pt x="1157" y="533"/>
                  </a:cubicBezTo>
                  <a:cubicBezTo>
                    <a:pt x="1100" y="227"/>
                    <a:pt x="883" y="1"/>
                    <a:pt x="584"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8"/>
            <p:cNvSpPr/>
            <p:nvPr/>
          </p:nvSpPr>
          <p:spPr>
            <a:xfrm>
              <a:off x="3484475" y="289800"/>
              <a:ext cx="192225" cy="211800"/>
            </a:xfrm>
            <a:custGeom>
              <a:avLst/>
              <a:gdLst/>
              <a:ahLst/>
              <a:cxnLst/>
              <a:rect l="l" t="t" r="r" b="b"/>
              <a:pathLst>
                <a:path w="7689" h="8472" extrusionOk="0">
                  <a:moveTo>
                    <a:pt x="5015" y="0"/>
                  </a:moveTo>
                  <a:cubicBezTo>
                    <a:pt x="4828" y="0"/>
                    <a:pt x="4673" y="143"/>
                    <a:pt x="4551" y="284"/>
                  </a:cubicBezTo>
                  <a:cubicBezTo>
                    <a:pt x="4321" y="550"/>
                    <a:pt x="4162" y="856"/>
                    <a:pt x="4070" y="1190"/>
                  </a:cubicBezTo>
                  <a:cubicBezTo>
                    <a:pt x="4092" y="952"/>
                    <a:pt x="3980" y="717"/>
                    <a:pt x="3793" y="570"/>
                  </a:cubicBezTo>
                  <a:cubicBezTo>
                    <a:pt x="3729" y="515"/>
                    <a:pt x="3646" y="473"/>
                    <a:pt x="3562" y="473"/>
                  </a:cubicBezTo>
                  <a:cubicBezTo>
                    <a:pt x="3559" y="473"/>
                    <a:pt x="3555" y="473"/>
                    <a:pt x="3551" y="473"/>
                  </a:cubicBezTo>
                  <a:cubicBezTo>
                    <a:pt x="3396" y="473"/>
                    <a:pt x="3268" y="601"/>
                    <a:pt x="3173" y="724"/>
                  </a:cubicBezTo>
                  <a:cubicBezTo>
                    <a:pt x="2923" y="1058"/>
                    <a:pt x="2756" y="1440"/>
                    <a:pt x="2833" y="1844"/>
                  </a:cubicBezTo>
                  <a:cubicBezTo>
                    <a:pt x="2641" y="1763"/>
                    <a:pt x="2432" y="1687"/>
                    <a:pt x="2229" y="1687"/>
                  </a:cubicBezTo>
                  <a:cubicBezTo>
                    <a:pt x="2151" y="1687"/>
                    <a:pt x="2073" y="1699"/>
                    <a:pt x="1998" y="1726"/>
                  </a:cubicBezTo>
                  <a:cubicBezTo>
                    <a:pt x="1754" y="1816"/>
                    <a:pt x="1593" y="2060"/>
                    <a:pt x="1532" y="2310"/>
                  </a:cubicBezTo>
                  <a:cubicBezTo>
                    <a:pt x="1490" y="2512"/>
                    <a:pt x="1538" y="2769"/>
                    <a:pt x="1690" y="2908"/>
                  </a:cubicBezTo>
                  <a:cubicBezTo>
                    <a:pt x="1542" y="2900"/>
                    <a:pt x="1393" y="2890"/>
                    <a:pt x="1246" y="2890"/>
                  </a:cubicBezTo>
                  <a:cubicBezTo>
                    <a:pt x="1132" y="2890"/>
                    <a:pt x="1018" y="2896"/>
                    <a:pt x="905" y="2915"/>
                  </a:cubicBezTo>
                  <a:cubicBezTo>
                    <a:pt x="647" y="2956"/>
                    <a:pt x="389" y="3062"/>
                    <a:pt x="209" y="3249"/>
                  </a:cubicBezTo>
                  <a:cubicBezTo>
                    <a:pt x="97" y="3367"/>
                    <a:pt x="14" y="3528"/>
                    <a:pt x="14" y="3688"/>
                  </a:cubicBezTo>
                  <a:cubicBezTo>
                    <a:pt x="14" y="3883"/>
                    <a:pt x="126" y="4064"/>
                    <a:pt x="271" y="4182"/>
                  </a:cubicBezTo>
                  <a:cubicBezTo>
                    <a:pt x="424" y="4307"/>
                    <a:pt x="613" y="4411"/>
                    <a:pt x="794" y="4488"/>
                  </a:cubicBezTo>
                  <a:cubicBezTo>
                    <a:pt x="348" y="4593"/>
                    <a:pt x="7" y="5024"/>
                    <a:pt x="0" y="5476"/>
                  </a:cubicBezTo>
                  <a:cubicBezTo>
                    <a:pt x="0" y="5538"/>
                    <a:pt x="0" y="5602"/>
                    <a:pt x="29" y="5657"/>
                  </a:cubicBezTo>
                  <a:cubicBezTo>
                    <a:pt x="55" y="5705"/>
                    <a:pt x="97" y="5747"/>
                    <a:pt x="146" y="5789"/>
                  </a:cubicBezTo>
                  <a:cubicBezTo>
                    <a:pt x="354" y="5947"/>
                    <a:pt x="645" y="6033"/>
                    <a:pt x="919" y="6033"/>
                  </a:cubicBezTo>
                  <a:cubicBezTo>
                    <a:pt x="995" y="6033"/>
                    <a:pt x="1070" y="6026"/>
                    <a:pt x="1141" y="6013"/>
                  </a:cubicBezTo>
                  <a:lnTo>
                    <a:pt x="1141" y="6013"/>
                  </a:lnTo>
                  <a:cubicBezTo>
                    <a:pt x="787" y="6694"/>
                    <a:pt x="912" y="7599"/>
                    <a:pt x="1448" y="8155"/>
                  </a:cubicBezTo>
                  <a:cubicBezTo>
                    <a:pt x="1621" y="8328"/>
                    <a:pt x="1858" y="8472"/>
                    <a:pt x="2092" y="8472"/>
                  </a:cubicBezTo>
                  <a:cubicBezTo>
                    <a:pt x="2159" y="8472"/>
                    <a:pt x="2225" y="8460"/>
                    <a:pt x="2290" y="8434"/>
                  </a:cubicBezTo>
                  <a:cubicBezTo>
                    <a:pt x="2525" y="8336"/>
                    <a:pt x="2659" y="8065"/>
                    <a:pt x="2672" y="7808"/>
                  </a:cubicBezTo>
                  <a:cubicBezTo>
                    <a:pt x="2692" y="7549"/>
                    <a:pt x="2624" y="7292"/>
                    <a:pt x="2575" y="7035"/>
                  </a:cubicBezTo>
                  <a:cubicBezTo>
                    <a:pt x="2525" y="6777"/>
                    <a:pt x="2499" y="6505"/>
                    <a:pt x="2609" y="6270"/>
                  </a:cubicBezTo>
                  <a:cubicBezTo>
                    <a:pt x="2624" y="6228"/>
                    <a:pt x="2651" y="6186"/>
                    <a:pt x="2686" y="6164"/>
                  </a:cubicBezTo>
                  <a:cubicBezTo>
                    <a:pt x="2749" y="6123"/>
                    <a:pt x="2833" y="6138"/>
                    <a:pt x="2909" y="6129"/>
                  </a:cubicBezTo>
                  <a:cubicBezTo>
                    <a:pt x="3152" y="6116"/>
                    <a:pt x="3299" y="5859"/>
                    <a:pt x="3354" y="5628"/>
                  </a:cubicBezTo>
                  <a:cubicBezTo>
                    <a:pt x="3382" y="5503"/>
                    <a:pt x="3424" y="5371"/>
                    <a:pt x="3431" y="5239"/>
                  </a:cubicBezTo>
                  <a:cubicBezTo>
                    <a:pt x="3437" y="5164"/>
                    <a:pt x="3437" y="5017"/>
                    <a:pt x="3548" y="5017"/>
                  </a:cubicBezTo>
                  <a:cubicBezTo>
                    <a:pt x="3551" y="5017"/>
                    <a:pt x="3553" y="5017"/>
                    <a:pt x="3556" y="5017"/>
                  </a:cubicBezTo>
                  <a:cubicBezTo>
                    <a:pt x="3591" y="5017"/>
                    <a:pt x="3626" y="5044"/>
                    <a:pt x="3653" y="5059"/>
                  </a:cubicBezTo>
                  <a:cubicBezTo>
                    <a:pt x="3691" y="5077"/>
                    <a:pt x="3732" y="5085"/>
                    <a:pt x="3772" y="5085"/>
                  </a:cubicBezTo>
                  <a:cubicBezTo>
                    <a:pt x="3885" y="5085"/>
                    <a:pt x="3999" y="5021"/>
                    <a:pt x="4070" y="4934"/>
                  </a:cubicBezTo>
                  <a:cubicBezTo>
                    <a:pt x="4169" y="4808"/>
                    <a:pt x="4210" y="4648"/>
                    <a:pt x="4245" y="4494"/>
                  </a:cubicBezTo>
                  <a:cubicBezTo>
                    <a:pt x="4287" y="4343"/>
                    <a:pt x="4336" y="4182"/>
                    <a:pt x="4454" y="4077"/>
                  </a:cubicBezTo>
                  <a:cubicBezTo>
                    <a:pt x="4474" y="4057"/>
                    <a:pt x="4496" y="4035"/>
                    <a:pt x="4523" y="4035"/>
                  </a:cubicBezTo>
                  <a:cubicBezTo>
                    <a:pt x="4529" y="4033"/>
                    <a:pt x="4536" y="4032"/>
                    <a:pt x="4543" y="4032"/>
                  </a:cubicBezTo>
                  <a:cubicBezTo>
                    <a:pt x="4560" y="4032"/>
                    <a:pt x="4577" y="4037"/>
                    <a:pt x="4593" y="4042"/>
                  </a:cubicBezTo>
                  <a:cubicBezTo>
                    <a:pt x="4697" y="4074"/>
                    <a:pt x="4799" y="4149"/>
                    <a:pt x="4908" y="4149"/>
                  </a:cubicBezTo>
                  <a:cubicBezTo>
                    <a:pt x="4916" y="4149"/>
                    <a:pt x="4925" y="4148"/>
                    <a:pt x="4934" y="4147"/>
                  </a:cubicBezTo>
                  <a:cubicBezTo>
                    <a:pt x="4982" y="4140"/>
                    <a:pt x="5030" y="4119"/>
                    <a:pt x="5065" y="4084"/>
                  </a:cubicBezTo>
                  <a:cubicBezTo>
                    <a:pt x="5212" y="3967"/>
                    <a:pt x="5254" y="3771"/>
                    <a:pt x="5323" y="3604"/>
                  </a:cubicBezTo>
                  <a:cubicBezTo>
                    <a:pt x="5386" y="3431"/>
                    <a:pt x="5511" y="3242"/>
                    <a:pt x="5692" y="3235"/>
                  </a:cubicBezTo>
                  <a:cubicBezTo>
                    <a:pt x="5699" y="3235"/>
                    <a:pt x="5707" y="3234"/>
                    <a:pt x="5715" y="3234"/>
                  </a:cubicBezTo>
                  <a:cubicBezTo>
                    <a:pt x="5798" y="3234"/>
                    <a:pt x="5881" y="3264"/>
                    <a:pt x="5964" y="3270"/>
                  </a:cubicBezTo>
                  <a:cubicBezTo>
                    <a:pt x="5970" y="3271"/>
                    <a:pt x="5976" y="3271"/>
                    <a:pt x="5981" y="3271"/>
                  </a:cubicBezTo>
                  <a:cubicBezTo>
                    <a:pt x="6095" y="3271"/>
                    <a:pt x="6211" y="3210"/>
                    <a:pt x="6270" y="3110"/>
                  </a:cubicBezTo>
                  <a:cubicBezTo>
                    <a:pt x="6366" y="2965"/>
                    <a:pt x="6395" y="2824"/>
                    <a:pt x="6590" y="2783"/>
                  </a:cubicBezTo>
                  <a:cubicBezTo>
                    <a:pt x="6622" y="2776"/>
                    <a:pt x="6653" y="2772"/>
                    <a:pt x="6681" y="2772"/>
                  </a:cubicBezTo>
                  <a:cubicBezTo>
                    <a:pt x="6795" y="2772"/>
                    <a:pt x="6885" y="2825"/>
                    <a:pt x="6979" y="2908"/>
                  </a:cubicBezTo>
                  <a:cubicBezTo>
                    <a:pt x="7076" y="2990"/>
                    <a:pt x="7192" y="3034"/>
                    <a:pt x="7300" y="3034"/>
                  </a:cubicBezTo>
                  <a:cubicBezTo>
                    <a:pt x="7467" y="3034"/>
                    <a:pt x="7617" y="2932"/>
                    <a:pt x="7654" y="2714"/>
                  </a:cubicBezTo>
                  <a:cubicBezTo>
                    <a:pt x="7689" y="2554"/>
                    <a:pt x="7641" y="2387"/>
                    <a:pt x="7585" y="2233"/>
                  </a:cubicBezTo>
                  <a:cubicBezTo>
                    <a:pt x="7487" y="1948"/>
                    <a:pt x="7335" y="1662"/>
                    <a:pt x="7076" y="1503"/>
                  </a:cubicBezTo>
                  <a:cubicBezTo>
                    <a:pt x="6966" y="1433"/>
                    <a:pt x="6841" y="1392"/>
                    <a:pt x="6715" y="1363"/>
                  </a:cubicBezTo>
                  <a:cubicBezTo>
                    <a:pt x="6639" y="1343"/>
                    <a:pt x="6485" y="1336"/>
                    <a:pt x="6450" y="1245"/>
                  </a:cubicBezTo>
                  <a:lnTo>
                    <a:pt x="6450" y="1238"/>
                  </a:lnTo>
                  <a:cubicBezTo>
                    <a:pt x="6430" y="1148"/>
                    <a:pt x="6533" y="987"/>
                    <a:pt x="6555" y="897"/>
                  </a:cubicBezTo>
                  <a:cubicBezTo>
                    <a:pt x="6590" y="779"/>
                    <a:pt x="6604" y="653"/>
                    <a:pt x="6604" y="528"/>
                  </a:cubicBezTo>
                  <a:cubicBezTo>
                    <a:pt x="6597" y="438"/>
                    <a:pt x="6575" y="334"/>
                    <a:pt x="6500" y="278"/>
                  </a:cubicBezTo>
                  <a:cubicBezTo>
                    <a:pt x="6472" y="258"/>
                    <a:pt x="6430" y="243"/>
                    <a:pt x="6395" y="236"/>
                  </a:cubicBezTo>
                  <a:cubicBezTo>
                    <a:pt x="6363" y="229"/>
                    <a:pt x="6331" y="226"/>
                    <a:pt x="6298" y="226"/>
                  </a:cubicBezTo>
                  <a:cubicBezTo>
                    <a:pt x="6208" y="226"/>
                    <a:pt x="6115" y="251"/>
                    <a:pt x="6032" y="293"/>
                  </a:cubicBezTo>
                  <a:cubicBezTo>
                    <a:pt x="5922" y="348"/>
                    <a:pt x="5824" y="425"/>
                    <a:pt x="5733" y="515"/>
                  </a:cubicBezTo>
                  <a:cubicBezTo>
                    <a:pt x="5615" y="627"/>
                    <a:pt x="5483" y="807"/>
                    <a:pt x="5399" y="946"/>
                  </a:cubicBezTo>
                  <a:cubicBezTo>
                    <a:pt x="5470" y="759"/>
                    <a:pt x="5511" y="557"/>
                    <a:pt x="5456" y="361"/>
                  </a:cubicBezTo>
                  <a:cubicBezTo>
                    <a:pt x="5399" y="174"/>
                    <a:pt x="5232" y="7"/>
                    <a:pt x="5030" y="0"/>
                  </a:cubicBezTo>
                  <a:cubicBezTo>
                    <a:pt x="5025" y="0"/>
                    <a:pt x="5020" y="0"/>
                    <a:pt x="5015" y="0"/>
                  </a:cubicBezTo>
                  <a:close/>
                </a:path>
              </a:pathLst>
            </a:custGeom>
            <a:solidFill>
              <a:srgbClr val="F4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8"/>
            <p:cNvSpPr/>
            <p:nvPr/>
          </p:nvSpPr>
          <p:spPr>
            <a:xfrm>
              <a:off x="3526725" y="379800"/>
              <a:ext cx="12950" cy="32325"/>
            </a:xfrm>
            <a:custGeom>
              <a:avLst/>
              <a:gdLst/>
              <a:ahLst/>
              <a:cxnLst/>
              <a:rect l="l" t="t" r="r" b="b"/>
              <a:pathLst>
                <a:path w="518" h="1293" extrusionOk="0">
                  <a:moveTo>
                    <a:pt x="283" y="0"/>
                  </a:moveTo>
                  <a:cubicBezTo>
                    <a:pt x="244" y="0"/>
                    <a:pt x="206" y="19"/>
                    <a:pt x="182" y="66"/>
                  </a:cubicBezTo>
                  <a:cubicBezTo>
                    <a:pt x="92" y="255"/>
                    <a:pt x="0" y="450"/>
                    <a:pt x="9" y="666"/>
                  </a:cubicBezTo>
                  <a:cubicBezTo>
                    <a:pt x="15" y="874"/>
                    <a:pt x="141" y="1048"/>
                    <a:pt x="237" y="1228"/>
                  </a:cubicBezTo>
                  <a:cubicBezTo>
                    <a:pt x="261" y="1274"/>
                    <a:pt x="299" y="1293"/>
                    <a:pt x="338" y="1293"/>
                  </a:cubicBezTo>
                  <a:cubicBezTo>
                    <a:pt x="426" y="1293"/>
                    <a:pt x="517" y="1198"/>
                    <a:pt x="460" y="1097"/>
                  </a:cubicBezTo>
                  <a:cubicBezTo>
                    <a:pt x="391" y="958"/>
                    <a:pt x="279" y="826"/>
                    <a:pt x="273" y="666"/>
                  </a:cubicBezTo>
                  <a:cubicBezTo>
                    <a:pt x="259" y="505"/>
                    <a:pt x="343" y="345"/>
                    <a:pt x="411" y="200"/>
                  </a:cubicBezTo>
                  <a:cubicBezTo>
                    <a:pt x="464" y="98"/>
                    <a:pt x="371" y="0"/>
                    <a:pt x="283"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8"/>
            <p:cNvSpPr/>
            <p:nvPr/>
          </p:nvSpPr>
          <p:spPr>
            <a:xfrm>
              <a:off x="3577700" y="341125"/>
              <a:ext cx="17775" cy="28825"/>
            </a:xfrm>
            <a:custGeom>
              <a:avLst/>
              <a:gdLst/>
              <a:ahLst/>
              <a:cxnLst/>
              <a:rect l="l" t="t" r="r" b="b"/>
              <a:pathLst>
                <a:path w="711" h="1153" extrusionOk="0">
                  <a:moveTo>
                    <a:pt x="208" y="0"/>
                  </a:moveTo>
                  <a:cubicBezTo>
                    <a:pt x="83" y="0"/>
                    <a:pt x="0" y="183"/>
                    <a:pt x="132" y="244"/>
                  </a:cubicBezTo>
                  <a:cubicBezTo>
                    <a:pt x="425" y="382"/>
                    <a:pt x="425" y="710"/>
                    <a:pt x="356" y="987"/>
                  </a:cubicBezTo>
                  <a:cubicBezTo>
                    <a:pt x="331" y="1087"/>
                    <a:pt x="414" y="1153"/>
                    <a:pt x="493" y="1153"/>
                  </a:cubicBezTo>
                  <a:cubicBezTo>
                    <a:pt x="546" y="1153"/>
                    <a:pt x="597" y="1124"/>
                    <a:pt x="613" y="1057"/>
                  </a:cubicBezTo>
                  <a:cubicBezTo>
                    <a:pt x="710" y="675"/>
                    <a:pt x="662" y="209"/>
                    <a:pt x="266" y="13"/>
                  </a:cubicBezTo>
                  <a:cubicBezTo>
                    <a:pt x="246" y="4"/>
                    <a:pt x="227" y="0"/>
                    <a:pt x="208"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8"/>
            <p:cNvSpPr/>
            <p:nvPr/>
          </p:nvSpPr>
          <p:spPr>
            <a:xfrm>
              <a:off x="3556450" y="375125"/>
              <a:ext cx="12250" cy="31400"/>
            </a:xfrm>
            <a:custGeom>
              <a:avLst/>
              <a:gdLst/>
              <a:ahLst/>
              <a:cxnLst/>
              <a:rect l="l" t="t" r="r" b="b"/>
              <a:pathLst>
                <a:path w="490" h="1256" extrusionOk="0">
                  <a:moveTo>
                    <a:pt x="211" y="1"/>
                  </a:moveTo>
                  <a:cubicBezTo>
                    <a:pt x="129" y="1"/>
                    <a:pt x="50" y="63"/>
                    <a:pt x="92" y="156"/>
                  </a:cubicBezTo>
                  <a:cubicBezTo>
                    <a:pt x="218" y="477"/>
                    <a:pt x="127" y="789"/>
                    <a:pt x="30" y="1097"/>
                  </a:cubicBezTo>
                  <a:cubicBezTo>
                    <a:pt x="0" y="1192"/>
                    <a:pt x="80" y="1256"/>
                    <a:pt x="160" y="1256"/>
                  </a:cubicBezTo>
                  <a:cubicBezTo>
                    <a:pt x="212" y="1256"/>
                    <a:pt x="265" y="1228"/>
                    <a:pt x="288" y="1165"/>
                  </a:cubicBezTo>
                  <a:cubicBezTo>
                    <a:pt x="398" y="818"/>
                    <a:pt x="490" y="442"/>
                    <a:pt x="343" y="86"/>
                  </a:cubicBezTo>
                  <a:cubicBezTo>
                    <a:pt x="319" y="27"/>
                    <a:pt x="264" y="1"/>
                    <a:pt x="211"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8"/>
            <p:cNvSpPr/>
            <p:nvPr/>
          </p:nvSpPr>
          <p:spPr>
            <a:xfrm>
              <a:off x="3525675" y="444800"/>
              <a:ext cx="8225" cy="23450"/>
            </a:xfrm>
            <a:custGeom>
              <a:avLst/>
              <a:gdLst/>
              <a:ahLst/>
              <a:cxnLst/>
              <a:rect l="l" t="t" r="r" b="b"/>
              <a:pathLst>
                <a:path w="329" h="938" extrusionOk="0">
                  <a:moveTo>
                    <a:pt x="171" y="1"/>
                  </a:moveTo>
                  <a:cubicBezTo>
                    <a:pt x="120" y="1"/>
                    <a:pt x="71" y="30"/>
                    <a:pt x="57" y="96"/>
                  </a:cubicBezTo>
                  <a:cubicBezTo>
                    <a:pt x="1" y="347"/>
                    <a:pt x="1" y="591"/>
                    <a:pt x="42" y="841"/>
                  </a:cubicBezTo>
                  <a:cubicBezTo>
                    <a:pt x="54" y="908"/>
                    <a:pt x="101" y="937"/>
                    <a:pt x="152" y="937"/>
                  </a:cubicBezTo>
                  <a:cubicBezTo>
                    <a:pt x="227" y="937"/>
                    <a:pt x="310" y="873"/>
                    <a:pt x="293" y="773"/>
                  </a:cubicBezTo>
                  <a:cubicBezTo>
                    <a:pt x="266" y="571"/>
                    <a:pt x="266" y="369"/>
                    <a:pt x="308" y="167"/>
                  </a:cubicBezTo>
                  <a:cubicBezTo>
                    <a:pt x="329" y="66"/>
                    <a:pt x="247" y="1"/>
                    <a:pt x="171"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8"/>
            <p:cNvSpPr/>
            <p:nvPr/>
          </p:nvSpPr>
          <p:spPr>
            <a:xfrm>
              <a:off x="3602225" y="329250"/>
              <a:ext cx="28900" cy="15900"/>
            </a:xfrm>
            <a:custGeom>
              <a:avLst/>
              <a:gdLst/>
              <a:ahLst/>
              <a:cxnLst/>
              <a:rect l="l" t="t" r="r" b="b"/>
              <a:pathLst>
                <a:path w="1156" h="636" extrusionOk="0">
                  <a:moveTo>
                    <a:pt x="184" y="0"/>
                  </a:moveTo>
                  <a:cubicBezTo>
                    <a:pt x="92" y="0"/>
                    <a:pt x="1" y="95"/>
                    <a:pt x="63" y="196"/>
                  </a:cubicBezTo>
                  <a:cubicBezTo>
                    <a:pt x="259" y="523"/>
                    <a:pt x="628" y="607"/>
                    <a:pt x="988" y="635"/>
                  </a:cubicBezTo>
                  <a:cubicBezTo>
                    <a:pt x="991" y="635"/>
                    <a:pt x="993" y="635"/>
                    <a:pt x="995" y="635"/>
                  </a:cubicBezTo>
                  <a:cubicBezTo>
                    <a:pt x="1155" y="635"/>
                    <a:pt x="1153" y="385"/>
                    <a:pt x="988" y="370"/>
                  </a:cubicBezTo>
                  <a:cubicBezTo>
                    <a:pt x="725" y="350"/>
                    <a:pt x="439" y="308"/>
                    <a:pt x="294" y="64"/>
                  </a:cubicBezTo>
                  <a:cubicBezTo>
                    <a:pt x="266" y="19"/>
                    <a:pt x="225" y="0"/>
                    <a:pt x="184"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8"/>
            <p:cNvSpPr/>
            <p:nvPr/>
          </p:nvSpPr>
          <p:spPr>
            <a:xfrm>
              <a:off x="3616450" y="420175"/>
              <a:ext cx="67650" cy="70700"/>
            </a:xfrm>
            <a:custGeom>
              <a:avLst/>
              <a:gdLst/>
              <a:ahLst/>
              <a:cxnLst/>
              <a:rect l="l" t="t" r="r" b="b"/>
              <a:pathLst>
                <a:path w="2706" h="2828" extrusionOk="0">
                  <a:moveTo>
                    <a:pt x="2463" y="1"/>
                  </a:moveTo>
                  <a:cubicBezTo>
                    <a:pt x="2404" y="1"/>
                    <a:pt x="2345" y="33"/>
                    <a:pt x="2306" y="108"/>
                  </a:cubicBezTo>
                  <a:cubicBezTo>
                    <a:pt x="1861" y="985"/>
                    <a:pt x="1074" y="2000"/>
                    <a:pt x="197" y="2481"/>
                  </a:cubicBezTo>
                  <a:cubicBezTo>
                    <a:pt x="0" y="2586"/>
                    <a:pt x="120" y="2828"/>
                    <a:pt x="315" y="2828"/>
                  </a:cubicBezTo>
                  <a:cubicBezTo>
                    <a:pt x="340" y="2828"/>
                    <a:pt x="366" y="2824"/>
                    <a:pt x="393" y="2815"/>
                  </a:cubicBezTo>
                  <a:cubicBezTo>
                    <a:pt x="920" y="2641"/>
                    <a:pt x="1353" y="2272"/>
                    <a:pt x="1735" y="1841"/>
                  </a:cubicBezTo>
                  <a:cubicBezTo>
                    <a:pt x="2181" y="1340"/>
                    <a:pt x="2480" y="881"/>
                    <a:pt x="2654" y="297"/>
                  </a:cubicBezTo>
                  <a:cubicBezTo>
                    <a:pt x="2705" y="133"/>
                    <a:pt x="2584" y="1"/>
                    <a:pt x="2463"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8"/>
            <p:cNvSpPr/>
            <p:nvPr/>
          </p:nvSpPr>
          <p:spPr>
            <a:xfrm>
              <a:off x="3625700" y="428575"/>
              <a:ext cx="22500" cy="21650"/>
            </a:xfrm>
            <a:custGeom>
              <a:avLst/>
              <a:gdLst/>
              <a:ahLst/>
              <a:cxnLst/>
              <a:rect l="l" t="t" r="r" b="b"/>
              <a:pathLst>
                <a:path w="900" h="866" extrusionOk="0">
                  <a:moveTo>
                    <a:pt x="356" y="1"/>
                  </a:moveTo>
                  <a:cubicBezTo>
                    <a:pt x="253" y="1"/>
                    <a:pt x="153" y="39"/>
                    <a:pt x="78" y="134"/>
                  </a:cubicBezTo>
                  <a:cubicBezTo>
                    <a:pt x="1" y="231"/>
                    <a:pt x="16" y="411"/>
                    <a:pt x="58" y="523"/>
                  </a:cubicBezTo>
                  <a:cubicBezTo>
                    <a:pt x="99" y="655"/>
                    <a:pt x="203" y="774"/>
                    <a:pt x="335" y="829"/>
                  </a:cubicBezTo>
                  <a:cubicBezTo>
                    <a:pt x="382" y="852"/>
                    <a:pt x="428" y="866"/>
                    <a:pt x="478" y="866"/>
                  </a:cubicBezTo>
                  <a:cubicBezTo>
                    <a:pt x="488" y="866"/>
                    <a:pt x="498" y="865"/>
                    <a:pt x="509" y="864"/>
                  </a:cubicBezTo>
                  <a:cubicBezTo>
                    <a:pt x="607" y="864"/>
                    <a:pt x="697" y="809"/>
                    <a:pt x="759" y="725"/>
                  </a:cubicBezTo>
                  <a:cubicBezTo>
                    <a:pt x="899" y="545"/>
                    <a:pt x="878" y="266"/>
                    <a:pt x="684" y="119"/>
                  </a:cubicBezTo>
                  <a:cubicBezTo>
                    <a:pt x="591" y="49"/>
                    <a:pt x="472" y="1"/>
                    <a:pt x="356" y="1"/>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8"/>
            <p:cNvSpPr/>
            <p:nvPr/>
          </p:nvSpPr>
          <p:spPr>
            <a:xfrm>
              <a:off x="3642725" y="387700"/>
              <a:ext cx="29925" cy="26750"/>
            </a:xfrm>
            <a:custGeom>
              <a:avLst/>
              <a:gdLst/>
              <a:ahLst/>
              <a:cxnLst/>
              <a:rect l="l" t="t" r="r" b="b"/>
              <a:pathLst>
                <a:path w="1197" h="1070" extrusionOk="0">
                  <a:moveTo>
                    <a:pt x="928" y="0"/>
                  </a:moveTo>
                  <a:cubicBezTo>
                    <a:pt x="433" y="0"/>
                    <a:pt x="67" y="417"/>
                    <a:pt x="10" y="912"/>
                  </a:cubicBezTo>
                  <a:cubicBezTo>
                    <a:pt x="1" y="1008"/>
                    <a:pt x="84" y="1069"/>
                    <a:pt x="157" y="1069"/>
                  </a:cubicBezTo>
                  <a:cubicBezTo>
                    <a:pt x="206" y="1069"/>
                    <a:pt x="251" y="1041"/>
                    <a:pt x="260" y="976"/>
                  </a:cubicBezTo>
                  <a:cubicBezTo>
                    <a:pt x="312" y="573"/>
                    <a:pt x="561" y="264"/>
                    <a:pt x="960" y="264"/>
                  </a:cubicBezTo>
                  <a:cubicBezTo>
                    <a:pt x="982" y="264"/>
                    <a:pt x="1003" y="264"/>
                    <a:pt x="1025" y="266"/>
                  </a:cubicBezTo>
                  <a:cubicBezTo>
                    <a:pt x="1027" y="266"/>
                    <a:pt x="1029" y="266"/>
                    <a:pt x="1031" y="266"/>
                  </a:cubicBezTo>
                  <a:cubicBezTo>
                    <a:pt x="1173" y="266"/>
                    <a:pt x="1197" y="29"/>
                    <a:pt x="1053" y="9"/>
                  </a:cubicBezTo>
                  <a:cubicBezTo>
                    <a:pt x="1011" y="3"/>
                    <a:pt x="969" y="0"/>
                    <a:pt x="928" y="0"/>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8"/>
            <p:cNvSpPr/>
            <p:nvPr/>
          </p:nvSpPr>
          <p:spPr>
            <a:xfrm>
              <a:off x="3582050" y="449600"/>
              <a:ext cx="29575" cy="29475"/>
            </a:xfrm>
            <a:custGeom>
              <a:avLst/>
              <a:gdLst/>
              <a:ahLst/>
              <a:cxnLst/>
              <a:rect l="l" t="t" r="r" b="b"/>
              <a:pathLst>
                <a:path w="1183" h="1179" extrusionOk="0">
                  <a:moveTo>
                    <a:pt x="979" y="1"/>
                  </a:moveTo>
                  <a:cubicBezTo>
                    <a:pt x="971" y="1"/>
                    <a:pt x="962" y="1"/>
                    <a:pt x="954" y="3"/>
                  </a:cubicBezTo>
                  <a:cubicBezTo>
                    <a:pt x="426" y="86"/>
                    <a:pt x="0" y="531"/>
                    <a:pt x="112" y="1088"/>
                  </a:cubicBezTo>
                  <a:cubicBezTo>
                    <a:pt x="124" y="1151"/>
                    <a:pt x="176" y="1179"/>
                    <a:pt x="230" y="1179"/>
                  </a:cubicBezTo>
                  <a:cubicBezTo>
                    <a:pt x="301" y="1179"/>
                    <a:pt x="375" y="1130"/>
                    <a:pt x="363" y="1047"/>
                  </a:cubicBezTo>
                  <a:cubicBezTo>
                    <a:pt x="307" y="608"/>
                    <a:pt x="613" y="322"/>
                    <a:pt x="1031" y="247"/>
                  </a:cubicBezTo>
                  <a:cubicBezTo>
                    <a:pt x="1182" y="220"/>
                    <a:pt x="1122" y="1"/>
                    <a:pt x="979" y="1"/>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8"/>
            <p:cNvSpPr/>
            <p:nvPr/>
          </p:nvSpPr>
          <p:spPr>
            <a:xfrm>
              <a:off x="3620850" y="370400"/>
              <a:ext cx="31800" cy="23750"/>
            </a:xfrm>
            <a:custGeom>
              <a:avLst/>
              <a:gdLst/>
              <a:ahLst/>
              <a:cxnLst/>
              <a:rect l="l" t="t" r="r" b="b"/>
              <a:pathLst>
                <a:path w="1272" h="950" extrusionOk="0">
                  <a:moveTo>
                    <a:pt x="886" y="0"/>
                  </a:moveTo>
                  <a:cubicBezTo>
                    <a:pt x="846" y="0"/>
                    <a:pt x="803" y="10"/>
                    <a:pt x="759" y="33"/>
                  </a:cubicBezTo>
                  <a:cubicBezTo>
                    <a:pt x="529" y="150"/>
                    <a:pt x="327" y="317"/>
                    <a:pt x="160" y="512"/>
                  </a:cubicBezTo>
                  <a:cubicBezTo>
                    <a:pt x="1" y="703"/>
                    <a:pt x="173" y="950"/>
                    <a:pt x="362" y="950"/>
                  </a:cubicBezTo>
                  <a:cubicBezTo>
                    <a:pt x="422" y="950"/>
                    <a:pt x="483" y="926"/>
                    <a:pt x="536" y="868"/>
                  </a:cubicBezTo>
                  <a:cubicBezTo>
                    <a:pt x="683" y="708"/>
                    <a:pt x="843" y="582"/>
                    <a:pt x="1023" y="471"/>
                  </a:cubicBezTo>
                  <a:cubicBezTo>
                    <a:pt x="1272" y="328"/>
                    <a:pt x="1118" y="0"/>
                    <a:pt x="886"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8"/>
            <p:cNvSpPr/>
            <p:nvPr/>
          </p:nvSpPr>
          <p:spPr>
            <a:xfrm>
              <a:off x="3561175" y="437475"/>
              <a:ext cx="23200" cy="29775"/>
            </a:xfrm>
            <a:custGeom>
              <a:avLst/>
              <a:gdLst/>
              <a:ahLst/>
              <a:cxnLst/>
              <a:rect l="l" t="t" r="r" b="b"/>
              <a:pathLst>
                <a:path w="928" h="1191" extrusionOk="0">
                  <a:moveTo>
                    <a:pt x="556" y="1"/>
                  </a:moveTo>
                  <a:cubicBezTo>
                    <a:pt x="495" y="1"/>
                    <a:pt x="435" y="25"/>
                    <a:pt x="391" y="84"/>
                  </a:cubicBezTo>
                  <a:cubicBezTo>
                    <a:pt x="209" y="321"/>
                    <a:pt x="50" y="578"/>
                    <a:pt x="15" y="877"/>
                  </a:cubicBezTo>
                  <a:cubicBezTo>
                    <a:pt x="0" y="1016"/>
                    <a:pt x="64" y="1149"/>
                    <a:pt x="209" y="1183"/>
                  </a:cubicBezTo>
                  <a:cubicBezTo>
                    <a:pt x="228" y="1188"/>
                    <a:pt x="248" y="1191"/>
                    <a:pt x="269" y="1191"/>
                  </a:cubicBezTo>
                  <a:cubicBezTo>
                    <a:pt x="380" y="1191"/>
                    <a:pt x="498" y="1113"/>
                    <a:pt x="516" y="996"/>
                  </a:cubicBezTo>
                  <a:cubicBezTo>
                    <a:pt x="551" y="759"/>
                    <a:pt x="676" y="578"/>
                    <a:pt x="808" y="389"/>
                  </a:cubicBezTo>
                  <a:cubicBezTo>
                    <a:pt x="928" y="209"/>
                    <a:pt x="734" y="1"/>
                    <a:pt x="556"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8"/>
            <p:cNvSpPr/>
            <p:nvPr/>
          </p:nvSpPr>
          <p:spPr>
            <a:xfrm>
              <a:off x="3656525" y="413800"/>
              <a:ext cx="8375" cy="7450"/>
            </a:xfrm>
            <a:custGeom>
              <a:avLst/>
              <a:gdLst/>
              <a:ahLst/>
              <a:cxnLst/>
              <a:rect l="l" t="t" r="r" b="b"/>
              <a:pathLst>
                <a:path w="335" h="298" extrusionOk="0">
                  <a:moveTo>
                    <a:pt x="164" y="1"/>
                  </a:moveTo>
                  <a:cubicBezTo>
                    <a:pt x="126" y="1"/>
                    <a:pt x="87" y="15"/>
                    <a:pt x="56" y="42"/>
                  </a:cubicBezTo>
                  <a:cubicBezTo>
                    <a:pt x="0" y="106"/>
                    <a:pt x="7" y="196"/>
                    <a:pt x="62" y="259"/>
                  </a:cubicBezTo>
                  <a:cubicBezTo>
                    <a:pt x="92" y="285"/>
                    <a:pt x="127" y="297"/>
                    <a:pt x="162" y="297"/>
                  </a:cubicBezTo>
                  <a:cubicBezTo>
                    <a:pt x="202" y="297"/>
                    <a:pt x="242" y="281"/>
                    <a:pt x="271" y="251"/>
                  </a:cubicBezTo>
                  <a:cubicBezTo>
                    <a:pt x="334" y="189"/>
                    <a:pt x="328" y="99"/>
                    <a:pt x="271" y="42"/>
                  </a:cubicBezTo>
                  <a:cubicBezTo>
                    <a:pt x="240" y="15"/>
                    <a:pt x="202" y="1"/>
                    <a:pt x="164"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8"/>
            <p:cNvSpPr/>
            <p:nvPr/>
          </p:nvSpPr>
          <p:spPr>
            <a:xfrm>
              <a:off x="3664875" y="401025"/>
              <a:ext cx="8200" cy="7425"/>
            </a:xfrm>
            <a:custGeom>
              <a:avLst/>
              <a:gdLst/>
              <a:ahLst/>
              <a:cxnLst/>
              <a:rect l="l" t="t" r="r" b="b"/>
              <a:pathLst>
                <a:path w="328" h="297" extrusionOk="0">
                  <a:moveTo>
                    <a:pt x="167" y="1"/>
                  </a:moveTo>
                  <a:cubicBezTo>
                    <a:pt x="126" y="1"/>
                    <a:pt x="85" y="16"/>
                    <a:pt x="56" y="45"/>
                  </a:cubicBezTo>
                  <a:cubicBezTo>
                    <a:pt x="0" y="109"/>
                    <a:pt x="0" y="199"/>
                    <a:pt x="62" y="254"/>
                  </a:cubicBezTo>
                  <a:cubicBezTo>
                    <a:pt x="90" y="282"/>
                    <a:pt x="127" y="296"/>
                    <a:pt x="164" y="296"/>
                  </a:cubicBezTo>
                  <a:cubicBezTo>
                    <a:pt x="203" y="296"/>
                    <a:pt x="243" y="280"/>
                    <a:pt x="271" y="248"/>
                  </a:cubicBezTo>
                  <a:cubicBezTo>
                    <a:pt x="328" y="192"/>
                    <a:pt x="328" y="94"/>
                    <a:pt x="264" y="39"/>
                  </a:cubicBezTo>
                  <a:cubicBezTo>
                    <a:pt x="238" y="13"/>
                    <a:pt x="203" y="1"/>
                    <a:pt x="167"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8"/>
            <p:cNvSpPr/>
            <p:nvPr/>
          </p:nvSpPr>
          <p:spPr>
            <a:xfrm>
              <a:off x="3652675" y="426875"/>
              <a:ext cx="8225" cy="7400"/>
            </a:xfrm>
            <a:custGeom>
              <a:avLst/>
              <a:gdLst/>
              <a:ahLst/>
              <a:cxnLst/>
              <a:rect l="l" t="t" r="r" b="b"/>
              <a:pathLst>
                <a:path w="329" h="296" extrusionOk="0">
                  <a:moveTo>
                    <a:pt x="161" y="1"/>
                  </a:moveTo>
                  <a:cubicBezTo>
                    <a:pt x="123" y="1"/>
                    <a:pt x="84" y="14"/>
                    <a:pt x="56" y="42"/>
                  </a:cubicBezTo>
                  <a:cubicBezTo>
                    <a:pt x="1" y="104"/>
                    <a:pt x="1" y="202"/>
                    <a:pt x="64" y="257"/>
                  </a:cubicBezTo>
                  <a:cubicBezTo>
                    <a:pt x="90" y="283"/>
                    <a:pt x="125" y="295"/>
                    <a:pt x="161" y="295"/>
                  </a:cubicBezTo>
                  <a:cubicBezTo>
                    <a:pt x="201" y="295"/>
                    <a:pt x="243" y="280"/>
                    <a:pt x="273" y="251"/>
                  </a:cubicBezTo>
                  <a:cubicBezTo>
                    <a:pt x="328" y="187"/>
                    <a:pt x="328" y="97"/>
                    <a:pt x="265" y="42"/>
                  </a:cubicBezTo>
                  <a:cubicBezTo>
                    <a:pt x="237" y="14"/>
                    <a:pt x="199" y="1"/>
                    <a:pt x="161"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8"/>
            <p:cNvSpPr/>
            <p:nvPr/>
          </p:nvSpPr>
          <p:spPr>
            <a:xfrm>
              <a:off x="3627475" y="415925"/>
              <a:ext cx="8200" cy="7475"/>
            </a:xfrm>
            <a:custGeom>
              <a:avLst/>
              <a:gdLst/>
              <a:ahLst/>
              <a:cxnLst/>
              <a:rect l="l" t="t" r="r" b="b"/>
              <a:pathLst>
                <a:path w="328" h="299" extrusionOk="0">
                  <a:moveTo>
                    <a:pt x="162" y="0"/>
                  </a:moveTo>
                  <a:cubicBezTo>
                    <a:pt x="123" y="0"/>
                    <a:pt x="85" y="16"/>
                    <a:pt x="55" y="49"/>
                  </a:cubicBezTo>
                  <a:cubicBezTo>
                    <a:pt x="0" y="111"/>
                    <a:pt x="0" y="201"/>
                    <a:pt x="55" y="258"/>
                  </a:cubicBezTo>
                  <a:cubicBezTo>
                    <a:pt x="86" y="284"/>
                    <a:pt x="123" y="298"/>
                    <a:pt x="159" y="298"/>
                  </a:cubicBezTo>
                  <a:cubicBezTo>
                    <a:pt x="199" y="298"/>
                    <a:pt x="239" y="282"/>
                    <a:pt x="271" y="249"/>
                  </a:cubicBezTo>
                  <a:cubicBezTo>
                    <a:pt x="327" y="194"/>
                    <a:pt x="321" y="97"/>
                    <a:pt x="264" y="41"/>
                  </a:cubicBezTo>
                  <a:cubicBezTo>
                    <a:pt x="234" y="14"/>
                    <a:pt x="198" y="0"/>
                    <a:pt x="162"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8"/>
            <p:cNvSpPr/>
            <p:nvPr/>
          </p:nvSpPr>
          <p:spPr>
            <a:xfrm>
              <a:off x="3619825" y="403575"/>
              <a:ext cx="8175" cy="7450"/>
            </a:xfrm>
            <a:custGeom>
              <a:avLst/>
              <a:gdLst/>
              <a:ahLst/>
              <a:cxnLst/>
              <a:rect l="l" t="t" r="r" b="b"/>
              <a:pathLst>
                <a:path w="327" h="298" extrusionOk="0">
                  <a:moveTo>
                    <a:pt x="160" y="0"/>
                  </a:moveTo>
                  <a:cubicBezTo>
                    <a:pt x="121" y="0"/>
                    <a:pt x="84" y="16"/>
                    <a:pt x="56" y="49"/>
                  </a:cubicBezTo>
                  <a:cubicBezTo>
                    <a:pt x="0" y="110"/>
                    <a:pt x="0" y="201"/>
                    <a:pt x="62" y="257"/>
                  </a:cubicBezTo>
                  <a:cubicBezTo>
                    <a:pt x="89" y="284"/>
                    <a:pt x="126" y="298"/>
                    <a:pt x="163" y="298"/>
                  </a:cubicBezTo>
                  <a:cubicBezTo>
                    <a:pt x="203" y="298"/>
                    <a:pt x="243" y="283"/>
                    <a:pt x="271" y="251"/>
                  </a:cubicBezTo>
                  <a:cubicBezTo>
                    <a:pt x="326" y="194"/>
                    <a:pt x="319" y="97"/>
                    <a:pt x="264" y="42"/>
                  </a:cubicBezTo>
                  <a:cubicBezTo>
                    <a:pt x="233" y="14"/>
                    <a:pt x="196" y="0"/>
                    <a:pt x="160"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8"/>
            <p:cNvSpPr/>
            <p:nvPr/>
          </p:nvSpPr>
          <p:spPr>
            <a:xfrm>
              <a:off x="3605000" y="413650"/>
              <a:ext cx="8375" cy="7475"/>
            </a:xfrm>
            <a:custGeom>
              <a:avLst/>
              <a:gdLst/>
              <a:ahLst/>
              <a:cxnLst/>
              <a:rect l="l" t="t" r="r" b="b"/>
              <a:pathLst>
                <a:path w="335" h="299" extrusionOk="0">
                  <a:moveTo>
                    <a:pt x="169" y="1"/>
                  </a:moveTo>
                  <a:cubicBezTo>
                    <a:pt x="130" y="1"/>
                    <a:pt x="92" y="16"/>
                    <a:pt x="64" y="48"/>
                  </a:cubicBezTo>
                  <a:cubicBezTo>
                    <a:pt x="1" y="105"/>
                    <a:pt x="9" y="202"/>
                    <a:pt x="64" y="257"/>
                  </a:cubicBezTo>
                  <a:cubicBezTo>
                    <a:pt x="94" y="285"/>
                    <a:pt x="131" y="299"/>
                    <a:pt x="168" y="299"/>
                  </a:cubicBezTo>
                  <a:cubicBezTo>
                    <a:pt x="206" y="299"/>
                    <a:pt x="245" y="283"/>
                    <a:pt x="273" y="250"/>
                  </a:cubicBezTo>
                  <a:cubicBezTo>
                    <a:pt x="335" y="195"/>
                    <a:pt x="328" y="98"/>
                    <a:pt x="273" y="41"/>
                  </a:cubicBezTo>
                  <a:cubicBezTo>
                    <a:pt x="242" y="15"/>
                    <a:pt x="205" y="1"/>
                    <a:pt x="169"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8"/>
            <p:cNvSpPr/>
            <p:nvPr/>
          </p:nvSpPr>
          <p:spPr>
            <a:xfrm>
              <a:off x="3607975" y="432450"/>
              <a:ext cx="8200" cy="7400"/>
            </a:xfrm>
            <a:custGeom>
              <a:avLst/>
              <a:gdLst/>
              <a:ahLst/>
              <a:cxnLst/>
              <a:rect l="l" t="t" r="r" b="b"/>
              <a:pathLst>
                <a:path w="328" h="296" extrusionOk="0">
                  <a:moveTo>
                    <a:pt x="164" y="0"/>
                  </a:moveTo>
                  <a:cubicBezTo>
                    <a:pt x="125" y="0"/>
                    <a:pt x="85" y="16"/>
                    <a:pt x="57" y="48"/>
                  </a:cubicBezTo>
                  <a:cubicBezTo>
                    <a:pt x="0" y="104"/>
                    <a:pt x="7" y="201"/>
                    <a:pt x="64" y="256"/>
                  </a:cubicBezTo>
                  <a:cubicBezTo>
                    <a:pt x="93" y="283"/>
                    <a:pt x="128" y="296"/>
                    <a:pt x="163" y="296"/>
                  </a:cubicBezTo>
                  <a:cubicBezTo>
                    <a:pt x="203" y="296"/>
                    <a:pt x="242" y="280"/>
                    <a:pt x="272" y="250"/>
                  </a:cubicBezTo>
                  <a:cubicBezTo>
                    <a:pt x="328" y="188"/>
                    <a:pt x="328" y="98"/>
                    <a:pt x="266" y="41"/>
                  </a:cubicBezTo>
                  <a:cubicBezTo>
                    <a:pt x="238" y="14"/>
                    <a:pt x="201" y="0"/>
                    <a:pt x="164"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8"/>
            <p:cNvSpPr/>
            <p:nvPr/>
          </p:nvSpPr>
          <p:spPr>
            <a:xfrm>
              <a:off x="3620875" y="459575"/>
              <a:ext cx="8150" cy="7475"/>
            </a:xfrm>
            <a:custGeom>
              <a:avLst/>
              <a:gdLst/>
              <a:ahLst/>
              <a:cxnLst/>
              <a:rect l="l" t="t" r="r" b="b"/>
              <a:pathLst>
                <a:path w="326" h="299" extrusionOk="0">
                  <a:moveTo>
                    <a:pt x="166" y="1"/>
                  </a:moveTo>
                  <a:cubicBezTo>
                    <a:pt x="127" y="1"/>
                    <a:pt x="87" y="16"/>
                    <a:pt x="55" y="48"/>
                  </a:cubicBezTo>
                  <a:cubicBezTo>
                    <a:pt x="0" y="112"/>
                    <a:pt x="7" y="202"/>
                    <a:pt x="62" y="257"/>
                  </a:cubicBezTo>
                  <a:cubicBezTo>
                    <a:pt x="93" y="285"/>
                    <a:pt x="130" y="299"/>
                    <a:pt x="166" y="299"/>
                  </a:cubicBezTo>
                  <a:cubicBezTo>
                    <a:pt x="205" y="299"/>
                    <a:pt x="242" y="283"/>
                    <a:pt x="271" y="250"/>
                  </a:cubicBezTo>
                  <a:cubicBezTo>
                    <a:pt x="326" y="195"/>
                    <a:pt x="326" y="98"/>
                    <a:pt x="271" y="42"/>
                  </a:cubicBezTo>
                  <a:cubicBezTo>
                    <a:pt x="241" y="15"/>
                    <a:pt x="204" y="1"/>
                    <a:pt x="166"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8"/>
            <p:cNvSpPr/>
            <p:nvPr/>
          </p:nvSpPr>
          <p:spPr>
            <a:xfrm>
              <a:off x="3615450" y="446425"/>
              <a:ext cx="8200" cy="7400"/>
            </a:xfrm>
            <a:custGeom>
              <a:avLst/>
              <a:gdLst/>
              <a:ahLst/>
              <a:cxnLst/>
              <a:rect l="l" t="t" r="r" b="b"/>
              <a:pathLst>
                <a:path w="328" h="296" extrusionOk="0">
                  <a:moveTo>
                    <a:pt x="165" y="0"/>
                  </a:moveTo>
                  <a:cubicBezTo>
                    <a:pt x="125" y="0"/>
                    <a:pt x="86" y="16"/>
                    <a:pt x="57" y="46"/>
                  </a:cubicBezTo>
                  <a:cubicBezTo>
                    <a:pt x="0" y="108"/>
                    <a:pt x="0" y="198"/>
                    <a:pt x="64" y="255"/>
                  </a:cubicBezTo>
                  <a:cubicBezTo>
                    <a:pt x="90" y="282"/>
                    <a:pt x="127" y="296"/>
                    <a:pt x="165" y="296"/>
                  </a:cubicBezTo>
                  <a:cubicBezTo>
                    <a:pt x="204" y="296"/>
                    <a:pt x="244" y="280"/>
                    <a:pt x="272" y="249"/>
                  </a:cubicBezTo>
                  <a:cubicBezTo>
                    <a:pt x="327" y="192"/>
                    <a:pt x="321" y="95"/>
                    <a:pt x="266" y="40"/>
                  </a:cubicBezTo>
                  <a:cubicBezTo>
                    <a:pt x="236" y="13"/>
                    <a:pt x="200" y="0"/>
                    <a:pt x="165"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8"/>
            <p:cNvSpPr/>
            <p:nvPr/>
          </p:nvSpPr>
          <p:spPr>
            <a:xfrm>
              <a:off x="3606925" y="471550"/>
              <a:ext cx="8200" cy="7450"/>
            </a:xfrm>
            <a:custGeom>
              <a:avLst/>
              <a:gdLst/>
              <a:ahLst/>
              <a:cxnLst/>
              <a:rect l="l" t="t" r="r" b="b"/>
              <a:pathLst>
                <a:path w="328" h="298" extrusionOk="0">
                  <a:moveTo>
                    <a:pt x="161" y="1"/>
                  </a:moveTo>
                  <a:cubicBezTo>
                    <a:pt x="123" y="1"/>
                    <a:pt x="85" y="15"/>
                    <a:pt x="57" y="43"/>
                  </a:cubicBezTo>
                  <a:cubicBezTo>
                    <a:pt x="0" y="105"/>
                    <a:pt x="0" y="195"/>
                    <a:pt x="64" y="259"/>
                  </a:cubicBezTo>
                  <a:cubicBezTo>
                    <a:pt x="90" y="285"/>
                    <a:pt x="125" y="297"/>
                    <a:pt x="161" y="297"/>
                  </a:cubicBezTo>
                  <a:cubicBezTo>
                    <a:pt x="201" y="297"/>
                    <a:pt x="243" y="281"/>
                    <a:pt x="273" y="252"/>
                  </a:cubicBezTo>
                  <a:cubicBezTo>
                    <a:pt x="328" y="189"/>
                    <a:pt x="328" y="99"/>
                    <a:pt x="266" y="43"/>
                  </a:cubicBezTo>
                  <a:cubicBezTo>
                    <a:pt x="238" y="15"/>
                    <a:pt x="199" y="1"/>
                    <a:pt x="161"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8"/>
            <p:cNvSpPr/>
            <p:nvPr/>
          </p:nvSpPr>
          <p:spPr>
            <a:xfrm>
              <a:off x="3589025" y="429375"/>
              <a:ext cx="8200" cy="7500"/>
            </a:xfrm>
            <a:custGeom>
              <a:avLst/>
              <a:gdLst/>
              <a:ahLst/>
              <a:cxnLst/>
              <a:rect l="l" t="t" r="r" b="b"/>
              <a:pathLst>
                <a:path w="328" h="300" extrusionOk="0">
                  <a:moveTo>
                    <a:pt x="167" y="1"/>
                  </a:moveTo>
                  <a:cubicBezTo>
                    <a:pt x="127" y="1"/>
                    <a:pt x="85" y="16"/>
                    <a:pt x="55" y="45"/>
                  </a:cubicBezTo>
                  <a:cubicBezTo>
                    <a:pt x="0" y="109"/>
                    <a:pt x="0" y="199"/>
                    <a:pt x="63" y="254"/>
                  </a:cubicBezTo>
                  <a:cubicBezTo>
                    <a:pt x="94" y="285"/>
                    <a:pt x="130" y="299"/>
                    <a:pt x="167" y="299"/>
                  </a:cubicBezTo>
                  <a:cubicBezTo>
                    <a:pt x="205" y="299"/>
                    <a:pt x="243" y="283"/>
                    <a:pt x="272" y="254"/>
                  </a:cubicBezTo>
                  <a:cubicBezTo>
                    <a:pt x="327" y="192"/>
                    <a:pt x="327" y="102"/>
                    <a:pt x="264" y="39"/>
                  </a:cubicBezTo>
                  <a:cubicBezTo>
                    <a:pt x="238" y="13"/>
                    <a:pt x="203" y="1"/>
                    <a:pt x="167"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8"/>
            <p:cNvSpPr/>
            <p:nvPr/>
          </p:nvSpPr>
          <p:spPr>
            <a:xfrm>
              <a:off x="3980075" y="579100"/>
              <a:ext cx="66825" cy="72250"/>
            </a:xfrm>
            <a:custGeom>
              <a:avLst/>
              <a:gdLst/>
              <a:ahLst/>
              <a:cxnLst/>
              <a:rect l="l" t="t" r="r" b="b"/>
              <a:pathLst>
                <a:path w="2673" h="2890" extrusionOk="0">
                  <a:moveTo>
                    <a:pt x="251" y="0"/>
                  </a:moveTo>
                  <a:lnTo>
                    <a:pt x="251" y="0"/>
                  </a:lnTo>
                  <a:cubicBezTo>
                    <a:pt x="8" y="661"/>
                    <a:pt x="1" y="1336"/>
                    <a:pt x="487" y="1941"/>
                  </a:cubicBezTo>
                  <a:cubicBezTo>
                    <a:pt x="894" y="2455"/>
                    <a:pt x="1447" y="2890"/>
                    <a:pt x="2073" y="2890"/>
                  </a:cubicBezTo>
                  <a:cubicBezTo>
                    <a:pt x="2251" y="2890"/>
                    <a:pt x="2436" y="2854"/>
                    <a:pt x="2625" y="2776"/>
                  </a:cubicBezTo>
                  <a:cubicBezTo>
                    <a:pt x="2645" y="2769"/>
                    <a:pt x="2658" y="2762"/>
                    <a:pt x="2673" y="2749"/>
                  </a:cubicBezTo>
                  <a:cubicBezTo>
                    <a:pt x="2179" y="1558"/>
                    <a:pt x="1524" y="473"/>
                    <a:pt x="724" y="160"/>
                  </a:cubicBezTo>
                  <a:cubicBezTo>
                    <a:pt x="564" y="97"/>
                    <a:pt x="403" y="42"/>
                    <a:pt x="251" y="0"/>
                  </a:cubicBezTo>
                  <a:close/>
                </a:path>
              </a:pathLst>
            </a:custGeom>
            <a:solidFill>
              <a:srgbClr val="D2D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8"/>
            <p:cNvSpPr/>
            <p:nvPr/>
          </p:nvSpPr>
          <p:spPr>
            <a:xfrm>
              <a:off x="3897075" y="752350"/>
              <a:ext cx="35525" cy="90675"/>
            </a:xfrm>
            <a:custGeom>
              <a:avLst/>
              <a:gdLst/>
              <a:ahLst/>
              <a:cxnLst/>
              <a:rect l="l" t="t" r="r" b="b"/>
              <a:pathLst>
                <a:path w="1421" h="3627" extrusionOk="0">
                  <a:moveTo>
                    <a:pt x="1018" y="1"/>
                  </a:moveTo>
                  <a:cubicBezTo>
                    <a:pt x="392" y="563"/>
                    <a:pt x="1" y="1266"/>
                    <a:pt x="251" y="2130"/>
                  </a:cubicBezTo>
                  <a:cubicBezTo>
                    <a:pt x="440" y="2783"/>
                    <a:pt x="809" y="3409"/>
                    <a:pt x="1420" y="3626"/>
                  </a:cubicBezTo>
                  <a:cubicBezTo>
                    <a:pt x="1420" y="2477"/>
                    <a:pt x="1324" y="1196"/>
                    <a:pt x="1018" y="1"/>
                  </a:cubicBezTo>
                  <a:close/>
                </a:path>
              </a:pathLst>
            </a:custGeom>
            <a:solidFill>
              <a:srgbClr val="D2D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48"/>
          <p:cNvGrpSpPr/>
          <p:nvPr/>
        </p:nvGrpSpPr>
        <p:grpSpPr>
          <a:xfrm>
            <a:off x="5812435" y="3843711"/>
            <a:ext cx="994498" cy="793672"/>
            <a:chOff x="5812435" y="3843711"/>
            <a:chExt cx="994498" cy="793672"/>
          </a:xfrm>
        </p:grpSpPr>
        <p:sp>
          <p:nvSpPr>
            <p:cNvPr id="1921" name="Google Shape;1921;p48"/>
            <p:cNvSpPr/>
            <p:nvPr/>
          </p:nvSpPr>
          <p:spPr>
            <a:xfrm>
              <a:off x="5854784" y="3923070"/>
              <a:ext cx="808164" cy="714313"/>
            </a:xfrm>
            <a:custGeom>
              <a:avLst/>
              <a:gdLst/>
              <a:ahLst/>
              <a:cxnLst/>
              <a:rect l="l" t="t" r="r" b="b"/>
              <a:pathLst>
                <a:path w="10744" h="9496" extrusionOk="0">
                  <a:moveTo>
                    <a:pt x="2583" y="0"/>
                  </a:moveTo>
                  <a:cubicBezTo>
                    <a:pt x="2074" y="0"/>
                    <a:pt x="1559" y="95"/>
                    <a:pt x="1198" y="469"/>
                  </a:cubicBezTo>
                  <a:cubicBezTo>
                    <a:pt x="745" y="935"/>
                    <a:pt x="425" y="1526"/>
                    <a:pt x="244" y="2146"/>
                  </a:cubicBezTo>
                  <a:cubicBezTo>
                    <a:pt x="148" y="2495"/>
                    <a:pt x="84" y="2855"/>
                    <a:pt x="64" y="3211"/>
                  </a:cubicBezTo>
                  <a:cubicBezTo>
                    <a:pt x="1" y="4400"/>
                    <a:pt x="356" y="5584"/>
                    <a:pt x="884" y="6648"/>
                  </a:cubicBezTo>
                  <a:cubicBezTo>
                    <a:pt x="1225" y="7329"/>
                    <a:pt x="1651" y="7971"/>
                    <a:pt x="2200" y="8498"/>
                  </a:cubicBezTo>
                  <a:cubicBezTo>
                    <a:pt x="2928" y="9186"/>
                    <a:pt x="3932" y="9495"/>
                    <a:pt x="4940" y="9495"/>
                  </a:cubicBezTo>
                  <a:cubicBezTo>
                    <a:pt x="5676" y="9495"/>
                    <a:pt x="6415" y="9330"/>
                    <a:pt x="7050" y="9028"/>
                  </a:cubicBezTo>
                  <a:cubicBezTo>
                    <a:pt x="7746" y="8700"/>
                    <a:pt x="8392" y="8283"/>
                    <a:pt x="8970" y="7775"/>
                  </a:cubicBezTo>
                  <a:cubicBezTo>
                    <a:pt x="9834" y="7017"/>
                    <a:pt x="10744" y="5800"/>
                    <a:pt x="10425" y="4589"/>
                  </a:cubicBezTo>
                  <a:cubicBezTo>
                    <a:pt x="10326" y="4191"/>
                    <a:pt x="10104" y="3844"/>
                    <a:pt x="9875" y="3510"/>
                  </a:cubicBezTo>
                  <a:cubicBezTo>
                    <a:pt x="9610" y="3106"/>
                    <a:pt x="9241" y="2835"/>
                    <a:pt x="8893" y="2515"/>
                  </a:cubicBezTo>
                  <a:cubicBezTo>
                    <a:pt x="7252" y="1018"/>
                    <a:pt x="5087" y="121"/>
                    <a:pt x="2875" y="10"/>
                  </a:cubicBezTo>
                  <a:cubicBezTo>
                    <a:pt x="2778" y="4"/>
                    <a:pt x="2681" y="0"/>
                    <a:pt x="2583"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48"/>
            <p:cNvGrpSpPr/>
            <p:nvPr/>
          </p:nvGrpSpPr>
          <p:grpSpPr>
            <a:xfrm>
              <a:off x="5812435" y="3843711"/>
              <a:ext cx="994498" cy="752149"/>
              <a:chOff x="5812435" y="3843711"/>
              <a:chExt cx="994498" cy="752149"/>
            </a:xfrm>
          </p:grpSpPr>
          <p:sp>
            <p:nvSpPr>
              <p:cNvPr id="1923" name="Google Shape;1923;p48"/>
              <p:cNvSpPr/>
              <p:nvPr/>
            </p:nvSpPr>
            <p:spPr>
              <a:xfrm>
                <a:off x="5932338" y="3843711"/>
                <a:ext cx="720232" cy="454645"/>
              </a:xfrm>
              <a:custGeom>
                <a:avLst/>
                <a:gdLst/>
                <a:ahLst/>
                <a:cxnLst/>
                <a:rect l="l" t="t" r="r" b="b"/>
                <a:pathLst>
                  <a:path w="9575" h="6044" extrusionOk="0">
                    <a:moveTo>
                      <a:pt x="3461" y="1"/>
                    </a:moveTo>
                    <a:cubicBezTo>
                      <a:pt x="1703" y="1"/>
                      <a:pt x="530" y="844"/>
                      <a:pt x="0" y="1462"/>
                    </a:cubicBezTo>
                    <a:cubicBezTo>
                      <a:pt x="598" y="1691"/>
                      <a:pt x="1231" y="2115"/>
                      <a:pt x="1231" y="2115"/>
                    </a:cubicBezTo>
                    <a:cubicBezTo>
                      <a:pt x="1231" y="2115"/>
                      <a:pt x="4384" y="6043"/>
                      <a:pt x="6746" y="6043"/>
                    </a:cubicBezTo>
                    <a:cubicBezTo>
                      <a:pt x="6786" y="6043"/>
                      <a:pt x="6827" y="6042"/>
                      <a:pt x="6867" y="6040"/>
                    </a:cubicBezTo>
                    <a:cubicBezTo>
                      <a:pt x="9240" y="5908"/>
                      <a:pt x="9442" y="4259"/>
                      <a:pt x="9442" y="4259"/>
                    </a:cubicBezTo>
                    <a:cubicBezTo>
                      <a:pt x="9442" y="4259"/>
                      <a:pt x="9574" y="1955"/>
                      <a:pt x="5970" y="522"/>
                    </a:cubicBezTo>
                    <a:cubicBezTo>
                      <a:pt x="5034" y="148"/>
                      <a:pt x="4196" y="1"/>
                      <a:pt x="3461" y="1"/>
                    </a:cubicBezTo>
                    <a:close/>
                  </a:path>
                </a:pathLst>
              </a:custGeom>
              <a:solidFill>
                <a:srgbClr val="F4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8"/>
              <p:cNvSpPr/>
              <p:nvPr/>
            </p:nvSpPr>
            <p:spPr>
              <a:xfrm>
                <a:off x="5983563" y="3971062"/>
                <a:ext cx="411453" cy="551907"/>
              </a:xfrm>
              <a:custGeom>
                <a:avLst/>
                <a:gdLst/>
                <a:ahLst/>
                <a:cxnLst/>
                <a:rect l="l" t="t" r="r" b="b"/>
                <a:pathLst>
                  <a:path w="5470" h="7337" extrusionOk="0">
                    <a:moveTo>
                      <a:pt x="2285" y="0"/>
                    </a:moveTo>
                    <a:cubicBezTo>
                      <a:pt x="1371" y="0"/>
                      <a:pt x="550" y="422"/>
                      <a:pt x="550" y="422"/>
                    </a:cubicBezTo>
                    <a:cubicBezTo>
                      <a:pt x="306" y="582"/>
                      <a:pt x="244" y="881"/>
                      <a:pt x="216" y="1118"/>
                    </a:cubicBezTo>
                    <a:cubicBezTo>
                      <a:pt x="0" y="2788"/>
                      <a:pt x="1149" y="4340"/>
                      <a:pt x="2268" y="5522"/>
                    </a:cubicBezTo>
                    <a:cubicBezTo>
                      <a:pt x="3276" y="6593"/>
                      <a:pt x="4222" y="7336"/>
                      <a:pt x="4785" y="7336"/>
                    </a:cubicBezTo>
                    <a:cubicBezTo>
                      <a:pt x="4910" y="7336"/>
                      <a:pt x="5017" y="7299"/>
                      <a:pt x="5101" y="7221"/>
                    </a:cubicBezTo>
                    <a:cubicBezTo>
                      <a:pt x="5470" y="6867"/>
                      <a:pt x="3835" y="4709"/>
                      <a:pt x="3835" y="4709"/>
                    </a:cubicBezTo>
                    <a:cubicBezTo>
                      <a:pt x="3835" y="4709"/>
                      <a:pt x="5241" y="3011"/>
                      <a:pt x="4239" y="1153"/>
                    </a:cubicBezTo>
                    <a:cubicBezTo>
                      <a:pt x="3758" y="254"/>
                      <a:pt x="2994" y="0"/>
                      <a:pt x="2285" y="0"/>
                    </a:cubicBezTo>
                    <a:close/>
                  </a:path>
                </a:pathLst>
              </a:custGeom>
              <a:solidFill>
                <a:srgbClr val="FF8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8"/>
              <p:cNvSpPr/>
              <p:nvPr/>
            </p:nvSpPr>
            <p:spPr>
              <a:xfrm>
                <a:off x="6332665" y="4287294"/>
                <a:ext cx="306822" cy="214008"/>
              </a:xfrm>
              <a:custGeom>
                <a:avLst/>
                <a:gdLst/>
                <a:ahLst/>
                <a:cxnLst/>
                <a:rect l="l" t="t" r="r" b="b"/>
                <a:pathLst>
                  <a:path w="4079" h="2845" extrusionOk="0">
                    <a:moveTo>
                      <a:pt x="3899" y="0"/>
                    </a:moveTo>
                    <a:cubicBezTo>
                      <a:pt x="3388" y="0"/>
                      <a:pt x="1914" y="742"/>
                      <a:pt x="1914" y="742"/>
                    </a:cubicBezTo>
                    <a:cubicBezTo>
                      <a:pt x="1914" y="742"/>
                      <a:pt x="0" y="2439"/>
                      <a:pt x="1009" y="2808"/>
                    </a:cubicBezTo>
                    <a:cubicBezTo>
                      <a:pt x="1076" y="2833"/>
                      <a:pt x="1147" y="2844"/>
                      <a:pt x="1222" y="2844"/>
                    </a:cubicBezTo>
                    <a:cubicBezTo>
                      <a:pt x="2283" y="2844"/>
                      <a:pt x="4078" y="518"/>
                      <a:pt x="4072" y="107"/>
                    </a:cubicBezTo>
                    <a:cubicBezTo>
                      <a:pt x="4069" y="32"/>
                      <a:pt x="4005" y="0"/>
                      <a:pt x="3899"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8"/>
              <p:cNvSpPr/>
              <p:nvPr/>
            </p:nvSpPr>
            <p:spPr>
              <a:xfrm>
                <a:off x="6250524" y="4146930"/>
                <a:ext cx="209036" cy="293368"/>
              </a:xfrm>
              <a:custGeom>
                <a:avLst/>
                <a:gdLst/>
                <a:ahLst/>
                <a:cxnLst/>
                <a:rect l="l" t="t" r="r" b="b"/>
                <a:pathLst>
                  <a:path w="2779" h="3900" extrusionOk="0">
                    <a:moveTo>
                      <a:pt x="2401" y="1"/>
                    </a:moveTo>
                    <a:cubicBezTo>
                      <a:pt x="2392" y="1"/>
                      <a:pt x="2383" y="2"/>
                      <a:pt x="2373" y="5"/>
                    </a:cubicBezTo>
                    <a:cubicBezTo>
                      <a:pt x="1942" y="123"/>
                      <a:pt x="0" y="2850"/>
                      <a:pt x="640" y="3707"/>
                    </a:cubicBezTo>
                    <a:cubicBezTo>
                      <a:pt x="741" y="3843"/>
                      <a:pt x="854" y="3900"/>
                      <a:pt x="971" y="3900"/>
                    </a:cubicBezTo>
                    <a:cubicBezTo>
                      <a:pt x="1602" y="3900"/>
                      <a:pt x="2373" y="2252"/>
                      <a:pt x="2373" y="2252"/>
                    </a:cubicBezTo>
                    <a:cubicBezTo>
                      <a:pt x="2373" y="2252"/>
                      <a:pt x="2778" y="1"/>
                      <a:pt x="2401" y="1"/>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8"/>
              <p:cNvSpPr/>
              <p:nvPr/>
            </p:nvSpPr>
            <p:spPr>
              <a:xfrm>
                <a:off x="6635280" y="4114284"/>
                <a:ext cx="171652" cy="157140"/>
              </a:xfrm>
              <a:custGeom>
                <a:avLst/>
                <a:gdLst/>
                <a:ahLst/>
                <a:cxnLst/>
                <a:rect l="l" t="t" r="r" b="b"/>
                <a:pathLst>
                  <a:path w="2282" h="2089" extrusionOk="0">
                    <a:moveTo>
                      <a:pt x="1447" y="0"/>
                    </a:moveTo>
                    <a:cubicBezTo>
                      <a:pt x="855" y="0"/>
                      <a:pt x="0" y="377"/>
                      <a:pt x="0" y="377"/>
                    </a:cubicBezTo>
                    <a:lnTo>
                      <a:pt x="389" y="2089"/>
                    </a:lnTo>
                    <a:cubicBezTo>
                      <a:pt x="389" y="2089"/>
                      <a:pt x="2282" y="634"/>
                      <a:pt x="1921" y="168"/>
                    </a:cubicBezTo>
                    <a:cubicBezTo>
                      <a:pt x="1826" y="46"/>
                      <a:pt x="1652" y="0"/>
                      <a:pt x="1447" y="0"/>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8"/>
              <p:cNvSpPr/>
              <p:nvPr/>
            </p:nvSpPr>
            <p:spPr>
              <a:xfrm>
                <a:off x="6646714" y="4150616"/>
                <a:ext cx="90640" cy="72063"/>
              </a:xfrm>
              <a:custGeom>
                <a:avLst/>
                <a:gdLst/>
                <a:ahLst/>
                <a:cxnLst/>
                <a:rect l="l" t="t" r="r" b="b"/>
                <a:pathLst>
                  <a:path w="1205" h="958" extrusionOk="0">
                    <a:moveTo>
                      <a:pt x="978" y="1"/>
                    </a:moveTo>
                    <a:cubicBezTo>
                      <a:pt x="676" y="1"/>
                      <a:pt x="0" y="290"/>
                      <a:pt x="0" y="290"/>
                    </a:cubicBezTo>
                    <a:lnTo>
                      <a:pt x="279" y="958"/>
                    </a:lnTo>
                    <a:cubicBezTo>
                      <a:pt x="279" y="958"/>
                      <a:pt x="1204" y="248"/>
                      <a:pt x="1114" y="54"/>
                    </a:cubicBezTo>
                    <a:cubicBezTo>
                      <a:pt x="1097" y="16"/>
                      <a:pt x="1048" y="1"/>
                      <a:pt x="978"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8"/>
              <p:cNvSpPr/>
              <p:nvPr/>
            </p:nvSpPr>
            <p:spPr>
              <a:xfrm>
                <a:off x="6396603" y="3936760"/>
                <a:ext cx="124038" cy="176021"/>
              </a:xfrm>
              <a:custGeom>
                <a:avLst/>
                <a:gdLst/>
                <a:ahLst/>
                <a:cxnLst/>
                <a:rect l="l" t="t" r="r" b="b"/>
                <a:pathLst>
                  <a:path w="1649" h="2340" extrusionOk="0">
                    <a:moveTo>
                      <a:pt x="741" y="1"/>
                    </a:moveTo>
                    <a:cubicBezTo>
                      <a:pt x="164" y="1"/>
                      <a:pt x="0" y="2339"/>
                      <a:pt x="0" y="2339"/>
                    </a:cubicBezTo>
                    <a:lnTo>
                      <a:pt x="1649" y="1713"/>
                    </a:lnTo>
                    <a:cubicBezTo>
                      <a:pt x="1649" y="1713"/>
                      <a:pt x="1350" y="43"/>
                      <a:pt x="759" y="1"/>
                    </a:cubicBezTo>
                    <a:cubicBezTo>
                      <a:pt x="753" y="1"/>
                      <a:pt x="747" y="1"/>
                      <a:pt x="741" y="1"/>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8"/>
              <p:cNvSpPr/>
              <p:nvPr/>
            </p:nvSpPr>
            <p:spPr>
              <a:xfrm>
                <a:off x="6435267" y="3992801"/>
                <a:ext cx="54008" cy="90192"/>
              </a:xfrm>
              <a:custGeom>
                <a:avLst/>
                <a:gdLst/>
                <a:ahLst/>
                <a:cxnLst/>
                <a:rect l="l" t="t" r="r" b="b"/>
                <a:pathLst>
                  <a:path w="718" h="1199" extrusionOk="0">
                    <a:moveTo>
                      <a:pt x="310" y="0"/>
                    </a:moveTo>
                    <a:cubicBezTo>
                      <a:pt x="306" y="0"/>
                      <a:pt x="303" y="1"/>
                      <a:pt x="300" y="1"/>
                    </a:cubicBezTo>
                    <a:cubicBezTo>
                      <a:pt x="84" y="43"/>
                      <a:pt x="1" y="1198"/>
                      <a:pt x="1" y="1198"/>
                    </a:cubicBezTo>
                    <a:lnTo>
                      <a:pt x="717" y="1058"/>
                    </a:lnTo>
                    <a:cubicBezTo>
                      <a:pt x="717" y="1058"/>
                      <a:pt x="521" y="0"/>
                      <a:pt x="310" y="0"/>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8"/>
              <p:cNvSpPr/>
              <p:nvPr/>
            </p:nvSpPr>
            <p:spPr>
              <a:xfrm>
                <a:off x="6348386" y="4063133"/>
                <a:ext cx="357069" cy="299762"/>
              </a:xfrm>
              <a:custGeom>
                <a:avLst/>
                <a:gdLst/>
                <a:ahLst/>
                <a:cxnLst/>
                <a:rect l="l" t="t" r="r" b="b"/>
                <a:pathLst>
                  <a:path w="4747" h="3985" extrusionOk="0">
                    <a:moveTo>
                      <a:pt x="1893" y="0"/>
                    </a:moveTo>
                    <a:cubicBezTo>
                      <a:pt x="1451" y="0"/>
                      <a:pt x="1083" y="182"/>
                      <a:pt x="703" y="521"/>
                    </a:cubicBezTo>
                    <a:cubicBezTo>
                      <a:pt x="0" y="1147"/>
                      <a:pt x="327" y="3054"/>
                      <a:pt x="1101" y="3639"/>
                    </a:cubicBezTo>
                    <a:cubicBezTo>
                      <a:pt x="1420" y="3881"/>
                      <a:pt x="1774" y="3985"/>
                      <a:pt x="2132" y="3985"/>
                    </a:cubicBezTo>
                    <a:cubicBezTo>
                      <a:pt x="2840" y="3985"/>
                      <a:pt x="3565" y="3581"/>
                      <a:pt x="4078" y="3054"/>
                    </a:cubicBezTo>
                    <a:cubicBezTo>
                      <a:pt x="4746" y="2378"/>
                      <a:pt x="4384" y="1008"/>
                      <a:pt x="3230" y="409"/>
                    </a:cubicBezTo>
                    <a:cubicBezTo>
                      <a:pt x="2696" y="131"/>
                      <a:pt x="2268" y="0"/>
                      <a:pt x="1893" y="0"/>
                    </a:cubicBezTo>
                    <a:close/>
                  </a:path>
                </a:pathLst>
              </a:custGeom>
              <a:solidFill>
                <a:srgbClr val="FF8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8"/>
              <p:cNvSpPr/>
              <p:nvPr/>
            </p:nvSpPr>
            <p:spPr>
              <a:xfrm>
                <a:off x="6447829" y="4263599"/>
                <a:ext cx="57619" cy="44381"/>
              </a:xfrm>
              <a:custGeom>
                <a:avLst/>
                <a:gdLst/>
                <a:ahLst/>
                <a:cxnLst/>
                <a:rect l="l" t="t" r="r" b="b"/>
                <a:pathLst>
                  <a:path w="766" h="590" extrusionOk="0">
                    <a:moveTo>
                      <a:pt x="267" y="1"/>
                    </a:moveTo>
                    <a:cubicBezTo>
                      <a:pt x="185" y="1"/>
                      <a:pt x="116" y="30"/>
                      <a:pt x="78" y="88"/>
                    </a:cubicBezTo>
                    <a:cubicBezTo>
                      <a:pt x="1" y="200"/>
                      <a:pt x="71" y="389"/>
                      <a:pt x="245" y="506"/>
                    </a:cubicBezTo>
                    <a:cubicBezTo>
                      <a:pt x="328" y="562"/>
                      <a:pt x="420" y="590"/>
                      <a:pt x="501" y="590"/>
                    </a:cubicBezTo>
                    <a:cubicBezTo>
                      <a:pt x="582" y="590"/>
                      <a:pt x="651" y="562"/>
                      <a:pt x="689" y="506"/>
                    </a:cubicBezTo>
                    <a:cubicBezTo>
                      <a:pt x="766" y="389"/>
                      <a:pt x="697" y="207"/>
                      <a:pt x="530" y="88"/>
                    </a:cubicBezTo>
                    <a:cubicBezTo>
                      <a:pt x="442" y="30"/>
                      <a:pt x="349" y="1"/>
                      <a:pt x="267"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8"/>
              <p:cNvSpPr/>
              <p:nvPr/>
            </p:nvSpPr>
            <p:spPr>
              <a:xfrm>
                <a:off x="6520493" y="4248780"/>
                <a:ext cx="114861" cy="27682"/>
              </a:xfrm>
              <a:custGeom>
                <a:avLst/>
                <a:gdLst/>
                <a:ahLst/>
                <a:cxnLst/>
                <a:rect l="l" t="t" r="r" b="b"/>
                <a:pathLst>
                  <a:path w="1527" h="368" extrusionOk="0">
                    <a:moveTo>
                      <a:pt x="844" y="0"/>
                    </a:moveTo>
                    <a:cubicBezTo>
                      <a:pt x="604" y="0"/>
                      <a:pt x="366" y="37"/>
                      <a:pt x="140" y="112"/>
                    </a:cubicBezTo>
                    <a:cubicBezTo>
                      <a:pt x="0" y="156"/>
                      <a:pt x="19" y="367"/>
                      <a:pt x="147" y="367"/>
                    </a:cubicBezTo>
                    <a:cubicBezTo>
                      <a:pt x="158" y="367"/>
                      <a:pt x="170" y="366"/>
                      <a:pt x="182" y="362"/>
                    </a:cubicBezTo>
                    <a:cubicBezTo>
                      <a:pt x="405" y="303"/>
                      <a:pt x="621" y="276"/>
                      <a:pt x="838" y="276"/>
                    </a:cubicBezTo>
                    <a:cubicBezTo>
                      <a:pt x="1001" y="276"/>
                      <a:pt x="1164" y="291"/>
                      <a:pt x="1331" y="321"/>
                    </a:cubicBezTo>
                    <a:cubicBezTo>
                      <a:pt x="1337" y="321"/>
                      <a:pt x="1343" y="322"/>
                      <a:pt x="1349" y="322"/>
                    </a:cubicBezTo>
                    <a:cubicBezTo>
                      <a:pt x="1481" y="322"/>
                      <a:pt x="1527" y="97"/>
                      <a:pt x="1386" y="63"/>
                    </a:cubicBezTo>
                    <a:cubicBezTo>
                      <a:pt x="1208" y="21"/>
                      <a:pt x="1026" y="0"/>
                      <a:pt x="844"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8"/>
              <p:cNvSpPr/>
              <p:nvPr/>
            </p:nvSpPr>
            <p:spPr>
              <a:xfrm>
                <a:off x="6409692" y="4131058"/>
                <a:ext cx="60101" cy="100798"/>
              </a:xfrm>
              <a:custGeom>
                <a:avLst/>
                <a:gdLst/>
                <a:ahLst/>
                <a:cxnLst/>
                <a:rect l="l" t="t" r="r" b="b"/>
                <a:pathLst>
                  <a:path w="799" h="1340" extrusionOk="0">
                    <a:moveTo>
                      <a:pt x="189" y="0"/>
                    </a:moveTo>
                    <a:cubicBezTo>
                      <a:pt x="98" y="0"/>
                      <a:pt x="1" y="113"/>
                      <a:pt x="69" y="202"/>
                    </a:cubicBezTo>
                    <a:cubicBezTo>
                      <a:pt x="306" y="523"/>
                      <a:pt x="459" y="857"/>
                      <a:pt x="536" y="1246"/>
                    </a:cubicBezTo>
                    <a:cubicBezTo>
                      <a:pt x="549" y="1312"/>
                      <a:pt x="595" y="1340"/>
                      <a:pt x="643" y="1340"/>
                    </a:cubicBezTo>
                    <a:cubicBezTo>
                      <a:pt x="717" y="1340"/>
                      <a:pt x="799" y="1275"/>
                      <a:pt x="787" y="1182"/>
                    </a:cubicBezTo>
                    <a:cubicBezTo>
                      <a:pt x="723" y="765"/>
                      <a:pt x="543" y="363"/>
                      <a:pt x="271" y="42"/>
                    </a:cubicBezTo>
                    <a:cubicBezTo>
                      <a:pt x="248" y="12"/>
                      <a:pt x="219" y="0"/>
                      <a:pt x="189"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8"/>
              <p:cNvSpPr/>
              <p:nvPr/>
            </p:nvSpPr>
            <p:spPr>
              <a:xfrm>
                <a:off x="6596466" y="4291130"/>
                <a:ext cx="173909" cy="99519"/>
              </a:xfrm>
              <a:custGeom>
                <a:avLst/>
                <a:gdLst/>
                <a:ahLst/>
                <a:cxnLst/>
                <a:rect l="l" t="t" r="r" b="b"/>
                <a:pathLst>
                  <a:path w="2312" h="1323" extrusionOk="0">
                    <a:moveTo>
                      <a:pt x="114" y="0"/>
                    </a:moveTo>
                    <a:cubicBezTo>
                      <a:pt x="76" y="0"/>
                      <a:pt x="37" y="21"/>
                      <a:pt x="22" y="56"/>
                    </a:cubicBezTo>
                    <a:cubicBezTo>
                      <a:pt x="0" y="98"/>
                      <a:pt x="15" y="155"/>
                      <a:pt x="57" y="182"/>
                    </a:cubicBezTo>
                    <a:cubicBezTo>
                      <a:pt x="57" y="182"/>
                      <a:pt x="64" y="190"/>
                      <a:pt x="70" y="190"/>
                    </a:cubicBezTo>
                    <a:cubicBezTo>
                      <a:pt x="84" y="197"/>
                      <a:pt x="1580" y="920"/>
                      <a:pt x="2130" y="1296"/>
                    </a:cubicBezTo>
                    <a:cubicBezTo>
                      <a:pt x="2136" y="1296"/>
                      <a:pt x="2136" y="1302"/>
                      <a:pt x="2145" y="1302"/>
                    </a:cubicBezTo>
                    <a:cubicBezTo>
                      <a:pt x="2161" y="1316"/>
                      <a:pt x="2179" y="1322"/>
                      <a:pt x="2199" y="1322"/>
                    </a:cubicBezTo>
                    <a:cubicBezTo>
                      <a:pt x="2230" y="1322"/>
                      <a:pt x="2262" y="1306"/>
                      <a:pt x="2283" y="1276"/>
                    </a:cubicBezTo>
                    <a:cubicBezTo>
                      <a:pt x="2312" y="1234"/>
                      <a:pt x="2297" y="1170"/>
                      <a:pt x="2255" y="1142"/>
                    </a:cubicBezTo>
                    <a:cubicBezTo>
                      <a:pt x="2248" y="1135"/>
                      <a:pt x="2248" y="1135"/>
                      <a:pt x="2241" y="1129"/>
                    </a:cubicBezTo>
                    <a:cubicBezTo>
                      <a:pt x="1685" y="746"/>
                      <a:pt x="216" y="43"/>
                      <a:pt x="154" y="8"/>
                    </a:cubicBezTo>
                    <a:cubicBezTo>
                      <a:pt x="141" y="3"/>
                      <a:pt x="128" y="0"/>
                      <a:pt x="114"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8"/>
              <p:cNvSpPr/>
              <p:nvPr/>
            </p:nvSpPr>
            <p:spPr>
              <a:xfrm>
                <a:off x="6558780" y="4302639"/>
                <a:ext cx="141865" cy="142171"/>
              </a:xfrm>
              <a:custGeom>
                <a:avLst/>
                <a:gdLst/>
                <a:ahLst/>
                <a:cxnLst/>
                <a:rect l="l" t="t" r="r" b="b"/>
                <a:pathLst>
                  <a:path w="1886" h="1890" extrusionOk="0">
                    <a:moveTo>
                      <a:pt x="114" y="0"/>
                    </a:moveTo>
                    <a:cubicBezTo>
                      <a:pt x="85" y="0"/>
                      <a:pt x="56" y="13"/>
                      <a:pt x="35" y="37"/>
                    </a:cubicBezTo>
                    <a:cubicBezTo>
                      <a:pt x="0" y="79"/>
                      <a:pt x="7" y="141"/>
                      <a:pt x="49" y="176"/>
                    </a:cubicBezTo>
                    <a:cubicBezTo>
                      <a:pt x="64" y="189"/>
                      <a:pt x="1301" y="1233"/>
                      <a:pt x="1692" y="1846"/>
                    </a:cubicBezTo>
                    <a:cubicBezTo>
                      <a:pt x="1699" y="1852"/>
                      <a:pt x="1705" y="1866"/>
                      <a:pt x="1719" y="1874"/>
                    </a:cubicBezTo>
                    <a:cubicBezTo>
                      <a:pt x="1733" y="1884"/>
                      <a:pt x="1752" y="1889"/>
                      <a:pt x="1772" y="1889"/>
                    </a:cubicBezTo>
                    <a:cubicBezTo>
                      <a:pt x="1792" y="1889"/>
                      <a:pt x="1813" y="1884"/>
                      <a:pt x="1831" y="1874"/>
                    </a:cubicBezTo>
                    <a:cubicBezTo>
                      <a:pt x="1872" y="1846"/>
                      <a:pt x="1886" y="1782"/>
                      <a:pt x="1859" y="1741"/>
                    </a:cubicBezTo>
                    <a:cubicBezTo>
                      <a:pt x="1455" y="1101"/>
                      <a:pt x="231" y="70"/>
                      <a:pt x="174" y="22"/>
                    </a:cubicBezTo>
                    <a:cubicBezTo>
                      <a:pt x="156" y="7"/>
                      <a:pt x="135" y="0"/>
                      <a:pt x="114"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8"/>
              <p:cNvSpPr/>
              <p:nvPr/>
            </p:nvSpPr>
            <p:spPr>
              <a:xfrm>
                <a:off x="6525382" y="4321219"/>
                <a:ext cx="115087" cy="159773"/>
              </a:xfrm>
              <a:custGeom>
                <a:avLst/>
                <a:gdLst/>
                <a:ahLst/>
                <a:cxnLst/>
                <a:rect l="l" t="t" r="r" b="b"/>
                <a:pathLst>
                  <a:path w="1530" h="2124" extrusionOk="0">
                    <a:moveTo>
                      <a:pt x="110" y="0"/>
                    </a:moveTo>
                    <a:cubicBezTo>
                      <a:pt x="86" y="0"/>
                      <a:pt x="62" y="9"/>
                      <a:pt x="42" y="26"/>
                    </a:cubicBezTo>
                    <a:cubicBezTo>
                      <a:pt x="7" y="61"/>
                      <a:pt x="0" y="124"/>
                      <a:pt x="34" y="166"/>
                    </a:cubicBezTo>
                    <a:cubicBezTo>
                      <a:pt x="49" y="179"/>
                      <a:pt x="939" y="1181"/>
                      <a:pt x="1328" y="2065"/>
                    </a:cubicBezTo>
                    <a:cubicBezTo>
                      <a:pt x="1336" y="2086"/>
                      <a:pt x="1349" y="2100"/>
                      <a:pt x="1363" y="2106"/>
                    </a:cubicBezTo>
                    <a:cubicBezTo>
                      <a:pt x="1378" y="2118"/>
                      <a:pt x="1396" y="2124"/>
                      <a:pt x="1414" y="2124"/>
                    </a:cubicBezTo>
                    <a:cubicBezTo>
                      <a:pt x="1430" y="2124"/>
                      <a:pt x="1445" y="2120"/>
                      <a:pt x="1461" y="2113"/>
                    </a:cubicBezTo>
                    <a:cubicBezTo>
                      <a:pt x="1510" y="2093"/>
                      <a:pt x="1530" y="2036"/>
                      <a:pt x="1510" y="1988"/>
                    </a:cubicBezTo>
                    <a:cubicBezTo>
                      <a:pt x="1106" y="1069"/>
                      <a:pt x="222" y="74"/>
                      <a:pt x="180" y="32"/>
                    </a:cubicBezTo>
                    <a:cubicBezTo>
                      <a:pt x="162" y="10"/>
                      <a:pt x="137" y="0"/>
                      <a:pt x="110"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8"/>
              <p:cNvSpPr/>
              <p:nvPr/>
            </p:nvSpPr>
            <p:spPr>
              <a:xfrm>
                <a:off x="6222767" y="4141364"/>
                <a:ext cx="184289" cy="75599"/>
              </a:xfrm>
              <a:custGeom>
                <a:avLst/>
                <a:gdLst/>
                <a:ahLst/>
                <a:cxnLst/>
                <a:rect l="l" t="t" r="r" b="b"/>
                <a:pathLst>
                  <a:path w="2450" h="1005" extrusionOk="0">
                    <a:moveTo>
                      <a:pt x="116" y="1"/>
                    </a:moveTo>
                    <a:cubicBezTo>
                      <a:pt x="68" y="1"/>
                      <a:pt x="27" y="29"/>
                      <a:pt x="15" y="79"/>
                    </a:cubicBezTo>
                    <a:cubicBezTo>
                      <a:pt x="0" y="120"/>
                      <a:pt x="22" y="162"/>
                      <a:pt x="57" y="184"/>
                    </a:cubicBezTo>
                    <a:cubicBezTo>
                      <a:pt x="64" y="190"/>
                      <a:pt x="77" y="197"/>
                      <a:pt x="84" y="197"/>
                    </a:cubicBezTo>
                    <a:cubicBezTo>
                      <a:pt x="717" y="351"/>
                      <a:pt x="2283" y="990"/>
                      <a:pt x="2303" y="997"/>
                    </a:cubicBezTo>
                    <a:cubicBezTo>
                      <a:pt x="2315" y="1002"/>
                      <a:pt x="2327" y="1004"/>
                      <a:pt x="2338" y="1004"/>
                    </a:cubicBezTo>
                    <a:cubicBezTo>
                      <a:pt x="2377" y="1004"/>
                      <a:pt x="2413" y="979"/>
                      <a:pt x="2428" y="942"/>
                    </a:cubicBezTo>
                    <a:cubicBezTo>
                      <a:pt x="2450" y="894"/>
                      <a:pt x="2428" y="837"/>
                      <a:pt x="2373" y="817"/>
                    </a:cubicBezTo>
                    <a:cubicBezTo>
                      <a:pt x="2311" y="788"/>
                      <a:pt x="780" y="155"/>
                      <a:pt x="132" y="2"/>
                    </a:cubicBezTo>
                    <a:cubicBezTo>
                      <a:pt x="127" y="1"/>
                      <a:pt x="121" y="1"/>
                      <a:pt x="116"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8"/>
              <p:cNvSpPr/>
              <p:nvPr/>
            </p:nvSpPr>
            <p:spPr>
              <a:xfrm>
                <a:off x="6229010" y="4227117"/>
                <a:ext cx="194293" cy="25500"/>
              </a:xfrm>
              <a:custGeom>
                <a:avLst/>
                <a:gdLst/>
                <a:ahLst/>
                <a:cxnLst/>
                <a:rect l="l" t="t" r="r" b="b"/>
                <a:pathLst>
                  <a:path w="2583" h="339" extrusionOk="0">
                    <a:moveTo>
                      <a:pt x="674" y="1"/>
                    </a:moveTo>
                    <a:cubicBezTo>
                      <a:pt x="455" y="1"/>
                      <a:pt x="253" y="12"/>
                      <a:pt x="91" y="39"/>
                    </a:cubicBezTo>
                    <a:cubicBezTo>
                      <a:pt x="36" y="46"/>
                      <a:pt x="1" y="94"/>
                      <a:pt x="7" y="149"/>
                    </a:cubicBezTo>
                    <a:cubicBezTo>
                      <a:pt x="16" y="178"/>
                      <a:pt x="29" y="198"/>
                      <a:pt x="49" y="213"/>
                    </a:cubicBezTo>
                    <a:cubicBezTo>
                      <a:pt x="71" y="226"/>
                      <a:pt x="99" y="233"/>
                      <a:pt x="126" y="233"/>
                    </a:cubicBezTo>
                    <a:cubicBezTo>
                      <a:pt x="277" y="206"/>
                      <a:pt x="470" y="196"/>
                      <a:pt x="680" y="196"/>
                    </a:cubicBezTo>
                    <a:cubicBezTo>
                      <a:pt x="1450" y="196"/>
                      <a:pt x="2447" y="338"/>
                      <a:pt x="2457" y="338"/>
                    </a:cubicBezTo>
                    <a:cubicBezTo>
                      <a:pt x="2462" y="339"/>
                      <a:pt x="2466" y="339"/>
                      <a:pt x="2471" y="339"/>
                    </a:cubicBezTo>
                    <a:cubicBezTo>
                      <a:pt x="2520" y="339"/>
                      <a:pt x="2563" y="305"/>
                      <a:pt x="2576" y="255"/>
                    </a:cubicBezTo>
                    <a:cubicBezTo>
                      <a:pt x="2582" y="198"/>
                      <a:pt x="2541" y="149"/>
                      <a:pt x="2486" y="143"/>
                    </a:cubicBezTo>
                    <a:cubicBezTo>
                      <a:pt x="2436" y="137"/>
                      <a:pt x="1454" y="1"/>
                      <a:pt x="674"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8"/>
              <p:cNvSpPr/>
              <p:nvPr/>
            </p:nvSpPr>
            <p:spPr>
              <a:xfrm>
                <a:off x="6242099" y="4274958"/>
                <a:ext cx="189103" cy="38589"/>
              </a:xfrm>
              <a:custGeom>
                <a:avLst/>
                <a:gdLst/>
                <a:ahLst/>
                <a:cxnLst/>
                <a:rect l="l" t="t" r="r" b="b"/>
                <a:pathLst>
                  <a:path w="2514" h="513" extrusionOk="0">
                    <a:moveTo>
                      <a:pt x="2415" y="1"/>
                    </a:moveTo>
                    <a:cubicBezTo>
                      <a:pt x="2360" y="1"/>
                      <a:pt x="1031" y="8"/>
                      <a:pt x="77" y="322"/>
                    </a:cubicBezTo>
                    <a:cubicBezTo>
                      <a:pt x="29" y="335"/>
                      <a:pt x="0" y="390"/>
                      <a:pt x="15" y="447"/>
                    </a:cubicBezTo>
                    <a:cubicBezTo>
                      <a:pt x="22" y="467"/>
                      <a:pt x="35" y="480"/>
                      <a:pt x="50" y="495"/>
                    </a:cubicBezTo>
                    <a:cubicBezTo>
                      <a:pt x="67" y="508"/>
                      <a:pt x="88" y="513"/>
                      <a:pt x="107" y="513"/>
                    </a:cubicBezTo>
                    <a:cubicBezTo>
                      <a:pt x="119" y="513"/>
                      <a:pt x="130" y="511"/>
                      <a:pt x="141" y="509"/>
                    </a:cubicBezTo>
                    <a:cubicBezTo>
                      <a:pt x="1059" y="210"/>
                      <a:pt x="2402" y="203"/>
                      <a:pt x="2415" y="203"/>
                    </a:cubicBezTo>
                    <a:cubicBezTo>
                      <a:pt x="2472" y="203"/>
                      <a:pt x="2514" y="155"/>
                      <a:pt x="2514" y="98"/>
                    </a:cubicBezTo>
                    <a:cubicBezTo>
                      <a:pt x="2514" y="49"/>
                      <a:pt x="2472" y="1"/>
                      <a:pt x="241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8"/>
              <p:cNvSpPr/>
              <p:nvPr/>
            </p:nvSpPr>
            <p:spPr>
              <a:xfrm>
                <a:off x="5812435" y="3953685"/>
                <a:ext cx="538650" cy="642174"/>
              </a:xfrm>
              <a:custGeom>
                <a:avLst/>
                <a:gdLst/>
                <a:ahLst/>
                <a:cxnLst/>
                <a:rect l="l" t="t" r="r" b="b"/>
                <a:pathLst>
                  <a:path w="7161" h="8537" extrusionOk="0">
                    <a:moveTo>
                      <a:pt x="1594" y="0"/>
                    </a:moveTo>
                    <a:cubicBezTo>
                      <a:pt x="1489" y="125"/>
                      <a:pt x="1405" y="236"/>
                      <a:pt x="1350" y="334"/>
                    </a:cubicBezTo>
                    <a:cubicBezTo>
                      <a:pt x="1058" y="855"/>
                      <a:pt x="1" y="2984"/>
                      <a:pt x="2199" y="5852"/>
                    </a:cubicBezTo>
                    <a:cubicBezTo>
                      <a:pt x="3799" y="7932"/>
                      <a:pt x="5157" y="8536"/>
                      <a:pt x="5897" y="8536"/>
                    </a:cubicBezTo>
                    <a:cubicBezTo>
                      <a:pt x="6175" y="8536"/>
                      <a:pt x="6365" y="8452"/>
                      <a:pt x="6450" y="8328"/>
                    </a:cubicBezTo>
                    <a:cubicBezTo>
                      <a:pt x="7160" y="7291"/>
                      <a:pt x="4363" y="5524"/>
                      <a:pt x="3207" y="3507"/>
                    </a:cubicBezTo>
                    <a:cubicBezTo>
                      <a:pt x="2317" y="1954"/>
                      <a:pt x="2589" y="1009"/>
                      <a:pt x="2825" y="653"/>
                    </a:cubicBezTo>
                    <a:cubicBezTo>
                      <a:pt x="2825" y="653"/>
                      <a:pt x="2192" y="229"/>
                      <a:pt x="1594" y="0"/>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754183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7F27BC-3B49-7B0A-72C3-C18F78A4BE43}"/>
              </a:ext>
            </a:extLst>
          </p:cNvPr>
          <p:cNvSpPr txBox="1"/>
          <p:nvPr/>
        </p:nvSpPr>
        <p:spPr>
          <a:xfrm>
            <a:off x="954315" y="217714"/>
            <a:ext cx="7482114" cy="553998"/>
          </a:xfrm>
          <a:prstGeom prst="rect">
            <a:avLst/>
          </a:prstGeom>
          <a:noFill/>
        </p:spPr>
        <p:txBody>
          <a:bodyPr wrap="square" rtlCol="0">
            <a:spAutoFit/>
          </a:bodyPr>
          <a:lstStyle/>
          <a:p>
            <a:pPr algn="ctr"/>
            <a:r>
              <a:rPr lang="en-US" sz="3000" b="1">
                <a:solidFill>
                  <a:schemeClr val="tx1">
                    <a:lumMod val="25000"/>
                  </a:schemeClr>
                </a:solidFill>
              </a:rPr>
              <a:t>ĐỌC SOÁT VÀ CHỈNH SỬA BÀI VIẾT </a:t>
            </a:r>
          </a:p>
        </p:txBody>
      </p:sp>
      <p:sp>
        <p:nvSpPr>
          <p:cNvPr id="5" name="TextBox 4">
            <a:extLst>
              <a:ext uri="{FF2B5EF4-FFF2-40B4-BE49-F238E27FC236}">
                <a16:creationId xmlns:a16="http://schemas.microsoft.com/office/drawing/2014/main" id="{FD2F2D75-2D3A-944D-C8EE-BD4911686DAF}"/>
              </a:ext>
            </a:extLst>
          </p:cNvPr>
          <p:cNvSpPr txBox="1"/>
          <p:nvPr/>
        </p:nvSpPr>
        <p:spPr>
          <a:xfrm>
            <a:off x="420915" y="936172"/>
            <a:ext cx="6647543" cy="430887"/>
          </a:xfrm>
          <a:prstGeom prst="rect">
            <a:avLst/>
          </a:prstGeom>
          <a:noFill/>
        </p:spPr>
        <p:txBody>
          <a:bodyPr wrap="square" rtlCol="0">
            <a:spAutoFit/>
          </a:bodyPr>
          <a:lstStyle/>
          <a:p>
            <a:r>
              <a:rPr lang="en-US" sz="2200">
                <a:solidFill>
                  <a:srgbClr val="C00000"/>
                </a:solidFill>
              </a:rPr>
              <a:t>a. Đọc lại bài làm của em để phát hiện lỗi. </a:t>
            </a:r>
          </a:p>
        </p:txBody>
      </p:sp>
      <p:sp>
        <p:nvSpPr>
          <p:cNvPr id="6" name="Arrow: Pentagon 5">
            <a:extLst>
              <a:ext uri="{FF2B5EF4-FFF2-40B4-BE49-F238E27FC236}">
                <a16:creationId xmlns:a16="http://schemas.microsoft.com/office/drawing/2014/main" id="{59BD661E-3157-EA15-E1FB-6560FA7B6D53}"/>
              </a:ext>
            </a:extLst>
          </p:cNvPr>
          <p:cNvSpPr/>
          <p:nvPr/>
        </p:nvSpPr>
        <p:spPr>
          <a:xfrm>
            <a:off x="261256" y="1532165"/>
            <a:ext cx="2474685" cy="1139371"/>
          </a:xfrm>
          <a:prstGeom prst="homePlat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mj-lt"/>
              </a:rPr>
              <a:t>Cách viết mở bài, kết bài </a:t>
            </a:r>
          </a:p>
        </p:txBody>
      </p:sp>
      <p:sp>
        <p:nvSpPr>
          <p:cNvPr id="7" name="Arrow: Pentagon 6">
            <a:extLst>
              <a:ext uri="{FF2B5EF4-FFF2-40B4-BE49-F238E27FC236}">
                <a16:creationId xmlns:a16="http://schemas.microsoft.com/office/drawing/2014/main" id="{87DE9AAD-E16E-7097-B7CB-D3D7A472BC6C}"/>
              </a:ext>
            </a:extLst>
          </p:cNvPr>
          <p:cNvSpPr/>
          <p:nvPr/>
        </p:nvSpPr>
        <p:spPr>
          <a:xfrm>
            <a:off x="2764970" y="1532164"/>
            <a:ext cx="2830286" cy="1139371"/>
          </a:xfrm>
          <a:prstGeom prst="homePlat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mj-lt"/>
              </a:rPr>
              <a:t>Trình tự các sự việc được kể ở thân bài </a:t>
            </a:r>
          </a:p>
        </p:txBody>
      </p:sp>
      <p:sp>
        <p:nvSpPr>
          <p:cNvPr id="8" name="Arrow: Pentagon 7">
            <a:extLst>
              <a:ext uri="{FF2B5EF4-FFF2-40B4-BE49-F238E27FC236}">
                <a16:creationId xmlns:a16="http://schemas.microsoft.com/office/drawing/2014/main" id="{99BD8681-A791-6CD3-5961-305683E607EE}"/>
              </a:ext>
            </a:extLst>
          </p:cNvPr>
          <p:cNvSpPr/>
          <p:nvPr/>
        </p:nvSpPr>
        <p:spPr>
          <a:xfrm>
            <a:off x="5651499" y="1532164"/>
            <a:ext cx="1915886" cy="1139371"/>
          </a:xfrm>
          <a:prstGeom prst="homePlat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mj-lt"/>
              </a:rPr>
              <a:t>Cách dùng từ, đặt câu </a:t>
            </a:r>
          </a:p>
        </p:txBody>
      </p:sp>
      <p:sp>
        <p:nvSpPr>
          <p:cNvPr id="9" name="Arrow: Pentagon 8">
            <a:extLst>
              <a:ext uri="{FF2B5EF4-FFF2-40B4-BE49-F238E27FC236}">
                <a16:creationId xmlns:a16="http://schemas.microsoft.com/office/drawing/2014/main" id="{464D1902-FA0D-6373-347F-4A984179B479}"/>
              </a:ext>
            </a:extLst>
          </p:cNvPr>
          <p:cNvSpPr/>
          <p:nvPr/>
        </p:nvSpPr>
        <p:spPr>
          <a:xfrm>
            <a:off x="7663543" y="1527628"/>
            <a:ext cx="1480457" cy="1139371"/>
          </a:xfrm>
          <a:prstGeom prst="homePlat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latin typeface="+mj-lt"/>
              </a:rPr>
              <a:t>Chính tả </a:t>
            </a:r>
          </a:p>
        </p:txBody>
      </p:sp>
      <p:sp>
        <p:nvSpPr>
          <p:cNvPr id="10" name="TextBox 9">
            <a:extLst>
              <a:ext uri="{FF2B5EF4-FFF2-40B4-BE49-F238E27FC236}">
                <a16:creationId xmlns:a16="http://schemas.microsoft.com/office/drawing/2014/main" id="{EBA0ACEF-3F0B-CB4C-3596-0363DE5C570F}"/>
              </a:ext>
            </a:extLst>
          </p:cNvPr>
          <p:cNvSpPr txBox="1"/>
          <p:nvPr/>
        </p:nvSpPr>
        <p:spPr>
          <a:xfrm>
            <a:off x="420914" y="4271198"/>
            <a:ext cx="6647543" cy="430887"/>
          </a:xfrm>
          <a:prstGeom prst="rect">
            <a:avLst/>
          </a:prstGeom>
          <a:noFill/>
        </p:spPr>
        <p:txBody>
          <a:bodyPr wrap="square" rtlCol="0">
            <a:spAutoFit/>
          </a:bodyPr>
          <a:lstStyle/>
          <a:p>
            <a:r>
              <a:rPr lang="en-US" sz="2200">
                <a:solidFill>
                  <a:srgbClr val="C00000"/>
                </a:solidFill>
              </a:rPr>
              <a:t>b. Sửa lỗi (nếu có) </a:t>
            </a:r>
          </a:p>
        </p:txBody>
      </p:sp>
      <p:sp>
        <p:nvSpPr>
          <p:cNvPr id="11" name="TextBox 10">
            <a:extLst>
              <a:ext uri="{FF2B5EF4-FFF2-40B4-BE49-F238E27FC236}">
                <a16:creationId xmlns:a16="http://schemas.microsoft.com/office/drawing/2014/main" id="{9D7B072B-22C7-7B01-E935-1593565EAEA2}"/>
              </a:ext>
            </a:extLst>
          </p:cNvPr>
          <p:cNvSpPr txBox="1"/>
          <p:nvPr/>
        </p:nvSpPr>
        <p:spPr>
          <a:xfrm>
            <a:off x="116112" y="2772768"/>
            <a:ext cx="2648858" cy="143456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500" b="1"/>
              <a:t>Mở bài: </a:t>
            </a:r>
            <a:r>
              <a:rPr lang="en-US" sz="1500"/>
              <a:t>mở bài trực tiếp, mở bài gián tiếp</a:t>
            </a:r>
          </a:p>
          <a:p>
            <a:pPr marL="285750" indent="-285750" algn="just">
              <a:lnSpc>
                <a:spcPct val="150000"/>
              </a:lnSpc>
              <a:buFont typeface="Arial" panose="020B0604020202020204" pitchFamily="34" charset="0"/>
              <a:buChar char="•"/>
            </a:pPr>
            <a:r>
              <a:rPr lang="en-US" sz="1500" b="1"/>
              <a:t>Kết bài: </a:t>
            </a:r>
            <a:r>
              <a:rPr lang="en-US" sz="1500"/>
              <a:t>kết bài mở rộng, kết bài không mở rộng. </a:t>
            </a:r>
          </a:p>
        </p:txBody>
      </p:sp>
      <p:sp>
        <p:nvSpPr>
          <p:cNvPr id="12" name="TextBox 11">
            <a:extLst>
              <a:ext uri="{FF2B5EF4-FFF2-40B4-BE49-F238E27FC236}">
                <a16:creationId xmlns:a16="http://schemas.microsoft.com/office/drawing/2014/main" id="{DA9D1B7E-CED1-19A2-7BC2-5538976C14CC}"/>
              </a:ext>
            </a:extLst>
          </p:cNvPr>
          <p:cNvSpPr txBox="1"/>
          <p:nvPr/>
        </p:nvSpPr>
        <p:spPr>
          <a:xfrm>
            <a:off x="2735941" y="2772767"/>
            <a:ext cx="2648858" cy="10883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500" b="1"/>
              <a:t>Trình tự được sử dụng trong phần thân bài: </a:t>
            </a:r>
            <a:r>
              <a:rPr lang="en-US" sz="1500"/>
              <a:t>trình tự thời gian. </a:t>
            </a:r>
          </a:p>
        </p:txBody>
      </p:sp>
      <p:sp>
        <p:nvSpPr>
          <p:cNvPr id="13" name="Freeform 6">
            <a:extLst>
              <a:ext uri="{FF2B5EF4-FFF2-40B4-BE49-F238E27FC236}">
                <a16:creationId xmlns:a16="http://schemas.microsoft.com/office/drawing/2014/main" id="{BCE061F8-00E4-794D-DB4B-E3074932FCC6}"/>
              </a:ext>
            </a:extLst>
          </p:cNvPr>
          <p:cNvSpPr/>
          <p:nvPr/>
        </p:nvSpPr>
        <p:spPr>
          <a:xfrm>
            <a:off x="7068457" y="3132993"/>
            <a:ext cx="1826987" cy="2010507"/>
          </a:xfrm>
          <a:custGeom>
            <a:avLst/>
            <a:gdLst/>
            <a:ahLst/>
            <a:cxnLst/>
            <a:rect l="l" t="t" r="r" b="b"/>
            <a:pathLst>
              <a:path w="3566160" h="4114800">
                <a:moveTo>
                  <a:pt x="0" y="0"/>
                </a:moveTo>
                <a:lnTo>
                  <a:pt x="3566160" y="0"/>
                </a:lnTo>
                <a:lnTo>
                  <a:pt x="356616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50157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9" grpId="0" animBg="1"/>
      <p:bldP spid="10" grpId="0"/>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9"/>
        <p:cNvGrpSpPr/>
        <p:nvPr/>
      </p:nvGrpSpPr>
      <p:grpSpPr>
        <a:xfrm>
          <a:off x="0" y="0"/>
          <a:ext cx="0" cy="0"/>
          <a:chOff x="0" y="0"/>
          <a:chExt cx="0" cy="0"/>
        </a:xfrm>
      </p:grpSpPr>
      <p:sp>
        <p:nvSpPr>
          <p:cNvPr id="1850" name="Google Shape;1850;p48"/>
          <p:cNvSpPr/>
          <p:nvPr/>
        </p:nvSpPr>
        <p:spPr>
          <a:xfrm>
            <a:off x="2509988" y="795501"/>
            <a:ext cx="1115025" cy="1053275"/>
          </a:xfrm>
          <a:custGeom>
            <a:avLst/>
            <a:gdLst/>
            <a:ahLst/>
            <a:cxnLst/>
            <a:rect l="l" t="t" r="r" b="b"/>
            <a:pathLst>
              <a:path w="939" h="887" extrusionOk="0">
                <a:moveTo>
                  <a:pt x="511" y="0"/>
                </a:moveTo>
                <a:cubicBezTo>
                  <a:pt x="433" y="0"/>
                  <a:pt x="354" y="20"/>
                  <a:pt x="286" y="55"/>
                </a:cubicBezTo>
                <a:cubicBezTo>
                  <a:pt x="84" y="152"/>
                  <a:pt x="0" y="361"/>
                  <a:pt x="71" y="578"/>
                </a:cubicBezTo>
                <a:cubicBezTo>
                  <a:pt x="104" y="695"/>
                  <a:pt x="196" y="807"/>
                  <a:pt x="313" y="855"/>
                </a:cubicBezTo>
                <a:cubicBezTo>
                  <a:pt x="361" y="876"/>
                  <a:pt x="414" y="886"/>
                  <a:pt x="467" y="886"/>
                </a:cubicBezTo>
                <a:cubicBezTo>
                  <a:pt x="606" y="886"/>
                  <a:pt x="748" y="818"/>
                  <a:pt x="829" y="703"/>
                </a:cubicBezTo>
                <a:cubicBezTo>
                  <a:pt x="939" y="543"/>
                  <a:pt x="932" y="312"/>
                  <a:pt x="822" y="152"/>
                </a:cubicBezTo>
                <a:cubicBezTo>
                  <a:pt x="750" y="47"/>
                  <a:pt x="632" y="0"/>
                  <a:pt x="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8"/>
          <p:cNvSpPr txBox="1">
            <a:spLocks noGrp="1"/>
          </p:cNvSpPr>
          <p:nvPr>
            <p:ph type="title" idx="2"/>
          </p:nvPr>
        </p:nvSpPr>
        <p:spPr>
          <a:xfrm>
            <a:off x="2570250" y="901239"/>
            <a:ext cx="994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Amasis MT Pro Black" panose="02040A04050005020304" pitchFamily="18" charset="0"/>
              </a:rPr>
              <a:t>03</a:t>
            </a:r>
            <a:endParaRPr>
              <a:latin typeface="Amasis MT Pro Black" panose="02040A04050005020304" pitchFamily="18" charset="0"/>
            </a:endParaRPr>
          </a:p>
        </p:txBody>
      </p:sp>
      <p:sp>
        <p:nvSpPr>
          <p:cNvPr id="1853" name="Google Shape;1853;p48"/>
          <p:cNvSpPr txBox="1">
            <a:spLocks noGrp="1"/>
          </p:cNvSpPr>
          <p:nvPr>
            <p:ph type="title"/>
          </p:nvPr>
        </p:nvSpPr>
        <p:spPr>
          <a:xfrm>
            <a:off x="688168" y="2057340"/>
            <a:ext cx="4758663" cy="6393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500">
                <a:solidFill>
                  <a:srgbClr val="000000"/>
                </a:solidFill>
                <a:latin typeface="+mj-lt"/>
              </a:rPr>
              <a:t>VẬN DỤNG </a:t>
            </a:r>
          </a:p>
        </p:txBody>
      </p:sp>
      <p:grpSp>
        <p:nvGrpSpPr>
          <p:cNvPr id="1854" name="Google Shape;1854;p48"/>
          <p:cNvGrpSpPr/>
          <p:nvPr/>
        </p:nvGrpSpPr>
        <p:grpSpPr>
          <a:xfrm>
            <a:off x="6584934" y="2469052"/>
            <a:ext cx="1986687" cy="2252929"/>
            <a:chOff x="3429850" y="238000"/>
            <a:chExt cx="703850" cy="798175"/>
          </a:xfrm>
        </p:grpSpPr>
        <p:sp>
          <p:nvSpPr>
            <p:cNvPr id="1855" name="Google Shape;1855;p48"/>
            <p:cNvSpPr/>
            <p:nvPr/>
          </p:nvSpPr>
          <p:spPr>
            <a:xfrm>
              <a:off x="3454375" y="269350"/>
              <a:ext cx="679325" cy="766825"/>
            </a:xfrm>
            <a:custGeom>
              <a:avLst/>
              <a:gdLst/>
              <a:ahLst/>
              <a:cxnLst/>
              <a:rect l="l" t="t" r="r" b="b"/>
              <a:pathLst>
                <a:path w="27173" h="30673" extrusionOk="0">
                  <a:moveTo>
                    <a:pt x="11548" y="0"/>
                  </a:moveTo>
                  <a:cubicBezTo>
                    <a:pt x="11457" y="0"/>
                    <a:pt x="11366" y="20"/>
                    <a:pt x="11279" y="67"/>
                  </a:cubicBezTo>
                  <a:cubicBezTo>
                    <a:pt x="11036" y="199"/>
                    <a:pt x="10932" y="505"/>
                    <a:pt x="10967" y="783"/>
                  </a:cubicBezTo>
                  <a:cubicBezTo>
                    <a:pt x="10994" y="1054"/>
                    <a:pt x="11127" y="1304"/>
                    <a:pt x="11266" y="1548"/>
                  </a:cubicBezTo>
                  <a:cubicBezTo>
                    <a:pt x="12031" y="2919"/>
                    <a:pt x="12873" y="4262"/>
                    <a:pt x="13312" y="5772"/>
                  </a:cubicBezTo>
                  <a:cubicBezTo>
                    <a:pt x="13527" y="6503"/>
                    <a:pt x="13639" y="7303"/>
                    <a:pt x="13409" y="8033"/>
                  </a:cubicBezTo>
                  <a:cubicBezTo>
                    <a:pt x="13215" y="8639"/>
                    <a:pt x="12804" y="9147"/>
                    <a:pt x="12352" y="9593"/>
                  </a:cubicBezTo>
                  <a:cubicBezTo>
                    <a:pt x="12136" y="9808"/>
                    <a:pt x="11899" y="10017"/>
                    <a:pt x="11607" y="10100"/>
                  </a:cubicBezTo>
                  <a:cubicBezTo>
                    <a:pt x="11522" y="10123"/>
                    <a:pt x="11437" y="10133"/>
                    <a:pt x="11352" y="10133"/>
                  </a:cubicBezTo>
                  <a:cubicBezTo>
                    <a:pt x="10890" y="10133"/>
                    <a:pt x="10443" y="9824"/>
                    <a:pt x="10090" y="9494"/>
                  </a:cubicBezTo>
                  <a:cubicBezTo>
                    <a:pt x="9290" y="8743"/>
                    <a:pt x="8691" y="7818"/>
                    <a:pt x="8016" y="6947"/>
                  </a:cubicBezTo>
                  <a:cubicBezTo>
                    <a:pt x="7342" y="6086"/>
                    <a:pt x="6555" y="5257"/>
                    <a:pt x="5546" y="4833"/>
                  </a:cubicBezTo>
                  <a:cubicBezTo>
                    <a:pt x="5205" y="4690"/>
                    <a:pt x="4870" y="4630"/>
                    <a:pt x="4538" y="4630"/>
                  </a:cubicBezTo>
                  <a:cubicBezTo>
                    <a:pt x="3888" y="4630"/>
                    <a:pt x="3247" y="4858"/>
                    <a:pt x="2575" y="5139"/>
                  </a:cubicBezTo>
                  <a:cubicBezTo>
                    <a:pt x="1962" y="5396"/>
                    <a:pt x="1615" y="6057"/>
                    <a:pt x="1433" y="6697"/>
                  </a:cubicBezTo>
                  <a:cubicBezTo>
                    <a:pt x="1204" y="7499"/>
                    <a:pt x="1163" y="8360"/>
                    <a:pt x="1391" y="9169"/>
                  </a:cubicBezTo>
                  <a:cubicBezTo>
                    <a:pt x="1622" y="9968"/>
                    <a:pt x="2143" y="10698"/>
                    <a:pt x="2874" y="11096"/>
                  </a:cubicBezTo>
                  <a:cubicBezTo>
                    <a:pt x="3208" y="11283"/>
                    <a:pt x="3577" y="11395"/>
                    <a:pt x="3931" y="11533"/>
                  </a:cubicBezTo>
                  <a:cubicBezTo>
                    <a:pt x="4683" y="11819"/>
                    <a:pt x="5379" y="12223"/>
                    <a:pt x="6076" y="12625"/>
                  </a:cubicBezTo>
                  <a:cubicBezTo>
                    <a:pt x="6144" y="12667"/>
                    <a:pt x="6221" y="12717"/>
                    <a:pt x="6228" y="12801"/>
                  </a:cubicBezTo>
                  <a:cubicBezTo>
                    <a:pt x="6234" y="12856"/>
                    <a:pt x="6208" y="12904"/>
                    <a:pt x="6173" y="12946"/>
                  </a:cubicBezTo>
                  <a:cubicBezTo>
                    <a:pt x="5964" y="13225"/>
                    <a:pt x="5588" y="13309"/>
                    <a:pt x="5241" y="13370"/>
                  </a:cubicBezTo>
                  <a:cubicBezTo>
                    <a:pt x="4540" y="13509"/>
                    <a:pt x="3822" y="13643"/>
                    <a:pt x="3110" y="13643"/>
                  </a:cubicBezTo>
                  <a:cubicBezTo>
                    <a:pt x="2817" y="13643"/>
                    <a:pt x="2524" y="13620"/>
                    <a:pt x="2235" y="13566"/>
                  </a:cubicBezTo>
                  <a:cubicBezTo>
                    <a:pt x="1731" y="13472"/>
                    <a:pt x="1229" y="13277"/>
                    <a:pt x="734" y="13277"/>
                  </a:cubicBezTo>
                  <a:cubicBezTo>
                    <a:pt x="605" y="13277"/>
                    <a:pt x="476" y="13290"/>
                    <a:pt x="348" y="13322"/>
                  </a:cubicBezTo>
                  <a:cubicBezTo>
                    <a:pt x="286" y="13335"/>
                    <a:pt x="222" y="13357"/>
                    <a:pt x="181" y="13399"/>
                  </a:cubicBezTo>
                  <a:cubicBezTo>
                    <a:pt x="112" y="13454"/>
                    <a:pt x="90" y="13544"/>
                    <a:pt x="77" y="13627"/>
                  </a:cubicBezTo>
                  <a:cubicBezTo>
                    <a:pt x="0" y="14220"/>
                    <a:pt x="466" y="14616"/>
                    <a:pt x="905" y="14922"/>
                  </a:cubicBezTo>
                  <a:cubicBezTo>
                    <a:pt x="1994" y="15692"/>
                    <a:pt x="3327" y="16096"/>
                    <a:pt x="4658" y="16096"/>
                  </a:cubicBezTo>
                  <a:cubicBezTo>
                    <a:pt x="5334" y="16096"/>
                    <a:pt x="6010" y="15992"/>
                    <a:pt x="6652" y="15778"/>
                  </a:cubicBezTo>
                  <a:cubicBezTo>
                    <a:pt x="7028" y="15660"/>
                    <a:pt x="7390" y="15500"/>
                    <a:pt x="7766" y="15381"/>
                  </a:cubicBezTo>
                  <a:cubicBezTo>
                    <a:pt x="8364" y="15207"/>
                    <a:pt x="8990" y="15139"/>
                    <a:pt x="9609" y="15124"/>
                  </a:cubicBezTo>
                  <a:cubicBezTo>
                    <a:pt x="9649" y="15123"/>
                    <a:pt x="9689" y="15122"/>
                    <a:pt x="9729" y="15122"/>
                  </a:cubicBezTo>
                  <a:cubicBezTo>
                    <a:pt x="10863" y="15122"/>
                    <a:pt x="11850" y="15494"/>
                    <a:pt x="12637" y="16328"/>
                  </a:cubicBezTo>
                  <a:cubicBezTo>
                    <a:pt x="13075" y="16787"/>
                    <a:pt x="13409" y="17330"/>
                    <a:pt x="13791" y="17838"/>
                  </a:cubicBezTo>
                  <a:cubicBezTo>
                    <a:pt x="14202" y="18380"/>
                    <a:pt x="14676" y="18888"/>
                    <a:pt x="14995" y="19494"/>
                  </a:cubicBezTo>
                  <a:cubicBezTo>
                    <a:pt x="15267" y="20002"/>
                    <a:pt x="15428" y="20558"/>
                    <a:pt x="15580" y="21116"/>
                  </a:cubicBezTo>
                  <a:cubicBezTo>
                    <a:pt x="15663" y="21386"/>
                    <a:pt x="15740" y="21672"/>
                    <a:pt x="15740" y="21958"/>
                  </a:cubicBezTo>
                  <a:cubicBezTo>
                    <a:pt x="15747" y="22243"/>
                    <a:pt x="15678" y="22529"/>
                    <a:pt x="15601" y="22806"/>
                  </a:cubicBezTo>
                  <a:cubicBezTo>
                    <a:pt x="15419" y="23531"/>
                    <a:pt x="15184" y="24260"/>
                    <a:pt x="15107" y="25005"/>
                  </a:cubicBezTo>
                  <a:cubicBezTo>
                    <a:pt x="15059" y="25465"/>
                    <a:pt x="14912" y="25895"/>
                    <a:pt x="14912" y="26361"/>
                  </a:cubicBezTo>
                  <a:cubicBezTo>
                    <a:pt x="14905" y="26779"/>
                    <a:pt x="14968" y="27196"/>
                    <a:pt x="15085" y="27600"/>
                  </a:cubicBezTo>
                  <a:cubicBezTo>
                    <a:pt x="15323" y="28407"/>
                    <a:pt x="15795" y="29167"/>
                    <a:pt x="16485" y="29668"/>
                  </a:cubicBezTo>
                  <a:cubicBezTo>
                    <a:pt x="17048" y="30077"/>
                    <a:pt x="17667" y="30440"/>
                    <a:pt x="18342" y="30628"/>
                  </a:cubicBezTo>
                  <a:cubicBezTo>
                    <a:pt x="18444" y="30654"/>
                    <a:pt x="18557" y="30672"/>
                    <a:pt x="18665" y="30672"/>
                  </a:cubicBezTo>
                  <a:cubicBezTo>
                    <a:pt x="18844" y="30672"/>
                    <a:pt x="19013" y="30622"/>
                    <a:pt x="19108" y="30475"/>
                  </a:cubicBezTo>
                  <a:cubicBezTo>
                    <a:pt x="19227" y="30279"/>
                    <a:pt x="19135" y="30022"/>
                    <a:pt x="19045" y="29813"/>
                  </a:cubicBezTo>
                  <a:cubicBezTo>
                    <a:pt x="18926" y="29528"/>
                    <a:pt x="18801" y="29250"/>
                    <a:pt x="18643" y="28985"/>
                  </a:cubicBezTo>
                  <a:cubicBezTo>
                    <a:pt x="18300" y="28415"/>
                    <a:pt x="17786" y="27963"/>
                    <a:pt x="17480" y="27372"/>
                  </a:cubicBezTo>
                  <a:cubicBezTo>
                    <a:pt x="17243" y="26932"/>
                    <a:pt x="17340" y="26620"/>
                    <a:pt x="17474" y="26174"/>
                  </a:cubicBezTo>
                  <a:cubicBezTo>
                    <a:pt x="17661" y="25555"/>
                    <a:pt x="17654" y="24880"/>
                    <a:pt x="17709" y="24240"/>
                  </a:cubicBezTo>
                  <a:cubicBezTo>
                    <a:pt x="17766" y="23509"/>
                    <a:pt x="17828" y="22786"/>
                    <a:pt x="17891" y="22061"/>
                  </a:cubicBezTo>
                  <a:cubicBezTo>
                    <a:pt x="17953" y="21331"/>
                    <a:pt x="18016" y="20586"/>
                    <a:pt x="18322" y="19918"/>
                  </a:cubicBezTo>
                  <a:cubicBezTo>
                    <a:pt x="18627" y="19257"/>
                    <a:pt x="19227" y="18673"/>
                    <a:pt x="19950" y="18604"/>
                  </a:cubicBezTo>
                  <a:cubicBezTo>
                    <a:pt x="19993" y="18600"/>
                    <a:pt x="20037" y="18598"/>
                    <a:pt x="20081" y="18598"/>
                  </a:cubicBezTo>
                  <a:cubicBezTo>
                    <a:pt x="20262" y="18598"/>
                    <a:pt x="20443" y="18638"/>
                    <a:pt x="20583" y="18749"/>
                  </a:cubicBezTo>
                  <a:cubicBezTo>
                    <a:pt x="20673" y="18820"/>
                    <a:pt x="20737" y="18910"/>
                    <a:pt x="20798" y="19000"/>
                  </a:cubicBezTo>
                  <a:cubicBezTo>
                    <a:pt x="21258" y="19751"/>
                    <a:pt x="21279" y="20683"/>
                    <a:pt x="21598" y="21498"/>
                  </a:cubicBezTo>
                  <a:cubicBezTo>
                    <a:pt x="21822" y="22054"/>
                    <a:pt x="22183" y="22555"/>
                    <a:pt x="22642" y="22938"/>
                  </a:cubicBezTo>
                  <a:cubicBezTo>
                    <a:pt x="23283" y="23461"/>
                    <a:pt x="24077" y="23746"/>
                    <a:pt x="24848" y="24017"/>
                  </a:cubicBezTo>
                  <a:cubicBezTo>
                    <a:pt x="25197" y="24142"/>
                    <a:pt x="25558" y="24205"/>
                    <a:pt x="25927" y="24205"/>
                  </a:cubicBezTo>
                  <a:cubicBezTo>
                    <a:pt x="27173" y="24184"/>
                    <a:pt x="27103" y="23850"/>
                    <a:pt x="27048" y="23481"/>
                  </a:cubicBezTo>
                  <a:cubicBezTo>
                    <a:pt x="26957" y="22883"/>
                    <a:pt x="26261" y="22931"/>
                    <a:pt x="26004" y="22751"/>
                  </a:cubicBezTo>
                  <a:cubicBezTo>
                    <a:pt x="25099" y="22125"/>
                    <a:pt x="24257" y="21366"/>
                    <a:pt x="23708" y="20413"/>
                  </a:cubicBezTo>
                  <a:cubicBezTo>
                    <a:pt x="23136" y="19411"/>
                    <a:pt x="22914" y="18255"/>
                    <a:pt x="22545" y="17163"/>
                  </a:cubicBezTo>
                  <a:cubicBezTo>
                    <a:pt x="22183" y="16071"/>
                    <a:pt x="21607" y="14963"/>
                    <a:pt x="20596" y="14414"/>
                  </a:cubicBezTo>
                  <a:cubicBezTo>
                    <a:pt x="19887" y="14025"/>
                    <a:pt x="19234" y="13559"/>
                    <a:pt x="18566" y="13106"/>
                  </a:cubicBezTo>
                  <a:cubicBezTo>
                    <a:pt x="18091" y="12792"/>
                    <a:pt x="17632" y="12467"/>
                    <a:pt x="17131" y="12201"/>
                  </a:cubicBezTo>
                  <a:cubicBezTo>
                    <a:pt x="16847" y="12056"/>
                    <a:pt x="16533" y="11937"/>
                    <a:pt x="16296" y="11722"/>
                  </a:cubicBezTo>
                  <a:cubicBezTo>
                    <a:pt x="15525" y="11006"/>
                    <a:pt x="15615" y="9815"/>
                    <a:pt x="15727" y="8876"/>
                  </a:cubicBezTo>
                  <a:cubicBezTo>
                    <a:pt x="15768" y="8492"/>
                    <a:pt x="15810" y="8116"/>
                    <a:pt x="15837" y="7734"/>
                  </a:cubicBezTo>
                  <a:cubicBezTo>
                    <a:pt x="15929" y="6635"/>
                    <a:pt x="15962" y="5501"/>
                    <a:pt x="15573" y="4464"/>
                  </a:cubicBezTo>
                  <a:cubicBezTo>
                    <a:pt x="15252" y="3616"/>
                    <a:pt x="14668" y="2898"/>
                    <a:pt x="14035" y="2265"/>
                  </a:cubicBezTo>
                  <a:cubicBezTo>
                    <a:pt x="13450" y="1674"/>
                    <a:pt x="12964" y="1054"/>
                    <a:pt x="12393" y="456"/>
                  </a:cubicBezTo>
                  <a:cubicBezTo>
                    <a:pt x="12168" y="226"/>
                    <a:pt x="11853" y="0"/>
                    <a:pt x="11548"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8"/>
            <p:cNvSpPr/>
            <p:nvPr/>
          </p:nvSpPr>
          <p:spPr>
            <a:xfrm>
              <a:off x="4026350" y="754125"/>
              <a:ext cx="97625" cy="74625"/>
            </a:xfrm>
            <a:custGeom>
              <a:avLst/>
              <a:gdLst/>
              <a:ahLst/>
              <a:cxnLst/>
              <a:rect l="l" t="t" r="r" b="b"/>
              <a:pathLst>
                <a:path w="3905" h="2985" extrusionOk="0">
                  <a:moveTo>
                    <a:pt x="1180" y="0"/>
                  </a:moveTo>
                  <a:cubicBezTo>
                    <a:pt x="872" y="0"/>
                    <a:pt x="0" y="925"/>
                    <a:pt x="0" y="925"/>
                  </a:cubicBezTo>
                  <a:cubicBezTo>
                    <a:pt x="0" y="925"/>
                    <a:pt x="77" y="1516"/>
                    <a:pt x="216" y="2030"/>
                  </a:cubicBezTo>
                  <a:cubicBezTo>
                    <a:pt x="1065" y="2589"/>
                    <a:pt x="2109" y="2985"/>
                    <a:pt x="3109" y="2985"/>
                  </a:cubicBezTo>
                  <a:cubicBezTo>
                    <a:pt x="3379" y="2985"/>
                    <a:pt x="3646" y="2956"/>
                    <a:pt x="3905" y="2894"/>
                  </a:cubicBezTo>
                  <a:cubicBezTo>
                    <a:pt x="3279" y="2094"/>
                    <a:pt x="1204" y="826"/>
                    <a:pt x="1281" y="215"/>
                  </a:cubicBezTo>
                  <a:cubicBezTo>
                    <a:pt x="1301" y="61"/>
                    <a:pt x="1259" y="0"/>
                    <a:pt x="1180"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8"/>
            <p:cNvSpPr/>
            <p:nvPr/>
          </p:nvSpPr>
          <p:spPr>
            <a:xfrm>
              <a:off x="4031725" y="804875"/>
              <a:ext cx="97650" cy="39175"/>
            </a:xfrm>
            <a:custGeom>
              <a:avLst/>
              <a:gdLst/>
              <a:ahLst/>
              <a:cxnLst/>
              <a:rect l="l" t="t" r="r" b="b"/>
              <a:pathLst>
                <a:path w="3906" h="1567" extrusionOk="0">
                  <a:moveTo>
                    <a:pt x="1" y="0"/>
                  </a:moveTo>
                  <a:lnTo>
                    <a:pt x="1" y="0"/>
                  </a:lnTo>
                  <a:cubicBezTo>
                    <a:pt x="78" y="293"/>
                    <a:pt x="174" y="565"/>
                    <a:pt x="286" y="690"/>
                  </a:cubicBezTo>
                  <a:cubicBezTo>
                    <a:pt x="526" y="950"/>
                    <a:pt x="2246" y="1566"/>
                    <a:pt x="3215" y="1566"/>
                  </a:cubicBezTo>
                  <a:cubicBezTo>
                    <a:pt x="3517" y="1566"/>
                    <a:pt x="3746" y="1507"/>
                    <a:pt x="3835" y="1358"/>
                  </a:cubicBezTo>
                  <a:cubicBezTo>
                    <a:pt x="3905" y="1233"/>
                    <a:pt x="3842" y="1058"/>
                    <a:pt x="3690" y="864"/>
                  </a:cubicBezTo>
                  <a:cubicBezTo>
                    <a:pt x="3431" y="926"/>
                    <a:pt x="3164" y="955"/>
                    <a:pt x="2894" y="955"/>
                  </a:cubicBezTo>
                  <a:cubicBezTo>
                    <a:pt x="1894" y="955"/>
                    <a:pt x="850" y="559"/>
                    <a:pt x="1" y="0"/>
                  </a:cubicBezTo>
                  <a:close/>
                </a:path>
              </a:pathLst>
            </a:custGeom>
            <a:solidFill>
              <a:srgbClr val="FFE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8"/>
            <p:cNvSpPr/>
            <p:nvPr/>
          </p:nvSpPr>
          <p:spPr>
            <a:xfrm>
              <a:off x="3866975" y="927050"/>
              <a:ext cx="78325" cy="92350"/>
            </a:xfrm>
            <a:custGeom>
              <a:avLst/>
              <a:gdLst/>
              <a:ahLst/>
              <a:cxnLst/>
              <a:rect l="l" t="t" r="r" b="b"/>
              <a:pathLst>
                <a:path w="3133" h="3694" extrusionOk="0">
                  <a:moveTo>
                    <a:pt x="1535" y="0"/>
                  </a:moveTo>
                  <a:cubicBezTo>
                    <a:pt x="1147" y="0"/>
                    <a:pt x="203" y="457"/>
                    <a:pt x="203" y="457"/>
                  </a:cubicBezTo>
                  <a:cubicBezTo>
                    <a:pt x="203" y="457"/>
                    <a:pt x="64" y="1035"/>
                    <a:pt x="1" y="1565"/>
                  </a:cubicBezTo>
                  <a:cubicBezTo>
                    <a:pt x="752" y="2608"/>
                    <a:pt x="1895" y="3534"/>
                    <a:pt x="3132" y="3694"/>
                  </a:cubicBezTo>
                  <a:cubicBezTo>
                    <a:pt x="2840" y="2719"/>
                    <a:pt x="1359" y="791"/>
                    <a:pt x="1651" y="255"/>
                  </a:cubicBezTo>
                  <a:cubicBezTo>
                    <a:pt x="1752" y="68"/>
                    <a:pt x="1685" y="0"/>
                    <a:pt x="1535" y="0"/>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8"/>
            <p:cNvSpPr/>
            <p:nvPr/>
          </p:nvSpPr>
          <p:spPr>
            <a:xfrm>
              <a:off x="3865950" y="966150"/>
              <a:ext cx="81100" cy="67725"/>
            </a:xfrm>
            <a:custGeom>
              <a:avLst/>
              <a:gdLst/>
              <a:ahLst/>
              <a:cxnLst/>
              <a:rect l="l" t="t" r="r" b="b"/>
              <a:pathLst>
                <a:path w="3244" h="2709" extrusionOk="0">
                  <a:moveTo>
                    <a:pt x="42" y="1"/>
                  </a:moveTo>
                  <a:cubicBezTo>
                    <a:pt x="9" y="300"/>
                    <a:pt x="0" y="585"/>
                    <a:pt x="64" y="744"/>
                  </a:cubicBezTo>
                  <a:cubicBezTo>
                    <a:pt x="213" y="1131"/>
                    <a:pt x="2094" y="2708"/>
                    <a:pt x="2897" y="2708"/>
                  </a:cubicBezTo>
                  <a:cubicBezTo>
                    <a:pt x="2992" y="2708"/>
                    <a:pt x="3071" y="2686"/>
                    <a:pt x="3131" y="2638"/>
                  </a:cubicBezTo>
                  <a:cubicBezTo>
                    <a:pt x="3243" y="2554"/>
                    <a:pt x="3243" y="2372"/>
                    <a:pt x="3173" y="2130"/>
                  </a:cubicBezTo>
                  <a:cubicBezTo>
                    <a:pt x="1936" y="1970"/>
                    <a:pt x="793" y="1044"/>
                    <a:pt x="42" y="1"/>
                  </a:cubicBezTo>
                  <a:close/>
                </a:path>
              </a:pathLst>
            </a:custGeom>
            <a:solidFill>
              <a:srgbClr val="FFE6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8"/>
            <p:cNvSpPr/>
            <p:nvPr/>
          </p:nvSpPr>
          <p:spPr>
            <a:xfrm>
              <a:off x="3790125" y="572700"/>
              <a:ext cx="285125" cy="371100"/>
            </a:xfrm>
            <a:custGeom>
              <a:avLst/>
              <a:gdLst/>
              <a:ahLst/>
              <a:cxnLst/>
              <a:rect l="l" t="t" r="r" b="b"/>
              <a:pathLst>
                <a:path w="11405" h="14844" extrusionOk="0">
                  <a:moveTo>
                    <a:pt x="6208" y="0"/>
                  </a:moveTo>
                  <a:cubicBezTo>
                    <a:pt x="5403" y="0"/>
                    <a:pt x="4920" y="193"/>
                    <a:pt x="4920" y="193"/>
                  </a:cubicBezTo>
                  <a:lnTo>
                    <a:pt x="0" y="5752"/>
                  </a:lnTo>
                  <a:cubicBezTo>
                    <a:pt x="0" y="5752"/>
                    <a:pt x="3305" y="9935"/>
                    <a:pt x="2596" y="14722"/>
                  </a:cubicBezTo>
                  <a:cubicBezTo>
                    <a:pt x="2596" y="14722"/>
                    <a:pt x="3230" y="14843"/>
                    <a:pt x="3914" y="14843"/>
                  </a:cubicBezTo>
                  <a:cubicBezTo>
                    <a:pt x="4487" y="14843"/>
                    <a:pt x="5095" y="14758"/>
                    <a:pt x="5393" y="14444"/>
                  </a:cubicBezTo>
                  <a:cubicBezTo>
                    <a:pt x="5393" y="14444"/>
                    <a:pt x="6632" y="7951"/>
                    <a:pt x="4140" y="4633"/>
                  </a:cubicBezTo>
                  <a:cubicBezTo>
                    <a:pt x="4140" y="4633"/>
                    <a:pt x="4852" y="3775"/>
                    <a:pt x="5423" y="3775"/>
                  </a:cubicBezTo>
                  <a:cubicBezTo>
                    <a:pt x="5437" y="3775"/>
                    <a:pt x="5450" y="3775"/>
                    <a:pt x="5463" y="3776"/>
                  </a:cubicBezTo>
                  <a:cubicBezTo>
                    <a:pt x="6039" y="3818"/>
                    <a:pt x="7355" y="4563"/>
                    <a:pt x="7724" y="5919"/>
                  </a:cubicBezTo>
                  <a:cubicBezTo>
                    <a:pt x="8093" y="7283"/>
                    <a:pt x="8370" y="8369"/>
                    <a:pt x="8370" y="8369"/>
                  </a:cubicBezTo>
                  <a:cubicBezTo>
                    <a:pt x="8370" y="8369"/>
                    <a:pt x="8652" y="8430"/>
                    <a:pt x="9047" y="8430"/>
                  </a:cubicBezTo>
                  <a:cubicBezTo>
                    <a:pt x="9819" y="8430"/>
                    <a:pt x="11023" y="8196"/>
                    <a:pt x="11405" y="6811"/>
                  </a:cubicBezTo>
                  <a:cubicBezTo>
                    <a:pt x="11405" y="6811"/>
                    <a:pt x="10326" y="1195"/>
                    <a:pt x="8322" y="416"/>
                  </a:cubicBezTo>
                  <a:cubicBezTo>
                    <a:pt x="7496" y="95"/>
                    <a:pt x="6773" y="0"/>
                    <a:pt x="6208" y="0"/>
                  </a:cubicBezTo>
                  <a:close/>
                </a:path>
              </a:pathLst>
            </a:custGeom>
            <a:solidFill>
              <a:srgbClr val="A9A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8"/>
            <p:cNvSpPr/>
            <p:nvPr/>
          </p:nvSpPr>
          <p:spPr>
            <a:xfrm>
              <a:off x="3857600" y="632650"/>
              <a:ext cx="53800" cy="45775"/>
            </a:xfrm>
            <a:custGeom>
              <a:avLst/>
              <a:gdLst/>
              <a:ahLst/>
              <a:cxnLst/>
              <a:rect l="l" t="t" r="r" b="b"/>
              <a:pathLst>
                <a:path w="2152" h="1831" extrusionOk="0">
                  <a:moveTo>
                    <a:pt x="266" y="1"/>
                  </a:moveTo>
                  <a:lnTo>
                    <a:pt x="0" y="300"/>
                  </a:lnTo>
                  <a:cubicBezTo>
                    <a:pt x="411" y="550"/>
                    <a:pt x="815" y="807"/>
                    <a:pt x="1184" y="1150"/>
                  </a:cubicBezTo>
                  <a:cubicBezTo>
                    <a:pt x="1413" y="1372"/>
                    <a:pt x="1637" y="1594"/>
                    <a:pt x="1837" y="1831"/>
                  </a:cubicBezTo>
                  <a:cubicBezTo>
                    <a:pt x="1936" y="1747"/>
                    <a:pt x="2039" y="1664"/>
                    <a:pt x="2151" y="1587"/>
                  </a:cubicBezTo>
                  <a:cubicBezTo>
                    <a:pt x="1936" y="1337"/>
                    <a:pt x="1705" y="1093"/>
                    <a:pt x="1455" y="864"/>
                  </a:cubicBezTo>
                  <a:cubicBezTo>
                    <a:pt x="1086" y="523"/>
                    <a:pt x="683" y="258"/>
                    <a:pt x="266" y="1"/>
                  </a:cubicBezTo>
                  <a:close/>
                </a:path>
              </a:pathLst>
            </a:custGeom>
            <a:solidFill>
              <a:srgbClr val="8B8E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8"/>
            <p:cNvSpPr/>
            <p:nvPr/>
          </p:nvSpPr>
          <p:spPr>
            <a:xfrm>
              <a:off x="3429850" y="562950"/>
              <a:ext cx="70625" cy="55825"/>
            </a:xfrm>
            <a:custGeom>
              <a:avLst/>
              <a:gdLst/>
              <a:ahLst/>
              <a:cxnLst/>
              <a:rect l="l" t="t" r="r" b="b"/>
              <a:pathLst>
                <a:path w="2825" h="2233" extrusionOk="0">
                  <a:moveTo>
                    <a:pt x="707" y="1"/>
                  </a:moveTo>
                  <a:cubicBezTo>
                    <a:pt x="670" y="1"/>
                    <a:pt x="637" y="11"/>
                    <a:pt x="619" y="40"/>
                  </a:cubicBezTo>
                  <a:cubicBezTo>
                    <a:pt x="592" y="88"/>
                    <a:pt x="612" y="152"/>
                    <a:pt x="641" y="200"/>
                  </a:cubicBezTo>
                  <a:cubicBezTo>
                    <a:pt x="779" y="437"/>
                    <a:pt x="981" y="681"/>
                    <a:pt x="1197" y="848"/>
                  </a:cubicBezTo>
                  <a:cubicBezTo>
                    <a:pt x="911" y="743"/>
                    <a:pt x="627" y="639"/>
                    <a:pt x="335" y="563"/>
                  </a:cubicBezTo>
                  <a:cubicBezTo>
                    <a:pt x="300" y="547"/>
                    <a:pt x="258" y="541"/>
                    <a:pt x="216" y="541"/>
                  </a:cubicBezTo>
                  <a:cubicBezTo>
                    <a:pt x="168" y="547"/>
                    <a:pt x="126" y="569"/>
                    <a:pt x="111" y="604"/>
                  </a:cubicBezTo>
                  <a:cubicBezTo>
                    <a:pt x="76" y="673"/>
                    <a:pt x="133" y="743"/>
                    <a:pt x="181" y="798"/>
                  </a:cubicBezTo>
                  <a:cubicBezTo>
                    <a:pt x="383" y="1015"/>
                    <a:pt x="647" y="1215"/>
                    <a:pt x="919" y="1341"/>
                  </a:cubicBezTo>
                  <a:cubicBezTo>
                    <a:pt x="788" y="1301"/>
                    <a:pt x="651" y="1283"/>
                    <a:pt x="514" y="1283"/>
                  </a:cubicBezTo>
                  <a:cubicBezTo>
                    <a:pt x="389" y="1283"/>
                    <a:pt x="265" y="1298"/>
                    <a:pt x="146" y="1327"/>
                  </a:cubicBezTo>
                  <a:cubicBezTo>
                    <a:pt x="111" y="1341"/>
                    <a:pt x="69" y="1356"/>
                    <a:pt x="43" y="1382"/>
                  </a:cubicBezTo>
                  <a:cubicBezTo>
                    <a:pt x="1" y="1433"/>
                    <a:pt x="8" y="1516"/>
                    <a:pt x="49" y="1571"/>
                  </a:cubicBezTo>
                  <a:cubicBezTo>
                    <a:pt x="91" y="1626"/>
                    <a:pt x="153" y="1655"/>
                    <a:pt x="216" y="1683"/>
                  </a:cubicBezTo>
                  <a:cubicBezTo>
                    <a:pt x="878" y="1989"/>
                    <a:pt x="1629" y="2037"/>
                    <a:pt x="2331" y="2233"/>
                  </a:cubicBezTo>
                  <a:cubicBezTo>
                    <a:pt x="2353" y="2210"/>
                    <a:pt x="2361" y="2200"/>
                    <a:pt x="2376" y="2200"/>
                  </a:cubicBezTo>
                  <a:cubicBezTo>
                    <a:pt x="2385" y="2200"/>
                    <a:pt x="2396" y="2203"/>
                    <a:pt x="2414" y="2211"/>
                  </a:cubicBezTo>
                  <a:cubicBezTo>
                    <a:pt x="2533" y="2072"/>
                    <a:pt x="2589" y="1899"/>
                    <a:pt x="2638" y="1725"/>
                  </a:cubicBezTo>
                  <a:lnTo>
                    <a:pt x="2825" y="1077"/>
                  </a:lnTo>
                  <a:cubicBezTo>
                    <a:pt x="2526" y="910"/>
                    <a:pt x="2227" y="736"/>
                    <a:pt x="1935" y="569"/>
                  </a:cubicBezTo>
                  <a:cubicBezTo>
                    <a:pt x="1629" y="396"/>
                    <a:pt x="1280" y="180"/>
                    <a:pt x="808" y="20"/>
                  </a:cubicBezTo>
                  <a:cubicBezTo>
                    <a:pt x="777" y="9"/>
                    <a:pt x="741" y="1"/>
                    <a:pt x="707" y="1"/>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8"/>
            <p:cNvSpPr/>
            <p:nvPr/>
          </p:nvSpPr>
          <p:spPr>
            <a:xfrm>
              <a:off x="3728000" y="238000"/>
              <a:ext cx="62475" cy="70400"/>
            </a:xfrm>
            <a:custGeom>
              <a:avLst/>
              <a:gdLst/>
              <a:ahLst/>
              <a:cxnLst/>
              <a:rect l="l" t="t" r="r" b="b"/>
              <a:pathLst>
                <a:path w="2499" h="2816" extrusionOk="0">
                  <a:moveTo>
                    <a:pt x="1421" y="0"/>
                  </a:moveTo>
                  <a:cubicBezTo>
                    <a:pt x="1412" y="0"/>
                    <a:pt x="1402" y="2"/>
                    <a:pt x="1393" y="5"/>
                  </a:cubicBezTo>
                  <a:cubicBezTo>
                    <a:pt x="1336" y="18"/>
                    <a:pt x="1323" y="89"/>
                    <a:pt x="1316" y="144"/>
                  </a:cubicBezTo>
                  <a:cubicBezTo>
                    <a:pt x="1275" y="416"/>
                    <a:pt x="1288" y="728"/>
                    <a:pt x="1351" y="994"/>
                  </a:cubicBezTo>
                  <a:cubicBezTo>
                    <a:pt x="1198" y="736"/>
                    <a:pt x="1038" y="478"/>
                    <a:pt x="850" y="242"/>
                  </a:cubicBezTo>
                  <a:cubicBezTo>
                    <a:pt x="829" y="207"/>
                    <a:pt x="800" y="172"/>
                    <a:pt x="767" y="152"/>
                  </a:cubicBezTo>
                  <a:cubicBezTo>
                    <a:pt x="746" y="135"/>
                    <a:pt x="719" y="125"/>
                    <a:pt x="692" y="125"/>
                  </a:cubicBezTo>
                  <a:cubicBezTo>
                    <a:pt x="675" y="125"/>
                    <a:pt x="658" y="129"/>
                    <a:pt x="642" y="137"/>
                  </a:cubicBezTo>
                  <a:cubicBezTo>
                    <a:pt x="578" y="172"/>
                    <a:pt x="572" y="256"/>
                    <a:pt x="585" y="332"/>
                  </a:cubicBezTo>
                  <a:cubicBezTo>
                    <a:pt x="613" y="625"/>
                    <a:pt x="697" y="952"/>
                    <a:pt x="835" y="1209"/>
                  </a:cubicBezTo>
                  <a:cubicBezTo>
                    <a:pt x="683" y="1000"/>
                    <a:pt x="475" y="833"/>
                    <a:pt x="231" y="728"/>
                  </a:cubicBezTo>
                  <a:cubicBezTo>
                    <a:pt x="202" y="717"/>
                    <a:pt x="169" y="706"/>
                    <a:pt x="139" y="706"/>
                  </a:cubicBezTo>
                  <a:cubicBezTo>
                    <a:pt x="132" y="706"/>
                    <a:pt x="125" y="707"/>
                    <a:pt x="119" y="708"/>
                  </a:cubicBezTo>
                  <a:cubicBezTo>
                    <a:pt x="49" y="721"/>
                    <a:pt x="7" y="792"/>
                    <a:pt x="7" y="862"/>
                  </a:cubicBezTo>
                  <a:cubicBezTo>
                    <a:pt x="0" y="930"/>
                    <a:pt x="36" y="994"/>
                    <a:pt x="64" y="1049"/>
                  </a:cubicBezTo>
                  <a:cubicBezTo>
                    <a:pt x="405" y="1697"/>
                    <a:pt x="967" y="2198"/>
                    <a:pt x="1407" y="2782"/>
                  </a:cubicBezTo>
                  <a:cubicBezTo>
                    <a:pt x="1422" y="2780"/>
                    <a:pt x="1433" y="2778"/>
                    <a:pt x="1441" y="2778"/>
                  </a:cubicBezTo>
                  <a:cubicBezTo>
                    <a:pt x="1461" y="2778"/>
                    <a:pt x="1470" y="2787"/>
                    <a:pt x="1490" y="2816"/>
                  </a:cubicBezTo>
                  <a:cubicBezTo>
                    <a:pt x="1664" y="2782"/>
                    <a:pt x="1817" y="2670"/>
                    <a:pt x="1956" y="2565"/>
                  </a:cubicBezTo>
                  <a:cubicBezTo>
                    <a:pt x="2136" y="2433"/>
                    <a:pt x="2318" y="2301"/>
                    <a:pt x="2499" y="2169"/>
                  </a:cubicBezTo>
                  <a:cubicBezTo>
                    <a:pt x="2367" y="1855"/>
                    <a:pt x="2242" y="1536"/>
                    <a:pt x="2110" y="1222"/>
                  </a:cubicBezTo>
                  <a:cubicBezTo>
                    <a:pt x="1949" y="833"/>
                    <a:pt x="1789" y="444"/>
                    <a:pt x="1552" y="95"/>
                  </a:cubicBezTo>
                  <a:cubicBezTo>
                    <a:pt x="1523" y="48"/>
                    <a:pt x="1473" y="0"/>
                    <a:pt x="1421"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8"/>
            <p:cNvSpPr/>
            <p:nvPr/>
          </p:nvSpPr>
          <p:spPr>
            <a:xfrm>
              <a:off x="3747500" y="279475"/>
              <a:ext cx="129450" cy="215425"/>
            </a:xfrm>
            <a:custGeom>
              <a:avLst/>
              <a:gdLst/>
              <a:ahLst/>
              <a:cxnLst/>
              <a:rect l="l" t="t" r="r" b="b"/>
              <a:pathLst>
                <a:path w="5178" h="8617" extrusionOk="0">
                  <a:moveTo>
                    <a:pt x="1569" y="0"/>
                  </a:moveTo>
                  <a:cubicBezTo>
                    <a:pt x="785" y="0"/>
                    <a:pt x="0" y="768"/>
                    <a:pt x="0" y="768"/>
                  </a:cubicBezTo>
                  <a:cubicBezTo>
                    <a:pt x="2358" y="3481"/>
                    <a:pt x="62" y="7246"/>
                    <a:pt x="62" y="7246"/>
                  </a:cubicBezTo>
                  <a:lnTo>
                    <a:pt x="2435" y="8617"/>
                  </a:lnTo>
                  <a:cubicBezTo>
                    <a:pt x="5177" y="4477"/>
                    <a:pt x="1712" y="9"/>
                    <a:pt x="1712" y="9"/>
                  </a:cubicBezTo>
                  <a:cubicBezTo>
                    <a:pt x="1665" y="3"/>
                    <a:pt x="1617" y="0"/>
                    <a:pt x="1569" y="0"/>
                  </a:cubicBez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8"/>
            <p:cNvSpPr/>
            <p:nvPr/>
          </p:nvSpPr>
          <p:spPr>
            <a:xfrm>
              <a:off x="3753050" y="446325"/>
              <a:ext cx="70125" cy="27375"/>
            </a:xfrm>
            <a:custGeom>
              <a:avLst/>
              <a:gdLst/>
              <a:ahLst/>
              <a:cxnLst/>
              <a:rect l="l" t="t" r="r" b="b"/>
              <a:pathLst>
                <a:path w="2805" h="1095" extrusionOk="0">
                  <a:moveTo>
                    <a:pt x="265" y="1"/>
                  </a:moveTo>
                  <a:cubicBezTo>
                    <a:pt x="218" y="1"/>
                    <a:pt x="174" y="1"/>
                    <a:pt x="132" y="2"/>
                  </a:cubicBezTo>
                  <a:cubicBezTo>
                    <a:pt x="84" y="106"/>
                    <a:pt x="42" y="196"/>
                    <a:pt x="0" y="273"/>
                  </a:cubicBezTo>
                  <a:cubicBezTo>
                    <a:pt x="75" y="269"/>
                    <a:pt x="159" y="267"/>
                    <a:pt x="253" y="267"/>
                  </a:cubicBezTo>
                  <a:cubicBezTo>
                    <a:pt x="938" y="267"/>
                    <a:pt x="2074" y="390"/>
                    <a:pt x="2687" y="1094"/>
                  </a:cubicBezTo>
                  <a:cubicBezTo>
                    <a:pt x="2729" y="1004"/>
                    <a:pt x="2771" y="921"/>
                    <a:pt x="2804" y="829"/>
                  </a:cubicBezTo>
                  <a:cubicBezTo>
                    <a:pt x="2113" y="123"/>
                    <a:pt x="967" y="1"/>
                    <a:pt x="265"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8"/>
            <p:cNvSpPr/>
            <p:nvPr/>
          </p:nvSpPr>
          <p:spPr>
            <a:xfrm>
              <a:off x="3767000" y="411700"/>
              <a:ext cx="65225" cy="32400"/>
            </a:xfrm>
            <a:custGeom>
              <a:avLst/>
              <a:gdLst/>
              <a:ahLst/>
              <a:cxnLst/>
              <a:rect l="l" t="t" r="r" b="b"/>
              <a:pathLst>
                <a:path w="2609" h="1296" extrusionOk="0">
                  <a:moveTo>
                    <a:pt x="69" y="1"/>
                  </a:moveTo>
                  <a:cubicBezTo>
                    <a:pt x="49" y="93"/>
                    <a:pt x="27" y="176"/>
                    <a:pt x="0" y="266"/>
                  </a:cubicBezTo>
                  <a:cubicBezTo>
                    <a:pt x="626" y="302"/>
                    <a:pt x="1927" y="475"/>
                    <a:pt x="2539" y="1295"/>
                  </a:cubicBezTo>
                  <a:cubicBezTo>
                    <a:pt x="2567" y="1185"/>
                    <a:pt x="2589" y="1073"/>
                    <a:pt x="2609" y="970"/>
                  </a:cubicBezTo>
                  <a:cubicBezTo>
                    <a:pt x="1912" y="225"/>
                    <a:pt x="717" y="43"/>
                    <a:pt x="6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8"/>
            <p:cNvSpPr/>
            <p:nvPr/>
          </p:nvSpPr>
          <p:spPr>
            <a:xfrm>
              <a:off x="3772375" y="383750"/>
              <a:ext cx="61950" cy="12875"/>
            </a:xfrm>
            <a:custGeom>
              <a:avLst/>
              <a:gdLst/>
              <a:ahLst/>
              <a:cxnLst/>
              <a:rect l="l" t="t" r="r" b="b"/>
              <a:pathLst>
                <a:path w="2478" h="515" extrusionOk="0">
                  <a:moveTo>
                    <a:pt x="1271" y="1"/>
                  </a:moveTo>
                  <a:cubicBezTo>
                    <a:pt x="792" y="1"/>
                    <a:pt x="344" y="80"/>
                    <a:pt x="36" y="152"/>
                  </a:cubicBezTo>
                  <a:cubicBezTo>
                    <a:pt x="21" y="242"/>
                    <a:pt x="14" y="341"/>
                    <a:pt x="1" y="431"/>
                  </a:cubicBezTo>
                  <a:cubicBezTo>
                    <a:pt x="294" y="359"/>
                    <a:pt x="759" y="270"/>
                    <a:pt x="1255" y="270"/>
                  </a:cubicBezTo>
                  <a:cubicBezTo>
                    <a:pt x="1668" y="270"/>
                    <a:pt x="2102" y="331"/>
                    <a:pt x="2477" y="514"/>
                  </a:cubicBezTo>
                  <a:cubicBezTo>
                    <a:pt x="2471" y="409"/>
                    <a:pt x="2464" y="312"/>
                    <a:pt x="2457" y="209"/>
                  </a:cubicBezTo>
                  <a:cubicBezTo>
                    <a:pt x="2080" y="54"/>
                    <a:pt x="1665" y="1"/>
                    <a:pt x="1271"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8"/>
            <p:cNvSpPr/>
            <p:nvPr/>
          </p:nvSpPr>
          <p:spPr>
            <a:xfrm>
              <a:off x="3773925" y="351650"/>
              <a:ext cx="54125" cy="21675"/>
            </a:xfrm>
            <a:custGeom>
              <a:avLst/>
              <a:gdLst/>
              <a:ahLst/>
              <a:cxnLst/>
              <a:rect l="l" t="t" r="r" b="b"/>
              <a:pathLst>
                <a:path w="2165" h="867" extrusionOk="0">
                  <a:moveTo>
                    <a:pt x="1874" y="0"/>
                  </a:moveTo>
                  <a:cubicBezTo>
                    <a:pt x="1179" y="0"/>
                    <a:pt x="487" y="294"/>
                    <a:pt x="0" y="559"/>
                  </a:cubicBezTo>
                  <a:cubicBezTo>
                    <a:pt x="7" y="664"/>
                    <a:pt x="7" y="768"/>
                    <a:pt x="7" y="867"/>
                  </a:cubicBezTo>
                  <a:cubicBezTo>
                    <a:pt x="472" y="597"/>
                    <a:pt x="1178" y="269"/>
                    <a:pt x="1876" y="269"/>
                  </a:cubicBezTo>
                  <a:cubicBezTo>
                    <a:pt x="1973" y="269"/>
                    <a:pt x="2069" y="275"/>
                    <a:pt x="2165" y="289"/>
                  </a:cubicBezTo>
                  <a:cubicBezTo>
                    <a:pt x="2136" y="190"/>
                    <a:pt x="2116" y="100"/>
                    <a:pt x="2088" y="10"/>
                  </a:cubicBezTo>
                  <a:cubicBezTo>
                    <a:pt x="2017" y="3"/>
                    <a:pt x="1946" y="0"/>
                    <a:pt x="1874"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8"/>
            <p:cNvSpPr/>
            <p:nvPr/>
          </p:nvSpPr>
          <p:spPr>
            <a:xfrm>
              <a:off x="3769925" y="318650"/>
              <a:ext cx="46150" cy="29075"/>
            </a:xfrm>
            <a:custGeom>
              <a:avLst/>
              <a:gdLst/>
              <a:ahLst/>
              <a:cxnLst/>
              <a:rect l="l" t="t" r="r" b="b"/>
              <a:pathLst>
                <a:path w="1846" h="1163" extrusionOk="0">
                  <a:moveTo>
                    <a:pt x="1734" y="0"/>
                  </a:moveTo>
                  <a:cubicBezTo>
                    <a:pt x="1052" y="132"/>
                    <a:pt x="426" y="543"/>
                    <a:pt x="0" y="877"/>
                  </a:cubicBezTo>
                  <a:cubicBezTo>
                    <a:pt x="29" y="976"/>
                    <a:pt x="50" y="1066"/>
                    <a:pt x="70" y="1163"/>
                  </a:cubicBezTo>
                  <a:cubicBezTo>
                    <a:pt x="481" y="829"/>
                    <a:pt x="1142" y="376"/>
                    <a:pt x="1845" y="251"/>
                  </a:cubicBezTo>
                  <a:cubicBezTo>
                    <a:pt x="1810" y="167"/>
                    <a:pt x="1769" y="84"/>
                    <a:pt x="1734"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8"/>
            <p:cNvSpPr/>
            <p:nvPr/>
          </p:nvSpPr>
          <p:spPr>
            <a:xfrm>
              <a:off x="3759475" y="291350"/>
              <a:ext cx="42325" cy="30300"/>
            </a:xfrm>
            <a:custGeom>
              <a:avLst/>
              <a:gdLst/>
              <a:ahLst/>
              <a:cxnLst/>
              <a:rect l="l" t="t" r="r" b="b"/>
              <a:pathLst>
                <a:path w="1693" h="1212" extrusionOk="0">
                  <a:moveTo>
                    <a:pt x="1545" y="0"/>
                  </a:moveTo>
                  <a:cubicBezTo>
                    <a:pt x="934" y="174"/>
                    <a:pt x="391" y="585"/>
                    <a:pt x="1" y="961"/>
                  </a:cubicBezTo>
                  <a:cubicBezTo>
                    <a:pt x="51" y="1044"/>
                    <a:pt x="92" y="1128"/>
                    <a:pt x="134" y="1211"/>
                  </a:cubicBezTo>
                  <a:cubicBezTo>
                    <a:pt x="517" y="829"/>
                    <a:pt x="1079" y="389"/>
                    <a:pt x="1692" y="237"/>
                  </a:cubicBezTo>
                  <a:cubicBezTo>
                    <a:pt x="1644" y="147"/>
                    <a:pt x="1595" y="70"/>
                    <a:pt x="154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8"/>
            <p:cNvSpPr/>
            <p:nvPr/>
          </p:nvSpPr>
          <p:spPr>
            <a:xfrm>
              <a:off x="3475250" y="558050"/>
              <a:ext cx="220950" cy="92200"/>
            </a:xfrm>
            <a:custGeom>
              <a:avLst/>
              <a:gdLst/>
              <a:ahLst/>
              <a:cxnLst/>
              <a:rect l="l" t="t" r="r" b="b"/>
              <a:pathLst>
                <a:path w="8838" h="3688" extrusionOk="0">
                  <a:moveTo>
                    <a:pt x="7210" y="0"/>
                  </a:moveTo>
                  <a:cubicBezTo>
                    <a:pt x="7210" y="0"/>
                    <a:pt x="5369" y="1428"/>
                    <a:pt x="3229" y="1428"/>
                  </a:cubicBezTo>
                  <a:cubicBezTo>
                    <a:pt x="2423" y="1428"/>
                    <a:pt x="1574" y="1226"/>
                    <a:pt x="765" y="668"/>
                  </a:cubicBezTo>
                  <a:cubicBezTo>
                    <a:pt x="765" y="668"/>
                    <a:pt x="0" y="1642"/>
                    <a:pt x="202" y="2449"/>
                  </a:cubicBezTo>
                  <a:cubicBezTo>
                    <a:pt x="202" y="2449"/>
                    <a:pt x="2235" y="3688"/>
                    <a:pt x="4702" y="3688"/>
                  </a:cubicBezTo>
                  <a:cubicBezTo>
                    <a:pt x="6038" y="3688"/>
                    <a:pt x="7501" y="3325"/>
                    <a:pt x="8838" y="2205"/>
                  </a:cubicBezTo>
                  <a:lnTo>
                    <a:pt x="7210" y="0"/>
                  </a:lnTo>
                  <a:close/>
                </a:path>
              </a:pathLst>
            </a:custGeom>
            <a:solidFill>
              <a:srgbClr val="124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8"/>
            <p:cNvSpPr/>
            <p:nvPr/>
          </p:nvSpPr>
          <p:spPr>
            <a:xfrm>
              <a:off x="3636850" y="566175"/>
              <a:ext cx="36025" cy="67050"/>
            </a:xfrm>
            <a:custGeom>
              <a:avLst/>
              <a:gdLst/>
              <a:ahLst/>
              <a:cxnLst/>
              <a:rect l="l" t="t" r="r" b="b"/>
              <a:pathLst>
                <a:path w="1441" h="2682" extrusionOk="0">
                  <a:moveTo>
                    <a:pt x="258" y="1"/>
                  </a:moveTo>
                  <a:cubicBezTo>
                    <a:pt x="175" y="51"/>
                    <a:pt x="91" y="106"/>
                    <a:pt x="1" y="155"/>
                  </a:cubicBezTo>
                  <a:cubicBezTo>
                    <a:pt x="56" y="928"/>
                    <a:pt x="300" y="2110"/>
                    <a:pt x="1170" y="2681"/>
                  </a:cubicBezTo>
                  <a:cubicBezTo>
                    <a:pt x="1260" y="2631"/>
                    <a:pt x="1350" y="2583"/>
                    <a:pt x="1440" y="2534"/>
                  </a:cubicBezTo>
                  <a:cubicBezTo>
                    <a:pt x="515" y="2033"/>
                    <a:pt x="300" y="752"/>
                    <a:pt x="25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8"/>
            <p:cNvSpPr/>
            <p:nvPr/>
          </p:nvSpPr>
          <p:spPr>
            <a:xfrm>
              <a:off x="3611100" y="579750"/>
              <a:ext cx="33975" cy="64575"/>
            </a:xfrm>
            <a:custGeom>
              <a:avLst/>
              <a:gdLst/>
              <a:ahLst/>
              <a:cxnLst/>
              <a:rect l="l" t="t" r="r" b="b"/>
              <a:pathLst>
                <a:path w="1359" h="2583" extrusionOk="0">
                  <a:moveTo>
                    <a:pt x="258" y="1"/>
                  </a:moveTo>
                  <a:cubicBezTo>
                    <a:pt x="174" y="36"/>
                    <a:pt x="84" y="71"/>
                    <a:pt x="0" y="106"/>
                  </a:cubicBezTo>
                  <a:cubicBezTo>
                    <a:pt x="71" y="726"/>
                    <a:pt x="293" y="1908"/>
                    <a:pt x="1051" y="2583"/>
                  </a:cubicBezTo>
                  <a:cubicBezTo>
                    <a:pt x="1149" y="2556"/>
                    <a:pt x="1253" y="2527"/>
                    <a:pt x="1358" y="2492"/>
                  </a:cubicBezTo>
                  <a:cubicBezTo>
                    <a:pt x="537" y="1879"/>
                    <a:pt x="314" y="585"/>
                    <a:pt x="25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8"/>
            <p:cNvSpPr/>
            <p:nvPr/>
          </p:nvSpPr>
          <p:spPr>
            <a:xfrm>
              <a:off x="3562575" y="592825"/>
              <a:ext cx="20200" cy="57100"/>
            </a:xfrm>
            <a:custGeom>
              <a:avLst/>
              <a:gdLst/>
              <a:ahLst/>
              <a:cxnLst/>
              <a:rect l="l" t="t" r="r" b="b"/>
              <a:pathLst>
                <a:path w="808" h="2284" extrusionOk="0">
                  <a:moveTo>
                    <a:pt x="307" y="0"/>
                  </a:moveTo>
                  <a:cubicBezTo>
                    <a:pt x="216" y="14"/>
                    <a:pt x="126" y="20"/>
                    <a:pt x="36" y="29"/>
                  </a:cubicBezTo>
                  <a:cubicBezTo>
                    <a:pt x="1" y="647"/>
                    <a:pt x="36" y="1565"/>
                    <a:pt x="467" y="2262"/>
                  </a:cubicBezTo>
                  <a:cubicBezTo>
                    <a:pt x="579" y="2268"/>
                    <a:pt x="689" y="2283"/>
                    <a:pt x="808" y="2283"/>
                  </a:cubicBezTo>
                  <a:cubicBezTo>
                    <a:pt x="300" y="1629"/>
                    <a:pt x="265" y="640"/>
                    <a:pt x="307"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8"/>
            <p:cNvSpPr/>
            <p:nvPr/>
          </p:nvSpPr>
          <p:spPr>
            <a:xfrm>
              <a:off x="3586600" y="588325"/>
              <a:ext cx="26275" cy="61600"/>
            </a:xfrm>
            <a:custGeom>
              <a:avLst/>
              <a:gdLst/>
              <a:ahLst/>
              <a:cxnLst/>
              <a:rect l="l" t="t" r="r" b="b"/>
              <a:pathLst>
                <a:path w="1051" h="2464" extrusionOk="0">
                  <a:moveTo>
                    <a:pt x="271" y="0"/>
                  </a:moveTo>
                  <a:cubicBezTo>
                    <a:pt x="181" y="27"/>
                    <a:pt x="90" y="49"/>
                    <a:pt x="0" y="69"/>
                  </a:cubicBezTo>
                  <a:cubicBezTo>
                    <a:pt x="0" y="737"/>
                    <a:pt x="119" y="1774"/>
                    <a:pt x="717" y="2463"/>
                  </a:cubicBezTo>
                  <a:cubicBezTo>
                    <a:pt x="828" y="2455"/>
                    <a:pt x="939" y="2442"/>
                    <a:pt x="1051" y="2428"/>
                  </a:cubicBezTo>
                  <a:cubicBezTo>
                    <a:pt x="369" y="1809"/>
                    <a:pt x="264" y="675"/>
                    <a:pt x="271"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8"/>
            <p:cNvSpPr/>
            <p:nvPr/>
          </p:nvSpPr>
          <p:spPr>
            <a:xfrm>
              <a:off x="3538200" y="593150"/>
              <a:ext cx="14300" cy="52775"/>
            </a:xfrm>
            <a:custGeom>
              <a:avLst/>
              <a:gdLst/>
              <a:ahLst/>
              <a:cxnLst/>
              <a:rect l="l" t="t" r="r" b="b"/>
              <a:pathLst>
                <a:path w="572" h="2111" extrusionOk="0">
                  <a:moveTo>
                    <a:pt x="293" y="1"/>
                  </a:moveTo>
                  <a:cubicBezTo>
                    <a:pt x="126" y="585"/>
                    <a:pt x="1" y="1359"/>
                    <a:pt x="218" y="2040"/>
                  </a:cubicBezTo>
                  <a:cubicBezTo>
                    <a:pt x="321" y="2068"/>
                    <a:pt x="426" y="2088"/>
                    <a:pt x="530" y="2110"/>
                  </a:cubicBezTo>
                  <a:cubicBezTo>
                    <a:pt x="251" y="1442"/>
                    <a:pt x="391" y="620"/>
                    <a:pt x="572" y="23"/>
                  </a:cubicBezTo>
                  <a:cubicBezTo>
                    <a:pt x="482" y="16"/>
                    <a:pt x="385" y="7"/>
                    <a:pt x="293"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8"/>
            <p:cNvSpPr/>
            <p:nvPr/>
          </p:nvSpPr>
          <p:spPr>
            <a:xfrm>
              <a:off x="3511600" y="588325"/>
              <a:ext cx="16725" cy="49075"/>
            </a:xfrm>
            <a:custGeom>
              <a:avLst/>
              <a:gdLst/>
              <a:ahLst/>
              <a:cxnLst/>
              <a:rect l="l" t="t" r="r" b="b"/>
              <a:pathLst>
                <a:path w="669" h="1963" extrusionOk="0">
                  <a:moveTo>
                    <a:pt x="405" y="0"/>
                  </a:moveTo>
                  <a:cubicBezTo>
                    <a:pt x="203" y="508"/>
                    <a:pt x="1" y="1196"/>
                    <a:pt x="71" y="1857"/>
                  </a:cubicBezTo>
                  <a:cubicBezTo>
                    <a:pt x="161" y="1892"/>
                    <a:pt x="258" y="1927"/>
                    <a:pt x="355" y="1962"/>
                  </a:cubicBezTo>
                  <a:cubicBezTo>
                    <a:pt x="245" y="1308"/>
                    <a:pt x="453" y="591"/>
                    <a:pt x="669" y="75"/>
                  </a:cubicBezTo>
                  <a:cubicBezTo>
                    <a:pt x="579" y="55"/>
                    <a:pt x="495" y="27"/>
                    <a:pt x="40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8"/>
            <p:cNvSpPr/>
            <p:nvPr/>
          </p:nvSpPr>
          <p:spPr>
            <a:xfrm>
              <a:off x="3487275" y="577500"/>
              <a:ext cx="17375" cy="49800"/>
            </a:xfrm>
            <a:custGeom>
              <a:avLst/>
              <a:gdLst/>
              <a:ahLst/>
              <a:cxnLst/>
              <a:rect l="l" t="t" r="r" b="b"/>
              <a:pathLst>
                <a:path w="695" h="1992" extrusionOk="0">
                  <a:moveTo>
                    <a:pt x="466" y="1"/>
                  </a:moveTo>
                  <a:cubicBezTo>
                    <a:pt x="229" y="508"/>
                    <a:pt x="0" y="1185"/>
                    <a:pt x="49" y="1853"/>
                  </a:cubicBezTo>
                  <a:cubicBezTo>
                    <a:pt x="125" y="1894"/>
                    <a:pt x="222" y="1943"/>
                    <a:pt x="334" y="1991"/>
                  </a:cubicBezTo>
                  <a:cubicBezTo>
                    <a:pt x="236" y="1343"/>
                    <a:pt x="459" y="655"/>
                    <a:pt x="695" y="141"/>
                  </a:cubicBezTo>
                  <a:cubicBezTo>
                    <a:pt x="618" y="99"/>
                    <a:pt x="543" y="49"/>
                    <a:pt x="466"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8"/>
            <p:cNvSpPr/>
            <p:nvPr/>
          </p:nvSpPr>
          <p:spPr>
            <a:xfrm>
              <a:off x="3656150" y="460600"/>
              <a:ext cx="269850" cy="263600"/>
            </a:xfrm>
            <a:custGeom>
              <a:avLst/>
              <a:gdLst/>
              <a:ahLst/>
              <a:cxnLst/>
              <a:rect l="l" t="t" r="r" b="b"/>
              <a:pathLst>
                <a:path w="10794" h="10544" extrusionOk="0">
                  <a:moveTo>
                    <a:pt x="3716" y="1"/>
                  </a:moveTo>
                  <a:lnTo>
                    <a:pt x="1914" y="1921"/>
                  </a:lnTo>
                  <a:lnTo>
                    <a:pt x="0" y="3918"/>
                  </a:lnTo>
                  <a:cubicBezTo>
                    <a:pt x="167" y="4806"/>
                    <a:pt x="5079" y="10543"/>
                    <a:pt x="5316" y="10543"/>
                  </a:cubicBezTo>
                  <a:cubicBezTo>
                    <a:pt x="5316" y="10543"/>
                    <a:pt x="5317" y="10543"/>
                    <a:pt x="5318" y="10543"/>
                  </a:cubicBezTo>
                  <a:cubicBezTo>
                    <a:pt x="5428" y="10528"/>
                    <a:pt x="7252" y="9102"/>
                    <a:pt x="8664" y="7502"/>
                  </a:cubicBezTo>
                  <a:cubicBezTo>
                    <a:pt x="9917" y="6089"/>
                    <a:pt x="10794" y="4496"/>
                    <a:pt x="10688" y="4287"/>
                  </a:cubicBezTo>
                  <a:cubicBezTo>
                    <a:pt x="10466" y="3848"/>
                    <a:pt x="3716" y="1"/>
                    <a:pt x="3716" y="1"/>
                  </a:cubicBezTo>
                  <a:close/>
                </a:path>
              </a:pathLst>
            </a:custGeom>
            <a:solidFill>
              <a:srgbClr val="275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8"/>
            <p:cNvSpPr/>
            <p:nvPr/>
          </p:nvSpPr>
          <p:spPr>
            <a:xfrm>
              <a:off x="3661025" y="466350"/>
              <a:ext cx="103700" cy="108600"/>
            </a:xfrm>
            <a:custGeom>
              <a:avLst/>
              <a:gdLst/>
              <a:ahLst/>
              <a:cxnLst/>
              <a:rect l="l" t="t" r="r" b="b"/>
              <a:pathLst>
                <a:path w="4148" h="4344" extrusionOk="0">
                  <a:moveTo>
                    <a:pt x="3919" y="1"/>
                  </a:moveTo>
                  <a:cubicBezTo>
                    <a:pt x="2778" y="1511"/>
                    <a:pt x="954" y="3242"/>
                    <a:pt x="1" y="4113"/>
                  </a:cubicBezTo>
                  <a:cubicBezTo>
                    <a:pt x="43" y="4183"/>
                    <a:pt x="91" y="4260"/>
                    <a:pt x="139" y="4343"/>
                  </a:cubicBezTo>
                  <a:cubicBezTo>
                    <a:pt x="717" y="3814"/>
                    <a:pt x="1642" y="2944"/>
                    <a:pt x="2541" y="1998"/>
                  </a:cubicBezTo>
                  <a:cubicBezTo>
                    <a:pt x="3125" y="1385"/>
                    <a:pt x="3688" y="737"/>
                    <a:pt x="4147" y="133"/>
                  </a:cubicBezTo>
                  <a:cubicBezTo>
                    <a:pt x="4064" y="84"/>
                    <a:pt x="3989" y="43"/>
                    <a:pt x="391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8"/>
            <p:cNvSpPr/>
            <p:nvPr/>
          </p:nvSpPr>
          <p:spPr>
            <a:xfrm>
              <a:off x="3678075" y="480975"/>
              <a:ext cx="112075" cy="118625"/>
            </a:xfrm>
            <a:custGeom>
              <a:avLst/>
              <a:gdLst/>
              <a:ahLst/>
              <a:cxnLst/>
              <a:rect l="l" t="t" r="r" b="b"/>
              <a:pathLst>
                <a:path w="4483" h="4745" extrusionOk="0">
                  <a:moveTo>
                    <a:pt x="4252" y="0"/>
                  </a:moveTo>
                  <a:cubicBezTo>
                    <a:pt x="2944" y="1719"/>
                    <a:pt x="793" y="3785"/>
                    <a:pt x="0" y="4530"/>
                  </a:cubicBezTo>
                  <a:cubicBezTo>
                    <a:pt x="50" y="4600"/>
                    <a:pt x="105" y="4670"/>
                    <a:pt x="160" y="4745"/>
                  </a:cubicBezTo>
                  <a:cubicBezTo>
                    <a:pt x="613" y="4321"/>
                    <a:pt x="1538" y="3431"/>
                    <a:pt x="2505" y="2415"/>
                  </a:cubicBezTo>
                  <a:cubicBezTo>
                    <a:pt x="3202" y="1677"/>
                    <a:pt x="3918" y="871"/>
                    <a:pt x="4482" y="132"/>
                  </a:cubicBezTo>
                  <a:cubicBezTo>
                    <a:pt x="4406" y="91"/>
                    <a:pt x="4329" y="42"/>
                    <a:pt x="4252"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8"/>
            <p:cNvSpPr/>
            <p:nvPr/>
          </p:nvSpPr>
          <p:spPr>
            <a:xfrm>
              <a:off x="3691625" y="492450"/>
              <a:ext cx="118175" cy="124900"/>
            </a:xfrm>
            <a:custGeom>
              <a:avLst/>
              <a:gdLst/>
              <a:ahLst/>
              <a:cxnLst/>
              <a:rect l="l" t="t" r="r" b="b"/>
              <a:pathLst>
                <a:path w="4727" h="4996" extrusionOk="0">
                  <a:moveTo>
                    <a:pt x="4497" y="1"/>
                  </a:moveTo>
                  <a:cubicBezTo>
                    <a:pt x="4142" y="432"/>
                    <a:pt x="3697" y="871"/>
                    <a:pt x="3216" y="1322"/>
                  </a:cubicBezTo>
                  <a:cubicBezTo>
                    <a:pt x="2910" y="1622"/>
                    <a:pt x="2589" y="1935"/>
                    <a:pt x="2297" y="2240"/>
                  </a:cubicBezTo>
                  <a:cubicBezTo>
                    <a:pt x="1310" y="3284"/>
                    <a:pt x="427" y="4301"/>
                    <a:pt x="1" y="4787"/>
                  </a:cubicBezTo>
                  <a:cubicBezTo>
                    <a:pt x="58" y="4857"/>
                    <a:pt x="113" y="4927"/>
                    <a:pt x="168" y="4996"/>
                  </a:cubicBezTo>
                  <a:cubicBezTo>
                    <a:pt x="572" y="4530"/>
                    <a:pt x="1484" y="3493"/>
                    <a:pt x="2486" y="2422"/>
                  </a:cubicBezTo>
                  <a:cubicBezTo>
                    <a:pt x="2785" y="2115"/>
                    <a:pt x="3099" y="1809"/>
                    <a:pt x="3404" y="1517"/>
                  </a:cubicBezTo>
                  <a:cubicBezTo>
                    <a:pt x="3892" y="1044"/>
                    <a:pt x="4358" y="592"/>
                    <a:pt x="4727" y="133"/>
                  </a:cubicBezTo>
                  <a:cubicBezTo>
                    <a:pt x="4643" y="84"/>
                    <a:pt x="4567" y="42"/>
                    <a:pt x="4497"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8"/>
            <p:cNvSpPr/>
            <p:nvPr/>
          </p:nvSpPr>
          <p:spPr>
            <a:xfrm>
              <a:off x="3709200" y="506200"/>
              <a:ext cx="123900" cy="133075"/>
            </a:xfrm>
            <a:custGeom>
              <a:avLst/>
              <a:gdLst/>
              <a:ahLst/>
              <a:cxnLst/>
              <a:rect l="l" t="t" r="r" b="b"/>
              <a:pathLst>
                <a:path w="4956" h="5323" extrusionOk="0">
                  <a:moveTo>
                    <a:pt x="4725" y="0"/>
                  </a:moveTo>
                  <a:cubicBezTo>
                    <a:pt x="4239" y="571"/>
                    <a:pt x="3578" y="1259"/>
                    <a:pt x="2980" y="1886"/>
                  </a:cubicBezTo>
                  <a:cubicBezTo>
                    <a:pt x="2763" y="2108"/>
                    <a:pt x="2563" y="2316"/>
                    <a:pt x="2381" y="2519"/>
                  </a:cubicBezTo>
                  <a:cubicBezTo>
                    <a:pt x="1337" y="3619"/>
                    <a:pt x="392" y="4676"/>
                    <a:pt x="1" y="5122"/>
                  </a:cubicBezTo>
                  <a:cubicBezTo>
                    <a:pt x="58" y="5184"/>
                    <a:pt x="113" y="5254"/>
                    <a:pt x="168" y="5322"/>
                  </a:cubicBezTo>
                  <a:cubicBezTo>
                    <a:pt x="544" y="4905"/>
                    <a:pt x="1504" y="3819"/>
                    <a:pt x="2569" y="2701"/>
                  </a:cubicBezTo>
                  <a:cubicBezTo>
                    <a:pt x="2756" y="2505"/>
                    <a:pt x="2959" y="2290"/>
                    <a:pt x="3167" y="2066"/>
                  </a:cubicBezTo>
                  <a:cubicBezTo>
                    <a:pt x="3787" y="1426"/>
                    <a:pt x="4462" y="723"/>
                    <a:pt x="4956" y="132"/>
                  </a:cubicBezTo>
                  <a:cubicBezTo>
                    <a:pt x="4879" y="90"/>
                    <a:pt x="4802" y="42"/>
                    <a:pt x="4725" y="0"/>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8"/>
            <p:cNvSpPr/>
            <p:nvPr/>
          </p:nvSpPr>
          <p:spPr>
            <a:xfrm>
              <a:off x="3726275" y="519425"/>
              <a:ext cx="129250" cy="140550"/>
            </a:xfrm>
            <a:custGeom>
              <a:avLst/>
              <a:gdLst/>
              <a:ahLst/>
              <a:cxnLst/>
              <a:rect l="l" t="t" r="r" b="b"/>
              <a:pathLst>
                <a:path w="5170" h="5622" extrusionOk="0">
                  <a:moveTo>
                    <a:pt x="4941" y="1"/>
                  </a:moveTo>
                  <a:cubicBezTo>
                    <a:pt x="4426" y="689"/>
                    <a:pt x="3354" y="2101"/>
                    <a:pt x="2539" y="2965"/>
                  </a:cubicBezTo>
                  <a:cubicBezTo>
                    <a:pt x="1462" y="4105"/>
                    <a:pt x="397" y="5066"/>
                    <a:pt x="1" y="5413"/>
                  </a:cubicBezTo>
                  <a:cubicBezTo>
                    <a:pt x="56" y="5483"/>
                    <a:pt x="111" y="5553"/>
                    <a:pt x="168" y="5622"/>
                  </a:cubicBezTo>
                  <a:cubicBezTo>
                    <a:pt x="557" y="5274"/>
                    <a:pt x="1614" y="4328"/>
                    <a:pt x="2686" y="3194"/>
                  </a:cubicBezTo>
                  <a:cubicBezTo>
                    <a:pt x="2700" y="3180"/>
                    <a:pt x="2715" y="3159"/>
                    <a:pt x="2735" y="3145"/>
                  </a:cubicBezTo>
                  <a:cubicBezTo>
                    <a:pt x="3563" y="2262"/>
                    <a:pt x="4655" y="821"/>
                    <a:pt x="5170" y="139"/>
                  </a:cubicBezTo>
                  <a:cubicBezTo>
                    <a:pt x="5094" y="91"/>
                    <a:pt x="5018" y="49"/>
                    <a:pt x="4941"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8"/>
            <p:cNvSpPr/>
            <p:nvPr/>
          </p:nvSpPr>
          <p:spPr>
            <a:xfrm>
              <a:off x="3745900" y="532450"/>
              <a:ext cx="131225" cy="150675"/>
            </a:xfrm>
            <a:custGeom>
              <a:avLst/>
              <a:gdLst/>
              <a:ahLst/>
              <a:cxnLst/>
              <a:rect l="l" t="t" r="r" b="b"/>
              <a:pathLst>
                <a:path w="5249" h="6027" extrusionOk="0">
                  <a:moveTo>
                    <a:pt x="5019" y="1"/>
                  </a:moveTo>
                  <a:cubicBezTo>
                    <a:pt x="4824" y="258"/>
                    <a:pt x="4602" y="557"/>
                    <a:pt x="4365" y="877"/>
                  </a:cubicBezTo>
                  <a:cubicBezTo>
                    <a:pt x="3626" y="1859"/>
                    <a:pt x="2791" y="2972"/>
                    <a:pt x="2277" y="3521"/>
                  </a:cubicBezTo>
                  <a:lnTo>
                    <a:pt x="2235" y="3571"/>
                  </a:lnTo>
                  <a:cubicBezTo>
                    <a:pt x="1330" y="4523"/>
                    <a:pt x="468" y="5366"/>
                    <a:pt x="1" y="5826"/>
                  </a:cubicBezTo>
                  <a:cubicBezTo>
                    <a:pt x="58" y="5894"/>
                    <a:pt x="113" y="5958"/>
                    <a:pt x="176" y="6026"/>
                  </a:cubicBezTo>
                  <a:cubicBezTo>
                    <a:pt x="642" y="5567"/>
                    <a:pt x="1512" y="4712"/>
                    <a:pt x="2422" y="3751"/>
                  </a:cubicBezTo>
                  <a:lnTo>
                    <a:pt x="2472" y="3703"/>
                  </a:lnTo>
                  <a:cubicBezTo>
                    <a:pt x="2994" y="3145"/>
                    <a:pt x="3835" y="2026"/>
                    <a:pt x="4573" y="1038"/>
                  </a:cubicBezTo>
                  <a:cubicBezTo>
                    <a:pt x="4824" y="704"/>
                    <a:pt x="5053" y="405"/>
                    <a:pt x="5248" y="139"/>
                  </a:cubicBezTo>
                  <a:cubicBezTo>
                    <a:pt x="5171" y="97"/>
                    <a:pt x="5094" y="49"/>
                    <a:pt x="5019"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8"/>
            <p:cNvSpPr/>
            <p:nvPr/>
          </p:nvSpPr>
          <p:spPr>
            <a:xfrm>
              <a:off x="3764200" y="554700"/>
              <a:ext cx="147900" cy="149125"/>
            </a:xfrm>
            <a:custGeom>
              <a:avLst/>
              <a:gdLst/>
              <a:ahLst/>
              <a:cxnLst/>
              <a:rect l="l" t="t" r="r" b="b"/>
              <a:pathLst>
                <a:path w="5916" h="5965" extrusionOk="0">
                  <a:moveTo>
                    <a:pt x="5698" y="1"/>
                  </a:moveTo>
                  <a:cubicBezTo>
                    <a:pt x="5393" y="335"/>
                    <a:pt x="5004" y="774"/>
                    <a:pt x="4564" y="1262"/>
                  </a:cubicBezTo>
                  <a:cubicBezTo>
                    <a:pt x="3903" y="2005"/>
                    <a:pt x="3160" y="2848"/>
                    <a:pt x="2470" y="3571"/>
                  </a:cubicBezTo>
                  <a:lnTo>
                    <a:pt x="2450" y="3591"/>
                  </a:lnTo>
                  <a:cubicBezTo>
                    <a:pt x="1510" y="4587"/>
                    <a:pt x="515" y="5380"/>
                    <a:pt x="0" y="5771"/>
                  </a:cubicBezTo>
                  <a:cubicBezTo>
                    <a:pt x="55" y="5839"/>
                    <a:pt x="119" y="5903"/>
                    <a:pt x="174" y="5964"/>
                  </a:cubicBezTo>
                  <a:cubicBezTo>
                    <a:pt x="703" y="5562"/>
                    <a:pt x="1699" y="4769"/>
                    <a:pt x="2644" y="3773"/>
                  </a:cubicBezTo>
                  <a:lnTo>
                    <a:pt x="2659" y="3758"/>
                  </a:lnTo>
                  <a:cubicBezTo>
                    <a:pt x="3354" y="3022"/>
                    <a:pt x="4105" y="2180"/>
                    <a:pt x="4767" y="1435"/>
                  </a:cubicBezTo>
                  <a:cubicBezTo>
                    <a:pt x="5212" y="934"/>
                    <a:pt x="5608" y="488"/>
                    <a:pt x="5916" y="154"/>
                  </a:cubicBezTo>
                  <a:cubicBezTo>
                    <a:pt x="5852" y="106"/>
                    <a:pt x="5775" y="57"/>
                    <a:pt x="5698" y="1"/>
                  </a:cubicBezTo>
                  <a:close/>
                </a:path>
              </a:pathLst>
            </a:custGeom>
            <a:solidFill>
              <a:srgbClr val="F1C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8"/>
            <p:cNvSpPr/>
            <p:nvPr/>
          </p:nvSpPr>
          <p:spPr>
            <a:xfrm>
              <a:off x="3669500" y="483675"/>
              <a:ext cx="80750" cy="72250"/>
            </a:xfrm>
            <a:custGeom>
              <a:avLst/>
              <a:gdLst/>
              <a:ahLst/>
              <a:cxnLst/>
              <a:rect l="l" t="t" r="r" b="b"/>
              <a:pathLst>
                <a:path w="3230" h="2890" extrusionOk="0">
                  <a:moveTo>
                    <a:pt x="2213" y="1"/>
                  </a:moveTo>
                  <a:cubicBezTo>
                    <a:pt x="1874" y="1"/>
                    <a:pt x="1525" y="111"/>
                    <a:pt x="1312" y="317"/>
                  </a:cubicBezTo>
                  <a:cubicBezTo>
                    <a:pt x="769" y="831"/>
                    <a:pt x="594" y="1130"/>
                    <a:pt x="594" y="1130"/>
                  </a:cubicBezTo>
                  <a:cubicBezTo>
                    <a:pt x="568" y="1170"/>
                    <a:pt x="0" y="2890"/>
                    <a:pt x="913" y="2890"/>
                  </a:cubicBezTo>
                  <a:cubicBezTo>
                    <a:pt x="944" y="2890"/>
                    <a:pt x="977" y="2888"/>
                    <a:pt x="1011" y="2883"/>
                  </a:cubicBezTo>
                  <a:cubicBezTo>
                    <a:pt x="2063" y="2767"/>
                    <a:pt x="1596" y="1264"/>
                    <a:pt x="1596" y="1264"/>
                  </a:cubicBezTo>
                  <a:lnTo>
                    <a:pt x="1596" y="1264"/>
                  </a:lnTo>
                  <a:cubicBezTo>
                    <a:pt x="1596" y="1264"/>
                    <a:pt x="1700" y="1270"/>
                    <a:pt x="1854" y="1270"/>
                  </a:cubicBezTo>
                  <a:cubicBezTo>
                    <a:pt x="2288" y="1270"/>
                    <a:pt x="3121" y="1221"/>
                    <a:pt x="3162" y="846"/>
                  </a:cubicBezTo>
                  <a:cubicBezTo>
                    <a:pt x="3230" y="263"/>
                    <a:pt x="2734" y="1"/>
                    <a:pt x="2213" y="1"/>
                  </a:cubicBezTo>
                  <a:close/>
                </a:path>
              </a:pathLst>
            </a:custGeom>
            <a:solidFill>
              <a:srgbClr val="B1E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8"/>
            <p:cNvSpPr/>
            <p:nvPr/>
          </p:nvSpPr>
          <p:spPr>
            <a:xfrm>
              <a:off x="3685750" y="491250"/>
              <a:ext cx="37050" cy="37750"/>
            </a:xfrm>
            <a:custGeom>
              <a:avLst/>
              <a:gdLst/>
              <a:ahLst/>
              <a:cxnLst/>
              <a:rect l="l" t="t" r="r" b="b"/>
              <a:pathLst>
                <a:path w="1482" h="1510" extrusionOk="0">
                  <a:moveTo>
                    <a:pt x="1009" y="0"/>
                  </a:moveTo>
                  <a:cubicBezTo>
                    <a:pt x="752" y="431"/>
                    <a:pt x="431" y="765"/>
                    <a:pt x="0" y="1044"/>
                  </a:cubicBezTo>
                  <a:lnTo>
                    <a:pt x="438" y="1510"/>
                  </a:lnTo>
                  <a:cubicBezTo>
                    <a:pt x="438" y="1510"/>
                    <a:pt x="1176" y="1343"/>
                    <a:pt x="1482" y="508"/>
                  </a:cubicBezTo>
                  <a:lnTo>
                    <a:pt x="1009" y="0"/>
                  </a:ln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8"/>
            <p:cNvSpPr/>
            <p:nvPr/>
          </p:nvSpPr>
          <p:spPr>
            <a:xfrm>
              <a:off x="3676175" y="476100"/>
              <a:ext cx="34825" cy="41275"/>
            </a:xfrm>
            <a:custGeom>
              <a:avLst/>
              <a:gdLst/>
              <a:ahLst/>
              <a:cxnLst/>
              <a:rect l="l" t="t" r="r" b="b"/>
              <a:pathLst>
                <a:path w="1393" h="1651" extrusionOk="0">
                  <a:moveTo>
                    <a:pt x="836" y="0"/>
                  </a:moveTo>
                  <a:lnTo>
                    <a:pt x="1" y="1239"/>
                  </a:lnTo>
                  <a:lnTo>
                    <a:pt x="383" y="1650"/>
                  </a:lnTo>
                  <a:cubicBezTo>
                    <a:pt x="814" y="1371"/>
                    <a:pt x="1135" y="1037"/>
                    <a:pt x="1392" y="606"/>
                  </a:cubicBezTo>
                  <a:lnTo>
                    <a:pt x="836" y="0"/>
                  </a:ln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8"/>
            <p:cNvSpPr/>
            <p:nvPr/>
          </p:nvSpPr>
          <p:spPr>
            <a:xfrm>
              <a:off x="3662400" y="336250"/>
              <a:ext cx="48925" cy="49925"/>
            </a:xfrm>
            <a:custGeom>
              <a:avLst/>
              <a:gdLst/>
              <a:ahLst/>
              <a:cxnLst/>
              <a:rect l="l" t="t" r="r" b="b"/>
              <a:pathLst>
                <a:path w="1957" h="1997" extrusionOk="0">
                  <a:moveTo>
                    <a:pt x="887" y="1"/>
                  </a:moveTo>
                  <a:cubicBezTo>
                    <a:pt x="684" y="1"/>
                    <a:pt x="496" y="85"/>
                    <a:pt x="357" y="167"/>
                  </a:cubicBezTo>
                  <a:cubicBezTo>
                    <a:pt x="36" y="347"/>
                    <a:pt x="1" y="890"/>
                    <a:pt x="286" y="1384"/>
                  </a:cubicBezTo>
                  <a:cubicBezTo>
                    <a:pt x="502" y="1761"/>
                    <a:pt x="843" y="1996"/>
                    <a:pt x="1130" y="1996"/>
                  </a:cubicBezTo>
                  <a:cubicBezTo>
                    <a:pt x="1215" y="1996"/>
                    <a:pt x="1294" y="1976"/>
                    <a:pt x="1365" y="1933"/>
                  </a:cubicBezTo>
                  <a:cubicBezTo>
                    <a:pt x="1686" y="1753"/>
                    <a:pt x="1956" y="1107"/>
                    <a:pt x="1693" y="612"/>
                  </a:cubicBezTo>
                  <a:cubicBezTo>
                    <a:pt x="1441" y="142"/>
                    <a:pt x="1150" y="1"/>
                    <a:pt x="887" y="1"/>
                  </a:cubicBez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8"/>
            <p:cNvSpPr/>
            <p:nvPr/>
          </p:nvSpPr>
          <p:spPr>
            <a:xfrm>
              <a:off x="3518575" y="474650"/>
              <a:ext cx="58275" cy="52650"/>
            </a:xfrm>
            <a:custGeom>
              <a:avLst/>
              <a:gdLst/>
              <a:ahLst/>
              <a:cxnLst/>
              <a:rect l="l" t="t" r="r" b="b"/>
              <a:pathLst>
                <a:path w="2331" h="2106" extrusionOk="0">
                  <a:moveTo>
                    <a:pt x="1391" y="1"/>
                  </a:moveTo>
                  <a:cubicBezTo>
                    <a:pt x="949" y="1"/>
                    <a:pt x="479" y="442"/>
                    <a:pt x="341" y="713"/>
                  </a:cubicBezTo>
                  <a:cubicBezTo>
                    <a:pt x="174" y="1047"/>
                    <a:pt x="1" y="1625"/>
                    <a:pt x="856" y="2020"/>
                  </a:cubicBezTo>
                  <a:cubicBezTo>
                    <a:pt x="983" y="2080"/>
                    <a:pt x="1119" y="2106"/>
                    <a:pt x="1252" y="2106"/>
                  </a:cubicBezTo>
                  <a:cubicBezTo>
                    <a:pt x="1652" y="2106"/>
                    <a:pt x="2038" y="1876"/>
                    <a:pt x="2163" y="1631"/>
                  </a:cubicBezTo>
                  <a:cubicBezTo>
                    <a:pt x="2330" y="1297"/>
                    <a:pt x="2163" y="315"/>
                    <a:pt x="1662" y="65"/>
                  </a:cubicBezTo>
                  <a:cubicBezTo>
                    <a:pt x="1575" y="20"/>
                    <a:pt x="1484" y="1"/>
                    <a:pt x="1391" y="1"/>
                  </a:cubicBezTo>
                  <a:close/>
                </a:path>
              </a:pathLst>
            </a:custGeom>
            <a:solidFill>
              <a:srgbClr val="F5A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8"/>
            <p:cNvSpPr/>
            <p:nvPr/>
          </p:nvSpPr>
          <p:spPr>
            <a:xfrm>
              <a:off x="3539450" y="347550"/>
              <a:ext cx="247200" cy="192125"/>
            </a:xfrm>
            <a:custGeom>
              <a:avLst/>
              <a:gdLst/>
              <a:ahLst/>
              <a:cxnLst/>
              <a:rect l="l" t="t" r="r" b="b"/>
              <a:pathLst>
                <a:path w="9888" h="7685" extrusionOk="0">
                  <a:moveTo>
                    <a:pt x="4050" y="0"/>
                  </a:moveTo>
                  <a:cubicBezTo>
                    <a:pt x="4050" y="0"/>
                    <a:pt x="376" y="1747"/>
                    <a:pt x="1" y="4265"/>
                  </a:cubicBezTo>
                  <a:cubicBezTo>
                    <a:pt x="1" y="4265"/>
                    <a:pt x="1103" y="7684"/>
                    <a:pt x="3275" y="7684"/>
                  </a:cubicBezTo>
                  <a:cubicBezTo>
                    <a:pt x="4035" y="7684"/>
                    <a:pt x="4927" y="7264"/>
                    <a:pt x="5949" y="6131"/>
                  </a:cubicBezTo>
                  <a:cubicBezTo>
                    <a:pt x="9887" y="1760"/>
                    <a:pt x="4050" y="0"/>
                    <a:pt x="4050" y="0"/>
                  </a:cubicBezTo>
                  <a:close/>
                </a:path>
              </a:pathLst>
            </a:custGeom>
            <a:solidFill>
              <a:srgbClr val="FFC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8"/>
            <p:cNvSpPr/>
            <p:nvPr/>
          </p:nvSpPr>
          <p:spPr>
            <a:xfrm>
              <a:off x="3583300" y="491325"/>
              <a:ext cx="32700" cy="27975"/>
            </a:xfrm>
            <a:custGeom>
              <a:avLst/>
              <a:gdLst/>
              <a:ahLst/>
              <a:cxnLst/>
              <a:rect l="l" t="t" r="r" b="b"/>
              <a:pathLst>
                <a:path w="1308" h="1119" extrusionOk="0">
                  <a:moveTo>
                    <a:pt x="614" y="1"/>
                  </a:moveTo>
                  <a:cubicBezTo>
                    <a:pt x="310" y="1"/>
                    <a:pt x="66" y="151"/>
                    <a:pt x="34" y="477"/>
                  </a:cubicBezTo>
                  <a:cubicBezTo>
                    <a:pt x="0" y="832"/>
                    <a:pt x="257" y="1083"/>
                    <a:pt x="598" y="1116"/>
                  </a:cubicBezTo>
                  <a:cubicBezTo>
                    <a:pt x="619" y="1118"/>
                    <a:pt x="640" y="1119"/>
                    <a:pt x="661" y="1119"/>
                  </a:cubicBezTo>
                  <a:cubicBezTo>
                    <a:pt x="976" y="1119"/>
                    <a:pt x="1246" y="920"/>
                    <a:pt x="1273" y="588"/>
                  </a:cubicBezTo>
                  <a:cubicBezTo>
                    <a:pt x="1308" y="233"/>
                    <a:pt x="1036" y="39"/>
                    <a:pt x="695" y="4"/>
                  </a:cubicBezTo>
                  <a:cubicBezTo>
                    <a:pt x="668" y="2"/>
                    <a:pt x="641" y="1"/>
                    <a:pt x="614"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8"/>
            <p:cNvSpPr/>
            <p:nvPr/>
          </p:nvSpPr>
          <p:spPr>
            <a:xfrm>
              <a:off x="3679975" y="387125"/>
              <a:ext cx="30300" cy="31325"/>
            </a:xfrm>
            <a:custGeom>
              <a:avLst/>
              <a:gdLst/>
              <a:ahLst/>
              <a:cxnLst/>
              <a:rect l="l" t="t" r="r" b="b"/>
              <a:pathLst>
                <a:path w="1212" h="1253" extrusionOk="0">
                  <a:moveTo>
                    <a:pt x="584" y="1"/>
                  </a:moveTo>
                  <a:cubicBezTo>
                    <a:pt x="549" y="1"/>
                    <a:pt x="513" y="4"/>
                    <a:pt x="475" y="10"/>
                  </a:cubicBezTo>
                  <a:cubicBezTo>
                    <a:pt x="120" y="74"/>
                    <a:pt x="1" y="386"/>
                    <a:pt x="64" y="727"/>
                  </a:cubicBezTo>
                  <a:cubicBezTo>
                    <a:pt x="114" y="1026"/>
                    <a:pt x="291" y="1252"/>
                    <a:pt x="583" y="1252"/>
                  </a:cubicBezTo>
                  <a:cubicBezTo>
                    <a:pt x="618" y="1252"/>
                    <a:pt x="653" y="1249"/>
                    <a:pt x="691" y="1243"/>
                  </a:cubicBezTo>
                  <a:cubicBezTo>
                    <a:pt x="1038" y="1179"/>
                    <a:pt x="1212" y="874"/>
                    <a:pt x="1157" y="533"/>
                  </a:cubicBezTo>
                  <a:cubicBezTo>
                    <a:pt x="1100" y="227"/>
                    <a:pt x="883" y="1"/>
                    <a:pt x="584" y="1"/>
                  </a:cubicBezTo>
                  <a:close/>
                </a:path>
              </a:pathLst>
            </a:custGeom>
            <a:solidFill>
              <a:srgbClr val="FFAF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8"/>
            <p:cNvSpPr/>
            <p:nvPr/>
          </p:nvSpPr>
          <p:spPr>
            <a:xfrm>
              <a:off x="3484475" y="289800"/>
              <a:ext cx="192225" cy="211800"/>
            </a:xfrm>
            <a:custGeom>
              <a:avLst/>
              <a:gdLst/>
              <a:ahLst/>
              <a:cxnLst/>
              <a:rect l="l" t="t" r="r" b="b"/>
              <a:pathLst>
                <a:path w="7689" h="8472" extrusionOk="0">
                  <a:moveTo>
                    <a:pt x="5015" y="0"/>
                  </a:moveTo>
                  <a:cubicBezTo>
                    <a:pt x="4828" y="0"/>
                    <a:pt x="4673" y="143"/>
                    <a:pt x="4551" y="284"/>
                  </a:cubicBezTo>
                  <a:cubicBezTo>
                    <a:pt x="4321" y="550"/>
                    <a:pt x="4162" y="856"/>
                    <a:pt x="4070" y="1190"/>
                  </a:cubicBezTo>
                  <a:cubicBezTo>
                    <a:pt x="4092" y="952"/>
                    <a:pt x="3980" y="717"/>
                    <a:pt x="3793" y="570"/>
                  </a:cubicBezTo>
                  <a:cubicBezTo>
                    <a:pt x="3729" y="515"/>
                    <a:pt x="3646" y="473"/>
                    <a:pt x="3562" y="473"/>
                  </a:cubicBezTo>
                  <a:cubicBezTo>
                    <a:pt x="3559" y="473"/>
                    <a:pt x="3555" y="473"/>
                    <a:pt x="3551" y="473"/>
                  </a:cubicBezTo>
                  <a:cubicBezTo>
                    <a:pt x="3396" y="473"/>
                    <a:pt x="3268" y="601"/>
                    <a:pt x="3173" y="724"/>
                  </a:cubicBezTo>
                  <a:cubicBezTo>
                    <a:pt x="2923" y="1058"/>
                    <a:pt x="2756" y="1440"/>
                    <a:pt x="2833" y="1844"/>
                  </a:cubicBezTo>
                  <a:cubicBezTo>
                    <a:pt x="2641" y="1763"/>
                    <a:pt x="2432" y="1687"/>
                    <a:pt x="2229" y="1687"/>
                  </a:cubicBezTo>
                  <a:cubicBezTo>
                    <a:pt x="2151" y="1687"/>
                    <a:pt x="2073" y="1699"/>
                    <a:pt x="1998" y="1726"/>
                  </a:cubicBezTo>
                  <a:cubicBezTo>
                    <a:pt x="1754" y="1816"/>
                    <a:pt x="1593" y="2060"/>
                    <a:pt x="1532" y="2310"/>
                  </a:cubicBezTo>
                  <a:cubicBezTo>
                    <a:pt x="1490" y="2512"/>
                    <a:pt x="1538" y="2769"/>
                    <a:pt x="1690" y="2908"/>
                  </a:cubicBezTo>
                  <a:cubicBezTo>
                    <a:pt x="1542" y="2900"/>
                    <a:pt x="1393" y="2890"/>
                    <a:pt x="1246" y="2890"/>
                  </a:cubicBezTo>
                  <a:cubicBezTo>
                    <a:pt x="1132" y="2890"/>
                    <a:pt x="1018" y="2896"/>
                    <a:pt x="905" y="2915"/>
                  </a:cubicBezTo>
                  <a:cubicBezTo>
                    <a:pt x="647" y="2956"/>
                    <a:pt x="389" y="3062"/>
                    <a:pt x="209" y="3249"/>
                  </a:cubicBezTo>
                  <a:cubicBezTo>
                    <a:pt x="97" y="3367"/>
                    <a:pt x="14" y="3528"/>
                    <a:pt x="14" y="3688"/>
                  </a:cubicBezTo>
                  <a:cubicBezTo>
                    <a:pt x="14" y="3883"/>
                    <a:pt x="126" y="4064"/>
                    <a:pt x="271" y="4182"/>
                  </a:cubicBezTo>
                  <a:cubicBezTo>
                    <a:pt x="424" y="4307"/>
                    <a:pt x="613" y="4411"/>
                    <a:pt x="794" y="4488"/>
                  </a:cubicBezTo>
                  <a:cubicBezTo>
                    <a:pt x="348" y="4593"/>
                    <a:pt x="7" y="5024"/>
                    <a:pt x="0" y="5476"/>
                  </a:cubicBezTo>
                  <a:cubicBezTo>
                    <a:pt x="0" y="5538"/>
                    <a:pt x="0" y="5602"/>
                    <a:pt x="29" y="5657"/>
                  </a:cubicBezTo>
                  <a:cubicBezTo>
                    <a:pt x="55" y="5705"/>
                    <a:pt x="97" y="5747"/>
                    <a:pt x="146" y="5789"/>
                  </a:cubicBezTo>
                  <a:cubicBezTo>
                    <a:pt x="354" y="5947"/>
                    <a:pt x="645" y="6033"/>
                    <a:pt x="919" y="6033"/>
                  </a:cubicBezTo>
                  <a:cubicBezTo>
                    <a:pt x="995" y="6033"/>
                    <a:pt x="1070" y="6026"/>
                    <a:pt x="1141" y="6013"/>
                  </a:cubicBezTo>
                  <a:lnTo>
                    <a:pt x="1141" y="6013"/>
                  </a:lnTo>
                  <a:cubicBezTo>
                    <a:pt x="787" y="6694"/>
                    <a:pt x="912" y="7599"/>
                    <a:pt x="1448" y="8155"/>
                  </a:cubicBezTo>
                  <a:cubicBezTo>
                    <a:pt x="1621" y="8328"/>
                    <a:pt x="1858" y="8472"/>
                    <a:pt x="2092" y="8472"/>
                  </a:cubicBezTo>
                  <a:cubicBezTo>
                    <a:pt x="2159" y="8472"/>
                    <a:pt x="2225" y="8460"/>
                    <a:pt x="2290" y="8434"/>
                  </a:cubicBezTo>
                  <a:cubicBezTo>
                    <a:pt x="2525" y="8336"/>
                    <a:pt x="2659" y="8065"/>
                    <a:pt x="2672" y="7808"/>
                  </a:cubicBezTo>
                  <a:cubicBezTo>
                    <a:pt x="2692" y="7549"/>
                    <a:pt x="2624" y="7292"/>
                    <a:pt x="2575" y="7035"/>
                  </a:cubicBezTo>
                  <a:cubicBezTo>
                    <a:pt x="2525" y="6777"/>
                    <a:pt x="2499" y="6505"/>
                    <a:pt x="2609" y="6270"/>
                  </a:cubicBezTo>
                  <a:cubicBezTo>
                    <a:pt x="2624" y="6228"/>
                    <a:pt x="2651" y="6186"/>
                    <a:pt x="2686" y="6164"/>
                  </a:cubicBezTo>
                  <a:cubicBezTo>
                    <a:pt x="2749" y="6123"/>
                    <a:pt x="2833" y="6138"/>
                    <a:pt x="2909" y="6129"/>
                  </a:cubicBezTo>
                  <a:cubicBezTo>
                    <a:pt x="3152" y="6116"/>
                    <a:pt x="3299" y="5859"/>
                    <a:pt x="3354" y="5628"/>
                  </a:cubicBezTo>
                  <a:cubicBezTo>
                    <a:pt x="3382" y="5503"/>
                    <a:pt x="3424" y="5371"/>
                    <a:pt x="3431" y="5239"/>
                  </a:cubicBezTo>
                  <a:cubicBezTo>
                    <a:pt x="3437" y="5164"/>
                    <a:pt x="3437" y="5017"/>
                    <a:pt x="3548" y="5017"/>
                  </a:cubicBezTo>
                  <a:cubicBezTo>
                    <a:pt x="3551" y="5017"/>
                    <a:pt x="3553" y="5017"/>
                    <a:pt x="3556" y="5017"/>
                  </a:cubicBezTo>
                  <a:cubicBezTo>
                    <a:pt x="3591" y="5017"/>
                    <a:pt x="3626" y="5044"/>
                    <a:pt x="3653" y="5059"/>
                  </a:cubicBezTo>
                  <a:cubicBezTo>
                    <a:pt x="3691" y="5077"/>
                    <a:pt x="3732" y="5085"/>
                    <a:pt x="3772" y="5085"/>
                  </a:cubicBezTo>
                  <a:cubicBezTo>
                    <a:pt x="3885" y="5085"/>
                    <a:pt x="3999" y="5021"/>
                    <a:pt x="4070" y="4934"/>
                  </a:cubicBezTo>
                  <a:cubicBezTo>
                    <a:pt x="4169" y="4808"/>
                    <a:pt x="4210" y="4648"/>
                    <a:pt x="4245" y="4494"/>
                  </a:cubicBezTo>
                  <a:cubicBezTo>
                    <a:pt x="4287" y="4343"/>
                    <a:pt x="4336" y="4182"/>
                    <a:pt x="4454" y="4077"/>
                  </a:cubicBezTo>
                  <a:cubicBezTo>
                    <a:pt x="4474" y="4057"/>
                    <a:pt x="4496" y="4035"/>
                    <a:pt x="4523" y="4035"/>
                  </a:cubicBezTo>
                  <a:cubicBezTo>
                    <a:pt x="4529" y="4033"/>
                    <a:pt x="4536" y="4032"/>
                    <a:pt x="4543" y="4032"/>
                  </a:cubicBezTo>
                  <a:cubicBezTo>
                    <a:pt x="4560" y="4032"/>
                    <a:pt x="4577" y="4037"/>
                    <a:pt x="4593" y="4042"/>
                  </a:cubicBezTo>
                  <a:cubicBezTo>
                    <a:pt x="4697" y="4074"/>
                    <a:pt x="4799" y="4149"/>
                    <a:pt x="4908" y="4149"/>
                  </a:cubicBezTo>
                  <a:cubicBezTo>
                    <a:pt x="4916" y="4149"/>
                    <a:pt x="4925" y="4148"/>
                    <a:pt x="4934" y="4147"/>
                  </a:cubicBezTo>
                  <a:cubicBezTo>
                    <a:pt x="4982" y="4140"/>
                    <a:pt x="5030" y="4119"/>
                    <a:pt x="5065" y="4084"/>
                  </a:cubicBezTo>
                  <a:cubicBezTo>
                    <a:pt x="5212" y="3967"/>
                    <a:pt x="5254" y="3771"/>
                    <a:pt x="5323" y="3604"/>
                  </a:cubicBezTo>
                  <a:cubicBezTo>
                    <a:pt x="5386" y="3431"/>
                    <a:pt x="5511" y="3242"/>
                    <a:pt x="5692" y="3235"/>
                  </a:cubicBezTo>
                  <a:cubicBezTo>
                    <a:pt x="5699" y="3235"/>
                    <a:pt x="5707" y="3234"/>
                    <a:pt x="5715" y="3234"/>
                  </a:cubicBezTo>
                  <a:cubicBezTo>
                    <a:pt x="5798" y="3234"/>
                    <a:pt x="5881" y="3264"/>
                    <a:pt x="5964" y="3270"/>
                  </a:cubicBezTo>
                  <a:cubicBezTo>
                    <a:pt x="5970" y="3271"/>
                    <a:pt x="5976" y="3271"/>
                    <a:pt x="5981" y="3271"/>
                  </a:cubicBezTo>
                  <a:cubicBezTo>
                    <a:pt x="6095" y="3271"/>
                    <a:pt x="6211" y="3210"/>
                    <a:pt x="6270" y="3110"/>
                  </a:cubicBezTo>
                  <a:cubicBezTo>
                    <a:pt x="6366" y="2965"/>
                    <a:pt x="6395" y="2824"/>
                    <a:pt x="6590" y="2783"/>
                  </a:cubicBezTo>
                  <a:cubicBezTo>
                    <a:pt x="6622" y="2776"/>
                    <a:pt x="6653" y="2772"/>
                    <a:pt x="6681" y="2772"/>
                  </a:cubicBezTo>
                  <a:cubicBezTo>
                    <a:pt x="6795" y="2772"/>
                    <a:pt x="6885" y="2825"/>
                    <a:pt x="6979" y="2908"/>
                  </a:cubicBezTo>
                  <a:cubicBezTo>
                    <a:pt x="7076" y="2990"/>
                    <a:pt x="7192" y="3034"/>
                    <a:pt x="7300" y="3034"/>
                  </a:cubicBezTo>
                  <a:cubicBezTo>
                    <a:pt x="7467" y="3034"/>
                    <a:pt x="7617" y="2932"/>
                    <a:pt x="7654" y="2714"/>
                  </a:cubicBezTo>
                  <a:cubicBezTo>
                    <a:pt x="7689" y="2554"/>
                    <a:pt x="7641" y="2387"/>
                    <a:pt x="7585" y="2233"/>
                  </a:cubicBezTo>
                  <a:cubicBezTo>
                    <a:pt x="7487" y="1948"/>
                    <a:pt x="7335" y="1662"/>
                    <a:pt x="7076" y="1503"/>
                  </a:cubicBezTo>
                  <a:cubicBezTo>
                    <a:pt x="6966" y="1433"/>
                    <a:pt x="6841" y="1392"/>
                    <a:pt x="6715" y="1363"/>
                  </a:cubicBezTo>
                  <a:cubicBezTo>
                    <a:pt x="6639" y="1343"/>
                    <a:pt x="6485" y="1336"/>
                    <a:pt x="6450" y="1245"/>
                  </a:cubicBezTo>
                  <a:lnTo>
                    <a:pt x="6450" y="1238"/>
                  </a:lnTo>
                  <a:cubicBezTo>
                    <a:pt x="6430" y="1148"/>
                    <a:pt x="6533" y="987"/>
                    <a:pt x="6555" y="897"/>
                  </a:cubicBezTo>
                  <a:cubicBezTo>
                    <a:pt x="6590" y="779"/>
                    <a:pt x="6604" y="653"/>
                    <a:pt x="6604" y="528"/>
                  </a:cubicBezTo>
                  <a:cubicBezTo>
                    <a:pt x="6597" y="438"/>
                    <a:pt x="6575" y="334"/>
                    <a:pt x="6500" y="278"/>
                  </a:cubicBezTo>
                  <a:cubicBezTo>
                    <a:pt x="6472" y="258"/>
                    <a:pt x="6430" y="243"/>
                    <a:pt x="6395" y="236"/>
                  </a:cubicBezTo>
                  <a:cubicBezTo>
                    <a:pt x="6363" y="229"/>
                    <a:pt x="6331" y="226"/>
                    <a:pt x="6298" y="226"/>
                  </a:cubicBezTo>
                  <a:cubicBezTo>
                    <a:pt x="6208" y="226"/>
                    <a:pt x="6115" y="251"/>
                    <a:pt x="6032" y="293"/>
                  </a:cubicBezTo>
                  <a:cubicBezTo>
                    <a:pt x="5922" y="348"/>
                    <a:pt x="5824" y="425"/>
                    <a:pt x="5733" y="515"/>
                  </a:cubicBezTo>
                  <a:cubicBezTo>
                    <a:pt x="5615" y="627"/>
                    <a:pt x="5483" y="807"/>
                    <a:pt x="5399" y="946"/>
                  </a:cubicBezTo>
                  <a:cubicBezTo>
                    <a:pt x="5470" y="759"/>
                    <a:pt x="5511" y="557"/>
                    <a:pt x="5456" y="361"/>
                  </a:cubicBezTo>
                  <a:cubicBezTo>
                    <a:pt x="5399" y="174"/>
                    <a:pt x="5232" y="7"/>
                    <a:pt x="5030" y="0"/>
                  </a:cubicBezTo>
                  <a:cubicBezTo>
                    <a:pt x="5025" y="0"/>
                    <a:pt x="5020" y="0"/>
                    <a:pt x="5015" y="0"/>
                  </a:cubicBezTo>
                  <a:close/>
                </a:path>
              </a:pathLst>
            </a:custGeom>
            <a:solidFill>
              <a:srgbClr val="F4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8"/>
            <p:cNvSpPr/>
            <p:nvPr/>
          </p:nvSpPr>
          <p:spPr>
            <a:xfrm>
              <a:off x="3526725" y="379800"/>
              <a:ext cx="12950" cy="32325"/>
            </a:xfrm>
            <a:custGeom>
              <a:avLst/>
              <a:gdLst/>
              <a:ahLst/>
              <a:cxnLst/>
              <a:rect l="l" t="t" r="r" b="b"/>
              <a:pathLst>
                <a:path w="518" h="1293" extrusionOk="0">
                  <a:moveTo>
                    <a:pt x="283" y="0"/>
                  </a:moveTo>
                  <a:cubicBezTo>
                    <a:pt x="244" y="0"/>
                    <a:pt x="206" y="19"/>
                    <a:pt x="182" y="66"/>
                  </a:cubicBezTo>
                  <a:cubicBezTo>
                    <a:pt x="92" y="255"/>
                    <a:pt x="0" y="450"/>
                    <a:pt x="9" y="666"/>
                  </a:cubicBezTo>
                  <a:cubicBezTo>
                    <a:pt x="15" y="874"/>
                    <a:pt x="141" y="1048"/>
                    <a:pt x="237" y="1228"/>
                  </a:cubicBezTo>
                  <a:cubicBezTo>
                    <a:pt x="261" y="1274"/>
                    <a:pt x="299" y="1293"/>
                    <a:pt x="338" y="1293"/>
                  </a:cubicBezTo>
                  <a:cubicBezTo>
                    <a:pt x="426" y="1293"/>
                    <a:pt x="517" y="1198"/>
                    <a:pt x="460" y="1097"/>
                  </a:cubicBezTo>
                  <a:cubicBezTo>
                    <a:pt x="391" y="958"/>
                    <a:pt x="279" y="826"/>
                    <a:pt x="273" y="666"/>
                  </a:cubicBezTo>
                  <a:cubicBezTo>
                    <a:pt x="259" y="505"/>
                    <a:pt x="343" y="345"/>
                    <a:pt x="411" y="200"/>
                  </a:cubicBezTo>
                  <a:cubicBezTo>
                    <a:pt x="464" y="98"/>
                    <a:pt x="371" y="0"/>
                    <a:pt x="283"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8"/>
            <p:cNvSpPr/>
            <p:nvPr/>
          </p:nvSpPr>
          <p:spPr>
            <a:xfrm>
              <a:off x="3577700" y="341125"/>
              <a:ext cx="17775" cy="28825"/>
            </a:xfrm>
            <a:custGeom>
              <a:avLst/>
              <a:gdLst/>
              <a:ahLst/>
              <a:cxnLst/>
              <a:rect l="l" t="t" r="r" b="b"/>
              <a:pathLst>
                <a:path w="711" h="1153" extrusionOk="0">
                  <a:moveTo>
                    <a:pt x="208" y="0"/>
                  </a:moveTo>
                  <a:cubicBezTo>
                    <a:pt x="83" y="0"/>
                    <a:pt x="0" y="183"/>
                    <a:pt x="132" y="244"/>
                  </a:cubicBezTo>
                  <a:cubicBezTo>
                    <a:pt x="425" y="382"/>
                    <a:pt x="425" y="710"/>
                    <a:pt x="356" y="987"/>
                  </a:cubicBezTo>
                  <a:cubicBezTo>
                    <a:pt x="331" y="1087"/>
                    <a:pt x="414" y="1153"/>
                    <a:pt x="493" y="1153"/>
                  </a:cubicBezTo>
                  <a:cubicBezTo>
                    <a:pt x="546" y="1153"/>
                    <a:pt x="597" y="1124"/>
                    <a:pt x="613" y="1057"/>
                  </a:cubicBezTo>
                  <a:cubicBezTo>
                    <a:pt x="710" y="675"/>
                    <a:pt x="662" y="209"/>
                    <a:pt x="266" y="13"/>
                  </a:cubicBezTo>
                  <a:cubicBezTo>
                    <a:pt x="246" y="4"/>
                    <a:pt x="227" y="0"/>
                    <a:pt x="208"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8"/>
            <p:cNvSpPr/>
            <p:nvPr/>
          </p:nvSpPr>
          <p:spPr>
            <a:xfrm>
              <a:off x="3556450" y="375125"/>
              <a:ext cx="12250" cy="31400"/>
            </a:xfrm>
            <a:custGeom>
              <a:avLst/>
              <a:gdLst/>
              <a:ahLst/>
              <a:cxnLst/>
              <a:rect l="l" t="t" r="r" b="b"/>
              <a:pathLst>
                <a:path w="490" h="1256" extrusionOk="0">
                  <a:moveTo>
                    <a:pt x="211" y="1"/>
                  </a:moveTo>
                  <a:cubicBezTo>
                    <a:pt x="129" y="1"/>
                    <a:pt x="50" y="63"/>
                    <a:pt x="92" y="156"/>
                  </a:cubicBezTo>
                  <a:cubicBezTo>
                    <a:pt x="218" y="477"/>
                    <a:pt x="127" y="789"/>
                    <a:pt x="30" y="1097"/>
                  </a:cubicBezTo>
                  <a:cubicBezTo>
                    <a:pt x="0" y="1192"/>
                    <a:pt x="80" y="1256"/>
                    <a:pt x="160" y="1256"/>
                  </a:cubicBezTo>
                  <a:cubicBezTo>
                    <a:pt x="212" y="1256"/>
                    <a:pt x="265" y="1228"/>
                    <a:pt x="288" y="1165"/>
                  </a:cubicBezTo>
                  <a:cubicBezTo>
                    <a:pt x="398" y="818"/>
                    <a:pt x="490" y="442"/>
                    <a:pt x="343" y="86"/>
                  </a:cubicBezTo>
                  <a:cubicBezTo>
                    <a:pt x="319" y="27"/>
                    <a:pt x="264" y="1"/>
                    <a:pt x="211"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8"/>
            <p:cNvSpPr/>
            <p:nvPr/>
          </p:nvSpPr>
          <p:spPr>
            <a:xfrm>
              <a:off x="3525675" y="444800"/>
              <a:ext cx="8225" cy="23450"/>
            </a:xfrm>
            <a:custGeom>
              <a:avLst/>
              <a:gdLst/>
              <a:ahLst/>
              <a:cxnLst/>
              <a:rect l="l" t="t" r="r" b="b"/>
              <a:pathLst>
                <a:path w="329" h="938" extrusionOk="0">
                  <a:moveTo>
                    <a:pt x="171" y="1"/>
                  </a:moveTo>
                  <a:cubicBezTo>
                    <a:pt x="120" y="1"/>
                    <a:pt x="71" y="30"/>
                    <a:pt x="57" y="96"/>
                  </a:cubicBezTo>
                  <a:cubicBezTo>
                    <a:pt x="1" y="347"/>
                    <a:pt x="1" y="591"/>
                    <a:pt x="42" y="841"/>
                  </a:cubicBezTo>
                  <a:cubicBezTo>
                    <a:pt x="54" y="908"/>
                    <a:pt x="101" y="937"/>
                    <a:pt x="152" y="937"/>
                  </a:cubicBezTo>
                  <a:cubicBezTo>
                    <a:pt x="227" y="937"/>
                    <a:pt x="310" y="873"/>
                    <a:pt x="293" y="773"/>
                  </a:cubicBezTo>
                  <a:cubicBezTo>
                    <a:pt x="266" y="571"/>
                    <a:pt x="266" y="369"/>
                    <a:pt x="308" y="167"/>
                  </a:cubicBezTo>
                  <a:cubicBezTo>
                    <a:pt x="329" y="66"/>
                    <a:pt x="247" y="1"/>
                    <a:pt x="171"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8"/>
            <p:cNvSpPr/>
            <p:nvPr/>
          </p:nvSpPr>
          <p:spPr>
            <a:xfrm>
              <a:off x="3602225" y="329250"/>
              <a:ext cx="28900" cy="15900"/>
            </a:xfrm>
            <a:custGeom>
              <a:avLst/>
              <a:gdLst/>
              <a:ahLst/>
              <a:cxnLst/>
              <a:rect l="l" t="t" r="r" b="b"/>
              <a:pathLst>
                <a:path w="1156" h="636" extrusionOk="0">
                  <a:moveTo>
                    <a:pt x="184" y="0"/>
                  </a:moveTo>
                  <a:cubicBezTo>
                    <a:pt x="92" y="0"/>
                    <a:pt x="1" y="95"/>
                    <a:pt x="63" y="196"/>
                  </a:cubicBezTo>
                  <a:cubicBezTo>
                    <a:pt x="259" y="523"/>
                    <a:pt x="628" y="607"/>
                    <a:pt x="988" y="635"/>
                  </a:cubicBezTo>
                  <a:cubicBezTo>
                    <a:pt x="991" y="635"/>
                    <a:pt x="993" y="635"/>
                    <a:pt x="995" y="635"/>
                  </a:cubicBezTo>
                  <a:cubicBezTo>
                    <a:pt x="1155" y="635"/>
                    <a:pt x="1153" y="385"/>
                    <a:pt x="988" y="370"/>
                  </a:cubicBezTo>
                  <a:cubicBezTo>
                    <a:pt x="725" y="350"/>
                    <a:pt x="439" y="308"/>
                    <a:pt x="294" y="64"/>
                  </a:cubicBezTo>
                  <a:cubicBezTo>
                    <a:pt x="266" y="19"/>
                    <a:pt x="225" y="0"/>
                    <a:pt x="184"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8"/>
            <p:cNvSpPr/>
            <p:nvPr/>
          </p:nvSpPr>
          <p:spPr>
            <a:xfrm>
              <a:off x="3616450" y="420175"/>
              <a:ext cx="67650" cy="70700"/>
            </a:xfrm>
            <a:custGeom>
              <a:avLst/>
              <a:gdLst/>
              <a:ahLst/>
              <a:cxnLst/>
              <a:rect l="l" t="t" r="r" b="b"/>
              <a:pathLst>
                <a:path w="2706" h="2828" extrusionOk="0">
                  <a:moveTo>
                    <a:pt x="2463" y="1"/>
                  </a:moveTo>
                  <a:cubicBezTo>
                    <a:pt x="2404" y="1"/>
                    <a:pt x="2345" y="33"/>
                    <a:pt x="2306" y="108"/>
                  </a:cubicBezTo>
                  <a:cubicBezTo>
                    <a:pt x="1861" y="985"/>
                    <a:pt x="1074" y="2000"/>
                    <a:pt x="197" y="2481"/>
                  </a:cubicBezTo>
                  <a:cubicBezTo>
                    <a:pt x="0" y="2586"/>
                    <a:pt x="120" y="2828"/>
                    <a:pt x="315" y="2828"/>
                  </a:cubicBezTo>
                  <a:cubicBezTo>
                    <a:pt x="340" y="2828"/>
                    <a:pt x="366" y="2824"/>
                    <a:pt x="393" y="2815"/>
                  </a:cubicBezTo>
                  <a:cubicBezTo>
                    <a:pt x="920" y="2641"/>
                    <a:pt x="1353" y="2272"/>
                    <a:pt x="1735" y="1841"/>
                  </a:cubicBezTo>
                  <a:cubicBezTo>
                    <a:pt x="2181" y="1340"/>
                    <a:pt x="2480" y="881"/>
                    <a:pt x="2654" y="297"/>
                  </a:cubicBezTo>
                  <a:cubicBezTo>
                    <a:pt x="2705" y="133"/>
                    <a:pt x="2584" y="1"/>
                    <a:pt x="2463" y="1"/>
                  </a:cubicBezTo>
                  <a:close/>
                </a:path>
              </a:pathLst>
            </a:custGeom>
            <a:solidFill>
              <a:srgbClr val="F65C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8"/>
            <p:cNvSpPr/>
            <p:nvPr/>
          </p:nvSpPr>
          <p:spPr>
            <a:xfrm>
              <a:off x="3625700" y="428575"/>
              <a:ext cx="22500" cy="21650"/>
            </a:xfrm>
            <a:custGeom>
              <a:avLst/>
              <a:gdLst/>
              <a:ahLst/>
              <a:cxnLst/>
              <a:rect l="l" t="t" r="r" b="b"/>
              <a:pathLst>
                <a:path w="900" h="866" extrusionOk="0">
                  <a:moveTo>
                    <a:pt x="356" y="1"/>
                  </a:moveTo>
                  <a:cubicBezTo>
                    <a:pt x="253" y="1"/>
                    <a:pt x="153" y="39"/>
                    <a:pt x="78" y="134"/>
                  </a:cubicBezTo>
                  <a:cubicBezTo>
                    <a:pt x="1" y="231"/>
                    <a:pt x="16" y="411"/>
                    <a:pt x="58" y="523"/>
                  </a:cubicBezTo>
                  <a:cubicBezTo>
                    <a:pt x="99" y="655"/>
                    <a:pt x="203" y="774"/>
                    <a:pt x="335" y="829"/>
                  </a:cubicBezTo>
                  <a:cubicBezTo>
                    <a:pt x="382" y="852"/>
                    <a:pt x="428" y="866"/>
                    <a:pt x="478" y="866"/>
                  </a:cubicBezTo>
                  <a:cubicBezTo>
                    <a:pt x="488" y="866"/>
                    <a:pt x="498" y="865"/>
                    <a:pt x="509" y="864"/>
                  </a:cubicBezTo>
                  <a:cubicBezTo>
                    <a:pt x="607" y="864"/>
                    <a:pt x="697" y="809"/>
                    <a:pt x="759" y="725"/>
                  </a:cubicBezTo>
                  <a:cubicBezTo>
                    <a:pt x="899" y="545"/>
                    <a:pt x="878" y="266"/>
                    <a:pt x="684" y="119"/>
                  </a:cubicBezTo>
                  <a:cubicBezTo>
                    <a:pt x="591" y="49"/>
                    <a:pt x="472" y="1"/>
                    <a:pt x="356" y="1"/>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8"/>
            <p:cNvSpPr/>
            <p:nvPr/>
          </p:nvSpPr>
          <p:spPr>
            <a:xfrm>
              <a:off x="3642725" y="387700"/>
              <a:ext cx="29925" cy="26750"/>
            </a:xfrm>
            <a:custGeom>
              <a:avLst/>
              <a:gdLst/>
              <a:ahLst/>
              <a:cxnLst/>
              <a:rect l="l" t="t" r="r" b="b"/>
              <a:pathLst>
                <a:path w="1197" h="1070" extrusionOk="0">
                  <a:moveTo>
                    <a:pt x="928" y="0"/>
                  </a:moveTo>
                  <a:cubicBezTo>
                    <a:pt x="433" y="0"/>
                    <a:pt x="67" y="417"/>
                    <a:pt x="10" y="912"/>
                  </a:cubicBezTo>
                  <a:cubicBezTo>
                    <a:pt x="1" y="1008"/>
                    <a:pt x="84" y="1069"/>
                    <a:pt x="157" y="1069"/>
                  </a:cubicBezTo>
                  <a:cubicBezTo>
                    <a:pt x="206" y="1069"/>
                    <a:pt x="251" y="1041"/>
                    <a:pt x="260" y="976"/>
                  </a:cubicBezTo>
                  <a:cubicBezTo>
                    <a:pt x="312" y="573"/>
                    <a:pt x="561" y="264"/>
                    <a:pt x="960" y="264"/>
                  </a:cubicBezTo>
                  <a:cubicBezTo>
                    <a:pt x="982" y="264"/>
                    <a:pt x="1003" y="264"/>
                    <a:pt x="1025" y="266"/>
                  </a:cubicBezTo>
                  <a:cubicBezTo>
                    <a:pt x="1027" y="266"/>
                    <a:pt x="1029" y="266"/>
                    <a:pt x="1031" y="266"/>
                  </a:cubicBezTo>
                  <a:cubicBezTo>
                    <a:pt x="1173" y="266"/>
                    <a:pt x="1197" y="29"/>
                    <a:pt x="1053" y="9"/>
                  </a:cubicBezTo>
                  <a:cubicBezTo>
                    <a:pt x="1011" y="3"/>
                    <a:pt x="969" y="0"/>
                    <a:pt x="928" y="0"/>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8"/>
            <p:cNvSpPr/>
            <p:nvPr/>
          </p:nvSpPr>
          <p:spPr>
            <a:xfrm>
              <a:off x="3582050" y="449600"/>
              <a:ext cx="29575" cy="29475"/>
            </a:xfrm>
            <a:custGeom>
              <a:avLst/>
              <a:gdLst/>
              <a:ahLst/>
              <a:cxnLst/>
              <a:rect l="l" t="t" r="r" b="b"/>
              <a:pathLst>
                <a:path w="1183" h="1179" extrusionOk="0">
                  <a:moveTo>
                    <a:pt x="979" y="1"/>
                  </a:moveTo>
                  <a:cubicBezTo>
                    <a:pt x="971" y="1"/>
                    <a:pt x="962" y="1"/>
                    <a:pt x="954" y="3"/>
                  </a:cubicBezTo>
                  <a:cubicBezTo>
                    <a:pt x="426" y="86"/>
                    <a:pt x="0" y="531"/>
                    <a:pt x="112" y="1088"/>
                  </a:cubicBezTo>
                  <a:cubicBezTo>
                    <a:pt x="124" y="1151"/>
                    <a:pt x="176" y="1179"/>
                    <a:pt x="230" y="1179"/>
                  </a:cubicBezTo>
                  <a:cubicBezTo>
                    <a:pt x="301" y="1179"/>
                    <a:pt x="375" y="1130"/>
                    <a:pt x="363" y="1047"/>
                  </a:cubicBezTo>
                  <a:cubicBezTo>
                    <a:pt x="307" y="608"/>
                    <a:pt x="613" y="322"/>
                    <a:pt x="1031" y="247"/>
                  </a:cubicBezTo>
                  <a:cubicBezTo>
                    <a:pt x="1182" y="220"/>
                    <a:pt x="1122" y="1"/>
                    <a:pt x="979" y="1"/>
                  </a:cubicBezTo>
                  <a:close/>
                </a:path>
              </a:pathLst>
            </a:custGeom>
            <a:solidFill>
              <a:srgbClr val="EB7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8"/>
            <p:cNvSpPr/>
            <p:nvPr/>
          </p:nvSpPr>
          <p:spPr>
            <a:xfrm>
              <a:off x="3620850" y="370400"/>
              <a:ext cx="31800" cy="23750"/>
            </a:xfrm>
            <a:custGeom>
              <a:avLst/>
              <a:gdLst/>
              <a:ahLst/>
              <a:cxnLst/>
              <a:rect l="l" t="t" r="r" b="b"/>
              <a:pathLst>
                <a:path w="1272" h="950" extrusionOk="0">
                  <a:moveTo>
                    <a:pt x="886" y="0"/>
                  </a:moveTo>
                  <a:cubicBezTo>
                    <a:pt x="846" y="0"/>
                    <a:pt x="803" y="10"/>
                    <a:pt x="759" y="33"/>
                  </a:cubicBezTo>
                  <a:cubicBezTo>
                    <a:pt x="529" y="150"/>
                    <a:pt x="327" y="317"/>
                    <a:pt x="160" y="512"/>
                  </a:cubicBezTo>
                  <a:cubicBezTo>
                    <a:pt x="1" y="703"/>
                    <a:pt x="173" y="950"/>
                    <a:pt x="362" y="950"/>
                  </a:cubicBezTo>
                  <a:cubicBezTo>
                    <a:pt x="422" y="950"/>
                    <a:pt x="483" y="926"/>
                    <a:pt x="536" y="868"/>
                  </a:cubicBezTo>
                  <a:cubicBezTo>
                    <a:pt x="683" y="708"/>
                    <a:pt x="843" y="582"/>
                    <a:pt x="1023" y="471"/>
                  </a:cubicBezTo>
                  <a:cubicBezTo>
                    <a:pt x="1272" y="328"/>
                    <a:pt x="1118" y="0"/>
                    <a:pt x="886" y="0"/>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8"/>
            <p:cNvSpPr/>
            <p:nvPr/>
          </p:nvSpPr>
          <p:spPr>
            <a:xfrm>
              <a:off x="3561175" y="437475"/>
              <a:ext cx="23200" cy="29775"/>
            </a:xfrm>
            <a:custGeom>
              <a:avLst/>
              <a:gdLst/>
              <a:ahLst/>
              <a:cxnLst/>
              <a:rect l="l" t="t" r="r" b="b"/>
              <a:pathLst>
                <a:path w="928" h="1191" extrusionOk="0">
                  <a:moveTo>
                    <a:pt x="556" y="1"/>
                  </a:moveTo>
                  <a:cubicBezTo>
                    <a:pt x="495" y="1"/>
                    <a:pt x="435" y="25"/>
                    <a:pt x="391" y="84"/>
                  </a:cubicBezTo>
                  <a:cubicBezTo>
                    <a:pt x="209" y="321"/>
                    <a:pt x="50" y="578"/>
                    <a:pt x="15" y="877"/>
                  </a:cubicBezTo>
                  <a:cubicBezTo>
                    <a:pt x="0" y="1016"/>
                    <a:pt x="64" y="1149"/>
                    <a:pt x="209" y="1183"/>
                  </a:cubicBezTo>
                  <a:cubicBezTo>
                    <a:pt x="228" y="1188"/>
                    <a:pt x="248" y="1191"/>
                    <a:pt x="269" y="1191"/>
                  </a:cubicBezTo>
                  <a:cubicBezTo>
                    <a:pt x="380" y="1191"/>
                    <a:pt x="498" y="1113"/>
                    <a:pt x="516" y="996"/>
                  </a:cubicBezTo>
                  <a:cubicBezTo>
                    <a:pt x="551" y="759"/>
                    <a:pt x="676" y="578"/>
                    <a:pt x="808" y="389"/>
                  </a:cubicBezTo>
                  <a:cubicBezTo>
                    <a:pt x="928" y="209"/>
                    <a:pt x="734" y="1"/>
                    <a:pt x="556" y="1"/>
                  </a:cubicBezTo>
                  <a:close/>
                </a:path>
              </a:pathLst>
            </a:custGeom>
            <a:solidFill>
              <a:srgbClr val="DA6C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8"/>
            <p:cNvSpPr/>
            <p:nvPr/>
          </p:nvSpPr>
          <p:spPr>
            <a:xfrm>
              <a:off x="3656525" y="413800"/>
              <a:ext cx="8375" cy="7450"/>
            </a:xfrm>
            <a:custGeom>
              <a:avLst/>
              <a:gdLst/>
              <a:ahLst/>
              <a:cxnLst/>
              <a:rect l="l" t="t" r="r" b="b"/>
              <a:pathLst>
                <a:path w="335" h="298" extrusionOk="0">
                  <a:moveTo>
                    <a:pt x="164" y="1"/>
                  </a:moveTo>
                  <a:cubicBezTo>
                    <a:pt x="126" y="1"/>
                    <a:pt x="87" y="15"/>
                    <a:pt x="56" y="42"/>
                  </a:cubicBezTo>
                  <a:cubicBezTo>
                    <a:pt x="0" y="106"/>
                    <a:pt x="7" y="196"/>
                    <a:pt x="62" y="259"/>
                  </a:cubicBezTo>
                  <a:cubicBezTo>
                    <a:pt x="92" y="285"/>
                    <a:pt x="127" y="297"/>
                    <a:pt x="162" y="297"/>
                  </a:cubicBezTo>
                  <a:cubicBezTo>
                    <a:pt x="202" y="297"/>
                    <a:pt x="242" y="281"/>
                    <a:pt x="271" y="251"/>
                  </a:cubicBezTo>
                  <a:cubicBezTo>
                    <a:pt x="334" y="189"/>
                    <a:pt x="328" y="99"/>
                    <a:pt x="271" y="42"/>
                  </a:cubicBezTo>
                  <a:cubicBezTo>
                    <a:pt x="240" y="15"/>
                    <a:pt x="202" y="1"/>
                    <a:pt x="164"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8"/>
            <p:cNvSpPr/>
            <p:nvPr/>
          </p:nvSpPr>
          <p:spPr>
            <a:xfrm>
              <a:off x="3664875" y="401025"/>
              <a:ext cx="8200" cy="7425"/>
            </a:xfrm>
            <a:custGeom>
              <a:avLst/>
              <a:gdLst/>
              <a:ahLst/>
              <a:cxnLst/>
              <a:rect l="l" t="t" r="r" b="b"/>
              <a:pathLst>
                <a:path w="328" h="297" extrusionOk="0">
                  <a:moveTo>
                    <a:pt x="167" y="1"/>
                  </a:moveTo>
                  <a:cubicBezTo>
                    <a:pt x="126" y="1"/>
                    <a:pt x="85" y="16"/>
                    <a:pt x="56" y="45"/>
                  </a:cubicBezTo>
                  <a:cubicBezTo>
                    <a:pt x="0" y="109"/>
                    <a:pt x="0" y="199"/>
                    <a:pt x="62" y="254"/>
                  </a:cubicBezTo>
                  <a:cubicBezTo>
                    <a:pt x="90" y="282"/>
                    <a:pt x="127" y="296"/>
                    <a:pt x="164" y="296"/>
                  </a:cubicBezTo>
                  <a:cubicBezTo>
                    <a:pt x="203" y="296"/>
                    <a:pt x="243" y="280"/>
                    <a:pt x="271" y="248"/>
                  </a:cubicBezTo>
                  <a:cubicBezTo>
                    <a:pt x="328" y="192"/>
                    <a:pt x="328" y="94"/>
                    <a:pt x="264" y="39"/>
                  </a:cubicBezTo>
                  <a:cubicBezTo>
                    <a:pt x="238" y="13"/>
                    <a:pt x="203" y="1"/>
                    <a:pt x="167"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8"/>
            <p:cNvSpPr/>
            <p:nvPr/>
          </p:nvSpPr>
          <p:spPr>
            <a:xfrm>
              <a:off x="3652675" y="426875"/>
              <a:ext cx="8225" cy="7400"/>
            </a:xfrm>
            <a:custGeom>
              <a:avLst/>
              <a:gdLst/>
              <a:ahLst/>
              <a:cxnLst/>
              <a:rect l="l" t="t" r="r" b="b"/>
              <a:pathLst>
                <a:path w="329" h="296" extrusionOk="0">
                  <a:moveTo>
                    <a:pt x="161" y="1"/>
                  </a:moveTo>
                  <a:cubicBezTo>
                    <a:pt x="123" y="1"/>
                    <a:pt x="84" y="14"/>
                    <a:pt x="56" y="42"/>
                  </a:cubicBezTo>
                  <a:cubicBezTo>
                    <a:pt x="1" y="104"/>
                    <a:pt x="1" y="202"/>
                    <a:pt x="64" y="257"/>
                  </a:cubicBezTo>
                  <a:cubicBezTo>
                    <a:pt x="90" y="283"/>
                    <a:pt x="125" y="295"/>
                    <a:pt x="161" y="295"/>
                  </a:cubicBezTo>
                  <a:cubicBezTo>
                    <a:pt x="201" y="295"/>
                    <a:pt x="243" y="280"/>
                    <a:pt x="273" y="251"/>
                  </a:cubicBezTo>
                  <a:cubicBezTo>
                    <a:pt x="328" y="187"/>
                    <a:pt x="328" y="97"/>
                    <a:pt x="265" y="42"/>
                  </a:cubicBezTo>
                  <a:cubicBezTo>
                    <a:pt x="237" y="14"/>
                    <a:pt x="199" y="1"/>
                    <a:pt x="161"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8"/>
            <p:cNvSpPr/>
            <p:nvPr/>
          </p:nvSpPr>
          <p:spPr>
            <a:xfrm>
              <a:off x="3627475" y="415925"/>
              <a:ext cx="8200" cy="7475"/>
            </a:xfrm>
            <a:custGeom>
              <a:avLst/>
              <a:gdLst/>
              <a:ahLst/>
              <a:cxnLst/>
              <a:rect l="l" t="t" r="r" b="b"/>
              <a:pathLst>
                <a:path w="328" h="299" extrusionOk="0">
                  <a:moveTo>
                    <a:pt x="162" y="0"/>
                  </a:moveTo>
                  <a:cubicBezTo>
                    <a:pt x="123" y="0"/>
                    <a:pt x="85" y="16"/>
                    <a:pt x="55" y="49"/>
                  </a:cubicBezTo>
                  <a:cubicBezTo>
                    <a:pt x="0" y="111"/>
                    <a:pt x="0" y="201"/>
                    <a:pt x="55" y="258"/>
                  </a:cubicBezTo>
                  <a:cubicBezTo>
                    <a:pt x="86" y="284"/>
                    <a:pt x="123" y="298"/>
                    <a:pt x="159" y="298"/>
                  </a:cubicBezTo>
                  <a:cubicBezTo>
                    <a:pt x="199" y="298"/>
                    <a:pt x="239" y="282"/>
                    <a:pt x="271" y="249"/>
                  </a:cubicBezTo>
                  <a:cubicBezTo>
                    <a:pt x="327" y="194"/>
                    <a:pt x="321" y="97"/>
                    <a:pt x="264" y="41"/>
                  </a:cubicBezTo>
                  <a:cubicBezTo>
                    <a:pt x="234" y="14"/>
                    <a:pt x="198" y="0"/>
                    <a:pt x="162"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8"/>
            <p:cNvSpPr/>
            <p:nvPr/>
          </p:nvSpPr>
          <p:spPr>
            <a:xfrm>
              <a:off x="3619825" y="403575"/>
              <a:ext cx="8175" cy="7450"/>
            </a:xfrm>
            <a:custGeom>
              <a:avLst/>
              <a:gdLst/>
              <a:ahLst/>
              <a:cxnLst/>
              <a:rect l="l" t="t" r="r" b="b"/>
              <a:pathLst>
                <a:path w="327" h="298" extrusionOk="0">
                  <a:moveTo>
                    <a:pt x="160" y="0"/>
                  </a:moveTo>
                  <a:cubicBezTo>
                    <a:pt x="121" y="0"/>
                    <a:pt x="84" y="16"/>
                    <a:pt x="56" y="49"/>
                  </a:cubicBezTo>
                  <a:cubicBezTo>
                    <a:pt x="0" y="110"/>
                    <a:pt x="0" y="201"/>
                    <a:pt x="62" y="257"/>
                  </a:cubicBezTo>
                  <a:cubicBezTo>
                    <a:pt x="89" y="284"/>
                    <a:pt x="126" y="298"/>
                    <a:pt x="163" y="298"/>
                  </a:cubicBezTo>
                  <a:cubicBezTo>
                    <a:pt x="203" y="298"/>
                    <a:pt x="243" y="283"/>
                    <a:pt x="271" y="251"/>
                  </a:cubicBezTo>
                  <a:cubicBezTo>
                    <a:pt x="326" y="194"/>
                    <a:pt x="319" y="97"/>
                    <a:pt x="264" y="42"/>
                  </a:cubicBezTo>
                  <a:cubicBezTo>
                    <a:pt x="233" y="14"/>
                    <a:pt x="196" y="0"/>
                    <a:pt x="160"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8"/>
            <p:cNvSpPr/>
            <p:nvPr/>
          </p:nvSpPr>
          <p:spPr>
            <a:xfrm>
              <a:off x="3605000" y="413650"/>
              <a:ext cx="8375" cy="7475"/>
            </a:xfrm>
            <a:custGeom>
              <a:avLst/>
              <a:gdLst/>
              <a:ahLst/>
              <a:cxnLst/>
              <a:rect l="l" t="t" r="r" b="b"/>
              <a:pathLst>
                <a:path w="335" h="299" extrusionOk="0">
                  <a:moveTo>
                    <a:pt x="169" y="1"/>
                  </a:moveTo>
                  <a:cubicBezTo>
                    <a:pt x="130" y="1"/>
                    <a:pt x="92" y="16"/>
                    <a:pt x="64" y="48"/>
                  </a:cubicBezTo>
                  <a:cubicBezTo>
                    <a:pt x="1" y="105"/>
                    <a:pt x="9" y="202"/>
                    <a:pt x="64" y="257"/>
                  </a:cubicBezTo>
                  <a:cubicBezTo>
                    <a:pt x="94" y="285"/>
                    <a:pt x="131" y="299"/>
                    <a:pt x="168" y="299"/>
                  </a:cubicBezTo>
                  <a:cubicBezTo>
                    <a:pt x="206" y="299"/>
                    <a:pt x="245" y="283"/>
                    <a:pt x="273" y="250"/>
                  </a:cubicBezTo>
                  <a:cubicBezTo>
                    <a:pt x="335" y="195"/>
                    <a:pt x="328" y="98"/>
                    <a:pt x="273" y="41"/>
                  </a:cubicBezTo>
                  <a:cubicBezTo>
                    <a:pt x="242" y="15"/>
                    <a:pt x="205" y="1"/>
                    <a:pt x="169"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8"/>
            <p:cNvSpPr/>
            <p:nvPr/>
          </p:nvSpPr>
          <p:spPr>
            <a:xfrm>
              <a:off x="3607975" y="432450"/>
              <a:ext cx="8200" cy="7400"/>
            </a:xfrm>
            <a:custGeom>
              <a:avLst/>
              <a:gdLst/>
              <a:ahLst/>
              <a:cxnLst/>
              <a:rect l="l" t="t" r="r" b="b"/>
              <a:pathLst>
                <a:path w="328" h="296" extrusionOk="0">
                  <a:moveTo>
                    <a:pt x="164" y="0"/>
                  </a:moveTo>
                  <a:cubicBezTo>
                    <a:pt x="125" y="0"/>
                    <a:pt x="85" y="16"/>
                    <a:pt x="57" y="48"/>
                  </a:cubicBezTo>
                  <a:cubicBezTo>
                    <a:pt x="0" y="104"/>
                    <a:pt x="7" y="201"/>
                    <a:pt x="64" y="256"/>
                  </a:cubicBezTo>
                  <a:cubicBezTo>
                    <a:pt x="93" y="283"/>
                    <a:pt x="128" y="296"/>
                    <a:pt x="163" y="296"/>
                  </a:cubicBezTo>
                  <a:cubicBezTo>
                    <a:pt x="203" y="296"/>
                    <a:pt x="242" y="280"/>
                    <a:pt x="272" y="250"/>
                  </a:cubicBezTo>
                  <a:cubicBezTo>
                    <a:pt x="328" y="188"/>
                    <a:pt x="328" y="98"/>
                    <a:pt x="266" y="41"/>
                  </a:cubicBezTo>
                  <a:cubicBezTo>
                    <a:pt x="238" y="14"/>
                    <a:pt x="201" y="0"/>
                    <a:pt x="164"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8"/>
            <p:cNvSpPr/>
            <p:nvPr/>
          </p:nvSpPr>
          <p:spPr>
            <a:xfrm>
              <a:off x="3620875" y="459575"/>
              <a:ext cx="8150" cy="7475"/>
            </a:xfrm>
            <a:custGeom>
              <a:avLst/>
              <a:gdLst/>
              <a:ahLst/>
              <a:cxnLst/>
              <a:rect l="l" t="t" r="r" b="b"/>
              <a:pathLst>
                <a:path w="326" h="299" extrusionOk="0">
                  <a:moveTo>
                    <a:pt x="166" y="1"/>
                  </a:moveTo>
                  <a:cubicBezTo>
                    <a:pt x="127" y="1"/>
                    <a:pt x="87" y="16"/>
                    <a:pt x="55" y="48"/>
                  </a:cubicBezTo>
                  <a:cubicBezTo>
                    <a:pt x="0" y="112"/>
                    <a:pt x="7" y="202"/>
                    <a:pt x="62" y="257"/>
                  </a:cubicBezTo>
                  <a:cubicBezTo>
                    <a:pt x="93" y="285"/>
                    <a:pt x="130" y="299"/>
                    <a:pt x="166" y="299"/>
                  </a:cubicBezTo>
                  <a:cubicBezTo>
                    <a:pt x="205" y="299"/>
                    <a:pt x="242" y="283"/>
                    <a:pt x="271" y="250"/>
                  </a:cubicBezTo>
                  <a:cubicBezTo>
                    <a:pt x="326" y="195"/>
                    <a:pt x="326" y="98"/>
                    <a:pt x="271" y="42"/>
                  </a:cubicBezTo>
                  <a:cubicBezTo>
                    <a:pt x="241" y="15"/>
                    <a:pt x="204" y="1"/>
                    <a:pt x="166"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8"/>
            <p:cNvSpPr/>
            <p:nvPr/>
          </p:nvSpPr>
          <p:spPr>
            <a:xfrm>
              <a:off x="3615450" y="446425"/>
              <a:ext cx="8200" cy="7400"/>
            </a:xfrm>
            <a:custGeom>
              <a:avLst/>
              <a:gdLst/>
              <a:ahLst/>
              <a:cxnLst/>
              <a:rect l="l" t="t" r="r" b="b"/>
              <a:pathLst>
                <a:path w="328" h="296" extrusionOk="0">
                  <a:moveTo>
                    <a:pt x="165" y="0"/>
                  </a:moveTo>
                  <a:cubicBezTo>
                    <a:pt x="125" y="0"/>
                    <a:pt x="86" y="16"/>
                    <a:pt x="57" y="46"/>
                  </a:cubicBezTo>
                  <a:cubicBezTo>
                    <a:pt x="0" y="108"/>
                    <a:pt x="0" y="198"/>
                    <a:pt x="64" y="255"/>
                  </a:cubicBezTo>
                  <a:cubicBezTo>
                    <a:pt x="90" y="282"/>
                    <a:pt x="127" y="296"/>
                    <a:pt x="165" y="296"/>
                  </a:cubicBezTo>
                  <a:cubicBezTo>
                    <a:pt x="204" y="296"/>
                    <a:pt x="244" y="280"/>
                    <a:pt x="272" y="249"/>
                  </a:cubicBezTo>
                  <a:cubicBezTo>
                    <a:pt x="327" y="192"/>
                    <a:pt x="321" y="95"/>
                    <a:pt x="266" y="40"/>
                  </a:cubicBezTo>
                  <a:cubicBezTo>
                    <a:pt x="236" y="13"/>
                    <a:pt x="200" y="0"/>
                    <a:pt x="165" y="0"/>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8"/>
            <p:cNvSpPr/>
            <p:nvPr/>
          </p:nvSpPr>
          <p:spPr>
            <a:xfrm>
              <a:off x="3606925" y="471550"/>
              <a:ext cx="8200" cy="7450"/>
            </a:xfrm>
            <a:custGeom>
              <a:avLst/>
              <a:gdLst/>
              <a:ahLst/>
              <a:cxnLst/>
              <a:rect l="l" t="t" r="r" b="b"/>
              <a:pathLst>
                <a:path w="328" h="298" extrusionOk="0">
                  <a:moveTo>
                    <a:pt x="161" y="1"/>
                  </a:moveTo>
                  <a:cubicBezTo>
                    <a:pt x="123" y="1"/>
                    <a:pt x="85" y="15"/>
                    <a:pt x="57" y="43"/>
                  </a:cubicBezTo>
                  <a:cubicBezTo>
                    <a:pt x="0" y="105"/>
                    <a:pt x="0" y="195"/>
                    <a:pt x="64" y="259"/>
                  </a:cubicBezTo>
                  <a:cubicBezTo>
                    <a:pt x="90" y="285"/>
                    <a:pt x="125" y="297"/>
                    <a:pt x="161" y="297"/>
                  </a:cubicBezTo>
                  <a:cubicBezTo>
                    <a:pt x="201" y="297"/>
                    <a:pt x="243" y="281"/>
                    <a:pt x="273" y="252"/>
                  </a:cubicBezTo>
                  <a:cubicBezTo>
                    <a:pt x="328" y="189"/>
                    <a:pt x="328" y="99"/>
                    <a:pt x="266" y="43"/>
                  </a:cubicBezTo>
                  <a:cubicBezTo>
                    <a:pt x="238" y="15"/>
                    <a:pt x="199" y="1"/>
                    <a:pt x="161"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8"/>
            <p:cNvSpPr/>
            <p:nvPr/>
          </p:nvSpPr>
          <p:spPr>
            <a:xfrm>
              <a:off x="3589025" y="429375"/>
              <a:ext cx="8200" cy="7500"/>
            </a:xfrm>
            <a:custGeom>
              <a:avLst/>
              <a:gdLst/>
              <a:ahLst/>
              <a:cxnLst/>
              <a:rect l="l" t="t" r="r" b="b"/>
              <a:pathLst>
                <a:path w="328" h="300" extrusionOk="0">
                  <a:moveTo>
                    <a:pt x="167" y="1"/>
                  </a:moveTo>
                  <a:cubicBezTo>
                    <a:pt x="127" y="1"/>
                    <a:pt x="85" y="16"/>
                    <a:pt x="55" y="45"/>
                  </a:cubicBezTo>
                  <a:cubicBezTo>
                    <a:pt x="0" y="109"/>
                    <a:pt x="0" y="199"/>
                    <a:pt x="63" y="254"/>
                  </a:cubicBezTo>
                  <a:cubicBezTo>
                    <a:pt x="94" y="285"/>
                    <a:pt x="130" y="299"/>
                    <a:pt x="167" y="299"/>
                  </a:cubicBezTo>
                  <a:cubicBezTo>
                    <a:pt x="205" y="299"/>
                    <a:pt x="243" y="283"/>
                    <a:pt x="272" y="254"/>
                  </a:cubicBezTo>
                  <a:cubicBezTo>
                    <a:pt x="327" y="192"/>
                    <a:pt x="327" y="102"/>
                    <a:pt x="264" y="39"/>
                  </a:cubicBezTo>
                  <a:cubicBezTo>
                    <a:pt x="238" y="13"/>
                    <a:pt x="203" y="1"/>
                    <a:pt x="167" y="1"/>
                  </a:cubicBezTo>
                  <a:close/>
                </a:path>
              </a:pathLst>
            </a:custGeom>
            <a:solidFill>
              <a:srgbClr val="FFB3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8"/>
            <p:cNvSpPr/>
            <p:nvPr/>
          </p:nvSpPr>
          <p:spPr>
            <a:xfrm>
              <a:off x="3980075" y="579100"/>
              <a:ext cx="66825" cy="72250"/>
            </a:xfrm>
            <a:custGeom>
              <a:avLst/>
              <a:gdLst/>
              <a:ahLst/>
              <a:cxnLst/>
              <a:rect l="l" t="t" r="r" b="b"/>
              <a:pathLst>
                <a:path w="2673" h="2890" extrusionOk="0">
                  <a:moveTo>
                    <a:pt x="251" y="0"/>
                  </a:moveTo>
                  <a:lnTo>
                    <a:pt x="251" y="0"/>
                  </a:lnTo>
                  <a:cubicBezTo>
                    <a:pt x="8" y="661"/>
                    <a:pt x="1" y="1336"/>
                    <a:pt x="487" y="1941"/>
                  </a:cubicBezTo>
                  <a:cubicBezTo>
                    <a:pt x="894" y="2455"/>
                    <a:pt x="1447" y="2890"/>
                    <a:pt x="2073" y="2890"/>
                  </a:cubicBezTo>
                  <a:cubicBezTo>
                    <a:pt x="2251" y="2890"/>
                    <a:pt x="2436" y="2854"/>
                    <a:pt x="2625" y="2776"/>
                  </a:cubicBezTo>
                  <a:cubicBezTo>
                    <a:pt x="2645" y="2769"/>
                    <a:pt x="2658" y="2762"/>
                    <a:pt x="2673" y="2749"/>
                  </a:cubicBezTo>
                  <a:cubicBezTo>
                    <a:pt x="2179" y="1558"/>
                    <a:pt x="1524" y="473"/>
                    <a:pt x="724" y="160"/>
                  </a:cubicBezTo>
                  <a:cubicBezTo>
                    <a:pt x="564" y="97"/>
                    <a:pt x="403" y="42"/>
                    <a:pt x="251" y="0"/>
                  </a:cubicBezTo>
                  <a:close/>
                </a:path>
              </a:pathLst>
            </a:custGeom>
            <a:solidFill>
              <a:srgbClr val="D2D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8"/>
            <p:cNvSpPr/>
            <p:nvPr/>
          </p:nvSpPr>
          <p:spPr>
            <a:xfrm>
              <a:off x="3897075" y="752350"/>
              <a:ext cx="35525" cy="90675"/>
            </a:xfrm>
            <a:custGeom>
              <a:avLst/>
              <a:gdLst/>
              <a:ahLst/>
              <a:cxnLst/>
              <a:rect l="l" t="t" r="r" b="b"/>
              <a:pathLst>
                <a:path w="1421" h="3627" extrusionOk="0">
                  <a:moveTo>
                    <a:pt x="1018" y="1"/>
                  </a:moveTo>
                  <a:cubicBezTo>
                    <a:pt x="392" y="563"/>
                    <a:pt x="1" y="1266"/>
                    <a:pt x="251" y="2130"/>
                  </a:cubicBezTo>
                  <a:cubicBezTo>
                    <a:pt x="440" y="2783"/>
                    <a:pt x="809" y="3409"/>
                    <a:pt x="1420" y="3626"/>
                  </a:cubicBezTo>
                  <a:cubicBezTo>
                    <a:pt x="1420" y="2477"/>
                    <a:pt x="1324" y="1196"/>
                    <a:pt x="1018" y="1"/>
                  </a:cubicBezTo>
                  <a:close/>
                </a:path>
              </a:pathLst>
            </a:custGeom>
            <a:solidFill>
              <a:srgbClr val="D2D5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0" name="Google Shape;1920;p48"/>
          <p:cNvGrpSpPr/>
          <p:nvPr/>
        </p:nvGrpSpPr>
        <p:grpSpPr>
          <a:xfrm>
            <a:off x="5812435" y="3843711"/>
            <a:ext cx="994498" cy="793672"/>
            <a:chOff x="5812435" y="3843711"/>
            <a:chExt cx="994498" cy="793672"/>
          </a:xfrm>
        </p:grpSpPr>
        <p:sp>
          <p:nvSpPr>
            <p:cNvPr id="1921" name="Google Shape;1921;p48"/>
            <p:cNvSpPr/>
            <p:nvPr/>
          </p:nvSpPr>
          <p:spPr>
            <a:xfrm>
              <a:off x="5854784" y="3923070"/>
              <a:ext cx="808164" cy="714313"/>
            </a:xfrm>
            <a:custGeom>
              <a:avLst/>
              <a:gdLst/>
              <a:ahLst/>
              <a:cxnLst/>
              <a:rect l="l" t="t" r="r" b="b"/>
              <a:pathLst>
                <a:path w="10744" h="9496" extrusionOk="0">
                  <a:moveTo>
                    <a:pt x="2583" y="0"/>
                  </a:moveTo>
                  <a:cubicBezTo>
                    <a:pt x="2074" y="0"/>
                    <a:pt x="1559" y="95"/>
                    <a:pt x="1198" y="469"/>
                  </a:cubicBezTo>
                  <a:cubicBezTo>
                    <a:pt x="745" y="935"/>
                    <a:pt x="425" y="1526"/>
                    <a:pt x="244" y="2146"/>
                  </a:cubicBezTo>
                  <a:cubicBezTo>
                    <a:pt x="148" y="2495"/>
                    <a:pt x="84" y="2855"/>
                    <a:pt x="64" y="3211"/>
                  </a:cubicBezTo>
                  <a:cubicBezTo>
                    <a:pt x="1" y="4400"/>
                    <a:pt x="356" y="5584"/>
                    <a:pt x="884" y="6648"/>
                  </a:cubicBezTo>
                  <a:cubicBezTo>
                    <a:pt x="1225" y="7329"/>
                    <a:pt x="1651" y="7971"/>
                    <a:pt x="2200" y="8498"/>
                  </a:cubicBezTo>
                  <a:cubicBezTo>
                    <a:pt x="2928" y="9186"/>
                    <a:pt x="3932" y="9495"/>
                    <a:pt x="4940" y="9495"/>
                  </a:cubicBezTo>
                  <a:cubicBezTo>
                    <a:pt x="5676" y="9495"/>
                    <a:pt x="6415" y="9330"/>
                    <a:pt x="7050" y="9028"/>
                  </a:cubicBezTo>
                  <a:cubicBezTo>
                    <a:pt x="7746" y="8700"/>
                    <a:pt x="8392" y="8283"/>
                    <a:pt x="8970" y="7775"/>
                  </a:cubicBezTo>
                  <a:cubicBezTo>
                    <a:pt x="9834" y="7017"/>
                    <a:pt x="10744" y="5800"/>
                    <a:pt x="10425" y="4589"/>
                  </a:cubicBezTo>
                  <a:cubicBezTo>
                    <a:pt x="10326" y="4191"/>
                    <a:pt x="10104" y="3844"/>
                    <a:pt x="9875" y="3510"/>
                  </a:cubicBezTo>
                  <a:cubicBezTo>
                    <a:pt x="9610" y="3106"/>
                    <a:pt x="9241" y="2835"/>
                    <a:pt x="8893" y="2515"/>
                  </a:cubicBezTo>
                  <a:cubicBezTo>
                    <a:pt x="7252" y="1018"/>
                    <a:pt x="5087" y="121"/>
                    <a:pt x="2875" y="10"/>
                  </a:cubicBezTo>
                  <a:cubicBezTo>
                    <a:pt x="2778" y="4"/>
                    <a:pt x="2681" y="0"/>
                    <a:pt x="2583" y="0"/>
                  </a:cubicBezTo>
                  <a:close/>
                </a:path>
              </a:pathLst>
            </a:custGeom>
            <a:solidFill>
              <a:srgbClr val="0B4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2" name="Google Shape;1922;p48"/>
            <p:cNvGrpSpPr/>
            <p:nvPr/>
          </p:nvGrpSpPr>
          <p:grpSpPr>
            <a:xfrm>
              <a:off x="5812435" y="3843711"/>
              <a:ext cx="994498" cy="752149"/>
              <a:chOff x="5812435" y="3843711"/>
              <a:chExt cx="994498" cy="752149"/>
            </a:xfrm>
          </p:grpSpPr>
          <p:sp>
            <p:nvSpPr>
              <p:cNvPr id="1923" name="Google Shape;1923;p48"/>
              <p:cNvSpPr/>
              <p:nvPr/>
            </p:nvSpPr>
            <p:spPr>
              <a:xfrm>
                <a:off x="5932338" y="3843711"/>
                <a:ext cx="720232" cy="454645"/>
              </a:xfrm>
              <a:custGeom>
                <a:avLst/>
                <a:gdLst/>
                <a:ahLst/>
                <a:cxnLst/>
                <a:rect l="l" t="t" r="r" b="b"/>
                <a:pathLst>
                  <a:path w="9575" h="6044" extrusionOk="0">
                    <a:moveTo>
                      <a:pt x="3461" y="1"/>
                    </a:moveTo>
                    <a:cubicBezTo>
                      <a:pt x="1703" y="1"/>
                      <a:pt x="530" y="844"/>
                      <a:pt x="0" y="1462"/>
                    </a:cubicBezTo>
                    <a:cubicBezTo>
                      <a:pt x="598" y="1691"/>
                      <a:pt x="1231" y="2115"/>
                      <a:pt x="1231" y="2115"/>
                    </a:cubicBezTo>
                    <a:cubicBezTo>
                      <a:pt x="1231" y="2115"/>
                      <a:pt x="4384" y="6043"/>
                      <a:pt x="6746" y="6043"/>
                    </a:cubicBezTo>
                    <a:cubicBezTo>
                      <a:pt x="6786" y="6043"/>
                      <a:pt x="6827" y="6042"/>
                      <a:pt x="6867" y="6040"/>
                    </a:cubicBezTo>
                    <a:cubicBezTo>
                      <a:pt x="9240" y="5908"/>
                      <a:pt x="9442" y="4259"/>
                      <a:pt x="9442" y="4259"/>
                    </a:cubicBezTo>
                    <a:cubicBezTo>
                      <a:pt x="9442" y="4259"/>
                      <a:pt x="9574" y="1955"/>
                      <a:pt x="5970" y="522"/>
                    </a:cubicBezTo>
                    <a:cubicBezTo>
                      <a:pt x="5034" y="148"/>
                      <a:pt x="4196" y="1"/>
                      <a:pt x="3461" y="1"/>
                    </a:cubicBezTo>
                    <a:close/>
                  </a:path>
                </a:pathLst>
              </a:custGeom>
              <a:solidFill>
                <a:srgbClr val="F47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8"/>
              <p:cNvSpPr/>
              <p:nvPr/>
            </p:nvSpPr>
            <p:spPr>
              <a:xfrm>
                <a:off x="5983563" y="3971062"/>
                <a:ext cx="411453" cy="551907"/>
              </a:xfrm>
              <a:custGeom>
                <a:avLst/>
                <a:gdLst/>
                <a:ahLst/>
                <a:cxnLst/>
                <a:rect l="l" t="t" r="r" b="b"/>
                <a:pathLst>
                  <a:path w="5470" h="7337" extrusionOk="0">
                    <a:moveTo>
                      <a:pt x="2285" y="0"/>
                    </a:moveTo>
                    <a:cubicBezTo>
                      <a:pt x="1371" y="0"/>
                      <a:pt x="550" y="422"/>
                      <a:pt x="550" y="422"/>
                    </a:cubicBezTo>
                    <a:cubicBezTo>
                      <a:pt x="306" y="582"/>
                      <a:pt x="244" y="881"/>
                      <a:pt x="216" y="1118"/>
                    </a:cubicBezTo>
                    <a:cubicBezTo>
                      <a:pt x="0" y="2788"/>
                      <a:pt x="1149" y="4340"/>
                      <a:pt x="2268" y="5522"/>
                    </a:cubicBezTo>
                    <a:cubicBezTo>
                      <a:pt x="3276" y="6593"/>
                      <a:pt x="4222" y="7336"/>
                      <a:pt x="4785" y="7336"/>
                    </a:cubicBezTo>
                    <a:cubicBezTo>
                      <a:pt x="4910" y="7336"/>
                      <a:pt x="5017" y="7299"/>
                      <a:pt x="5101" y="7221"/>
                    </a:cubicBezTo>
                    <a:cubicBezTo>
                      <a:pt x="5470" y="6867"/>
                      <a:pt x="3835" y="4709"/>
                      <a:pt x="3835" y="4709"/>
                    </a:cubicBezTo>
                    <a:cubicBezTo>
                      <a:pt x="3835" y="4709"/>
                      <a:pt x="5241" y="3011"/>
                      <a:pt x="4239" y="1153"/>
                    </a:cubicBezTo>
                    <a:cubicBezTo>
                      <a:pt x="3758" y="254"/>
                      <a:pt x="2994" y="0"/>
                      <a:pt x="2285" y="0"/>
                    </a:cubicBezTo>
                    <a:close/>
                  </a:path>
                </a:pathLst>
              </a:custGeom>
              <a:solidFill>
                <a:srgbClr val="FF8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8"/>
              <p:cNvSpPr/>
              <p:nvPr/>
            </p:nvSpPr>
            <p:spPr>
              <a:xfrm>
                <a:off x="6332665" y="4287294"/>
                <a:ext cx="306822" cy="214008"/>
              </a:xfrm>
              <a:custGeom>
                <a:avLst/>
                <a:gdLst/>
                <a:ahLst/>
                <a:cxnLst/>
                <a:rect l="l" t="t" r="r" b="b"/>
                <a:pathLst>
                  <a:path w="4079" h="2845" extrusionOk="0">
                    <a:moveTo>
                      <a:pt x="3899" y="0"/>
                    </a:moveTo>
                    <a:cubicBezTo>
                      <a:pt x="3388" y="0"/>
                      <a:pt x="1914" y="742"/>
                      <a:pt x="1914" y="742"/>
                    </a:cubicBezTo>
                    <a:cubicBezTo>
                      <a:pt x="1914" y="742"/>
                      <a:pt x="0" y="2439"/>
                      <a:pt x="1009" y="2808"/>
                    </a:cubicBezTo>
                    <a:cubicBezTo>
                      <a:pt x="1076" y="2833"/>
                      <a:pt x="1147" y="2844"/>
                      <a:pt x="1222" y="2844"/>
                    </a:cubicBezTo>
                    <a:cubicBezTo>
                      <a:pt x="2283" y="2844"/>
                      <a:pt x="4078" y="518"/>
                      <a:pt x="4072" y="107"/>
                    </a:cubicBezTo>
                    <a:cubicBezTo>
                      <a:pt x="4069" y="32"/>
                      <a:pt x="4005" y="0"/>
                      <a:pt x="3899"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8"/>
              <p:cNvSpPr/>
              <p:nvPr/>
            </p:nvSpPr>
            <p:spPr>
              <a:xfrm>
                <a:off x="6250524" y="4146930"/>
                <a:ext cx="209036" cy="293368"/>
              </a:xfrm>
              <a:custGeom>
                <a:avLst/>
                <a:gdLst/>
                <a:ahLst/>
                <a:cxnLst/>
                <a:rect l="l" t="t" r="r" b="b"/>
                <a:pathLst>
                  <a:path w="2779" h="3900" extrusionOk="0">
                    <a:moveTo>
                      <a:pt x="2401" y="1"/>
                    </a:moveTo>
                    <a:cubicBezTo>
                      <a:pt x="2392" y="1"/>
                      <a:pt x="2383" y="2"/>
                      <a:pt x="2373" y="5"/>
                    </a:cubicBezTo>
                    <a:cubicBezTo>
                      <a:pt x="1942" y="123"/>
                      <a:pt x="0" y="2850"/>
                      <a:pt x="640" y="3707"/>
                    </a:cubicBezTo>
                    <a:cubicBezTo>
                      <a:pt x="741" y="3843"/>
                      <a:pt x="854" y="3900"/>
                      <a:pt x="971" y="3900"/>
                    </a:cubicBezTo>
                    <a:cubicBezTo>
                      <a:pt x="1602" y="3900"/>
                      <a:pt x="2373" y="2252"/>
                      <a:pt x="2373" y="2252"/>
                    </a:cubicBezTo>
                    <a:cubicBezTo>
                      <a:pt x="2373" y="2252"/>
                      <a:pt x="2778" y="1"/>
                      <a:pt x="2401" y="1"/>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8"/>
              <p:cNvSpPr/>
              <p:nvPr/>
            </p:nvSpPr>
            <p:spPr>
              <a:xfrm>
                <a:off x="6635280" y="4114284"/>
                <a:ext cx="171652" cy="157140"/>
              </a:xfrm>
              <a:custGeom>
                <a:avLst/>
                <a:gdLst/>
                <a:ahLst/>
                <a:cxnLst/>
                <a:rect l="l" t="t" r="r" b="b"/>
                <a:pathLst>
                  <a:path w="2282" h="2089" extrusionOk="0">
                    <a:moveTo>
                      <a:pt x="1447" y="0"/>
                    </a:moveTo>
                    <a:cubicBezTo>
                      <a:pt x="855" y="0"/>
                      <a:pt x="0" y="377"/>
                      <a:pt x="0" y="377"/>
                    </a:cubicBezTo>
                    <a:lnTo>
                      <a:pt x="389" y="2089"/>
                    </a:lnTo>
                    <a:cubicBezTo>
                      <a:pt x="389" y="2089"/>
                      <a:pt x="2282" y="634"/>
                      <a:pt x="1921" y="168"/>
                    </a:cubicBezTo>
                    <a:cubicBezTo>
                      <a:pt x="1826" y="46"/>
                      <a:pt x="1652" y="0"/>
                      <a:pt x="1447" y="0"/>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8"/>
              <p:cNvSpPr/>
              <p:nvPr/>
            </p:nvSpPr>
            <p:spPr>
              <a:xfrm>
                <a:off x="6646714" y="4150616"/>
                <a:ext cx="90640" cy="72063"/>
              </a:xfrm>
              <a:custGeom>
                <a:avLst/>
                <a:gdLst/>
                <a:ahLst/>
                <a:cxnLst/>
                <a:rect l="l" t="t" r="r" b="b"/>
                <a:pathLst>
                  <a:path w="1205" h="958" extrusionOk="0">
                    <a:moveTo>
                      <a:pt x="978" y="1"/>
                    </a:moveTo>
                    <a:cubicBezTo>
                      <a:pt x="676" y="1"/>
                      <a:pt x="0" y="290"/>
                      <a:pt x="0" y="290"/>
                    </a:cubicBezTo>
                    <a:lnTo>
                      <a:pt x="279" y="958"/>
                    </a:lnTo>
                    <a:cubicBezTo>
                      <a:pt x="279" y="958"/>
                      <a:pt x="1204" y="248"/>
                      <a:pt x="1114" y="54"/>
                    </a:cubicBezTo>
                    <a:cubicBezTo>
                      <a:pt x="1097" y="16"/>
                      <a:pt x="1048" y="1"/>
                      <a:pt x="978"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8"/>
              <p:cNvSpPr/>
              <p:nvPr/>
            </p:nvSpPr>
            <p:spPr>
              <a:xfrm>
                <a:off x="6396603" y="3936760"/>
                <a:ext cx="124038" cy="176021"/>
              </a:xfrm>
              <a:custGeom>
                <a:avLst/>
                <a:gdLst/>
                <a:ahLst/>
                <a:cxnLst/>
                <a:rect l="l" t="t" r="r" b="b"/>
                <a:pathLst>
                  <a:path w="1649" h="2340" extrusionOk="0">
                    <a:moveTo>
                      <a:pt x="741" y="1"/>
                    </a:moveTo>
                    <a:cubicBezTo>
                      <a:pt x="164" y="1"/>
                      <a:pt x="0" y="2339"/>
                      <a:pt x="0" y="2339"/>
                    </a:cubicBezTo>
                    <a:lnTo>
                      <a:pt x="1649" y="1713"/>
                    </a:lnTo>
                    <a:cubicBezTo>
                      <a:pt x="1649" y="1713"/>
                      <a:pt x="1350" y="43"/>
                      <a:pt x="759" y="1"/>
                    </a:cubicBezTo>
                    <a:cubicBezTo>
                      <a:pt x="753" y="1"/>
                      <a:pt x="747" y="1"/>
                      <a:pt x="741" y="1"/>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8"/>
              <p:cNvSpPr/>
              <p:nvPr/>
            </p:nvSpPr>
            <p:spPr>
              <a:xfrm>
                <a:off x="6435267" y="3992801"/>
                <a:ext cx="54008" cy="90192"/>
              </a:xfrm>
              <a:custGeom>
                <a:avLst/>
                <a:gdLst/>
                <a:ahLst/>
                <a:cxnLst/>
                <a:rect l="l" t="t" r="r" b="b"/>
                <a:pathLst>
                  <a:path w="718" h="1199" extrusionOk="0">
                    <a:moveTo>
                      <a:pt x="310" y="0"/>
                    </a:moveTo>
                    <a:cubicBezTo>
                      <a:pt x="306" y="0"/>
                      <a:pt x="303" y="1"/>
                      <a:pt x="300" y="1"/>
                    </a:cubicBezTo>
                    <a:cubicBezTo>
                      <a:pt x="84" y="43"/>
                      <a:pt x="1" y="1198"/>
                      <a:pt x="1" y="1198"/>
                    </a:cubicBezTo>
                    <a:lnTo>
                      <a:pt x="717" y="1058"/>
                    </a:lnTo>
                    <a:cubicBezTo>
                      <a:pt x="717" y="1058"/>
                      <a:pt x="521" y="0"/>
                      <a:pt x="310" y="0"/>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8"/>
              <p:cNvSpPr/>
              <p:nvPr/>
            </p:nvSpPr>
            <p:spPr>
              <a:xfrm>
                <a:off x="6348386" y="4063133"/>
                <a:ext cx="357069" cy="299762"/>
              </a:xfrm>
              <a:custGeom>
                <a:avLst/>
                <a:gdLst/>
                <a:ahLst/>
                <a:cxnLst/>
                <a:rect l="l" t="t" r="r" b="b"/>
                <a:pathLst>
                  <a:path w="4747" h="3985" extrusionOk="0">
                    <a:moveTo>
                      <a:pt x="1893" y="0"/>
                    </a:moveTo>
                    <a:cubicBezTo>
                      <a:pt x="1451" y="0"/>
                      <a:pt x="1083" y="182"/>
                      <a:pt x="703" y="521"/>
                    </a:cubicBezTo>
                    <a:cubicBezTo>
                      <a:pt x="0" y="1147"/>
                      <a:pt x="327" y="3054"/>
                      <a:pt x="1101" y="3639"/>
                    </a:cubicBezTo>
                    <a:cubicBezTo>
                      <a:pt x="1420" y="3881"/>
                      <a:pt x="1774" y="3985"/>
                      <a:pt x="2132" y="3985"/>
                    </a:cubicBezTo>
                    <a:cubicBezTo>
                      <a:pt x="2840" y="3985"/>
                      <a:pt x="3565" y="3581"/>
                      <a:pt x="4078" y="3054"/>
                    </a:cubicBezTo>
                    <a:cubicBezTo>
                      <a:pt x="4746" y="2378"/>
                      <a:pt x="4384" y="1008"/>
                      <a:pt x="3230" y="409"/>
                    </a:cubicBezTo>
                    <a:cubicBezTo>
                      <a:pt x="2696" y="131"/>
                      <a:pt x="2268" y="0"/>
                      <a:pt x="1893" y="0"/>
                    </a:cubicBezTo>
                    <a:close/>
                  </a:path>
                </a:pathLst>
              </a:custGeom>
              <a:solidFill>
                <a:srgbClr val="FF8A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8"/>
              <p:cNvSpPr/>
              <p:nvPr/>
            </p:nvSpPr>
            <p:spPr>
              <a:xfrm>
                <a:off x="6447829" y="4263599"/>
                <a:ext cx="57619" cy="44381"/>
              </a:xfrm>
              <a:custGeom>
                <a:avLst/>
                <a:gdLst/>
                <a:ahLst/>
                <a:cxnLst/>
                <a:rect l="l" t="t" r="r" b="b"/>
                <a:pathLst>
                  <a:path w="766" h="590" extrusionOk="0">
                    <a:moveTo>
                      <a:pt x="267" y="1"/>
                    </a:moveTo>
                    <a:cubicBezTo>
                      <a:pt x="185" y="1"/>
                      <a:pt x="116" y="30"/>
                      <a:pt x="78" y="88"/>
                    </a:cubicBezTo>
                    <a:cubicBezTo>
                      <a:pt x="1" y="200"/>
                      <a:pt x="71" y="389"/>
                      <a:pt x="245" y="506"/>
                    </a:cubicBezTo>
                    <a:cubicBezTo>
                      <a:pt x="328" y="562"/>
                      <a:pt x="420" y="590"/>
                      <a:pt x="501" y="590"/>
                    </a:cubicBezTo>
                    <a:cubicBezTo>
                      <a:pt x="582" y="590"/>
                      <a:pt x="651" y="562"/>
                      <a:pt x="689" y="506"/>
                    </a:cubicBezTo>
                    <a:cubicBezTo>
                      <a:pt x="766" y="389"/>
                      <a:pt x="697" y="207"/>
                      <a:pt x="530" y="88"/>
                    </a:cubicBezTo>
                    <a:cubicBezTo>
                      <a:pt x="442" y="30"/>
                      <a:pt x="349" y="1"/>
                      <a:pt x="267" y="1"/>
                    </a:cubicBezTo>
                    <a:close/>
                  </a:path>
                </a:pathLst>
              </a:custGeom>
              <a:solidFill>
                <a:srgbClr val="D53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8"/>
              <p:cNvSpPr/>
              <p:nvPr/>
            </p:nvSpPr>
            <p:spPr>
              <a:xfrm>
                <a:off x="6520493" y="4248780"/>
                <a:ext cx="114861" cy="27682"/>
              </a:xfrm>
              <a:custGeom>
                <a:avLst/>
                <a:gdLst/>
                <a:ahLst/>
                <a:cxnLst/>
                <a:rect l="l" t="t" r="r" b="b"/>
                <a:pathLst>
                  <a:path w="1527" h="368" extrusionOk="0">
                    <a:moveTo>
                      <a:pt x="844" y="0"/>
                    </a:moveTo>
                    <a:cubicBezTo>
                      <a:pt x="604" y="0"/>
                      <a:pt x="366" y="37"/>
                      <a:pt x="140" y="112"/>
                    </a:cubicBezTo>
                    <a:cubicBezTo>
                      <a:pt x="0" y="156"/>
                      <a:pt x="19" y="367"/>
                      <a:pt x="147" y="367"/>
                    </a:cubicBezTo>
                    <a:cubicBezTo>
                      <a:pt x="158" y="367"/>
                      <a:pt x="170" y="366"/>
                      <a:pt x="182" y="362"/>
                    </a:cubicBezTo>
                    <a:cubicBezTo>
                      <a:pt x="405" y="303"/>
                      <a:pt x="621" y="276"/>
                      <a:pt x="838" y="276"/>
                    </a:cubicBezTo>
                    <a:cubicBezTo>
                      <a:pt x="1001" y="276"/>
                      <a:pt x="1164" y="291"/>
                      <a:pt x="1331" y="321"/>
                    </a:cubicBezTo>
                    <a:cubicBezTo>
                      <a:pt x="1337" y="321"/>
                      <a:pt x="1343" y="322"/>
                      <a:pt x="1349" y="322"/>
                    </a:cubicBezTo>
                    <a:cubicBezTo>
                      <a:pt x="1481" y="322"/>
                      <a:pt x="1527" y="97"/>
                      <a:pt x="1386" y="63"/>
                    </a:cubicBezTo>
                    <a:cubicBezTo>
                      <a:pt x="1208" y="21"/>
                      <a:pt x="1026" y="0"/>
                      <a:pt x="844"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8"/>
              <p:cNvSpPr/>
              <p:nvPr/>
            </p:nvSpPr>
            <p:spPr>
              <a:xfrm>
                <a:off x="6409692" y="4131058"/>
                <a:ext cx="60101" cy="100798"/>
              </a:xfrm>
              <a:custGeom>
                <a:avLst/>
                <a:gdLst/>
                <a:ahLst/>
                <a:cxnLst/>
                <a:rect l="l" t="t" r="r" b="b"/>
                <a:pathLst>
                  <a:path w="799" h="1340" extrusionOk="0">
                    <a:moveTo>
                      <a:pt x="189" y="0"/>
                    </a:moveTo>
                    <a:cubicBezTo>
                      <a:pt x="98" y="0"/>
                      <a:pt x="1" y="113"/>
                      <a:pt x="69" y="202"/>
                    </a:cubicBezTo>
                    <a:cubicBezTo>
                      <a:pt x="306" y="523"/>
                      <a:pt x="459" y="857"/>
                      <a:pt x="536" y="1246"/>
                    </a:cubicBezTo>
                    <a:cubicBezTo>
                      <a:pt x="549" y="1312"/>
                      <a:pt x="595" y="1340"/>
                      <a:pt x="643" y="1340"/>
                    </a:cubicBezTo>
                    <a:cubicBezTo>
                      <a:pt x="717" y="1340"/>
                      <a:pt x="799" y="1275"/>
                      <a:pt x="787" y="1182"/>
                    </a:cubicBezTo>
                    <a:cubicBezTo>
                      <a:pt x="723" y="765"/>
                      <a:pt x="543" y="363"/>
                      <a:pt x="271" y="42"/>
                    </a:cubicBezTo>
                    <a:cubicBezTo>
                      <a:pt x="248" y="12"/>
                      <a:pt x="219" y="0"/>
                      <a:pt x="189" y="0"/>
                    </a:cubicBezTo>
                    <a:close/>
                  </a:path>
                </a:pathLst>
              </a:custGeom>
              <a:solidFill>
                <a:srgbClr val="E070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8"/>
              <p:cNvSpPr/>
              <p:nvPr/>
            </p:nvSpPr>
            <p:spPr>
              <a:xfrm>
                <a:off x="6596466" y="4291130"/>
                <a:ext cx="173909" cy="99519"/>
              </a:xfrm>
              <a:custGeom>
                <a:avLst/>
                <a:gdLst/>
                <a:ahLst/>
                <a:cxnLst/>
                <a:rect l="l" t="t" r="r" b="b"/>
                <a:pathLst>
                  <a:path w="2312" h="1323" extrusionOk="0">
                    <a:moveTo>
                      <a:pt x="114" y="0"/>
                    </a:moveTo>
                    <a:cubicBezTo>
                      <a:pt x="76" y="0"/>
                      <a:pt x="37" y="21"/>
                      <a:pt x="22" y="56"/>
                    </a:cubicBezTo>
                    <a:cubicBezTo>
                      <a:pt x="0" y="98"/>
                      <a:pt x="15" y="155"/>
                      <a:pt x="57" y="182"/>
                    </a:cubicBezTo>
                    <a:cubicBezTo>
                      <a:pt x="57" y="182"/>
                      <a:pt x="64" y="190"/>
                      <a:pt x="70" y="190"/>
                    </a:cubicBezTo>
                    <a:cubicBezTo>
                      <a:pt x="84" y="197"/>
                      <a:pt x="1580" y="920"/>
                      <a:pt x="2130" y="1296"/>
                    </a:cubicBezTo>
                    <a:cubicBezTo>
                      <a:pt x="2136" y="1296"/>
                      <a:pt x="2136" y="1302"/>
                      <a:pt x="2145" y="1302"/>
                    </a:cubicBezTo>
                    <a:cubicBezTo>
                      <a:pt x="2161" y="1316"/>
                      <a:pt x="2179" y="1322"/>
                      <a:pt x="2199" y="1322"/>
                    </a:cubicBezTo>
                    <a:cubicBezTo>
                      <a:pt x="2230" y="1322"/>
                      <a:pt x="2262" y="1306"/>
                      <a:pt x="2283" y="1276"/>
                    </a:cubicBezTo>
                    <a:cubicBezTo>
                      <a:pt x="2312" y="1234"/>
                      <a:pt x="2297" y="1170"/>
                      <a:pt x="2255" y="1142"/>
                    </a:cubicBezTo>
                    <a:cubicBezTo>
                      <a:pt x="2248" y="1135"/>
                      <a:pt x="2248" y="1135"/>
                      <a:pt x="2241" y="1129"/>
                    </a:cubicBezTo>
                    <a:cubicBezTo>
                      <a:pt x="1685" y="746"/>
                      <a:pt x="216" y="43"/>
                      <a:pt x="154" y="8"/>
                    </a:cubicBezTo>
                    <a:cubicBezTo>
                      <a:pt x="141" y="3"/>
                      <a:pt x="128" y="0"/>
                      <a:pt x="114"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8"/>
              <p:cNvSpPr/>
              <p:nvPr/>
            </p:nvSpPr>
            <p:spPr>
              <a:xfrm>
                <a:off x="6558780" y="4302639"/>
                <a:ext cx="141865" cy="142171"/>
              </a:xfrm>
              <a:custGeom>
                <a:avLst/>
                <a:gdLst/>
                <a:ahLst/>
                <a:cxnLst/>
                <a:rect l="l" t="t" r="r" b="b"/>
                <a:pathLst>
                  <a:path w="1886" h="1890" extrusionOk="0">
                    <a:moveTo>
                      <a:pt x="114" y="0"/>
                    </a:moveTo>
                    <a:cubicBezTo>
                      <a:pt x="85" y="0"/>
                      <a:pt x="56" y="13"/>
                      <a:pt x="35" y="37"/>
                    </a:cubicBezTo>
                    <a:cubicBezTo>
                      <a:pt x="0" y="79"/>
                      <a:pt x="7" y="141"/>
                      <a:pt x="49" y="176"/>
                    </a:cubicBezTo>
                    <a:cubicBezTo>
                      <a:pt x="64" y="189"/>
                      <a:pt x="1301" y="1233"/>
                      <a:pt x="1692" y="1846"/>
                    </a:cubicBezTo>
                    <a:cubicBezTo>
                      <a:pt x="1699" y="1852"/>
                      <a:pt x="1705" y="1866"/>
                      <a:pt x="1719" y="1874"/>
                    </a:cubicBezTo>
                    <a:cubicBezTo>
                      <a:pt x="1733" y="1884"/>
                      <a:pt x="1752" y="1889"/>
                      <a:pt x="1772" y="1889"/>
                    </a:cubicBezTo>
                    <a:cubicBezTo>
                      <a:pt x="1792" y="1889"/>
                      <a:pt x="1813" y="1884"/>
                      <a:pt x="1831" y="1874"/>
                    </a:cubicBezTo>
                    <a:cubicBezTo>
                      <a:pt x="1872" y="1846"/>
                      <a:pt x="1886" y="1782"/>
                      <a:pt x="1859" y="1741"/>
                    </a:cubicBezTo>
                    <a:cubicBezTo>
                      <a:pt x="1455" y="1101"/>
                      <a:pt x="231" y="70"/>
                      <a:pt x="174" y="22"/>
                    </a:cubicBezTo>
                    <a:cubicBezTo>
                      <a:pt x="156" y="7"/>
                      <a:pt x="135" y="0"/>
                      <a:pt x="114"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8"/>
              <p:cNvSpPr/>
              <p:nvPr/>
            </p:nvSpPr>
            <p:spPr>
              <a:xfrm>
                <a:off x="6525382" y="4321219"/>
                <a:ext cx="115087" cy="159773"/>
              </a:xfrm>
              <a:custGeom>
                <a:avLst/>
                <a:gdLst/>
                <a:ahLst/>
                <a:cxnLst/>
                <a:rect l="l" t="t" r="r" b="b"/>
                <a:pathLst>
                  <a:path w="1530" h="2124" extrusionOk="0">
                    <a:moveTo>
                      <a:pt x="110" y="0"/>
                    </a:moveTo>
                    <a:cubicBezTo>
                      <a:pt x="86" y="0"/>
                      <a:pt x="62" y="9"/>
                      <a:pt x="42" y="26"/>
                    </a:cubicBezTo>
                    <a:cubicBezTo>
                      <a:pt x="7" y="61"/>
                      <a:pt x="0" y="124"/>
                      <a:pt x="34" y="166"/>
                    </a:cubicBezTo>
                    <a:cubicBezTo>
                      <a:pt x="49" y="179"/>
                      <a:pt x="939" y="1181"/>
                      <a:pt x="1328" y="2065"/>
                    </a:cubicBezTo>
                    <a:cubicBezTo>
                      <a:pt x="1336" y="2086"/>
                      <a:pt x="1349" y="2100"/>
                      <a:pt x="1363" y="2106"/>
                    </a:cubicBezTo>
                    <a:cubicBezTo>
                      <a:pt x="1378" y="2118"/>
                      <a:pt x="1396" y="2124"/>
                      <a:pt x="1414" y="2124"/>
                    </a:cubicBezTo>
                    <a:cubicBezTo>
                      <a:pt x="1430" y="2124"/>
                      <a:pt x="1445" y="2120"/>
                      <a:pt x="1461" y="2113"/>
                    </a:cubicBezTo>
                    <a:cubicBezTo>
                      <a:pt x="1510" y="2093"/>
                      <a:pt x="1530" y="2036"/>
                      <a:pt x="1510" y="1988"/>
                    </a:cubicBezTo>
                    <a:cubicBezTo>
                      <a:pt x="1106" y="1069"/>
                      <a:pt x="222" y="74"/>
                      <a:pt x="180" y="32"/>
                    </a:cubicBezTo>
                    <a:cubicBezTo>
                      <a:pt x="162" y="10"/>
                      <a:pt x="137" y="0"/>
                      <a:pt x="110" y="0"/>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8"/>
              <p:cNvSpPr/>
              <p:nvPr/>
            </p:nvSpPr>
            <p:spPr>
              <a:xfrm>
                <a:off x="6222767" y="4141364"/>
                <a:ext cx="184289" cy="75599"/>
              </a:xfrm>
              <a:custGeom>
                <a:avLst/>
                <a:gdLst/>
                <a:ahLst/>
                <a:cxnLst/>
                <a:rect l="l" t="t" r="r" b="b"/>
                <a:pathLst>
                  <a:path w="2450" h="1005" extrusionOk="0">
                    <a:moveTo>
                      <a:pt x="116" y="1"/>
                    </a:moveTo>
                    <a:cubicBezTo>
                      <a:pt x="68" y="1"/>
                      <a:pt x="27" y="29"/>
                      <a:pt x="15" y="79"/>
                    </a:cubicBezTo>
                    <a:cubicBezTo>
                      <a:pt x="0" y="120"/>
                      <a:pt x="22" y="162"/>
                      <a:pt x="57" y="184"/>
                    </a:cubicBezTo>
                    <a:cubicBezTo>
                      <a:pt x="64" y="190"/>
                      <a:pt x="77" y="197"/>
                      <a:pt x="84" y="197"/>
                    </a:cubicBezTo>
                    <a:cubicBezTo>
                      <a:pt x="717" y="351"/>
                      <a:pt x="2283" y="990"/>
                      <a:pt x="2303" y="997"/>
                    </a:cubicBezTo>
                    <a:cubicBezTo>
                      <a:pt x="2315" y="1002"/>
                      <a:pt x="2327" y="1004"/>
                      <a:pt x="2338" y="1004"/>
                    </a:cubicBezTo>
                    <a:cubicBezTo>
                      <a:pt x="2377" y="1004"/>
                      <a:pt x="2413" y="979"/>
                      <a:pt x="2428" y="942"/>
                    </a:cubicBezTo>
                    <a:cubicBezTo>
                      <a:pt x="2450" y="894"/>
                      <a:pt x="2428" y="837"/>
                      <a:pt x="2373" y="817"/>
                    </a:cubicBezTo>
                    <a:cubicBezTo>
                      <a:pt x="2311" y="788"/>
                      <a:pt x="780" y="155"/>
                      <a:pt x="132" y="2"/>
                    </a:cubicBezTo>
                    <a:cubicBezTo>
                      <a:pt x="127" y="1"/>
                      <a:pt x="121" y="1"/>
                      <a:pt x="116"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8"/>
              <p:cNvSpPr/>
              <p:nvPr/>
            </p:nvSpPr>
            <p:spPr>
              <a:xfrm>
                <a:off x="6229010" y="4227117"/>
                <a:ext cx="194293" cy="25500"/>
              </a:xfrm>
              <a:custGeom>
                <a:avLst/>
                <a:gdLst/>
                <a:ahLst/>
                <a:cxnLst/>
                <a:rect l="l" t="t" r="r" b="b"/>
                <a:pathLst>
                  <a:path w="2583" h="339" extrusionOk="0">
                    <a:moveTo>
                      <a:pt x="674" y="1"/>
                    </a:moveTo>
                    <a:cubicBezTo>
                      <a:pt x="455" y="1"/>
                      <a:pt x="253" y="12"/>
                      <a:pt x="91" y="39"/>
                    </a:cubicBezTo>
                    <a:cubicBezTo>
                      <a:pt x="36" y="46"/>
                      <a:pt x="1" y="94"/>
                      <a:pt x="7" y="149"/>
                    </a:cubicBezTo>
                    <a:cubicBezTo>
                      <a:pt x="16" y="178"/>
                      <a:pt x="29" y="198"/>
                      <a:pt x="49" y="213"/>
                    </a:cubicBezTo>
                    <a:cubicBezTo>
                      <a:pt x="71" y="226"/>
                      <a:pt x="99" y="233"/>
                      <a:pt x="126" y="233"/>
                    </a:cubicBezTo>
                    <a:cubicBezTo>
                      <a:pt x="277" y="206"/>
                      <a:pt x="470" y="196"/>
                      <a:pt x="680" y="196"/>
                    </a:cubicBezTo>
                    <a:cubicBezTo>
                      <a:pt x="1450" y="196"/>
                      <a:pt x="2447" y="338"/>
                      <a:pt x="2457" y="338"/>
                    </a:cubicBezTo>
                    <a:cubicBezTo>
                      <a:pt x="2462" y="339"/>
                      <a:pt x="2466" y="339"/>
                      <a:pt x="2471" y="339"/>
                    </a:cubicBezTo>
                    <a:cubicBezTo>
                      <a:pt x="2520" y="339"/>
                      <a:pt x="2563" y="305"/>
                      <a:pt x="2576" y="255"/>
                    </a:cubicBezTo>
                    <a:cubicBezTo>
                      <a:pt x="2582" y="198"/>
                      <a:pt x="2541" y="149"/>
                      <a:pt x="2486" y="143"/>
                    </a:cubicBezTo>
                    <a:cubicBezTo>
                      <a:pt x="2436" y="137"/>
                      <a:pt x="1454" y="1"/>
                      <a:pt x="674"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8"/>
              <p:cNvSpPr/>
              <p:nvPr/>
            </p:nvSpPr>
            <p:spPr>
              <a:xfrm>
                <a:off x="6242099" y="4274958"/>
                <a:ext cx="189103" cy="38589"/>
              </a:xfrm>
              <a:custGeom>
                <a:avLst/>
                <a:gdLst/>
                <a:ahLst/>
                <a:cxnLst/>
                <a:rect l="l" t="t" r="r" b="b"/>
                <a:pathLst>
                  <a:path w="2514" h="513" extrusionOk="0">
                    <a:moveTo>
                      <a:pt x="2415" y="1"/>
                    </a:moveTo>
                    <a:cubicBezTo>
                      <a:pt x="2360" y="1"/>
                      <a:pt x="1031" y="8"/>
                      <a:pt x="77" y="322"/>
                    </a:cubicBezTo>
                    <a:cubicBezTo>
                      <a:pt x="29" y="335"/>
                      <a:pt x="0" y="390"/>
                      <a:pt x="15" y="447"/>
                    </a:cubicBezTo>
                    <a:cubicBezTo>
                      <a:pt x="22" y="467"/>
                      <a:pt x="35" y="480"/>
                      <a:pt x="50" y="495"/>
                    </a:cubicBezTo>
                    <a:cubicBezTo>
                      <a:pt x="67" y="508"/>
                      <a:pt x="88" y="513"/>
                      <a:pt x="107" y="513"/>
                    </a:cubicBezTo>
                    <a:cubicBezTo>
                      <a:pt x="119" y="513"/>
                      <a:pt x="130" y="511"/>
                      <a:pt x="141" y="509"/>
                    </a:cubicBezTo>
                    <a:cubicBezTo>
                      <a:pt x="1059" y="210"/>
                      <a:pt x="2402" y="203"/>
                      <a:pt x="2415" y="203"/>
                    </a:cubicBezTo>
                    <a:cubicBezTo>
                      <a:pt x="2472" y="203"/>
                      <a:pt x="2514" y="155"/>
                      <a:pt x="2514" y="98"/>
                    </a:cubicBezTo>
                    <a:cubicBezTo>
                      <a:pt x="2514" y="49"/>
                      <a:pt x="2472" y="1"/>
                      <a:pt x="2415" y="1"/>
                    </a:cubicBez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8"/>
              <p:cNvSpPr/>
              <p:nvPr/>
            </p:nvSpPr>
            <p:spPr>
              <a:xfrm>
                <a:off x="5812435" y="3953685"/>
                <a:ext cx="538650" cy="642174"/>
              </a:xfrm>
              <a:custGeom>
                <a:avLst/>
                <a:gdLst/>
                <a:ahLst/>
                <a:cxnLst/>
                <a:rect l="l" t="t" r="r" b="b"/>
                <a:pathLst>
                  <a:path w="7161" h="8537" extrusionOk="0">
                    <a:moveTo>
                      <a:pt x="1594" y="0"/>
                    </a:moveTo>
                    <a:cubicBezTo>
                      <a:pt x="1489" y="125"/>
                      <a:pt x="1405" y="236"/>
                      <a:pt x="1350" y="334"/>
                    </a:cubicBezTo>
                    <a:cubicBezTo>
                      <a:pt x="1058" y="855"/>
                      <a:pt x="1" y="2984"/>
                      <a:pt x="2199" y="5852"/>
                    </a:cubicBezTo>
                    <a:cubicBezTo>
                      <a:pt x="3799" y="7932"/>
                      <a:pt x="5157" y="8536"/>
                      <a:pt x="5897" y="8536"/>
                    </a:cubicBezTo>
                    <a:cubicBezTo>
                      <a:pt x="6175" y="8536"/>
                      <a:pt x="6365" y="8452"/>
                      <a:pt x="6450" y="8328"/>
                    </a:cubicBezTo>
                    <a:cubicBezTo>
                      <a:pt x="7160" y="7291"/>
                      <a:pt x="4363" y="5524"/>
                      <a:pt x="3207" y="3507"/>
                    </a:cubicBezTo>
                    <a:cubicBezTo>
                      <a:pt x="2317" y="1954"/>
                      <a:pt x="2589" y="1009"/>
                      <a:pt x="2825" y="653"/>
                    </a:cubicBezTo>
                    <a:cubicBezTo>
                      <a:pt x="2825" y="653"/>
                      <a:pt x="2192" y="229"/>
                      <a:pt x="1594" y="0"/>
                    </a:cubicBezTo>
                    <a:close/>
                  </a:path>
                </a:pathLst>
              </a:custGeom>
              <a:solidFill>
                <a:srgbClr val="FFA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524800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Pre-K Outdoor Activities to Celebrate National Play Outside Day by Slidesgo">
  <a:themeElements>
    <a:clrScheme name="Simple Light">
      <a:dk1>
        <a:srgbClr val="FFF6E8"/>
      </a:dk1>
      <a:lt1>
        <a:srgbClr val="FFECD1"/>
      </a:lt1>
      <a:dk2>
        <a:srgbClr val="40A378"/>
      </a:dk2>
      <a:lt2>
        <a:srgbClr val="168E5E"/>
      </a:lt2>
      <a:accent1>
        <a:srgbClr val="11734C"/>
      </a:accent1>
      <a:accent2>
        <a:srgbClr val="0F6342"/>
      </a:accent2>
      <a:accent3>
        <a:srgbClr val="0B472F"/>
      </a:accent3>
      <a:accent4>
        <a:srgbClr val="BC5FF8"/>
      </a:accent4>
      <a:accent5>
        <a:srgbClr val="F65C6A"/>
      </a:accent5>
      <a:accent6>
        <a:srgbClr val="FFB300"/>
      </a:accent6>
      <a:hlink>
        <a:srgbClr val="0B47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420</Words>
  <Application>Microsoft Office PowerPoint</Application>
  <PresentationFormat>On-screen Show (16:9)</PresentationFormat>
  <Paragraphs>46</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Grandstander</vt:lpstr>
      <vt:lpstr>Arial</vt:lpstr>
      <vt:lpstr>Amasis MT Pro Black</vt:lpstr>
      <vt:lpstr>Gamja Flower</vt:lpstr>
      <vt:lpstr>Grandstander Medium</vt:lpstr>
      <vt:lpstr>Pre-K Outdoor Activities to Celebrate National Play Outside Day by Slidesgo</vt:lpstr>
      <vt:lpstr>PowerPoint Presentation</vt:lpstr>
      <vt:lpstr>TIẾT 4. VIẾT  VIẾT BÀI VĂN KỂ LẠI MỘT CÂU CHUYỆN </vt:lpstr>
      <vt:lpstr>01</vt:lpstr>
      <vt:lpstr>01</vt:lpstr>
      <vt:lpstr>PowerPoint Presentation</vt:lpstr>
      <vt:lpstr>PowerPoint Presentation</vt:lpstr>
      <vt:lpstr>02</vt:lpstr>
      <vt:lpstr>PowerPoint Presentation</vt:lpstr>
      <vt:lpstr>03</vt:lpstr>
      <vt:lpstr>PowerPoint Presentation</vt:lpstr>
      <vt:lpstr>PowerPoint Presentation</vt:lpstr>
      <vt:lpstr>HƯỚNG DẪN VỀ NHÀ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FPT SHOP</dc:creator>
  <cp:lastModifiedBy>FPT SHOP</cp:lastModifiedBy>
  <cp:revision>3</cp:revision>
  <dcterms:modified xsi:type="dcterms:W3CDTF">2025-10-23T14:01:04Z</dcterms:modified>
</cp:coreProperties>
</file>